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7F0-0C90-4A42-8DC9-FFBDBE221BB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988C-B474-4EB7-B9A0-060B6C410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6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7F0-0C90-4A42-8DC9-FFBDBE221BB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988C-B474-4EB7-B9A0-060B6C410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7F0-0C90-4A42-8DC9-FFBDBE221BB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988C-B474-4EB7-B9A0-060B6C410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2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7F0-0C90-4A42-8DC9-FFBDBE221BB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988C-B474-4EB7-B9A0-060B6C410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7F0-0C90-4A42-8DC9-FFBDBE221BB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988C-B474-4EB7-B9A0-060B6C410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6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7F0-0C90-4A42-8DC9-FFBDBE221BB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988C-B474-4EB7-B9A0-060B6C410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6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7F0-0C90-4A42-8DC9-FFBDBE221BB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988C-B474-4EB7-B9A0-060B6C410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4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7F0-0C90-4A42-8DC9-FFBDBE221BB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988C-B474-4EB7-B9A0-060B6C410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7F0-0C90-4A42-8DC9-FFBDBE221BB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988C-B474-4EB7-B9A0-060B6C410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7F0-0C90-4A42-8DC9-FFBDBE221BB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988C-B474-4EB7-B9A0-060B6C410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7F0-0C90-4A42-8DC9-FFBDBE221BB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988C-B474-4EB7-B9A0-060B6C410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4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47F0-0C90-4A42-8DC9-FFBDBE221BB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988C-B474-4EB7-B9A0-060B6C410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en-US" altLang="ko-KR" sz="2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r>
              <a:rPr lang="ko-KR" altLang="en-US" sz="26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차발표</a:t>
            </a:r>
            <a:endParaRPr lang="en-US" altLang="ko-KR" sz="26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pPr algn="r"/>
            <a:r>
              <a:rPr lang="en-US" altLang="ko-KR" sz="1700" dirty="0" smtClean="0"/>
              <a:t>2013182028 </a:t>
            </a:r>
            <a:r>
              <a:rPr lang="ko-KR" altLang="en-US" sz="1700" dirty="0" err="1" smtClean="0"/>
              <a:t>유원호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3145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6631"/>
            <a:ext cx="5181600" cy="3649326"/>
          </a:xfrm>
        </p:spPr>
      </p:pic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갤러그를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모티브하여</a:t>
            </a:r>
            <a:endParaRPr lang="en-US" altLang="ko-KR" dirty="0" smtClean="0"/>
          </a:p>
          <a:p>
            <a:r>
              <a:rPr lang="ko-KR" altLang="en-US" dirty="0" smtClean="0"/>
              <a:t>공중에서 대한민국의 </a:t>
            </a:r>
            <a:r>
              <a:rPr lang="ko-KR" altLang="en-US" dirty="0" err="1" smtClean="0"/>
              <a:t>파일럿를</a:t>
            </a:r>
            <a:r>
              <a:rPr lang="ko-KR" altLang="en-US" dirty="0" smtClean="0"/>
              <a:t> 조종하여 북한의 침공을 </a:t>
            </a:r>
            <a:endParaRPr lang="en-US" altLang="ko-KR" dirty="0" smtClean="0"/>
          </a:p>
          <a:p>
            <a:r>
              <a:rPr lang="ko-KR" altLang="en-US" dirty="0" smtClean="0"/>
              <a:t>저지하는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4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탄 대한민국의 후방에서 파일럿교육을 받던 주인공은 갑작스런 북한의 침공에 반격을 하게 된다</a:t>
            </a:r>
            <a:r>
              <a:rPr lang="en-US" altLang="ko-KR" dirty="0"/>
              <a:t>[</a:t>
            </a:r>
            <a:r>
              <a:rPr lang="ko-KR" altLang="en-US" dirty="0" smtClean="0"/>
              <a:t>스테이지 컨셉</a:t>
            </a:r>
            <a:r>
              <a:rPr lang="en-US" altLang="ko-KR" dirty="0" smtClean="0"/>
              <a:t>:</a:t>
            </a:r>
            <a:r>
              <a:rPr lang="ko-KR" altLang="en-US" dirty="0" smtClean="0"/>
              <a:t>대전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푸르른잔디밭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탄 주인공의 반격에 힘입어 대한민국은 북진을 하게 되고</a:t>
            </a:r>
            <a:endParaRPr lang="en-US" altLang="ko-KR" dirty="0" smtClean="0"/>
          </a:p>
          <a:p>
            <a:r>
              <a:rPr lang="ko-KR" altLang="en-US" dirty="0" smtClean="0"/>
              <a:t>주인공은 그 선봉에 </a:t>
            </a:r>
            <a:r>
              <a:rPr lang="ko-KR" altLang="en-US" dirty="0" err="1" smtClean="0"/>
              <a:t>서게된다</a:t>
            </a:r>
            <a:r>
              <a:rPr lang="en-US" altLang="ko-KR" dirty="0"/>
              <a:t>[</a:t>
            </a:r>
            <a:r>
              <a:rPr lang="ko-KR" altLang="en-US" dirty="0" smtClean="0"/>
              <a:t>스테이지 컨셉</a:t>
            </a:r>
            <a:r>
              <a:rPr lang="en-US" altLang="ko-KR" dirty="0" smtClean="0"/>
              <a:t>:</a:t>
            </a:r>
            <a:r>
              <a:rPr lang="ko-KR" altLang="en-US" dirty="0" smtClean="0"/>
              <a:t>연천</a:t>
            </a:r>
            <a:r>
              <a:rPr lang="en-US" altLang="ko-KR" dirty="0" smtClean="0"/>
              <a:t>~</a:t>
            </a:r>
            <a:r>
              <a:rPr lang="ko-KR" altLang="en-US" dirty="0" smtClean="0"/>
              <a:t>평양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나무가 울창한 </a:t>
            </a:r>
            <a:r>
              <a:rPr lang="ko-KR" altLang="en-US" dirty="0" err="1" smtClean="0"/>
              <a:t>숲지대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탄 </a:t>
            </a:r>
            <a:r>
              <a:rPr lang="ko-KR" altLang="en-US" dirty="0" err="1" smtClean="0"/>
              <a:t>북한잔당의</a:t>
            </a:r>
            <a:r>
              <a:rPr lang="ko-KR" altLang="en-US" dirty="0" smtClean="0"/>
              <a:t> 반격에 거세지고 김정은의 최후의 호위대가 최후의 반격을 </a:t>
            </a:r>
            <a:r>
              <a:rPr lang="ko-KR" altLang="en-US" dirty="0" err="1" smtClean="0"/>
              <a:t>하게된다</a:t>
            </a:r>
            <a:r>
              <a:rPr lang="en-US" altLang="ko-KR" dirty="0"/>
              <a:t>[</a:t>
            </a:r>
            <a:r>
              <a:rPr lang="ko-KR" altLang="en-US" dirty="0" smtClean="0"/>
              <a:t>스테이지 컨셉 신의주</a:t>
            </a:r>
            <a:r>
              <a:rPr lang="en-US" altLang="ko-KR" dirty="0" smtClean="0"/>
              <a:t>(</a:t>
            </a:r>
            <a:r>
              <a:rPr lang="ko-KR" altLang="en-US" dirty="0" smtClean="0"/>
              <a:t>눈이 날리는 </a:t>
            </a:r>
            <a:r>
              <a:rPr lang="ko-KR" altLang="en-US" dirty="0" err="1" smtClean="0"/>
              <a:t>겨울벌판</a:t>
            </a:r>
            <a:r>
              <a:rPr lang="en-US" altLang="ko-KR" dirty="0" smtClean="0"/>
              <a:t>)]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탄 김정은이 직접 최고급전투기를 타고 주인공을 상대한다</a:t>
            </a:r>
            <a:r>
              <a:rPr lang="en-US" altLang="ko-KR" dirty="0" smtClean="0"/>
              <a:t>[</a:t>
            </a:r>
            <a:r>
              <a:rPr lang="ko-KR" altLang="en-US" dirty="0" smtClean="0"/>
              <a:t>스테이지 컨셉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구름위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82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게임진행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상하 좌우로 움직이며 비행기를 컨트롤 한다</a:t>
            </a:r>
            <a:endParaRPr lang="ko-KR" altLang="en-US" dirty="0"/>
          </a:p>
        </p:txBody>
      </p:sp>
      <p:pic>
        <p:nvPicPr>
          <p:cNvPr id="16" name="내용 개체 틀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31091"/>
            <a:ext cx="5157787" cy="3632555"/>
          </a:xfrm>
        </p:spPr>
      </p:pic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목숨은 유한하며 보스는 특별한 패턴과 스킬을 쓴다</a:t>
            </a:r>
            <a:endParaRPr lang="ko-KR" altLang="en-US" dirty="0"/>
          </a:p>
        </p:txBody>
      </p:sp>
      <p:pic>
        <p:nvPicPr>
          <p:cNvPr id="17" name="내용 개체 틀 1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44" y="2894806"/>
            <a:ext cx="5067300" cy="2905125"/>
          </a:xfrm>
        </p:spPr>
      </p:pic>
    </p:spTree>
    <p:extLst>
      <p:ext uri="{BB962C8B-B14F-4D97-AF65-F5344CB8AC3E}">
        <p14:creationId xmlns:p14="http://schemas.microsoft.com/office/powerpoint/2010/main" val="208343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906184"/>
              </p:ext>
            </p:extLst>
          </p:nvPr>
        </p:nvGraphicFramePr>
        <p:xfrm>
          <a:off x="838200" y="1825623"/>
          <a:ext cx="10515600" cy="463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1585003124"/>
                    </a:ext>
                  </a:extLst>
                </a:gridCol>
                <a:gridCol w="4200525">
                  <a:extLst>
                    <a:ext uri="{9D8B030D-6E8A-4147-A177-3AD203B41FA5}">
                      <a16:colId xmlns:a16="http://schemas.microsoft.com/office/drawing/2014/main" val="1769518466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48035157"/>
                    </a:ext>
                  </a:extLst>
                </a:gridCol>
              </a:tblGrid>
              <a:tr h="543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추가범위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44361"/>
                  </a:ext>
                </a:extLst>
              </a:tr>
              <a:tr h="543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좌우상하</a:t>
                      </a:r>
                      <a:r>
                        <a:rPr lang="ko-KR" altLang="en-US" dirty="0" smtClean="0"/>
                        <a:t> 대각선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방향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좌우상하</a:t>
                      </a:r>
                      <a:r>
                        <a:rPr lang="ko-KR" altLang="en-US" dirty="0" smtClean="0"/>
                        <a:t> 대각선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19122"/>
                  </a:ext>
                </a:extLst>
              </a:tr>
              <a:tr h="543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캐릭터스킬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키를 누르면 미사일이 나감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키와 </a:t>
                      </a:r>
                      <a:r>
                        <a:rPr lang="en-US" altLang="ko-KR" dirty="0" smtClean="0"/>
                        <a:t>d</a:t>
                      </a:r>
                      <a:r>
                        <a:rPr lang="ko-KR" altLang="en-US" dirty="0" smtClean="0"/>
                        <a:t>키에 </a:t>
                      </a:r>
                      <a:r>
                        <a:rPr lang="ko-KR" altLang="en-US" dirty="0" err="1" smtClean="0"/>
                        <a:t>스킬추가</a:t>
                      </a:r>
                      <a:r>
                        <a:rPr lang="en-US" altLang="ko-KR" dirty="0" smtClean="0"/>
                        <a:t>(360</a:t>
                      </a:r>
                      <a:r>
                        <a:rPr lang="ko-KR" altLang="en-US" dirty="0" smtClean="0"/>
                        <a:t>도 </a:t>
                      </a:r>
                      <a:r>
                        <a:rPr lang="ko-KR" altLang="en-US" dirty="0" err="1" smtClean="0"/>
                        <a:t>회전발사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은신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20077"/>
                  </a:ext>
                </a:extLst>
              </a:tr>
              <a:tr h="543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</a:t>
                      </a:r>
                      <a:r>
                        <a:rPr lang="en-US" altLang="ko-KR" dirty="0" smtClean="0"/>
                        <a:t>3+1(</a:t>
                      </a:r>
                      <a:r>
                        <a:rPr lang="ko-KR" altLang="en-US" dirty="0" smtClean="0"/>
                        <a:t>보스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맵마다</a:t>
                      </a:r>
                      <a:r>
                        <a:rPr lang="ko-KR" altLang="en-US" dirty="0" smtClean="0"/>
                        <a:t> 다른 스킨을 적용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765555"/>
                  </a:ext>
                </a:extLst>
              </a:tr>
              <a:tr h="543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err="1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질서있게</a:t>
                      </a:r>
                      <a:r>
                        <a:rPr lang="ko-KR" altLang="en-US" dirty="0" smtClean="0"/>
                        <a:t> 정렬해서 분기별로 나옴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등장후</a:t>
                      </a:r>
                      <a:r>
                        <a:rPr lang="ko-KR" altLang="en-US" dirty="0" smtClean="0"/>
                        <a:t> 주인공 바로 </a:t>
                      </a:r>
                      <a:r>
                        <a:rPr lang="ko-KR" altLang="en-US" dirty="0" err="1" smtClean="0"/>
                        <a:t>인식후</a:t>
                      </a:r>
                      <a:r>
                        <a:rPr lang="ko-KR" altLang="en-US" dirty="0" smtClean="0"/>
                        <a:t> 사격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원형을 그리며 등장하는 변이적 등장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보스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몸통박치기등 위협적인 </a:t>
                      </a:r>
                      <a:r>
                        <a:rPr lang="ko-KR" altLang="en-US" dirty="0" err="1" smtClean="0"/>
                        <a:t>스킬추가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05454"/>
                  </a:ext>
                </a:extLst>
              </a:tr>
              <a:tr h="543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마다 다른 </a:t>
                      </a:r>
                      <a:r>
                        <a:rPr lang="en-US" altLang="ko-KR" dirty="0" err="1" smtClean="0"/>
                        <a:t>bgm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적용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미사일 발사 </a:t>
                      </a:r>
                      <a:r>
                        <a:rPr lang="ko-KR" altLang="en-US" dirty="0" err="1" smtClean="0"/>
                        <a:t>스킬사용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보스전에서는 보스만의 스킬이 </a:t>
                      </a:r>
                      <a:r>
                        <a:rPr lang="ko-KR" altLang="en-US" dirty="0" err="1" smtClean="0"/>
                        <a:t>나올때</a:t>
                      </a:r>
                      <a:r>
                        <a:rPr lang="ko-KR" altLang="en-US" dirty="0" smtClean="0"/>
                        <a:t> 다른 </a:t>
                      </a:r>
                      <a:r>
                        <a:rPr lang="en-US" altLang="ko-KR" dirty="0" err="1" smtClean="0"/>
                        <a:t>bgm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적용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74112"/>
                  </a:ext>
                </a:extLst>
              </a:tr>
              <a:tr h="543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전투기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항공모함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대공미사일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김정은의 우주선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35559"/>
                  </a:ext>
                </a:extLst>
              </a:tr>
              <a:tr h="543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클리어</a:t>
                      </a:r>
                      <a:r>
                        <a:rPr lang="ko-KR" altLang="en-US" dirty="0" smtClean="0"/>
                        <a:t> 조건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마다 다른 개체수의 </a:t>
                      </a:r>
                      <a:r>
                        <a:rPr lang="ko-KR" altLang="en-US" dirty="0" err="1" smtClean="0"/>
                        <a:t>적먀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배치해놀을</a:t>
                      </a:r>
                      <a:r>
                        <a:rPr lang="ko-KR" altLang="en-US" dirty="0" smtClean="0"/>
                        <a:t> 예정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2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08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개발일정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958689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348">
                  <a:extLst>
                    <a:ext uri="{9D8B030D-6E8A-4147-A177-3AD203B41FA5}">
                      <a16:colId xmlns:a16="http://schemas.microsoft.com/office/drawing/2014/main" val="4157246466"/>
                    </a:ext>
                  </a:extLst>
                </a:gridCol>
                <a:gridCol w="9510252">
                  <a:extLst>
                    <a:ext uri="{9D8B030D-6E8A-4147-A177-3AD203B41FA5}">
                      <a16:colId xmlns:a16="http://schemas.microsoft.com/office/drawing/2014/main" val="247609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오프닝 화면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인게임</a:t>
                      </a:r>
                      <a:r>
                        <a:rPr lang="ko-KR" altLang="en-US" dirty="0" smtClean="0"/>
                        <a:t> 화면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주인공 전투기 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스테이지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ko-KR" altLang="en-US" dirty="0" err="1" smtClean="0"/>
                        <a:t>적전투기와</a:t>
                      </a:r>
                      <a:r>
                        <a:rPr lang="ko-KR" altLang="en-US" dirty="0" smtClean="0"/>
                        <a:t> 미사일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7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주인공 전투기가 방향키의 입력을 받아 움직이는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6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의 적 전투기와 항공모함 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미사일 패턴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6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과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ko-KR" altLang="en-US" dirty="0" err="1" smtClean="0"/>
                        <a:t>엔딩분기점</a:t>
                      </a:r>
                      <a:r>
                        <a:rPr lang="ko-KR" altLang="en-US" dirty="0" smtClean="0"/>
                        <a:t> 구현하기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의 전투기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항공모함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대공미사일 구현하기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스테이지</a:t>
                      </a:r>
                      <a:r>
                        <a:rPr lang="en-US" altLang="ko-KR" dirty="0" smtClean="0"/>
                        <a:t>3 </a:t>
                      </a:r>
                      <a:r>
                        <a:rPr lang="ko-KR" altLang="en-US" dirty="0" err="1" smtClean="0"/>
                        <a:t>엔딩분기점</a:t>
                      </a:r>
                      <a:r>
                        <a:rPr lang="ko-KR" altLang="en-US" dirty="0" smtClean="0"/>
                        <a:t> 구현하기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7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보스의 우주선과 미사일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스킬 구현하기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엔딩 화면 구현하기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 삽입하기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최종점검 및 밸런스 조절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02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58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193052"/>
              </p:ext>
            </p:extLst>
          </p:nvPr>
        </p:nvGraphicFramePr>
        <p:xfrm>
          <a:off x="838200" y="365125"/>
          <a:ext cx="10515600" cy="4773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840">
                  <a:extLst>
                    <a:ext uri="{9D8B030D-6E8A-4147-A177-3AD203B41FA5}">
                      <a16:colId xmlns:a16="http://schemas.microsoft.com/office/drawing/2014/main" val="1539032208"/>
                    </a:ext>
                  </a:extLst>
                </a:gridCol>
                <a:gridCol w="5318760">
                  <a:extLst>
                    <a:ext uri="{9D8B030D-6E8A-4147-A177-3AD203B41FA5}">
                      <a16:colId xmlns:a16="http://schemas.microsoft.com/office/drawing/2014/main" val="169675207"/>
                    </a:ext>
                  </a:extLst>
                </a:gridCol>
              </a:tblGrid>
              <a:tr h="911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err="1" smtClean="0"/>
                        <a:t>매우잘함</a:t>
                      </a:r>
                      <a:r>
                        <a:rPr lang="en-US" altLang="ko-KR" dirty="0" smtClean="0"/>
                        <a:t>,B;</a:t>
                      </a:r>
                      <a:r>
                        <a:rPr lang="ko-KR" altLang="en-US" dirty="0" smtClean="0"/>
                        <a:t>잘함</a:t>
                      </a:r>
                      <a:r>
                        <a:rPr lang="en-US" altLang="ko-KR" dirty="0" smtClean="0"/>
                        <a:t>,C:</a:t>
                      </a:r>
                      <a:r>
                        <a:rPr lang="ko-KR" altLang="en-US" dirty="0" smtClean="0"/>
                        <a:t>보통</a:t>
                      </a:r>
                      <a:r>
                        <a:rPr lang="en-US" altLang="ko-KR" dirty="0" smtClean="0"/>
                        <a:t>,D:</a:t>
                      </a:r>
                      <a:r>
                        <a:rPr lang="ko-KR" altLang="en-US" dirty="0" smtClean="0"/>
                        <a:t>못함</a:t>
                      </a:r>
                      <a:r>
                        <a:rPr lang="en-US" altLang="ko-KR" dirty="0" smtClean="0"/>
                        <a:t>,E:</a:t>
                      </a:r>
                      <a:r>
                        <a:rPr lang="ko-KR" altLang="en-US" dirty="0" err="1" smtClean="0"/>
                        <a:t>메우못함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10435"/>
                  </a:ext>
                </a:extLst>
              </a:tr>
              <a:tr h="644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90107"/>
                  </a:ext>
                </a:extLst>
              </a:tr>
              <a:tr h="644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메카닉의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448686"/>
                  </a:ext>
                </a:extLst>
              </a:tr>
              <a:tr h="644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429845"/>
                  </a:ext>
                </a:extLst>
              </a:tr>
              <a:tr h="639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32155"/>
                  </a:ext>
                </a:extLst>
              </a:tr>
              <a:tr h="1289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개발계획이 구체적이며 </a:t>
                      </a:r>
                      <a:r>
                        <a:rPr lang="ko-KR" altLang="en-US" b="1" dirty="0" smtClean="0"/>
                        <a:t>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4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365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Arial Black</vt:lpstr>
      <vt:lpstr>Office 테마</vt:lpstr>
      <vt:lpstr>2D 프로그래밍 프로젝트</vt:lpstr>
      <vt:lpstr>게임 컨셉</vt:lpstr>
      <vt:lpstr>게임 개요</vt:lpstr>
      <vt:lpstr>게임진행</vt:lpstr>
      <vt:lpstr>개발 범위</vt:lpstr>
      <vt:lpstr>개발일정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프로그래밍 프로젝트</dc:title>
  <dc:creator>won ho yu</dc:creator>
  <cp:lastModifiedBy>won ho yu</cp:lastModifiedBy>
  <cp:revision>11</cp:revision>
  <dcterms:created xsi:type="dcterms:W3CDTF">2017-10-16T07:04:55Z</dcterms:created>
  <dcterms:modified xsi:type="dcterms:W3CDTF">2017-10-16T21:40:41Z</dcterms:modified>
</cp:coreProperties>
</file>