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9"/>
  </p:notesMasterIdLst>
  <p:sldIdLst>
    <p:sldId id="411" r:id="rId2"/>
    <p:sldId id="401" r:id="rId3"/>
    <p:sldId id="402" r:id="rId4"/>
    <p:sldId id="288" r:id="rId5"/>
    <p:sldId id="412" r:id="rId6"/>
    <p:sldId id="403" r:id="rId7"/>
    <p:sldId id="407" r:id="rId8"/>
    <p:sldId id="413" r:id="rId9"/>
    <p:sldId id="393" r:id="rId10"/>
    <p:sldId id="392" r:id="rId11"/>
    <p:sldId id="404" r:id="rId12"/>
    <p:sldId id="415" r:id="rId13"/>
    <p:sldId id="289" r:id="rId14"/>
    <p:sldId id="338" r:id="rId15"/>
    <p:sldId id="405" r:id="rId16"/>
    <p:sldId id="265" r:id="rId17"/>
    <p:sldId id="410" r:id="rId18"/>
  </p:sldIdLst>
  <p:sldSz cx="12192000" cy="6858000"/>
  <p:notesSz cx="6858000" cy="9144000"/>
  <p:custDataLst>
    <p:tags r:id="rId20"/>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extLst>
      <p:ext uri="{19B8F6BF-5375-455C-9EA6-DF929625EA0E}">
        <p15:presenceInfo xmlns:p15="http://schemas.microsoft.com/office/powerpoint/2012/main" userId="695550ff545a52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2C4"/>
    <a:srgbClr val="D7DBDC"/>
    <a:srgbClr val="37474F"/>
    <a:srgbClr val="0A7A04"/>
    <a:srgbClr val="074D03"/>
    <a:srgbClr val="0A8604"/>
    <a:srgbClr val="57C55A"/>
    <a:srgbClr val="0C9905"/>
    <a:srgbClr val="B6D47E"/>
    <a:srgbClr val="E1E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4" autoAdjust="0"/>
    <p:restoredTop sz="96314" autoAdjust="0"/>
  </p:normalViewPr>
  <p:slideViewPr>
    <p:cSldViewPr snapToGrid="0">
      <p:cViewPr>
        <p:scale>
          <a:sx n="75" d="100"/>
          <a:sy n="75" d="100"/>
        </p:scale>
        <p:origin x="202" y="326"/>
      </p:cViewPr>
      <p:guideLst>
        <p:guide orient="horz" pos="2160"/>
        <p:guide/>
      </p:guideLst>
    </p:cSldViewPr>
  </p:slideViewPr>
  <p:notesTextViewPr>
    <p:cViewPr>
      <p:scale>
        <a:sx n="300" d="100"/>
        <a:sy n="3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DF0A77-2099-4ED7-BBD0-DB514028A61B}" type="datetimeFigureOut">
              <a:rPr lang="zh-CN" altLang="en-US"/>
              <a:pPr>
                <a:defRPr/>
              </a:pPr>
              <a:t>2021/7/3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B9ACD5-4993-490D-9F63-8857A175D726}" type="slidenum">
              <a:rPr lang="zh-CN" altLang="en-US"/>
              <a:pPr/>
              <a:t>‹#›</a:t>
            </a:fld>
            <a:endParaRPr lang="zh-CN" altLang="en-US"/>
          </a:p>
        </p:txBody>
      </p:sp>
    </p:spTree>
    <p:extLst>
      <p:ext uri="{BB962C8B-B14F-4D97-AF65-F5344CB8AC3E}">
        <p14:creationId xmlns:p14="http://schemas.microsoft.com/office/powerpoint/2010/main" val="2383528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a:t>
            </a:fld>
            <a:endParaRPr lang="zh-CN" altLang="en-US"/>
          </a:p>
        </p:txBody>
      </p:sp>
    </p:spTree>
    <p:extLst>
      <p:ext uri="{BB962C8B-B14F-4D97-AF65-F5344CB8AC3E}">
        <p14:creationId xmlns:p14="http://schemas.microsoft.com/office/powerpoint/2010/main" val="427644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10</a:t>
            </a:fld>
            <a:endParaRPr lang="zh-CN" altLang="en-US"/>
          </a:p>
        </p:txBody>
      </p:sp>
    </p:spTree>
    <p:extLst>
      <p:ext uri="{BB962C8B-B14F-4D97-AF65-F5344CB8AC3E}">
        <p14:creationId xmlns:p14="http://schemas.microsoft.com/office/powerpoint/2010/main" val="320077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11</a:t>
            </a:fld>
            <a:endParaRPr lang="zh-CN" altLang="en-US"/>
          </a:p>
        </p:txBody>
      </p:sp>
    </p:spTree>
    <p:extLst>
      <p:ext uri="{BB962C8B-B14F-4D97-AF65-F5344CB8AC3E}">
        <p14:creationId xmlns:p14="http://schemas.microsoft.com/office/powerpoint/2010/main" val="382857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12</a:t>
            </a:fld>
            <a:endParaRPr lang="zh-CN" altLang="en-US"/>
          </a:p>
        </p:txBody>
      </p:sp>
    </p:spTree>
    <p:extLst>
      <p:ext uri="{BB962C8B-B14F-4D97-AF65-F5344CB8AC3E}">
        <p14:creationId xmlns:p14="http://schemas.microsoft.com/office/powerpoint/2010/main" val="298103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13</a:t>
            </a:fld>
            <a:endParaRPr lang="zh-CN" altLang="en-US"/>
          </a:p>
        </p:txBody>
      </p:sp>
    </p:spTree>
    <p:extLst>
      <p:ext uri="{BB962C8B-B14F-4D97-AF65-F5344CB8AC3E}">
        <p14:creationId xmlns:p14="http://schemas.microsoft.com/office/powerpoint/2010/main" val="2874384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14</a:t>
            </a:fld>
            <a:endParaRPr lang="zh-CN" altLang="en-US"/>
          </a:p>
        </p:txBody>
      </p:sp>
    </p:spTree>
    <p:extLst>
      <p:ext uri="{BB962C8B-B14F-4D97-AF65-F5344CB8AC3E}">
        <p14:creationId xmlns:p14="http://schemas.microsoft.com/office/powerpoint/2010/main" val="94903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15</a:t>
            </a:fld>
            <a:endParaRPr lang="zh-CN" altLang="en-US"/>
          </a:p>
        </p:txBody>
      </p:sp>
    </p:spTree>
    <p:extLst>
      <p:ext uri="{BB962C8B-B14F-4D97-AF65-F5344CB8AC3E}">
        <p14:creationId xmlns:p14="http://schemas.microsoft.com/office/powerpoint/2010/main" val="101711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16</a:t>
            </a:fld>
            <a:endParaRPr lang="zh-CN" altLang="en-US"/>
          </a:p>
        </p:txBody>
      </p:sp>
    </p:spTree>
    <p:extLst>
      <p:ext uri="{BB962C8B-B14F-4D97-AF65-F5344CB8AC3E}">
        <p14:creationId xmlns:p14="http://schemas.microsoft.com/office/powerpoint/2010/main" val="111779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17</a:t>
            </a:fld>
            <a:endParaRPr lang="zh-CN" altLang="en-US"/>
          </a:p>
        </p:txBody>
      </p:sp>
    </p:spTree>
    <p:extLst>
      <p:ext uri="{BB962C8B-B14F-4D97-AF65-F5344CB8AC3E}">
        <p14:creationId xmlns:p14="http://schemas.microsoft.com/office/powerpoint/2010/main" val="425116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2</a:t>
            </a:fld>
            <a:endParaRPr lang="zh-CN" altLang="en-US"/>
          </a:p>
        </p:txBody>
      </p:sp>
    </p:spTree>
    <p:extLst>
      <p:ext uri="{BB962C8B-B14F-4D97-AF65-F5344CB8AC3E}">
        <p14:creationId xmlns:p14="http://schemas.microsoft.com/office/powerpoint/2010/main" val="355292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3</a:t>
            </a:fld>
            <a:endParaRPr lang="zh-CN" altLang="en-US"/>
          </a:p>
        </p:txBody>
      </p:sp>
    </p:spTree>
    <p:extLst>
      <p:ext uri="{BB962C8B-B14F-4D97-AF65-F5344CB8AC3E}">
        <p14:creationId xmlns:p14="http://schemas.microsoft.com/office/powerpoint/2010/main" val="108762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4</a:t>
            </a:fld>
            <a:endParaRPr lang="zh-CN" altLang="en-US"/>
          </a:p>
        </p:txBody>
      </p:sp>
    </p:spTree>
    <p:extLst>
      <p:ext uri="{BB962C8B-B14F-4D97-AF65-F5344CB8AC3E}">
        <p14:creationId xmlns:p14="http://schemas.microsoft.com/office/powerpoint/2010/main" val="127721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5</a:t>
            </a:fld>
            <a:endParaRPr lang="zh-CN" altLang="en-US"/>
          </a:p>
        </p:txBody>
      </p:sp>
    </p:spTree>
    <p:extLst>
      <p:ext uri="{BB962C8B-B14F-4D97-AF65-F5344CB8AC3E}">
        <p14:creationId xmlns:p14="http://schemas.microsoft.com/office/powerpoint/2010/main" val="2154643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t>6</a:t>
            </a:fld>
            <a:endParaRPr lang="zh-CN" altLang="en-US"/>
          </a:p>
        </p:txBody>
      </p:sp>
    </p:spTree>
    <p:extLst>
      <p:ext uri="{BB962C8B-B14F-4D97-AF65-F5344CB8AC3E}">
        <p14:creationId xmlns:p14="http://schemas.microsoft.com/office/powerpoint/2010/main" val="11691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7</a:t>
            </a:fld>
            <a:endParaRPr lang="zh-CN" altLang="en-US"/>
          </a:p>
        </p:txBody>
      </p:sp>
    </p:spTree>
    <p:extLst>
      <p:ext uri="{BB962C8B-B14F-4D97-AF65-F5344CB8AC3E}">
        <p14:creationId xmlns:p14="http://schemas.microsoft.com/office/powerpoint/2010/main" val="4023002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8</a:t>
            </a:fld>
            <a:endParaRPr lang="zh-CN" altLang="en-US"/>
          </a:p>
        </p:txBody>
      </p:sp>
    </p:spTree>
    <p:extLst>
      <p:ext uri="{BB962C8B-B14F-4D97-AF65-F5344CB8AC3E}">
        <p14:creationId xmlns:p14="http://schemas.microsoft.com/office/powerpoint/2010/main" val="391016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9</a:t>
            </a:fld>
            <a:endParaRPr lang="zh-CN" altLang="en-US"/>
          </a:p>
        </p:txBody>
      </p:sp>
    </p:spTree>
    <p:extLst>
      <p:ext uri="{BB962C8B-B14F-4D97-AF65-F5344CB8AC3E}">
        <p14:creationId xmlns:p14="http://schemas.microsoft.com/office/powerpoint/2010/main" val="352139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2021/7/3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60497289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1E3A6A11-58F9-4723-A92D-E929B83CFDD8}" type="datetimeFigureOut">
              <a:rPr lang="zh-CN" altLang="en-US" smtClean="0"/>
              <a:pPr>
                <a:defRPr/>
              </a:pPr>
              <a:t>2021/7/3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BA8B21C-8687-4765-8BDB-C52167D1EB6E}" type="slidenum">
              <a:rPr lang="zh-CN" altLang="en-US" smtClean="0"/>
              <a:pPr/>
              <a:t>‹#›</a:t>
            </a:fld>
            <a:endParaRPr lang="zh-CN" altLang="en-US"/>
          </a:p>
        </p:txBody>
      </p:sp>
    </p:spTree>
    <p:extLst>
      <p:ext uri="{BB962C8B-B14F-4D97-AF65-F5344CB8AC3E}">
        <p14:creationId xmlns:p14="http://schemas.microsoft.com/office/powerpoint/2010/main" val="330913941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58C3543-12E8-41E8-B792-3FC4AAAD13C1}" type="datetimeFigureOut">
              <a:rPr lang="zh-CN" altLang="en-US" smtClean="0"/>
              <a:pPr>
                <a:defRPr/>
              </a:pPr>
              <a:t>2021/7/3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84FEE633-5D98-42A7-B8B5-38C075D1D5E5}" type="slidenum">
              <a:rPr lang="zh-CN" altLang="en-US" smtClean="0"/>
              <a:pPr/>
              <a:t>‹#›</a:t>
            </a:fld>
            <a:endParaRPr lang="zh-CN" altLang="en-US"/>
          </a:p>
        </p:txBody>
      </p:sp>
    </p:spTree>
    <p:extLst>
      <p:ext uri="{BB962C8B-B14F-4D97-AF65-F5344CB8AC3E}">
        <p14:creationId xmlns:p14="http://schemas.microsoft.com/office/powerpoint/2010/main" val="24565763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D7D2D28-E8A0-40C3-9E07-86C241896AFB}" type="datetimeFigureOut">
              <a:rPr lang="zh-CN" altLang="en-US" smtClean="0"/>
              <a:pPr>
                <a:defRPr/>
              </a:pPr>
              <a:t>2021/7/3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DC3F693-9EE4-4A67-A7FA-E73A2989A70D}" type="slidenum">
              <a:rPr lang="zh-CN" altLang="en-US" smtClean="0"/>
              <a:pPr/>
              <a:t>‹#›</a:t>
            </a:fld>
            <a:endParaRPr lang="zh-CN" altLang="en-US"/>
          </a:p>
        </p:txBody>
      </p:sp>
    </p:spTree>
    <p:extLst>
      <p:ext uri="{BB962C8B-B14F-4D97-AF65-F5344CB8AC3E}">
        <p14:creationId xmlns:p14="http://schemas.microsoft.com/office/powerpoint/2010/main" val="2157908353"/>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E4C08EF-9433-4D3E-B912-B49B7CC531BF}" type="datetimeFigureOut">
              <a:rPr lang="zh-CN" altLang="en-US" smtClean="0"/>
              <a:pPr>
                <a:defRPr/>
              </a:pPr>
              <a:t>2021/7/3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3EDF288-10FE-4776-8760-57E7F945E01D}" type="slidenum">
              <a:rPr lang="zh-CN" altLang="en-US" smtClean="0"/>
              <a:pPr/>
              <a:t>‹#›</a:t>
            </a:fld>
            <a:endParaRPr lang="zh-CN" altLang="en-US"/>
          </a:p>
        </p:txBody>
      </p:sp>
    </p:spTree>
    <p:extLst>
      <p:ext uri="{BB962C8B-B14F-4D97-AF65-F5344CB8AC3E}">
        <p14:creationId xmlns:p14="http://schemas.microsoft.com/office/powerpoint/2010/main" val="26346808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6D045BB-3887-4E3F-A272-E5247811F888}" type="datetimeFigureOut">
              <a:rPr lang="zh-CN" altLang="en-US" smtClean="0"/>
              <a:pPr>
                <a:defRPr/>
              </a:pPr>
              <a:t>2021/7/3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73880188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CF9B9AB7-2EB6-4185-9DCB-4AF6356386BC}" type="datetimeFigureOut">
              <a:rPr lang="zh-CN" altLang="en-US" smtClean="0"/>
              <a:pPr>
                <a:defRPr/>
              </a:pPr>
              <a:t>2021/7/3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90222633-1CFC-4744-B27B-E89ADF5F76A3}" type="slidenum">
              <a:rPr lang="zh-CN" altLang="en-US" smtClean="0"/>
              <a:pPr/>
              <a:t>‹#›</a:t>
            </a:fld>
            <a:endParaRPr lang="zh-CN" altLang="en-US"/>
          </a:p>
        </p:txBody>
      </p:sp>
    </p:spTree>
    <p:extLst>
      <p:ext uri="{BB962C8B-B14F-4D97-AF65-F5344CB8AC3E}">
        <p14:creationId xmlns:p14="http://schemas.microsoft.com/office/powerpoint/2010/main" val="4053001991"/>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D2FD1BE6-F418-4461-8AC3-D256C0A710B1}" type="datetimeFigureOut">
              <a:rPr lang="zh-CN" altLang="en-US" smtClean="0"/>
              <a:pPr>
                <a:defRPr/>
              </a:pPr>
              <a:t>2021/7/3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B63FA0-0751-4FD1-AA0A-BCFF0CDB5DE5}" type="slidenum">
              <a:rPr lang="zh-CN" altLang="en-US" smtClean="0"/>
              <a:pPr/>
              <a:t>‹#›</a:t>
            </a:fld>
            <a:endParaRPr lang="zh-CN" altLang="en-US"/>
          </a:p>
        </p:txBody>
      </p:sp>
    </p:spTree>
    <p:extLst>
      <p:ext uri="{BB962C8B-B14F-4D97-AF65-F5344CB8AC3E}">
        <p14:creationId xmlns:p14="http://schemas.microsoft.com/office/powerpoint/2010/main" val="386936944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920E11D0-1426-4C51-B810-275B779BA932}" type="datetimeFigureOut">
              <a:rPr lang="zh-CN" altLang="en-US" smtClean="0"/>
              <a:pPr>
                <a:defRPr/>
              </a:pPr>
              <a:t>2021/7/3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838110D-3347-4AFC-839B-CCA40FE78440}" type="slidenum">
              <a:rPr lang="zh-CN" altLang="en-US" smtClean="0"/>
              <a:pPr/>
              <a:t>‹#›</a:t>
            </a:fld>
            <a:endParaRPr lang="zh-CN" altLang="en-US"/>
          </a:p>
        </p:txBody>
      </p:sp>
    </p:spTree>
    <p:extLst>
      <p:ext uri="{BB962C8B-B14F-4D97-AF65-F5344CB8AC3E}">
        <p14:creationId xmlns:p14="http://schemas.microsoft.com/office/powerpoint/2010/main" val="1083532397"/>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1A050A5-43DA-4A5C-A304-60D2304D70DE}" type="datetimeFigureOut">
              <a:rPr lang="zh-CN" altLang="en-US" smtClean="0"/>
              <a:pPr>
                <a:defRPr/>
              </a:pPr>
              <a:t>2021/7/3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B59F8795-4A45-4CF6-A2F1-3F6184487FB8}" type="slidenum">
              <a:rPr lang="zh-CN" altLang="en-US" smtClean="0"/>
              <a:pPr/>
              <a:t>‹#›</a:t>
            </a:fld>
            <a:endParaRPr lang="zh-CN" altLang="en-US"/>
          </a:p>
        </p:txBody>
      </p:sp>
    </p:spTree>
    <p:extLst>
      <p:ext uri="{BB962C8B-B14F-4D97-AF65-F5344CB8AC3E}">
        <p14:creationId xmlns:p14="http://schemas.microsoft.com/office/powerpoint/2010/main" val="1475173455"/>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2021/7/3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Tree>
    <p:extLst>
      <p:ext uri="{BB962C8B-B14F-4D97-AF65-F5344CB8AC3E}">
        <p14:creationId xmlns:p14="http://schemas.microsoft.com/office/powerpoint/2010/main" val="2255583396"/>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2021/7/3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60296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3A4A16-ECCF-495A-B14A-C7BCDDEF123A}" type="datetimeFigureOut">
              <a:rPr lang="zh-CN" altLang="en-US" smtClean="0"/>
              <a:pPr>
                <a:defRPr/>
              </a:pPr>
              <a:t>2021/7/3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DDDE7253-5D03-4501-ADC9-33795310BD21}" type="slidenum">
              <a:rPr lang="zh-CN" altLang="en-US" smtClean="0"/>
              <a:pPr/>
              <a:t>‹#›</a:t>
            </a:fld>
            <a:endParaRPr lang="zh-CN" altLang="en-US"/>
          </a:p>
        </p:txBody>
      </p:sp>
      <p:sp>
        <p:nvSpPr>
          <p:cNvPr id="5" name="矩形 4"/>
          <p:cNvSpPr/>
          <p:nvPr userDrawn="1"/>
        </p:nvSpPr>
        <p:spPr>
          <a:xfrm>
            <a:off x="0" y="0"/>
            <a:ext cx="12192000" cy="6858000"/>
          </a:xfrm>
          <a:prstGeom prst="rect">
            <a:avLst/>
          </a:prstGeom>
          <a:solidFill>
            <a:srgbClr val="D7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314153" y="549641"/>
            <a:ext cx="552622" cy="577512"/>
            <a:chOff x="4822956" y="1288691"/>
            <a:chExt cx="2351883" cy="2457809"/>
          </a:xfrm>
        </p:grpSpPr>
        <p:sp>
          <p:nvSpPr>
            <p:cNvPr id="7" name="矩形 6"/>
            <p:cNvSpPr/>
            <p:nvPr/>
          </p:nvSpPr>
          <p:spPr>
            <a:xfrm>
              <a:off x="5154654" y="1288691"/>
              <a:ext cx="2020185"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17733600"/>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春秋视觉工作室</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6D045BB-3887-4E3F-A272-E5247811F888}" type="datetimeFigureOut">
              <a:rPr lang="zh-CN" altLang="en-US" smtClean="0"/>
              <a:pPr>
                <a:defRPr/>
              </a:pPr>
              <a:t>2021/7/3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9E6EE-4033-4F3F-A866-667792DA3606}" type="slidenum">
              <a:rPr lang="zh-CN" altLang="en-US" smtClean="0"/>
              <a:pPr/>
              <a:t>‹#›</a:t>
            </a:fld>
            <a:endParaRPr lang="zh-CN" altLang="en-US"/>
          </a:p>
        </p:txBody>
      </p:sp>
    </p:spTree>
    <p:extLst>
      <p:ext uri="{BB962C8B-B14F-4D97-AF65-F5344CB8AC3E}">
        <p14:creationId xmlns:p14="http://schemas.microsoft.com/office/powerpoint/2010/main" val="32591641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57" r:id="rId8"/>
    <p:sldLayoutId id="2147483758" r:id="rId9"/>
    <p:sldLayoutId id="2147483748" r:id="rId10"/>
    <p:sldLayoutId id="2147483749" r:id="rId11"/>
    <p:sldLayoutId id="2147483750" r:id="rId12"/>
    <p:sldLayoutId id="2147483751" r:id="rId13"/>
  </p:sldLayoutIdLst>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7.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471323" y="2567881"/>
            <a:ext cx="6217913" cy="3630474"/>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571241" y="2459241"/>
            <a:ext cx="6217913" cy="363047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6296307" y="5261216"/>
            <a:ext cx="433270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2F35679-E221-4F10-9B25-B0B86D5B6788}"/>
              </a:ext>
            </a:extLst>
          </p:cNvPr>
          <p:cNvSpPr txBox="1"/>
          <p:nvPr/>
        </p:nvSpPr>
        <p:spPr>
          <a:xfrm>
            <a:off x="616781" y="579835"/>
            <a:ext cx="6994689" cy="1862048"/>
          </a:xfrm>
          <a:prstGeom prst="rect">
            <a:avLst/>
          </a:prstGeom>
          <a:noFill/>
        </p:spPr>
        <p:txBody>
          <a:bodyPr wrap="square" rtlCol="0">
            <a:spAutoFit/>
          </a:bodyPr>
          <a:lstStyle/>
          <a:p>
            <a:r>
              <a:rPr lang="en-US" altLang="zh-CN" sz="11500" dirty="0"/>
              <a:t>White Guy</a:t>
            </a:r>
            <a:endParaRPr lang="zh-CN" altLang="en-US" sz="11500" dirty="0"/>
          </a:p>
        </p:txBody>
      </p:sp>
      <p:sp>
        <p:nvSpPr>
          <p:cNvPr id="16" name="矩形 15">
            <a:extLst>
              <a:ext uri="{FF2B5EF4-FFF2-40B4-BE49-F238E27FC236}">
                <a16:creationId xmlns:a16="http://schemas.microsoft.com/office/drawing/2014/main" id="{094BEC4C-E075-4738-9089-77F120244965}"/>
              </a:ext>
            </a:extLst>
          </p:cNvPr>
          <p:cNvSpPr/>
          <p:nvPr/>
        </p:nvSpPr>
        <p:spPr>
          <a:xfrm>
            <a:off x="5341528" y="2567881"/>
            <a:ext cx="6217913" cy="3630474"/>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12A1EAB-0B5E-44FF-9292-EC93C65D5FA7}"/>
              </a:ext>
            </a:extLst>
          </p:cNvPr>
          <p:cNvSpPr/>
          <p:nvPr/>
        </p:nvSpPr>
        <p:spPr>
          <a:xfrm>
            <a:off x="5441446" y="2459241"/>
            <a:ext cx="6217913" cy="363047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E2C1AB54-A0C0-449F-8F87-B5CF9BC16325}"/>
              </a:ext>
            </a:extLst>
          </p:cNvPr>
          <p:cNvCxnSpPr>
            <a:cxnSpLocks/>
          </p:cNvCxnSpPr>
          <p:nvPr/>
        </p:nvCxnSpPr>
        <p:spPr>
          <a:xfrm>
            <a:off x="6166512" y="5261216"/>
            <a:ext cx="433270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411A577-DD89-4C22-9AB8-FFE399809CD8}"/>
              </a:ext>
            </a:extLst>
          </p:cNvPr>
          <p:cNvSpPr txBox="1"/>
          <p:nvPr/>
        </p:nvSpPr>
        <p:spPr>
          <a:xfrm>
            <a:off x="5837292" y="2690380"/>
            <a:ext cx="4985980" cy="3168196"/>
          </a:xfrm>
          <a:prstGeom prst="rect">
            <a:avLst/>
          </a:prstGeom>
          <a:noFill/>
        </p:spPr>
        <p:txBody>
          <a:bodyPr vert="eaVert" wrap="square" rtlCol="0">
            <a:spAutoFit/>
          </a:bodyPr>
          <a:lstStyle/>
          <a:p>
            <a:pPr>
              <a:lnSpc>
                <a:spcPct val="200000"/>
              </a:lnSpc>
            </a:pPr>
            <a:r>
              <a:rPr lang="zh-CN" altLang="en-US" sz="2400" dirty="0"/>
              <a:t>汇报小组成员：</a:t>
            </a:r>
            <a:endParaRPr lang="en-US" altLang="zh-CN" sz="2400" dirty="0"/>
          </a:p>
          <a:p>
            <a:pPr>
              <a:lnSpc>
                <a:spcPct val="200000"/>
              </a:lnSpc>
            </a:pPr>
            <a:r>
              <a:rPr lang="en-US" altLang="zh-CN" sz="2400" dirty="0"/>
              <a:t>    </a:t>
            </a:r>
            <a:r>
              <a:rPr lang="zh-CN" altLang="en-US" sz="2400" dirty="0"/>
              <a:t>（组长）施欣怡</a:t>
            </a:r>
            <a:endParaRPr lang="en-US" altLang="zh-CN" sz="2400" dirty="0"/>
          </a:p>
          <a:p>
            <a:pPr>
              <a:lnSpc>
                <a:spcPct val="200000"/>
              </a:lnSpc>
            </a:pPr>
            <a:r>
              <a:rPr lang="en-US" altLang="zh-CN" sz="2400" dirty="0"/>
              <a:t>	         </a:t>
            </a:r>
            <a:r>
              <a:rPr lang="zh-CN" altLang="en-US" sz="2400" dirty="0"/>
              <a:t>刘心雨</a:t>
            </a:r>
            <a:endParaRPr lang="en-US" altLang="zh-CN" sz="2400" dirty="0"/>
          </a:p>
          <a:p>
            <a:pPr>
              <a:lnSpc>
                <a:spcPct val="200000"/>
              </a:lnSpc>
            </a:pPr>
            <a:r>
              <a:rPr lang="en-US" altLang="zh-CN" sz="2400" dirty="0"/>
              <a:t>	         </a:t>
            </a:r>
            <a:r>
              <a:rPr lang="zh-CN" altLang="en-US" sz="2400" dirty="0"/>
              <a:t>杨小凡</a:t>
            </a:r>
            <a:endParaRPr lang="en-US" altLang="zh-CN" sz="2400" dirty="0"/>
          </a:p>
          <a:p>
            <a:pPr>
              <a:lnSpc>
                <a:spcPct val="200000"/>
              </a:lnSpc>
            </a:pPr>
            <a:r>
              <a:rPr lang="en-US" altLang="zh-CN" sz="2400" dirty="0"/>
              <a:t>	         </a:t>
            </a:r>
            <a:r>
              <a:rPr lang="zh-CN" altLang="en-US" sz="2400" dirty="0"/>
              <a:t>周澄鑫</a:t>
            </a:r>
            <a:endParaRPr lang="en-US" altLang="zh-CN" sz="2400" dirty="0"/>
          </a:p>
          <a:p>
            <a:pPr>
              <a:lnSpc>
                <a:spcPct val="200000"/>
              </a:lnSpc>
            </a:pPr>
            <a:r>
              <a:rPr lang="en-US" altLang="zh-CN" sz="2400" dirty="0"/>
              <a:t>	         </a:t>
            </a:r>
            <a:r>
              <a:rPr lang="zh-CN" altLang="en-US" sz="2400" dirty="0"/>
              <a:t>马银英</a:t>
            </a:r>
            <a:endParaRPr lang="en-US" altLang="zh-CN" sz="2400" dirty="0"/>
          </a:p>
          <a:p>
            <a:r>
              <a:rPr lang="en-US" altLang="zh-CN" sz="2400" dirty="0"/>
              <a:t>	</a:t>
            </a:r>
            <a:endParaRPr lang="zh-CN" altLang="en-US" dirty="0"/>
          </a:p>
        </p:txBody>
      </p:sp>
    </p:spTree>
    <p:extLst>
      <p:ext uri="{BB962C8B-B14F-4D97-AF65-F5344CB8AC3E}">
        <p14:creationId xmlns:p14="http://schemas.microsoft.com/office/powerpoint/2010/main" val="108147433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 presetClass="entr" presetSubtype="12" accel="60000" fill="hold" nodeType="withEffect" p14:presetBounceEnd="60000">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14:bounceEnd="60000">
                                          <p:cBhvr additive="base">
                                            <p:cTn id="19"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0" dur="125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3" accel="60000" fill="hold" nodeType="withEffect" p14:presetBounceEnd="60000">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14:bounceEnd="60000">
                                          <p:cBhvr additive="base">
                                            <p:cTn id="23"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24" dur="12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4" accel="60000" fill="hold" grpId="0" nodeType="withEffect" p14:presetBounceEnd="60000">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14:bounceEnd="60000">
                                          <p:cBhvr additive="base">
                                            <p:cTn id="31" dur="1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32" dur="1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1" accel="60000" fill="hold" grpId="0" nodeType="withEffect" p14:presetBounceEnd="60000">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14:bounceEnd="60000">
                                          <p:cBhvr additive="base">
                                            <p:cTn id="35" dur="15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36" dur="15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2" fill="hold"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6"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 presetClass="entr" presetSubtype="12" accel="6000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250" fill="hold"/>
                                            <p:tgtEl>
                                              <p:spTgt spid="23"/>
                                            </p:tgtEl>
                                            <p:attrNameLst>
                                              <p:attrName>ppt_x</p:attrName>
                                            </p:attrNameLst>
                                          </p:cBhvr>
                                          <p:tavLst>
                                            <p:tav tm="0">
                                              <p:val>
                                                <p:strVal val="0-#ppt_w/2"/>
                                              </p:val>
                                            </p:tav>
                                            <p:tav tm="100000">
                                              <p:val>
                                                <p:strVal val="#ppt_x"/>
                                              </p:val>
                                            </p:tav>
                                          </p:tavLst>
                                        </p:anim>
                                        <p:anim calcmode="lin" valueType="num">
                                          <p:cBhvr additive="base">
                                            <p:cTn id="20" dur="125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3" accel="60000"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250" fill="hold"/>
                                            <p:tgtEl>
                                              <p:spTgt spid="24"/>
                                            </p:tgtEl>
                                            <p:attrNameLst>
                                              <p:attrName>ppt_x</p:attrName>
                                            </p:attrNameLst>
                                          </p:cBhvr>
                                          <p:tavLst>
                                            <p:tav tm="0">
                                              <p:val>
                                                <p:strVal val="1+#ppt_w/2"/>
                                              </p:val>
                                            </p:tav>
                                            <p:tav tm="100000">
                                              <p:val>
                                                <p:strVal val="#ppt_x"/>
                                              </p:val>
                                            </p:tav>
                                          </p:tavLst>
                                        </p:anim>
                                        <p:anim calcmode="lin" valueType="num">
                                          <p:cBhvr additive="base">
                                            <p:cTn id="24" dur="12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2" fill="hold" nodeType="withEffect">
                                      <p:stCondLst>
                                        <p:cond delay="7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4" accel="6000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500" fill="hold"/>
                                            <p:tgtEl>
                                              <p:spTgt spid="17"/>
                                            </p:tgtEl>
                                            <p:attrNameLst>
                                              <p:attrName>ppt_x</p:attrName>
                                            </p:attrNameLst>
                                          </p:cBhvr>
                                          <p:tavLst>
                                            <p:tav tm="0">
                                              <p:val>
                                                <p:strVal val="#ppt_x"/>
                                              </p:val>
                                            </p:tav>
                                            <p:tav tm="100000">
                                              <p:val>
                                                <p:strVal val="#ppt_x"/>
                                              </p:val>
                                            </p:tav>
                                          </p:tavLst>
                                        </p:anim>
                                        <p:anim calcmode="lin" valueType="num">
                                          <p:cBhvr additive="base">
                                            <p:cTn id="32" dur="1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1" accel="6000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500" fill="hold"/>
                                            <p:tgtEl>
                                              <p:spTgt spid="16"/>
                                            </p:tgtEl>
                                            <p:attrNameLst>
                                              <p:attrName>ppt_x</p:attrName>
                                            </p:attrNameLst>
                                          </p:cBhvr>
                                          <p:tavLst>
                                            <p:tav tm="0">
                                              <p:val>
                                                <p:strVal val="#ppt_x"/>
                                              </p:val>
                                            </p:tav>
                                            <p:tav tm="100000">
                                              <p:val>
                                                <p:strVal val="#ppt_x"/>
                                              </p:val>
                                            </p:tav>
                                          </p:tavLst>
                                        </p:anim>
                                        <p:anim calcmode="lin" valueType="num">
                                          <p:cBhvr additive="base">
                                            <p:cTn id="36" dur="15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2" fill="hold"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6" grpId="0" animBg="1"/>
          <p:bldP spid="17"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56"/>
          <p:cNvSpPr txBox="1">
            <a:spLocks noChangeArrowheads="1"/>
          </p:cNvSpPr>
          <p:nvPr/>
        </p:nvSpPr>
        <p:spPr bwMode="auto">
          <a:xfrm>
            <a:off x="760392" y="566738"/>
            <a:ext cx="208567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亮点特色</a:t>
            </a:r>
            <a:endParaRPr lang="en-US" altLang="zh-CN" sz="3200" b="1" dirty="0">
              <a:solidFill>
                <a:schemeClr val="tx1">
                  <a:lumMod val="75000"/>
                  <a:lumOff val="25000"/>
                </a:schemeClr>
              </a:solidFill>
              <a:latin typeface="Agency FB" panose="020B0503020202020204" pitchFamily="34" charset="0"/>
            </a:endParaRPr>
          </a:p>
        </p:txBody>
      </p:sp>
      <p:sp>
        <p:nvSpPr>
          <p:cNvPr id="47" name="椭圆 46"/>
          <p:cNvSpPr/>
          <p:nvPr/>
        </p:nvSpPr>
        <p:spPr>
          <a:xfrm>
            <a:off x="5847496" y="3008929"/>
            <a:ext cx="634067" cy="645595"/>
          </a:xfrm>
          <a:prstGeom prst="ellipse">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8" name="椭圆 47"/>
          <p:cNvSpPr/>
          <p:nvPr/>
        </p:nvSpPr>
        <p:spPr>
          <a:xfrm>
            <a:off x="5449143" y="2665783"/>
            <a:ext cx="1438484" cy="1464638"/>
          </a:xfrm>
          <a:prstGeom prst="ellipse">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49" name="椭圆 48"/>
          <p:cNvSpPr/>
          <p:nvPr/>
        </p:nvSpPr>
        <p:spPr>
          <a:xfrm>
            <a:off x="4847982" y="1985699"/>
            <a:ext cx="2646948" cy="2695074"/>
          </a:xfrm>
          <a:prstGeom prst="ellipse">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57" name="Rectangle 36"/>
          <p:cNvSpPr/>
          <p:nvPr/>
        </p:nvSpPr>
        <p:spPr bwMode="auto">
          <a:xfrm>
            <a:off x="1137903" y="1725505"/>
            <a:ext cx="3416320" cy="523220"/>
          </a:xfrm>
          <a:prstGeom prst="rect">
            <a:avLst/>
          </a:prstGeom>
        </p:spPr>
        <p:txBody>
          <a:bodyPr wrap="none">
            <a:spAutoFit/>
          </a:bodyPr>
          <a:lstStyle/>
          <a:p>
            <a:pPr algn="r" fontAlgn="auto">
              <a:spcBef>
                <a:spcPts val="0"/>
              </a:spcBef>
              <a:spcAft>
                <a:spcPts val="0"/>
              </a:spcAft>
              <a:defRPr/>
            </a:pPr>
            <a:r>
              <a:rPr lang="zh-CN" altLang="en-US" sz="2800" dirty="0">
                <a:solidFill>
                  <a:schemeClr val="tx1">
                    <a:lumMod val="75000"/>
                    <a:lumOff val="25000"/>
                  </a:schemeClr>
                </a:solidFill>
                <a:latin typeface="+mj-lt"/>
                <a:ea typeface="Open Sans" pitchFamily="34" charset="0"/>
                <a:cs typeface="Open Sans" pitchFamily="34" charset="0"/>
              </a:rPr>
              <a:t>多场景多窗口的切换</a:t>
            </a:r>
            <a:endParaRPr lang="en-US" altLang="zh-CN" sz="2800" dirty="0">
              <a:solidFill>
                <a:schemeClr val="tx1">
                  <a:lumMod val="75000"/>
                  <a:lumOff val="25000"/>
                </a:schemeClr>
              </a:solidFill>
              <a:latin typeface="+mj-lt"/>
              <a:ea typeface="Open Sans" pitchFamily="34" charset="0"/>
              <a:cs typeface="Open Sans" pitchFamily="34" charset="0"/>
            </a:endParaRPr>
          </a:p>
        </p:txBody>
      </p:sp>
      <p:sp>
        <p:nvSpPr>
          <p:cNvPr id="58" name="Rectangle 37"/>
          <p:cNvSpPr/>
          <p:nvPr/>
        </p:nvSpPr>
        <p:spPr bwMode="auto">
          <a:xfrm>
            <a:off x="1969817" y="2343481"/>
            <a:ext cx="2584406" cy="959622"/>
          </a:xfrm>
          <a:prstGeom prst="rect">
            <a:avLst/>
          </a:prstGeom>
        </p:spPr>
        <p:txBody>
          <a:bodyPr wrap="square">
            <a:spAutoFit/>
          </a:bodyPr>
          <a:lstStyle/>
          <a:p>
            <a:pPr algn="just" defTabSz="323850">
              <a:lnSpc>
                <a:spcPct val="120000"/>
              </a:lnSpc>
              <a:spcBef>
                <a:spcPts val="850"/>
              </a:spcBef>
              <a:defRPr/>
            </a:pP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	为了综合各个玩法，玩法、场景、视角间的切换更加频繁，为了让切换自然，本游戏增加设计了许多过渡效果。</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
        <p:nvSpPr>
          <p:cNvPr id="59" name="Rectangle 36"/>
          <p:cNvSpPr/>
          <p:nvPr/>
        </p:nvSpPr>
        <p:spPr bwMode="auto">
          <a:xfrm>
            <a:off x="7788689" y="1724089"/>
            <a:ext cx="3711272" cy="523220"/>
          </a:xfrm>
          <a:prstGeom prst="rect">
            <a:avLst/>
          </a:prstGeom>
        </p:spPr>
        <p:txBody>
          <a:bodyPr wrap="none">
            <a:spAutoFit/>
          </a:bodyPr>
          <a:lstStyle/>
          <a:p>
            <a:pPr fontAlgn="auto">
              <a:spcBef>
                <a:spcPts val="0"/>
              </a:spcBef>
              <a:spcAft>
                <a:spcPts val="0"/>
              </a:spcAft>
              <a:defRPr/>
            </a:pPr>
            <a:r>
              <a:rPr lang="zh-CN" altLang="en-US" sz="2800" dirty="0">
                <a:solidFill>
                  <a:schemeClr val="tx1">
                    <a:lumMod val="75000"/>
                    <a:lumOff val="25000"/>
                  </a:schemeClr>
                </a:solidFill>
                <a:latin typeface="+mj-lt"/>
                <a:ea typeface="Open Sans" pitchFamily="34" charset="0"/>
                <a:cs typeface="Open Sans" pitchFamily="34" charset="0"/>
              </a:rPr>
              <a:t>突破</a:t>
            </a:r>
            <a:r>
              <a:rPr lang="en-US" altLang="zh-CN" sz="2800" dirty="0">
                <a:solidFill>
                  <a:schemeClr val="tx1">
                    <a:lumMod val="75000"/>
                    <a:lumOff val="25000"/>
                  </a:schemeClr>
                </a:solidFill>
                <a:latin typeface="+mj-lt"/>
                <a:ea typeface="Open Sans" pitchFamily="34" charset="0"/>
                <a:cs typeface="Open Sans" pitchFamily="34" charset="0"/>
              </a:rPr>
              <a:t>2D</a:t>
            </a:r>
            <a:r>
              <a:rPr lang="zh-CN" altLang="en-US" sz="2800" dirty="0">
                <a:solidFill>
                  <a:schemeClr val="tx1">
                    <a:lumMod val="75000"/>
                    <a:lumOff val="25000"/>
                  </a:schemeClr>
                </a:solidFill>
                <a:latin typeface="+mj-lt"/>
                <a:ea typeface="Open Sans" pitchFamily="34" charset="0"/>
                <a:cs typeface="Open Sans" pitchFamily="34" charset="0"/>
              </a:rPr>
              <a:t>游戏的传统约束</a:t>
            </a:r>
            <a:endParaRPr lang="en-US" sz="2800" dirty="0">
              <a:solidFill>
                <a:schemeClr val="tx1">
                  <a:lumMod val="75000"/>
                  <a:lumOff val="25000"/>
                </a:schemeClr>
              </a:solidFill>
              <a:latin typeface="+mj-lt"/>
              <a:ea typeface="Open Sans" pitchFamily="34" charset="0"/>
              <a:cs typeface="Open Sans" pitchFamily="34" charset="0"/>
            </a:endParaRPr>
          </a:p>
        </p:txBody>
      </p:sp>
      <p:sp>
        <p:nvSpPr>
          <p:cNvPr id="60" name="Rectangle 37"/>
          <p:cNvSpPr/>
          <p:nvPr/>
        </p:nvSpPr>
        <p:spPr bwMode="auto">
          <a:xfrm>
            <a:off x="7791683" y="2308128"/>
            <a:ext cx="2719032" cy="1401602"/>
          </a:xfrm>
          <a:prstGeom prst="rect">
            <a:avLst/>
          </a:prstGeom>
        </p:spPr>
        <p:txBody>
          <a:bodyPr wrap="square">
            <a:spAutoFit/>
          </a:bodyPr>
          <a:lstStyle/>
          <a:p>
            <a:pPr algn="just" defTabSz="323850">
              <a:lnSpc>
                <a:spcPct val="120000"/>
              </a:lnSpc>
              <a:spcBef>
                <a:spcPts val="850"/>
              </a:spcBef>
              <a:defRPr/>
            </a:pP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	传统的</a:t>
            </a:r>
            <a:r>
              <a:rPr lang="en-US" altLang="zh-CN"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2D</a:t>
            </a: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跑酷只能简单控制起跳和下蹲，但本项目创新性地增加了人物缩小和放大功能，相对应的游戏属性也有所变化，大大增加了游戏的趣味性和可玩性，让玩家保持时刻的紧张感。</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
        <p:nvSpPr>
          <p:cNvPr id="23" name="Rectangle 36">
            <a:extLst>
              <a:ext uri="{FF2B5EF4-FFF2-40B4-BE49-F238E27FC236}">
                <a16:creationId xmlns:a16="http://schemas.microsoft.com/office/drawing/2014/main" id="{CA104D3B-C733-40F1-A819-E765625E81B0}"/>
              </a:ext>
            </a:extLst>
          </p:cNvPr>
          <p:cNvSpPr/>
          <p:nvPr/>
        </p:nvSpPr>
        <p:spPr bwMode="auto">
          <a:xfrm>
            <a:off x="62288" y="3845127"/>
            <a:ext cx="4491935" cy="523220"/>
          </a:xfrm>
          <a:prstGeom prst="rect">
            <a:avLst/>
          </a:prstGeom>
        </p:spPr>
        <p:txBody>
          <a:bodyPr wrap="none">
            <a:spAutoFit/>
          </a:bodyPr>
          <a:lstStyle/>
          <a:p>
            <a:pPr algn="r" fontAlgn="auto">
              <a:spcBef>
                <a:spcPts val="0"/>
              </a:spcBef>
              <a:spcAft>
                <a:spcPts val="0"/>
              </a:spcAft>
              <a:defRPr/>
            </a:pPr>
            <a:r>
              <a:rPr lang="zh-CN" altLang="en-US" sz="2800" dirty="0">
                <a:solidFill>
                  <a:schemeClr val="tx1">
                    <a:lumMod val="75000"/>
                    <a:lumOff val="25000"/>
                  </a:schemeClr>
                </a:solidFill>
                <a:latin typeface="+mj-lt"/>
                <a:ea typeface="Open Sans" pitchFamily="34" charset="0"/>
                <a:cs typeface="Open Sans" pitchFamily="34" charset="0"/>
              </a:rPr>
              <a:t>怪物的随机性和攻击移动 </a:t>
            </a:r>
            <a:r>
              <a:rPr lang="en-US" altLang="zh-CN" sz="2800" dirty="0">
                <a:solidFill>
                  <a:schemeClr val="tx1">
                    <a:lumMod val="75000"/>
                    <a:lumOff val="25000"/>
                  </a:schemeClr>
                </a:solidFill>
                <a:latin typeface="+mj-lt"/>
                <a:ea typeface="Open Sans" pitchFamily="34" charset="0"/>
                <a:cs typeface="Open Sans" pitchFamily="34" charset="0"/>
              </a:rPr>
              <a:t>AI</a:t>
            </a:r>
            <a:r>
              <a:rPr lang="en-US" sz="2800" dirty="0">
                <a:solidFill>
                  <a:schemeClr val="tx1">
                    <a:lumMod val="75000"/>
                    <a:lumOff val="25000"/>
                  </a:schemeClr>
                </a:solidFill>
                <a:latin typeface="+mj-lt"/>
                <a:ea typeface="Open Sans" pitchFamily="34" charset="0"/>
                <a:cs typeface="Open Sans" pitchFamily="34" charset="0"/>
              </a:rPr>
              <a:t> </a:t>
            </a:r>
          </a:p>
        </p:txBody>
      </p:sp>
      <p:sp>
        <p:nvSpPr>
          <p:cNvPr id="24" name="Rectangle 37">
            <a:extLst>
              <a:ext uri="{FF2B5EF4-FFF2-40B4-BE49-F238E27FC236}">
                <a16:creationId xmlns:a16="http://schemas.microsoft.com/office/drawing/2014/main" id="{0C60BCF8-D106-41F0-A575-1FE24AF39DE7}"/>
              </a:ext>
            </a:extLst>
          </p:cNvPr>
          <p:cNvSpPr/>
          <p:nvPr/>
        </p:nvSpPr>
        <p:spPr bwMode="auto">
          <a:xfrm>
            <a:off x="1969817" y="4419829"/>
            <a:ext cx="2584406" cy="738023"/>
          </a:xfrm>
          <a:prstGeom prst="rect">
            <a:avLst/>
          </a:prstGeom>
        </p:spPr>
        <p:txBody>
          <a:bodyPr wrap="square">
            <a:spAutoFit/>
          </a:bodyPr>
          <a:lstStyle/>
          <a:p>
            <a:pPr algn="just" defTabSz="323850">
              <a:lnSpc>
                <a:spcPct val="120000"/>
              </a:lnSpc>
              <a:spcBef>
                <a:spcPts val="850"/>
              </a:spcBef>
              <a:defRPr/>
            </a:pP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游戏中所有的怪物随机攻击与移动，并且判定主角位置，需要设计一定的</a:t>
            </a:r>
            <a:r>
              <a:rPr lang="en-US" altLang="zh-CN"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AI</a:t>
            </a: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算法实现。</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
        <p:nvSpPr>
          <p:cNvPr id="28" name="Rectangle 36">
            <a:extLst>
              <a:ext uri="{FF2B5EF4-FFF2-40B4-BE49-F238E27FC236}">
                <a16:creationId xmlns:a16="http://schemas.microsoft.com/office/drawing/2014/main" id="{CD0EEE8D-3103-4D3A-A0FA-D8F7F3584948}"/>
              </a:ext>
            </a:extLst>
          </p:cNvPr>
          <p:cNvSpPr/>
          <p:nvPr/>
        </p:nvSpPr>
        <p:spPr bwMode="auto">
          <a:xfrm>
            <a:off x="7788689" y="3845127"/>
            <a:ext cx="4134465" cy="523220"/>
          </a:xfrm>
          <a:prstGeom prst="rect">
            <a:avLst/>
          </a:prstGeom>
        </p:spPr>
        <p:txBody>
          <a:bodyPr wrap="none">
            <a:spAutoFit/>
          </a:bodyPr>
          <a:lstStyle/>
          <a:p>
            <a:pPr fontAlgn="auto">
              <a:spcBef>
                <a:spcPts val="0"/>
              </a:spcBef>
              <a:spcAft>
                <a:spcPts val="0"/>
              </a:spcAft>
              <a:defRPr/>
            </a:pPr>
            <a:r>
              <a:rPr lang="zh-CN" altLang="en-US" sz="2800" dirty="0">
                <a:solidFill>
                  <a:schemeClr val="tx1">
                    <a:lumMod val="75000"/>
                    <a:lumOff val="25000"/>
                  </a:schemeClr>
                </a:solidFill>
                <a:latin typeface="+mj-lt"/>
                <a:ea typeface="Open Sans" pitchFamily="34" charset="0"/>
                <a:cs typeface="Open Sans" pitchFamily="34" charset="0"/>
              </a:rPr>
              <a:t>多系统的数据库数据存储</a:t>
            </a:r>
            <a:endParaRPr lang="en-US" sz="2800" b="1" dirty="0">
              <a:solidFill>
                <a:schemeClr val="tx1">
                  <a:lumMod val="75000"/>
                  <a:lumOff val="25000"/>
                </a:schemeClr>
              </a:solidFill>
              <a:latin typeface="+mj-lt"/>
              <a:ea typeface="Open Sans" pitchFamily="34" charset="0"/>
              <a:cs typeface="Open Sans" pitchFamily="34" charset="0"/>
            </a:endParaRPr>
          </a:p>
        </p:txBody>
      </p:sp>
      <p:sp>
        <p:nvSpPr>
          <p:cNvPr id="29" name="Rectangle 37">
            <a:extLst>
              <a:ext uri="{FF2B5EF4-FFF2-40B4-BE49-F238E27FC236}">
                <a16:creationId xmlns:a16="http://schemas.microsoft.com/office/drawing/2014/main" id="{E707F90A-63E5-4312-A665-357364A51BE7}"/>
              </a:ext>
            </a:extLst>
          </p:cNvPr>
          <p:cNvSpPr/>
          <p:nvPr/>
        </p:nvSpPr>
        <p:spPr bwMode="auto">
          <a:xfrm>
            <a:off x="7822163" y="4496518"/>
            <a:ext cx="2719032" cy="959622"/>
          </a:xfrm>
          <a:prstGeom prst="rect">
            <a:avLst/>
          </a:prstGeom>
        </p:spPr>
        <p:txBody>
          <a:bodyPr wrap="square">
            <a:spAutoFit/>
          </a:bodyPr>
          <a:lstStyle/>
          <a:p>
            <a:pPr algn="just" defTabSz="323850">
              <a:lnSpc>
                <a:spcPct val="120000"/>
              </a:lnSpc>
              <a:spcBef>
                <a:spcPts val="850"/>
              </a:spcBef>
              <a:defRPr/>
            </a:pPr>
            <a:r>
              <a:rPr lang="zh-CN" altLang="en-US" sz="12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Lato" charset="0"/>
              </a:rPr>
              <a:t>       游戏内系统数据较多，使用数据存储时多表的设计和链接为项目一大亮点，串联了几个小游戏，让游戏得到了有机结合。</a:t>
            </a:r>
            <a:endParaRPr lang="es-E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Gill Sans" charset="0"/>
            </a:endParaRPr>
          </a:p>
        </p:txBody>
      </p:sp>
    </p:spTree>
    <p:extLst>
      <p:ext uri="{BB962C8B-B14F-4D97-AF65-F5344CB8AC3E}">
        <p14:creationId xmlns:p14="http://schemas.microsoft.com/office/powerpoint/2010/main" val="13783815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34000">
                                          <p:cBhvr additive="base">
                                            <p:cTn id="7" dur="750" fill="hold"/>
                                            <p:tgtEl>
                                              <p:spTgt spid="41"/>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250"/>
                                            <p:tgtEl>
                                              <p:spTgt spid="47"/>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250"/>
                                            <p:tgtEl>
                                              <p:spTgt spid="48"/>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50"/>
                                            <p:tgtEl>
                                              <p:spTgt spid="49"/>
                                            </p:tgtEl>
                                          </p:cBhvr>
                                        </p:animEffect>
                                      </p:childTnLst>
                                    </p:cTn>
                                  </p:par>
                                  <p:par>
                                    <p:cTn id="18" presetID="6" presetClass="emph" presetSubtype="0" accel="40000" decel="60000" fill="hold" grpId="1" nodeType="withEffect">
                                      <p:stCondLst>
                                        <p:cond delay="1000"/>
                                      </p:stCondLst>
                                      <p:childTnLst>
                                        <p:animScale>
                                          <p:cBhvr>
                                            <p:cTn id="19" dur="1250" fill="hold"/>
                                            <p:tgtEl>
                                              <p:spTgt spid="47"/>
                                            </p:tgtEl>
                                          </p:cBhvr>
                                          <p:by x="150000" y="150000"/>
                                        </p:animScale>
                                      </p:childTnLst>
                                    </p:cTn>
                                  </p:par>
                                  <p:par>
                                    <p:cTn id="20" presetID="6" presetClass="emph" presetSubtype="0" accel="40000" decel="60000" fill="hold" grpId="1" nodeType="withEffect">
                                      <p:stCondLst>
                                        <p:cond delay="1250"/>
                                      </p:stCondLst>
                                      <p:childTnLst>
                                        <p:animScale>
                                          <p:cBhvr>
                                            <p:cTn id="21" dur="1250" fill="hold"/>
                                            <p:tgtEl>
                                              <p:spTgt spid="48"/>
                                            </p:tgtEl>
                                          </p:cBhvr>
                                          <p:by x="150000" y="150000"/>
                                        </p:animScale>
                                      </p:childTnLst>
                                    </p:cTn>
                                  </p:par>
                                  <p:par>
                                    <p:cTn id="22" presetID="6" presetClass="emph" presetSubtype="0" accel="40000" decel="60000" fill="hold" grpId="1" nodeType="withEffect">
                                      <p:stCondLst>
                                        <p:cond delay="1500"/>
                                      </p:stCondLst>
                                      <p:childTnLst>
                                        <p:animScale>
                                          <p:cBhvr>
                                            <p:cTn id="23" dur="1250" fill="hold"/>
                                            <p:tgtEl>
                                              <p:spTgt spid="49"/>
                                            </p:tgtEl>
                                          </p:cBhvr>
                                          <p:by x="150000" y="150000"/>
                                        </p:animScale>
                                      </p:childTnLst>
                                    </p:cTn>
                                  </p:par>
                                  <p:par>
                                    <p:cTn id="24" presetID="6" presetClass="emph" presetSubtype="0" accel="40000" decel="60000" fill="hold" grpId="2" nodeType="withEffect">
                                      <p:stCondLst>
                                        <p:cond delay="2250"/>
                                      </p:stCondLst>
                                      <p:childTnLst>
                                        <p:animScale>
                                          <p:cBhvr>
                                            <p:cTn id="25" dur="1250" fill="hold"/>
                                            <p:tgtEl>
                                              <p:spTgt spid="47"/>
                                            </p:tgtEl>
                                          </p:cBhvr>
                                          <p:by x="67000" y="67000"/>
                                        </p:animScale>
                                      </p:childTnLst>
                                    </p:cTn>
                                  </p:par>
                                  <p:par>
                                    <p:cTn id="26" presetID="6" presetClass="emph" presetSubtype="0" accel="40000" decel="60000" fill="hold" grpId="2" nodeType="withEffect">
                                      <p:stCondLst>
                                        <p:cond delay="2500"/>
                                      </p:stCondLst>
                                      <p:childTnLst>
                                        <p:animScale>
                                          <p:cBhvr>
                                            <p:cTn id="27" dur="1250" fill="hold"/>
                                            <p:tgtEl>
                                              <p:spTgt spid="48"/>
                                            </p:tgtEl>
                                          </p:cBhvr>
                                          <p:by x="66000" y="66000"/>
                                        </p:animScale>
                                      </p:childTnLst>
                                    </p:cTn>
                                  </p:par>
                                  <p:par>
                                    <p:cTn id="28" presetID="6" presetClass="emph" presetSubtype="0" accel="40000" decel="60000" fill="hold" grpId="2" nodeType="withEffect">
                                      <p:stCondLst>
                                        <p:cond delay="2750"/>
                                      </p:stCondLst>
                                      <p:childTnLst>
                                        <p:animScale>
                                          <p:cBhvr>
                                            <p:cTn id="29" dur="1250" fill="hold"/>
                                            <p:tgtEl>
                                              <p:spTgt spid="49"/>
                                            </p:tgtEl>
                                          </p:cBhvr>
                                          <p:by x="66000" y="66000"/>
                                        </p:animScale>
                                      </p:childTnLst>
                                    </p:cTn>
                                  </p:par>
                                </p:childTnLst>
                              </p:cTn>
                            </p:par>
                            <p:par>
                              <p:cTn id="30" fill="hold">
                                <p:stCondLst>
                                  <p:cond delay="4000"/>
                                </p:stCondLst>
                                <p:childTnLst>
                                  <p:par>
                                    <p:cTn id="31" presetID="14" presetClass="entr" presetSubtype="10"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randombar(horizontal)">
                                          <p:cBhvr>
                                            <p:cTn id="33" dur="500"/>
                                            <p:tgtEl>
                                              <p:spTgt spid="57"/>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1000"/>
                                            <p:tgtEl>
                                              <p:spTgt spid="58"/>
                                            </p:tgtEl>
                                          </p:cBhvr>
                                        </p:animEffect>
                                        <p:anim calcmode="lin" valueType="num">
                                          <p:cBhvr>
                                            <p:cTn id="37" dur="1000" fill="hold"/>
                                            <p:tgtEl>
                                              <p:spTgt spid="58"/>
                                            </p:tgtEl>
                                            <p:attrNameLst>
                                              <p:attrName>ppt_x</p:attrName>
                                            </p:attrNameLst>
                                          </p:cBhvr>
                                          <p:tavLst>
                                            <p:tav tm="0">
                                              <p:val>
                                                <p:strVal val="#ppt_x"/>
                                              </p:val>
                                            </p:tav>
                                            <p:tav tm="100000">
                                              <p:val>
                                                <p:strVal val="#ppt_x"/>
                                              </p:val>
                                            </p:tav>
                                          </p:tavLst>
                                        </p:anim>
                                        <p:anim calcmode="lin" valueType="num">
                                          <p:cBhvr>
                                            <p:cTn id="38" dur="1000" fill="hold"/>
                                            <p:tgtEl>
                                              <p:spTgt spid="58"/>
                                            </p:tgtEl>
                                            <p:attrNameLst>
                                              <p:attrName>ppt_y</p:attrName>
                                            </p:attrNameLst>
                                          </p:cBhvr>
                                          <p:tavLst>
                                            <p:tav tm="0">
                                              <p:val>
                                                <p:strVal val="#ppt_y+.1"/>
                                              </p:val>
                                            </p:tav>
                                            <p:tav tm="100000">
                                              <p:val>
                                                <p:strVal val="#ppt_y"/>
                                              </p:val>
                                            </p:tav>
                                          </p:tavLst>
                                        </p:anim>
                                      </p:childTnLst>
                                    </p:cTn>
                                  </p:par>
                                  <p:par>
                                    <p:cTn id="39" presetID="14" presetClass="entr" presetSubtype="1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randombar(horizontal)">
                                          <p:cBhvr>
                                            <p:cTn id="41" dur="500"/>
                                            <p:tgtEl>
                                              <p:spTgt spid="59"/>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4" presetClass="entr" presetSubtype="1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14"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randombar(horizontal)">
                                          <p:cBhvr>
                                            <p:cTn id="58" dur="500"/>
                                            <p:tgtEl>
                                              <p:spTgt spid="28"/>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animBg="1"/>
          <p:bldP spid="47" grpId="1" animBg="1"/>
          <p:bldP spid="47" grpId="2" animBg="1"/>
          <p:bldP spid="48" grpId="0" animBg="1"/>
          <p:bldP spid="48" grpId="1" animBg="1"/>
          <p:bldP spid="48" grpId="2" animBg="1"/>
          <p:bldP spid="49" grpId="0" animBg="1"/>
          <p:bldP spid="49" grpId="1" animBg="1"/>
          <p:bldP spid="49" grpId="2" animBg="1"/>
          <p:bldP spid="57" grpId="0"/>
          <p:bldP spid="58" grpId="0"/>
          <p:bldP spid="59" grpId="0"/>
          <p:bldP spid="60" grpId="0"/>
          <p:bldP spid="23" grpId="0"/>
          <p:bldP spid="24"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250"/>
                                            <p:tgtEl>
                                              <p:spTgt spid="47"/>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250"/>
                                            <p:tgtEl>
                                              <p:spTgt spid="48"/>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50"/>
                                            <p:tgtEl>
                                              <p:spTgt spid="49"/>
                                            </p:tgtEl>
                                          </p:cBhvr>
                                        </p:animEffect>
                                      </p:childTnLst>
                                    </p:cTn>
                                  </p:par>
                                  <p:par>
                                    <p:cTn id="18" presetID="6" presetClass="emph" presetSubtype="0" accel="40000" decel="60000" fill="hold" grpId="1" nodeType="withEffect">
                                      <p:stCondLst>
                                        <p:cond delay="1000"/>
                                      </p:stCondLst>
                                      <p:childTnLst>
                                        <p:animScale>
                                          <p:cBhvr>
                                            <p:cTn id="19" dur="1250" fill="hold"/>
                                            <p:tgtEl>
                                              <p:spTgt spid="47"/>
                                            </p:tgtEl>
                                          </p:cBhvr>
                                          <p:by x="150000" y="150000"/>
                                        </p:animScale>
                                      </p:childTnLst>
                                    </p:cTn>
                                  </p:par>
                                  <p:par>
                                    <p:cTn id="20" presetID="6" presetClass="emph" presetSubtype="0" accel="40000" decel="60000" fill="hold" grpId="1" nodeType="withEffect">
                                      <p:stCondLst>
                                        <p:cond delay="1250"/>
                                      </p:stCondLst>
                                      <p:childTnLst>
                                        <p:animScale>
                                          <p:cBhvr>
                                            <p:cTn id="21" dur="1250" fill="hold"/>
                                            <p:tgtEl>
                                              <p:spTgt spid="48"/>
                                            </p:tgtEl>
                                          </p:cBhvr>
                                          <p:by x="150000" y="150000"/>
                                        </p:animScale>
                                      </p:childTnLst>
                                    </p:cTn>
                                  </p:par>
                                  <p:par>
                                    <p:cTn id="22" presetID="6" presetClass="emph" presetSubtype="0" accel="40000" decel="60000" fill="hold" grpId="1" nodeType="withEffect">
                                      <p:stCondLst>
                                        <p:cond delay="1500"/>
                                      </p:stCondLst>
                                      <p:childTnLst>
                                        <p:animScale>
                                          <p:cBhvr>
                                            <p:cTn id="23" dur="1250" fill="hold"/>
                                            <p:tgtEl>
                                              <p:spTgt spid="49"/>
                                            </p:tgtEl>
                                          </p:cBhvr>
                                          <p:by x="150000" y="150000"/>
                                        </p:animScale>
                                      </p:childTnLst>
                                    </p:cTn>
                                  </p:par>
                                  <p:par>
                                    <p:cTn id="24" presetID="6" presetClass="emph" presetSubtype="0" accel="40000" decel="60000" fill="hold" grpId="2" nodeType="withEffect">
                                      <p:stCondLst>
                                        <p:cond delay="2250"/>
                                      </p:stCondLst>
                                      <p:childTnLst>
                                        <p:animScale>
                                          <p:cBhvr>
                                            <p:cTn id="25" dur="1250" fill="hold"/>
                                            <p:tgtEl>
                                              <p:spTgt spid="47"/>
                                            </p:tgtEl>
                                          </p:cBhvr>
                                          <p:by x="67000" y="67000"/>
                                        </p:animScale>
                                      </p:childTnLst>
                                    </p:cTn>
                                  </p:par>
                                  <p:par>
                                    <p:cTn id="26" presetID="6" presetClass="emph" presetSubtype="0" accel="40000" decel="60000" fill="hold" grpId="2" nodeType="withEffect">
                                      <p:stCondLst>
                                        <p:cond delay="2500"/>
                                      </p:stCondLst>
                                      <p:childTnLst>
                                        <p:animScale>
                                          <p:cBhvr>
                                            <p:cTn id="27" dur="1250" fill="hold"/>
                                            <p:tgtEl>
                                              <p:spTgt spid="48"/>
                                            </p:tgtEl>
                                          </p:cBhvr>
                                          <p:by x="66000" y="66000"/>
                                        </p:animScale>
                                      </p:childTnLst>
                                    </p:cTn>
                                  </p:par>
                                  <p:par>
                                    <p:cTn id="28" presetID="6" presetClass="emph" presetSubtype="0" accel="40000" decel="60000" fill="hold" grpId="2" nodeType="withEffect">
                                      <p:stCondLst>
                                        <p:cond delay="2750"/>
                                      </p:stCondLst>
                                      <p:childTnLst>
                                        <p:animScale>
                                          <p:cBhvr>
                                            <p:cTn id="29" dur="1250" fill="hold"/>
                                            <p:tgtEl>
                                              <p:spTgt spid="49"/>
                                            </p:tgtEl>
                                          </p:cBhvr>
                                          <p:by x="66000" y="66000"/>
                                        </p:animScale>
                                      </p:childTnLst>
                                    </p:cTn>
                                  </p:par>
                                </p:childTnLst>
                              </p:cTn>
                            </p:par>
                            <p:par>
                              <p:cTn id="30" fill="hold">
                                <p:stCondLst>
                                  <p:cond delay="4000"/>
                                </p:stCondLst>
                                <p:childTnLst>
                                  <p:par>
                                    <p:cTn id="31" presetID="14" presetClass="entr" presetSubtype="10"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randombar(horizontal)">
                                          <p:cBhvr>
                                            <p:cTn id="33" dur="500"/>
                                            <p:tgtEl>
                                              <p:spTgt spid="57"/>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1000"/>
                                            <p:tgtEl>
                                              <p:spTgt spid="58"/>
                                            </p:tgtEl>
                                          </p:cBhvr>
                                        </p:animEffect>
                                        <p:anim calcmode="lin" valueType="num">
                                          <p:cBhvr>
                                            <p:cTn id="37" dur="1000" fill="hold"/>
                                            <p:tgtEl>
                                              <p:spTgt spid="58"/>
                                            </p:tgtEl>
                                            <p:attrNameLst>
                                              <p:attrName>ppt_x</p:attrName>
                                            </p:attrNameLst>
                                          </p:cBhvr>
                                          <p:tavLst>
                                            <p:tav tm="0">
                                              <p:val>
                                                <p:strVal val="#ppt_x"/>
                                              </p:val>
                                            </p:tav>
                                            <p:tav tm="100000">
                                              <p:val>
                                                <p:strVal val="#ppt_x"/>
                                              </p:val>
                                            </p:tav>
                                          </p:tavLst>
                                        </p:anim>
                                        <p:anim calcmode="lin" valueType="num">
                                          <p:cBhvr>
                                            <p:cTn id="38" dur="1000" fill="hold"/>
                                            <p:tgtEl>
                                              <p:spTgt spid="58"/>
                                            </p:tgtEl>
                                            <p:attrNameLst>
                                              <p:attrName>ppt_y</p:attrName>
                                            </p:attrNameLst>
                                          </p:cBhvr>
                                          <p:tavLst>
                                            <p:tav tm="0">
                                              <p:val>
                                                <p:strVal val="#ppt_y+.1"/>
                                              </p:val>
                                            </p:tav>
                                            <p:tav tm="100000">
                                              <p:val>
                                                <p:strVal val="#ppt_y"/>
                                              </p:val>
                                            </p:tav>
                                          </p:tavLst>
                                        </p:anim>
                                      </p:childTnLst>
                                    </p:cTn>
                                  </p:par>
                                  <p:par>
                                    <p:cTn id="39" presetID="14" presetClass="entr" presetSubtype="1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randombar(horizontal)">
                                          <p:cBhvr>
                                            <p:cTn id="41" dur="500"/>
                                            <p:tgtEl>
                                              <p:spTgt spid="59"/>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14" presetClass="entr" presetSubtype="1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14"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randombar(horizontal)">
                                          <p:cBhvr>
                                            <p:cTn id="58" dur="500"/>
                                            <p:tgtEl>
                                              <p:spTgt spid="28"/>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animBg="1"/>
          <p:bldP spid="47" grpId="1" animBg="1"/>
          <p:bldP spid="47" grpId="2" animBg="1"/>
          <p:bldP spid="48" grpId="0" animBg="1"/>
          <p:bldP spid="48" grpId="1" animBg="1"/>
          <p:bldP spid="48" grpId="2" animBg="1"/>
          <p:bldP spid="49" grpId="0" animBg="1"/>
          <p:bldP spid="49" grpId="1" animBg="1"/>
          <p:bldP spid="49" grpId="2" animBg="1"/>
          <p:bldP spid="57" grpId="0"/>
          <p:bldP spid="58" grpId="0"/>
          <p:bldP spid="59" grpId="0"/>
          <p:bldP spid="60" grpId="0"/>
          <p:bldP spid="23" grpId="0"/>
          <p:bldP spid="24" grpId="0"/>
          <p:bldP spid="28" grpId="0"/>
          <p:bldP spid="2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30221"/>
            <a:ext cx="2165161" cy="1323439"/>
          </a:xfrm>
          <a:prstGeom prst="rect">
            <a:avLst/>
          </a:prstGeom>
          <a:noFill/>
          <a:ln w="9525">
            <a:noFill/>
            <a:miter lim="800000"/>
            <a:headEnd/>
            <a:tailEnd/>
          </a:ln>
        </p:spPr>
        <p:txBody>
          <a:bodyPr wrap="square" lIns="91440" tIns="45720" rIns="91440" bIns="45720">
            <a:spAutoFit/>
          </a:bodyPr>
          <a:lstStyle/>
          <a:p>
            <a:pPr algn="ctr"/>
            <a:r>
              <a:rPr lang="en-US" altLang="zh-CN"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THREE</a:t>
            </a:r>
            <a:endParaRPr lang="zh-CN" altLang="en-US" sz="80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项目演示</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312461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7"/>
          <p:cNvSpPr txBox="1">
            <a:spLocks noChangeArrowheads="1"/>
          </p:cNvSpPr>
          <p:nvPr/>
        </p:nvSpPr>
        <p:spPr bwMode="auto">
          <a:xfrm>
            <a:off x="458510" y="5026133"/>
            <a:ext cx="313120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对话系统</a:t>
            </a:r>
          </a:p>
        </p:txBody>
      </p:sp>
      <p:sp>
        <p:nvSpPr>
          <p:cNvPr id="17" name="文本框 17"/>
          <p:cNvSpPr txBox="1">
            <a:spLocks noChangeArrowheads="1"/>
          </p:cNvSpPr>
          <p:nvPr/>
        </p:nvSpPr>
        <p:spPr bwMode="auto">
          <a:xfrm>
            <a:off x="4523555" y="5026132"/>
            <a:ext cx="313120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灵宠系统</a:t>
            </a:r>
          </a:p>
        </p:txBody>
      </p:sp>
      <p:sp>
        <p:nvSpPr>
          <p:cNvPr id="20" name="文本框 17"/>
          <p:cNvSpPr txBox="1">
            <a:spLocks noChangeArrowheads="1"/>
          </p:cNvSpPr>
          <p:nvPr/>
        </p:nvSpPr>
        <p:spPr bwMode="auto">
          <a:xfrm>
            <a:off x="8602286" y="5026133"/>
            <a:ext cx="3131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横板跑酷</a:t>
            </a:r>
          </a:p>
        </p:txBody>
      </p:sp>
      <p:sp>
        <p:nvSpPr>
          <p:cNvPr id="22" name="文本框 56"/>
          <p:cNvSpPr txBox="1">
            <a:spLocks noChangeArrowheads="1"/>
          </p:cNvSpPr>
          <p:nvPr/>
        </p:nvSpPr>
        <p:spPr bwMode="auto">
          <a:xfrm>
            <a:off x="373622" y="529390"/>
            <a:ext cx="31312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成果展示</a:t>
            </a:r>
            <a:endParaRPr lang="en-US" altLang="zh-CN" sz="3200" b="1" dirty="0">
              <a:solidFill>
                <a:schemeClr val="tx1">
                  <a:lumMod val="75000"/>
                  <a:lumOff val="25000"/>
                </a:schemeClr>
              </a:solidFill>
              <a:latin typeface="Agency FB" panose="020B0503020202020204" pitchFamily="34" charset="0"/>
            </a:endParaRPr>
          </a:p>
        </p:txBody>
      </p:sp>
      <p:pic>
        <p:nvPicPr>
          <p:cNvPr id="2" name="图片 1">
            <a:extLst>
              <a:ext uri="{FF2B5EF4-FFF2-40B4-BE49-F238E27FC236}">
                <a16:creationId xmlns:a16="http://schemas.microsoft.com/office/drawing/2014/main" id="{1A4A8512-5BF9-4E51-8614-12D163576BFA}"/>
              </a:ext>
            </a:extLst>
          </p:cNvPr>
          <p:cNvPicPr>
            <a:picLocks noChangeAspect="1"/>
          </p:cNvPicPr>
          <p:nvPr/>
        </p:nvPicPr>
        <p:blipFill>
          <a:blip r:embed="rId3"/>
          <a:stretch>
            <a:fillRect/>
          </a:stretch>
        </p:blipFill>
        <p:spPr>
          <a:xfrm>
            <a:off x="8242299" y="2284834"/>
            <a:ext cx="3851178" cy="2168070"/>
          </a:xfrm>
          <a:prstGeom prst="rect">
            <a:avLst/>
          </a:prstGeom>
        </p:spPr>
      </p:pic>
      <p:pic>
        <p:nvPicPr>
          <p:cNvPr id="5" name="图片 4">
            <a:extLst>
              <a:ext uri="{FF2B5EF4-FFF2-40B4-BE49-F238E27FC236}">
                <a16:creationId xmlns:a16="http://schemas.microsoft.com/office/drawing/2014/main" id="{CD94C089-3A21-4BB0-A79D-7C241B3338CF}"/>
              </a:ext>
            </a:extLst>
          </p:cNvPr>
          <p:cNvPicPr>
            <a:picLocks noChangeAspect="1"/>
          </p:cNvPicPr>
          <p:nvPr/>
        </p:nvPicPr>
        <p:blipFill>
          <a:blip r:embed="rId4"/>
          <a:stretch>
            <a:fillRect/>
          </a:stretch>
        </p:blipFill>
        <p:spPr>
          <a:xfrm>
            <a:off x="98525" y="2284834"/>
            <a:ext cx="3851177" cy="2166825"/>
          </a:xfrm>
          <a:prstGeom prst="rect">
            <a:avLst/>
          </a:prstGeom>
        </p:spPr>
      </p:pic>
      <p:pic>
        <p:nvPicPr>
          <p:cNvPr id="7" name="图片 6">
            <a:extLst>
              <a:ext uri="{FF2B5EF4-FFF2-40B4-BE49-F238E27FC236}">
                <a16:creationId xmlns:a16="http://schemas.microsoft.com/office/drawing/2014/main" id="{FE11AA99-A098-49BF-9C1C-6CEF0FA9B818}"/>
              </a:ext>
            </a:extLst>
          </p:cNvPr>
          <p:cNvPicPr>
            <a:picLocks noChangeAspect="1"/>
          </p:cNvPicPr>
          <p:nvPr/>
        </p:nvPicPr>
        <p:blipFill>
          <a:blip r:embed="rId5"/>
          <a:stretch>
            <a:fillRect/>
          </a:stretch>
        </p:blipFill>
        <p:spPr>
          <a:xfrm>
            <a:off x="4170412" y="2282952"/>
            <a:ext cx="3851177" cy="2168707"/>
          </a:xfrm>
          <a:prstGeom prst="rect">
            <a:avLst/>
          </a:prstGeom>
        </p:spPr>
      </p:pic>
    </p:spTree>
    <p:extLst>
      <p:ext uri="{BB962C8B-B14F-4D97-AF65-F5344CB8AC3E}">
        <p14:creationId xmlns:p14="http://schemas.microsoft.com/office/powerpoint/2010/main" val="240118949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1750"/>
                                </p:stCondLst>
                                <p:childTnLst>
                                  <p:par>
                                    <p:cTn id="18" presetID="2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2250"/>
                                </p:stCondLst>
                                <p:childTnLst>
                                  <p:par>
                                    <p:cTn id="22" presetID="2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par>
                              <p:cTn id="29" fill="hold">
                                <p:stCondLst>
                                  <p:cond delay="3250"/>
                                </p:stCondLst>
                                <p:childTnLst>
                                  <p:par>
                                    <p:cTn id="30" presetID="22" presetClass="entr" presetSubtype="4"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7"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1750"/>
                                </p:stCondLst>
                                <p:childTnLst>
                                  <p:par>
                                    <p:cTn id="18" presetID="2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2250"/>
                                </p:stCondLst>
                                <p:childTnLst>
                                  <p:par>
                                    <p:cTn id="22" presetID="2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par>
                              <p:cTn id="29" fill="hold">
                                <p:stCondLst>
                                  <p:cond delay="3250"/>
                                </p:stCondLst>
                                <p:childTnLst>
                                  <p:par>
                                    <p:cTn id="30" presetID="22" presetClass="entr" presetSubtype="4"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7" grpId="0"/>
          <p:bldP spid="20" grpId="0"/>
          <p:bldP spid="2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7"/>
          <p:cNvSpPr txBox="1">
            <a:spLocks noChangeArrowheads="1"/>
          </p:cNvSpPr>
          <p:nvPr/>
        </p:nvSpPr>
        <p:spPr bwMode="auto">
          <a:xfrm>
            <a:off x="373622" y="5026133"/>
            <a:ext cx="313120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横板跳跃</a:t>
            </a:r>
          </a:p>
        </p:txBody>
      </p:sp>
      <p:sp>
        <p:nvSpPr>
          <p:cNvPr id="17" name="文本框 17"/>
          <p:cNvSpPr txBox="1">
            <a:spLocks noChangeArrowheads="1"/>
          </p:cNvSpPr>
          <p:nvPr/>
        </p:nvSpPr>
        <p:spPr bwMode="auto">
          <a:xfrm>
            <a:off x="4620526" y="5026132"/>
            <a:ext cx="313120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横板竞技场</a:t>
            </a:r>
          </a:p>
        </p:txBody>
      </p:sp>
      <p:sp>
        <p:nvSpPr>
          <p:cNvPr id="20" name="文本框 17"/>
          <p:cNvSpPr txBox="1">
            <a:spLocks noChangeArrowheads="1"/>
          </p:cNvSpPr>
          <p:nvPr/>
        </p:nvSpPr>
        <p:spPr bwMode="auto">
          <a:xfrm>
            <a:off x="8500993" y="5026132"/>
            <a:ext cx="3131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1800" b="1" dirty="0">
                <a:solidFill>
                  <a:schemeClr val="tx1">
                    <a:lumMod val="75000"/>
                    <a:lumOff val="25000"/>
                  </a:schemeClr>
                </a:solidFill>
                <a:latin typeface="+mn-ea"/>
                <a:ea typeface="+mn-ea"/>
              </a:rPr>
              <a:t>飞机大战</a:t>
            </a:r>
          </a:p>
        </p:txBody>
      </p:sp>
      <p:sp>
        <p:nvSpPr>
          <p:cNvPr id="22" name="文本框 56"/>
          <p:cNvSpPr txBox="1">
            <a:spLocks noChangeArrowheads="1"/>
          </p:cNvSpPr>
          <p:nvPr/>
        </p:nvSpPr>
        <p:spPr bwMode="auto">
          <a:xfrm>
            <a:off x="373622" y="529390"/>
            <a:ext cx="32839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成果展示</a:t>
            </a:r>
            <a:endParaRPr lang="en-US" altLang="zh-CN" sz="3200" b="1" dirty="0">
              <a:solidFill>
                <a:schemeClr val="tx1">
                  <a:lumMod val="75000"/>
                  <a:lumOff val="25000"/>
                </a:schemeClr>
              </a:solidFill>
              <a:latin typeface="Agency FB" panose="020B0503020202020204" pitchFamily="34" charset="0"/>
            </a:endParaRPr>
          </a:p>
        </p:txBody>
      </p:sp>
      <p:pic>
        <p:nvPicPr>
          <p:cNvPr id="3" name="图片 2">
            <a:extLst>
              <a:ext uri="{FF2B5EF4-FFF2-40B4-BE49-F238E27FC236}">
                <a16:creationId xmlns:a16="http://schemas.microsoft.com/office/drawing/2014/main" id="{1ECBDD3F-FC05-4498-B294-60CA431F2028}"/>
              </a:ext>
            </a:extLst>
          </p:cNvPr>
          <p:cNvPicPr>
            <a:picLocks noChangeAspect="1"/>
          </p:cNvPicPr>
          <p:nvPr/>
        </p:nvPicPr>
        <p:blipFill>
          <a:blip r:embed="rId3"/>
          <a:stretch>
            <a:fillRect/>
          </a:stretch>
        </p:blipFill>
        <p:spPr>
          <a:xfrm>
            <a:off x="4183521" y="2346782"/>
            <a:ext cx="3824957" cy="2164436"/>
          </a:xfrm>
          <a:prstGeom prst="rect">
            <a:avLst/>
          </a:prstGeom>
        </p:spPr>
      </p:pic>
      <p:pic>
        <p:nvPicPr>
          <p:cNvPr id="4" name="图片 3">
            <a:extLst>
              <a:ext uri="{FF2B5EF4-FFF2-40B4-BE49-F238E27FC236}">
                <a16:creationId xmlns:a16="http://schemas.microsoft.com/office/drawing/2014/main" id="{69C5F633-2A41-4F21-A980-747455A7297C}"/>
              </a:ext>
            </a:extLst>
          </p:cNvPr>
          <p:cNvPicPr>
            <a:picLocks noChangeAspect="1"/>
          </p:cNvPicPr>
          <p:nvPr/>
        </p:nvPicPr>
        <p:blipFill>
          <a:blip r:embed="rId4"/>
          <a:stretch>
            <a:fillRect/>
          </a:stretch>
        </p:blipFill>
        <p:spPr>
          <a:xfrm>
            <a:off x="8154118" y="2353055"/>
            <a:ext cx="3824957" cy="2158162"/>
          </a:xfrm>
          <a:prstGeom prst="rect">
            <a:avLst/>
          </a:prstGeom>
        </p:spPr>
      </p:pic>
      <p:pic>
        <p:nvPicPr>
          <p:cNvPr id="5" name="图片 4">
            <a:extLst>
              <a:ext uri="{FF2B5EF4-FFF2-40B4-BE49-F238E27FC236}">
                <a16:creationId xmlns:a16="http://schemas.microsoft.com/office/drawing/2014/main" id="{565E2E43-97E0-46AB-8937-330199746CA5}"/>
              </a:ext>
            </a:extLst>
          </p:cNvPr>
          <p:cNvPicPr>
            <a:picLocks noChangeAspect="1"/>
          </p:cNvPicPr>
          <p:nvPr/>
        </p:nvPicPr>
        <p:blipFill>
          <a:blip r:embed="rId5"/>
          <a:stretch>
            <a:fillRect/>
          </a:stretch>
        </p:blipFill>
        <p:spPr>
          <a:xfrm>
            <a:off x="212923" y="2341783"/>
            <a:ext cx="3824958" cy="2159436"/>
          </a:xfrm>
          <a:prstGeom prst="rect">
            <a:avLst/>
          </a:prstGeom>
        </p:spPr>
      </p:pic>
    </p:spTree>
    <p:extLst>
      <p:ext uri="{BB962C8B-B14F-4D97-AF65-F5344CB8AC3E}">
        <p14:creationId xmlns:p14="http://schemas.microsoft.com/office/powerpoint/2010/main" val="69767036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34000">
                                          <p:cBhvr additive="base">
                                            <p:cTn id="7" dur="75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1750"/>
                                </p:stCondLst>
                                <p:childTnLst>
                                  <p:par>
                                    <p:cTn id="18" presetID="2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225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par>
                              <p:cTn id="29" fill="hold">
                                <p:stCondLst>
                                  <p:cond delay="325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7"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1750"/>
                                </p:stCondLst>
                                <p:childTnLst>
                                  <p:par>
                                    <p:cTn id="18" presetID="2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225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par>
                              <p:cTn id="29" fill="hold">
                                <p:stCondLst>
                                  <p:cond delay="325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7" grpId="0"/>
          <p:bldP spid="20" grpId="0"/>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1361264" y="1391317"/>
            <a:ext cx="4413156" cy="3869010"/>
            <a:chOff x="1691680" y="9153"/>
            <a:chExt cx="5611320" cy="4919439"/>
          </a:xfrm>
        </p:grpSpPr>
        <p:pic>
          <p:nvPicPr>
            <p:cNvPr id="80" name="Picture 26" descr="iM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9153"/>
              <a:ext cx="5611320" cy="4919439"/>
            </a:xfrm>
            <a:prstGeom prst="rect">
              <a:avLst/>
            </a:prstGeom>
          </p:spPr>
        </p:pic>
        <p:pic>
          <p:nvPicPr>
            <p:cNvPr id="81" name="图片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0202" y="670874"/>
              <a:ext cx="3147357" cy="2453956"/>
            </a:xfrm>
            <a:prstGeom prst="rect">
              <a:avLst/>
            </a:prstGeom>
          </p:spPr>
        </p:pic>
      </p:grpSp>
      <p:sp>
        <p:nvSpPr>
          <p:cNvPr id="83" name="文本框 82"/>
          <p:cNvSpPr txBox="1"/>
          <p:nvPr/>
        </p:nvSpPr>
        <p:spPr>
          <a:xfrm>
            <a:off x="7061149" y="1719238"/>
            <a:ext cx="33822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defRPr sz="3200" b="1">
                <a:solidFill>
                  <a:schemeClr val="tx1">
                    <a:lumMod val="75000"/>
                    <a:lumOff val="25000"/>
                  </a:schemeClr>
                </a:solidFill>
                <a:latin typeface="Agency FB" panose="020B0503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zh-CN" altLang="en-US" sz="4800" dirty="0">
                <a:solidFill>
                  <a:schemeClr val="tx1">
                    <a:lumMod val="65000"/>
                    <a:lumOff val="35000"/>
                  </a:schemeClr>
                </a:solidFill>
              </a:rPr>
              <a:t>视频展示</a:t>
            </a:r>
          </a:p>
        </p:txBody>
      </p:sp>
    </p:spTree>
    <p:extLst>
      <p:ext uri="{BB962C8B-B14F-4D97-AF65-F5344CB8AC3E}">
        <p14:creationId xmlns:p14="http://schemas.microsoft.com/office/powerpoint/2010/main" val="120546984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afterEffect" p14:presetBounceEnd="31000">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14:bounceEnd="31000">
                                          <p:cBhvr additive="base">
                                            <p:cTn id="7" dur="1000" fill="hold"/>
                                            <p:tgtEl>
                                              <p:spTgt spid="79"/>
                                            </p:tgtEl>
                                            <p:attrNameLst>
                                              <p:attrName>ppt_x</p:attrName>
                                            </p:attrNameLst>
                                          </p:cBhvr>
                                          <p:tavLst>
                                            <p:tav tm="0">
                                              <p:val>
                                                <p:strVal val="#ppt_x"/>
                                              </p:val>
                                            </p:tav>
                                            <p:tav tm="100000">
                                              <p:val>
                                                <p:strVal val="#ppt_x"/>
                                              </p:val>
                                            </p:tav>
                                          </p:tavLst>
                                        </p:anim>
                                        <p:anim calcmode="lin" valueType="num" p14:bounceEnd="31000">
                                          <p:cBhvr additive="base">
                                            <p:cTn id="8" dur="1000" fill="hold"/>
                                            <p:tgtEl>
                                              <p:spTgt spid="7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3"/>
                                            </p:tgtEl>
                                            <p:attrNameLst>
                                              <p:attrName>ppt_y</p:attrName>
                                            </p:attrNameLst>
                                          </p:cBhvr>
                                          <p:tavLst>
                                            <p:tav tm="0">
                                              <p:val>
                                                <p:strVal val="#ppt_y"/>
                                              </p:val>
                                            </p:tav>
                                            <p:tav tm="100000">
                                              <p:val>
                                                <p:strVal val="#ppt_y"/>
                                              </p:val>
                                            </p:tav>
                                          </p:tavLst>
                                        </p:anim>
                                        <p:anim calcmode="lin" valueType="num">
                                          <p:cBhvr>
                                            <p:cTn id="14" dur="500" fill="hold"/>
                                            <p:tgtEl>
                                              <p:spTgt spid="8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1000" fill="hold"/>
                                            <p:tgtEl>
                                              <p:spTgt spid="79"/>
                                            </p:tgtEl>
                                            <p:attrNameLst>
                                              <p:attrName>ppt_x</p:attrName>
                                            </p:attrNameLst>
                                          </p:cBhvr>
                                          <p:tavLst>
                                            <p:tav tm="0">
                                              <p:val>
                                                <p:strVal val="#ppt_x"/>
                                              </p:val>
                                            </p:tav>
                                            <p:tav tm="100000">
                                              <p:val>
                                                <p:strVal val="#ppt_x"/>
                                              </p:val>
                                            </p:tav>
                                          </p:tavLst>
                                        </p:anim>
                                        <p:anim calcmode="lin" valueType="num">
                                          <p:cBhvr additive="base">
                                            <p:cTn id="8" dur="1000" fill="hold"/>
                                            <p:tgtEl>
                                              <p:spTgt spid="7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3"/>
                                            </p:tgtEl>
                                            <p:attrNameLst>
                                              <p:attrName>ppt_y</p:attrName>
                                            </p:attrNameLst>
                                          </p:cBhvr>
                                          <p:tavLst>
                                            <p:tav tm="0">
                                              <p:val>
                                                <p:strVal val="#ppt_y"/>
                                              </p:val>
                                            </p:tav>
                                            <p:tav tm="100000">
                                              <p:val>
                                                <p:strVal val="#ppt_y"/>
                                              </p:val>
                                            </p:tav>
                                          </p:tavLst>
                                        </p:anim>
                                        <p:anim calcmode="lin" valueType="num">
                                          <p:cBhvr>
                                            <p:cTn id="14" dur="500" fill="hold"/>
                                            <p:tgtEl>
                                              <p:spTgt spid="8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750192"/>
            <a:ext cx="2165161" cy="1446550"/>
          </a:xfrm>
          <a:prstGeom prst="rect">
            <a:avLst/>
          </a:prstGeom>
          <a:noFill/>
          <a:ln w="9525">
            <a:noFill/>
            <a:miter lim="800000"/>
            <a:headEnd/>
            <a:tailEnd/>
          </a:ln>
        </p:spPr>
        <p:txBody>
          <a:bodyPr wrap="square" lIns="91440" tIns="45720" rIns="91440" bIns="45720">
            <a:spAutoFit/>
          </a:bodyPr>
          <a:lstStyle/>
          <a:p>
            <a:pPr algn="ctr"/>
            <a:r>
              <a:rPr lang="en-US" altLang="zh-CN"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FOUR</a:t>
            </a:r>
            <a:endParaRPr lang="zh-CN" altLang="en-US" sz="88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项目总结</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10902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56"/>
          <p:cNvSpPr txBox="1">
            <a:spLocks noChangeArrowheads="1"/>
          </p:cNvSpPr>
          <p:nvPr/>
        </p:nvSpPr>
        <p:spPr bwMode="auto">
          <a:xfrm>
            <a:off x="756397" y="566738"/>
            <a:ext cx="217534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项目总结</a:t>
            </a:r>
            <a:endParaRPr lang="en-US" altLang="zh-CN" sz="3200" b="1" dirty="0">
              <a:solidFill>
                <a:schemeClr val="tx1">
                  <a:lumMod val="75000"/>
                  <a:lumOff val="2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9D89EEEA-EA2F-44C1-8BBF-6E6B3C461F88}"/>
              </a:ext>
            </a:extLst>
          </p:cNvPr>
          <p:cNvSpPr txBox="1"/>
          <p:nvPr/>
        </p:nvSpPr>
        <p:spPr>
          <a:xfrm>
            <a:off x="1123217" y="1637271"/>
            <a:ext cx="9946298" cy="4204677"/>
          </a:xfrm>
          <a:prstGeom prst="rect">
            <a:avLst/>
          </a:prstGeom>
          <a:noFill/>
        </p:spPr>
        <p:txBody>
          <a:bodyPr wrap="square">
            <a:spAutoFit/>
          </a:bodyPr>
          <a:lstStyle/>
          <a:p>
            <a:pPr indent="266700" algn="just">
              <a:lnSpc>
                <a:spcPct val="150000"/>
              </a:lnSpc>
            </a:pPr>
            <a:r>
              <a:rPr lang="en-US" altLang="zh-CN" sz="1800" kern="100" spc="300" dirty="0">
                <a:effectLst/>
                <a:latin typeface="Open Sans" panose="020B0606030504020204" pitchFamily="34" charset="0"/>
                <a:ea typeface="等线" panose="02010600030101010101" pitchFamily="2" charset="-122"/>
                <a:cs typeface="Open Sans" panose="020B0606030504020204" pitchFamily="34" charset="0"/>
              </a:rPr>
              <a:t>  </a:t>
            </a:r>
            <a:r>
              <a:rPr lang="zh-CN" altLang="zh-CN" sz="1800" kern="100" spc="300" dirty="0">
                <a:effectLst/>
                <a:latin typeface="Open Sans" panose="020B0606030504020204" pitchFamily="34" charset="0"/>
                <a:ea typeface="等线" panose="02010600030101010101" pitchFamily="2" charset="-122"/>
                <a:cs typeface="Open Sans" panose="020B0606030504020204" pitchFamily="34" charset="0"/>
              </a:rPr>
              <a:t>在开发团队的不懈努力下，本项目整体游戏功能已经得到了实现。无论是灵宠模式、横板跳跃、横板跑酷、战斗竞技场或者是飞机大逃亡，都已取得较高的完成度。自本项目游戏第一天开发以来，团队每个成员都投入甚多，如何更好地让这款游戏更加符合设计需求是一直以来团队思考的问题。通过这次游戏设计的实践，我们更进一步熟悉了软件工程的方法和技术，提高了软件开发的实际能力，培养了工程设计能力和综合分析、解决问题的能力，也将</a:t>
            </a:r>
            <a:r>
              <a:rPr lang="en-US" altLang="zh-CN" sz="1800" kern="100" spc="300" dirty="0">
                <a:effectLst/>
                <a:latin typeface="Open Sans" panose="020B0606030504020204" pitchFamily="34" charset="0"/>
                <a:ea typeface="Open Sans" panose="020B0606030504020204" pitchFamily="34" charset="0"/>
                <a:cs typeface="Open Sans" panose="020B0606030504020204" pitchFamily="34" charset="0"/>
              </a:rPr>
              <a:t>C#</a:t>
            </a:r>
            <a:r>
              <a:rPr lang="zh-CN" altLang="zh-CN" sz="1800" kern="100" spc="300" dirty="0">
                <a:effectLst/>
                <a:latin typeface="Open Sans" panose="020B0606030504020204" pitchFamily="34" charset="0"/>
                <a:ea typeface="等线" panose="02010600030101010101" pitchFamily="2" charset="-122"/>
                <a:cs typeface="Open Sans" panose="020B0606030504020204" pitchFamily="34" charset="0"/>
              </a:rPr>
              <a:t>语言从理论搬到了实际应用上。但是由于经验不够、事先设计存在不够详细等因素，该游戏仍有不足，仍有值得改进的地方。总而言之，对团队每个人来说，这都是对自我能力的一次巨大提升，这次过程所积累的经验比以往任何一次大作业和课程设计都要多。最后，由衷感谢老师对我们项目提供的种种宝贵意见和帮助！</a:t>
            </a:r>
            <a:endParaRPr lang="zh-CN" altLang="zh-CN" sz="1400" kern="100" spc="300" dirty="0">
              <a:effectLst/>
              <a:latin typeface="Open Sans" panose="020B0606030504020204" pitchFamily="34" charset="0"/>
              <a:ea typeface="等线" panose="02010600030101010101" pitchFamily="2" charset="-122"/>
              <a:cs typeface="Open Sans" panose="020B0606030504020204" pitchFamily="34" charset="0"/>
            </a:endParaRPr>
          </a:p>
        </p:txBody>
      </p:sp>
      <p:grpSp>
        <p:nvGrpSpPr>
          <p:cNvPr id="29" name="ffa061a3-f495-48b4-8e15-04cdb73682c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8E6F61-87F0-4471-B1A8-5AF36D8F09CB}"/>
              </a:ext>
            </a:extLst>
          </p:cNvPr>
          <p:cNvGrpSpPr>
            <a:grpSpLocks noChangeAspect="1"/>
          </p:cNvGrpSpPr>
          <p:nvPr>
            <p:custDataLst>
              <p:tags r:id="rId1"/>
            </p:custDataLst>
          </p:nvPr>
        </p:nvGrpSpPr>
        <p:grpSpPr>
          <a:xfrm>
            <a:off x="1793267" y="6291262"/>
            <a:ext cx="8835244" cy="221880"/>
            <a:chOff x="3090076" y="2493963"/>
            <a:chExt cx="6011849" cy="1870074"/>
          </a:xfrm>
          <a:solidFill>
            <a:schemeClr val="bg1">
              <a:lumMod val="50000"/>
            </a:schemeClr>
          </a:solidFill>
        </p:grpSpPr>
        <p:sp>
          <p:nvSpPr>
            <p:cNvPr id="30" name="íṣľiḋé">
              <a:extLst>
                <a:ext uri="{FF2B5EF4-FFF2-40B4-BE49-F238E27FC236}">
                  <a16:creationId xmlns:a16="http://schemas.microsoft.com/office/drawing/2014/main" id="{D5474C9A-072E-4F8A-9E08-F1639F6DFF6E}"/>
                </a:ext>
              </a:extLst>
            </p:cNvPr>
            <p:cNvSpPr/>
            <p:nvPr/>
          </p:nvSpPr>
          <p:spPr bwMode="auto">
            <a:xfrm>
              <a:off x="3090076" y="2493963"/>
              <a:ext cx="6011849" cy="1870074"/>
            </a:xfrm>
            <a:custGeom>
              <a:avLst/>
              <a:gdLst>
                <a:gd name="T0" fmla="*/ 186 w 1209"/>
                <a:gd name="T1" fmla="*/ 351 h 374"/>
                <a:gd name="T2" fmla="*/ 337 w 1209"/>
                <a:gd name="T3" fmla="*/ 368 h 374"/>
                <a:gd name="T4" fmla="*/ 383 w 1209"/>
                <a:gd name="T5" fmla="*/ 357 h 374"/>
                <a:gd name="T6" fmla="*/ 493 w 1209"/>
                <a:gd name="T7" fmla="*/ 351 h 374"/>
                <a:gd name="T8" fmla="*/ 617 w 1209"/>
                <a:gd name="T9" fmla="*/ 329 h 374"/>
                <a:gd name="T10" fmla="*/ 729 w 1209"/>
                <a:gd name="T11" fmla="*/ 306 h 374"/>
                <a:gd name="T12" fmla="*/ 762 w 1209"/>
                <a:gd name="T13" fmla="*/ 303 h 374"/>
                <a:gd name="T14" fmla="*/ 668 w 1209"/>
                <a:gd name="T15" fmla="*/ 265 h 374"/>
                <a:gd name="T16" fmla="*/ 655 w 1209"/>
                <a:gd name="T17" fmla="*/ 231 h 374"/>
                <a:gd name="T18" fmla="*/ 719 w 1209"/>
                <a:gd name="T19" fmla="*/ 242 h 374"/>
                <a:gd name="T20" fmla="*/ 819 w 1209"/>
                <a:gd name="T21" fmla="*/ 233 h 374"/>
                <a:gd name="T22" fmla="*/ 797 w 1209"/>
                <a:gd name="T23" fmla="*/ 200 h 374"/>
                <a:gd name="T24" fmla="*/ 871 w 1209"/>
                <a:gd name="T25" fmla="*/ 230 h 374"/>
                <a:gd name="T26" fmla="*/ 889 w 1209"/>
                <a:gd name="T27" fmla="*/ 259 h 374"/>
                <a:gd name="T28" fmla="*/ 867 w 1209"/>
                <a:gd name="T29" fmla="*/ 259 h 374"/>
                <a:gd name="T30" fmla="*/ 924 w 1209"/>
                <a:gd name="T31" fmla="*/ 300 h 374"/>
                <a:gd name="T32" fmla="*/ 923 w 1209"/>
                <a:gd name="T33" fmla="*/ 315 h 374"/>
                <a:gd name="T34" fmla="*/ 905 w 1209"/>
                <a:gd name="T35" fmla="*/ 359 h 374"/>
                <a:gd name="T36" fmla="*/ 1020 w 1209"/>
                <a:gd name="T37" fmla="*/ 365 h 374"/>
                <a:gd name="T38" fmla="*/ 1073 w 1209"/>
                <a:gd name="T39" fmla="*/ 285 h 374"/>
                <a:gd name="T40" fmla="*/ 1093 w 1209"/>
                <a:gd name="T41" fmla="*/ 250 h 374"/>
                <a:gd name="T42" fmla="*/ 1139 w 1209"/>
                <a:gd name="T43" fmla="*/ 188 h 374"/>
                <a:gd name="T44" fmla="*/ 1183 w 1209"/>
                <a:gd name="T45" fmla="*/ 121 h 374"/>
                <a:gd name="T46" fmla="*/ 1089 w 1209"/>
                <a:gd name="T47" fmla="*/ 82 h 374"/>
                <a:gd name="T48" fmla="*/ 936 w 1209"/>
                <a:gd name="T49" fmla="*/ 38 h 374"/>
                <a:gd name="T50" fmla="*/ 722 w 1209"/>
                <a:gd name="T51" fmla="*/ 46 h 374"/>
                <a:gd name="T52" fmla="*/ 341 w 1209"/>
                <a:gd name="T53" fmla="*/ 45 h 374"/>
                <a:gd name="T54" fmla="*/ 259 w 1209"/>
                <a:gd name="T55" fmla="*/ 4 h 374"/>
                <a:gd name="T56" fmla="*/ 8 w 1209"/>
                <a:gd name="T57" fmla="*/ 245 h 374"/>
                <a:gd name="T58" fmla="*/ 1047 w 1209"/>
                <a:gd name="T59" fmla="*/ 94 h 374"/>
                <a:gd name="T60" fmla="*/ 573 w 1209"/>
                <a:gd name="T61" fmla="*/ 253 h 374"/>
                <a:gd name="T62" fmla="*/ 597 w 1209"/>
                <a:gd name="T63" fmla="*/ 283 h 374"/>
                <a:gd name="T64" fmla="*/ 600 w 1209"/>
                <a:gd name="T65" fmla="*/ 244 h 374"/>
                <a:gd name="T66" fmla="*/ 621 w 1209"/>
                <a:gd name="T67" fmla="*/ 310 h 374"/>
                <a:gd name="T68" fmla="*/ 663 w 1209"/>
                <a:gd name="T69" fmla="*/ 309 h 374"/>
                <a:gd name="T70" fmla="*/ 630 w 1209"/>
                <a:gd name="T71" fmla="*/ 249 h 374"/>
                <a:gd name="T72" fmla="*/ 612 w 1209"/>
                <a:gd name="T73" fmla="*/ 206 h 374"/>
                <a:gd name="T74" fmla="*/ 673 w 1209"/>
                <a:gd name="T75" fmla="*/ 221 h 374"/>
                <a:gd name="T76" fmla="*/ 720 w 1209"/>
                <a:gd name="T77" fmla="*/ 191 h 374"/>
                <a:gd name="T78" fmla="*/ 728 w 1209"/>
                <a:gd name="T79" fmla="*/ 214 h 374"/>
                <a:gd name="T80" fmla="*/ 721 w 1209"/>
                <a:gd name="T81" fmla="*/ 203 h 374"/>
                <a:gd name="T82" fmla="*/ 915 w 1209"/>
                <a:gd name="T83" fmla="*/ 290 h 374"/>
                <a:gd name="T84" fmla="*/ 977 w 1209"/>
                <a:gd name="T85" fmla="*/ 260 h 374"/>
                <a:gd name="T86" fmla="*/ 969 w 1209"/>
                <a:gd name="T87" fmla="*/ 346 h 374"/>
                <a:gd name="T88" fmla="*/ 977 w 1209"/>
                <a:gd name="T89" fmla="*/ 311 h 374"/>
                <a:gd name="T90" fmla="*/ 1017 w 1209"/>
                <a:gd name="T91" fmla="*/ 322 h 374"/>
                <a:gd name="T92" fmla="*/ 947 w 1209"/>
                <a:gd name="T93" fmla="*/ 223 h 374"/>
                <a:gd name="T94" fmla="*/ 999 w 1209"/>
                <a:gd name="T95" fmla="*/ 216 h 374"/>
                <a:gd name="T96" fmla="*/ 941 w 1209"/>
                <a:gd name="T97" fmla="*/ 254 h 374"/>
                <a:gd name="T98" fmla="*/ 908 w 1209"/>
                <a:gd name="T99" fmla="*/ 231 h 374"/>
                <a:gd name="T100" fmla="*/ 876 w 1209"/>
                <a:gd name="T101" fmla="*/ 194 h 374"/>
                <a:gd name="T102" fmla="*/ 910 w 1209"/>
                <a:gd name="T103" fmla="*/ 88 h 374"/>
                <a:gd name="T104" fmla="*/ 868 w 1209"/>
                <a:gd name="T105" fmla="*/ 94 h 374"/>
                <a:gd name="T106" fmla="*/ 759 w 1209"/>
                <a:gd name="T107" fmla="*/ 79 h 374"/>
                <a:gd name="T108" fmla="*/ 758 w 1209"/>
                <a:gd name="T109" fmla="*/ 99 h 374"/>
                <a:gd name="T110" fmla="*/ 651 w 1209"/>
                <a:gd name="T111" fmla="*/ 79 h 374"/>
                <a:gd name="T112" fmla="*/ 635 w 1209"/>
                <a:gd name="T113" fmla="*/ 102 h 374"/>
                <a:gd name="T114" fmla="*/ 563 w 1209"/>
                <a:gd name="T115" fmla="*/ 208 h 374"/>
                <a:gd name="T116" fmla="*/ 532 w 1209"/>
                <a:gd name="T117" fmla="*/ 91 h 374"/>
                <a:gd name="T118" fmla="*/ 444 w 1209"/>
                <a:gd name="T119" fmla="*/ 9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09" h="374">
                  <a:moveTo>
                    <a:pt x="11" y="301"/>
                  </a:moveTo>
                  <a:cubicBezTo>
                    <a:pt x="15" y="311"/>
                    <a:pt x="17" y="320"/>
                    <a:pt x="20" y="335"/>
                  </a:cubicBezTo>
                  <a:cubicBezTo>
                    <a:pt x="21" y="341"/>
                    <a:pt x="21" y="343"/>
                    <a:pt x="23" y="345"/>
                  </a:cubicBezTo>
                  <a:cubicBezTo>
                    <a:pt x="27" y="348"/>
                    <a:pt x="32" y="352"/>
                    <a:pt x="38" y="350"/>
                  </a:cubicBezTo>
                  <a:cubicBezTo>
                    <a:pt x="47" y="346"/>
                    <a:pt x="56" y="353"/>
                    <a:pt x="70" y="350"/>
                  </a:cubicBezTo>
                  <a:cubicBezTo>
                    <a:pt x="72" y="349"/>
                    <a:pt x="76" y="351"/>
                    <a:pt x="79" y="347"/>
                  </a:cubicBezTo>
                  <a:cubicBezTo>
                    <a:pt x="80" y="346"/>
                    <a:pt x="81" y="346"/>
                    <a:pt x="82" y="345"/>
                  </a:cubicBezTo>
                  <a:cubicBezTo>
                    <a:pt x="84" y="345"/>
                    <a:pt x="86" y="344"/>
                    <a:pt x="87" y="342"/>
                  </a:cubicBezTo>
                  <a:cubicBezTo>
                    <a:pt x="90" y="339"/>
                    <a:pt x="94" y="339"/>
                    <a:pt x="97" y="338"/>
                  </a:cubicBezTo>
                  <a:cubicBezTo>
                    <a:pt x="99" y="335"/>
                    <a:pt x="102" y="335"/>
                    <a:pt x="115" y="336"/>
                  </a:cubicBezTo>
                  <a:cubicBezTo>
                    <a:pt x="127" y="336"/>
                    <a:pt x="123" y="340"/>
                    <a:pt x="128" y="344"/>
                  </a:cubicBezTo>
                  <a:cubicBezTo>
                    <a:pt x="129" y="344"/>
                    <a:pt x="129" y="344"/>
                    <a:pt x="129" y="345"/>
                  </a:cubicBezTo>
                  <a:cubicBezTo>
                    <a:pt x="131" y="349"/>
                    <a:pt x="134" y="347"/>
                    <a:pt x="140" y="349"/>
                  </a:cubicBezTo>
                  <a:cubicBezTo>
                    <a:pt x="144" y="350"/>
                    <a:pt x="149" y="350"/>
                    <a:pt x="150" y="349"/>
                  </a:cubicBezTo>
                  <a:cubicBezTo>
                    <a:pt x="151" y="348"/>
                    <a:pt x="150" y="347"/>
                    <a:pt x="150" y="346"/>
                  </a:cubicBezTo>
                  <a:cubicBezTo>
                    <a:pt x="150" y="343"/>
                    <a:pt x="154" y="342"/>
                    <a:pt x="153" y="346"/>
                  </a:cubicBezTo>
                  <a:cubicBezTo>
                    <a:pt x="152" y="350"/>
                    <a:pt x="153" y="348"/>
                    <a:pt x="158" y="350"/>
                  </a:cubicBezTo>
                  <a:cubicBezTo>
                    <a:pt x="164" y="353"/>
                    <a:pt x="165" y="347"/>
                    <a:pt x="172" y="348"/>
                  </a:cubicBezTo>
                  <a:cubicBezTo>
                    <a:pt x="174" y="348"/>
                    <a:pt x="178" y="347"/>
                    <a:pt x="179" y="347"/>
                  </a:cubicBezTo>
                  <a:cubicBezTo>
                    <a:pt x="181" y="348"/>
                    <a:pt x="182" y="355"/>
                    <a:pt x="186" y="351"/>
                  </a:cubicBezTo>
                  <a:cubicBezTo>
                    <a:pt x="186" y="351"/>
                    <a:pt x="192" y="350"/>
                    <a:pt x="197" y="351"/>
                  </a:cubicBezTo>
                  <a:cubicBezTo>
                    <a:pt x="199" y="351"/>
                    <a:pt x="202" y="349"/>
                    <a:pt x="201" y="348"/>
                  </a:cubicBezTo>
                  <a:cubicBezTo>
                    <a:pt x="196" y="344"/>
                    <a:pt x="209" y="346"/>
                    <a:pt x="214" y="345"/>
                  </a:cubicBezTo>
                  <a:cubicBezTo>
                    <a:pt x="223" y="348"/>
                    <a:pt x="216" y="350"/>
                    <a:pt x="212" y="352"/>
                  </a:cubicBezTo>
                  <a:cubicBezTo>
                    <a:pt x="211" y="352"/>
                    <a:pt x="212" y="356"/>
                    <a:pt x="214" y="356"/>
                  </a:cubicBezTo>
                  <a:cubicBezTo>
                    <a:pt x="217" y="356"/>
                    <a:pt x="219" y="358"/>
                    <a:pt x="222" y="355"/>
                  </a:cubicBezTo>
                  <a:cubicBezTo>
                    <a:pt x="227" y="355"/>
                    <a:pt x="231" y="354"/>
                    <a:pt x="231" y="354"/>
                  </a:cubicBezTo>
                  <a:cubicBezTo>
                    <a:pt x="230" y="350"/>
                    <a:pt x="221" y="351"/>
                    <a:pt x="223" y="346"/>
                  </a:cubicBezTo>
                  <a:cubicBezTo>
                    <a:pt x="231" y="343"/>
                    <a:pt x="229" y="344"/>
                    <a:pt x="237" y="349"/>
                  </a:cubicBezTo>
                  <a:cubicBezTo>
                    <a:pt x="239" y="350"/>
                    <a:pt x="250" y="349"/>
                    <a:pt x="251" y="349"/>
                  </a:cubicBezTo>
                  <a:cubicBezTo>
                    <a:pt x="253" y="349"/>
                    <a:pt x="251" y="358"/>
                    <a:pt x="251" y="359"/>
                  </a:cubicBezTo>
                  <a:cubicBezTo>
                    <a:pt x="250" y="362"/>
                    <a:pt x="254" y="362"/>
                    <a:pt x="258" y="363"/>
                  </a:cubicBezTo>
                  <a:cubicBezTo>
                    <a:pt x="279" y="370"/>
                    <a:pt x="272" y="362"/>
                    <a:pt x="267" y="362"/>
                  </a:cubicBezTo>
                  <a:cubicBezTo>
                    <a:pt x="263" y="361"/>
                    <a:pt x="263" y="354"/>
                    <a:pt x="265" y="351"/>
                  </a:cubicBezTo>
                  <a:cubicBezTo>
                    <a:pt x="277" y="350"/>
                    <a:pt x="276" y="352"/>
                    <a:pt x="282" y="353"/>
                  </a:cubicBezTo>
                  <a:cubicBezTo>
                    <a:pt x="301" y="356"/>
                    <a:pt x="307" y="357"/>
                    <a:pt x="306" y="360"/>
                  </a:cubicBezTo>
                  <a:cubicBezTo>
                    <a:pt x="303" y="365"/>
                    <a:pt x="300" y="364"/>
                    <a:pt x="300" y="367"/>
                  </a:cubicBezTo>
                  <a:cubicBezTo>
                    <a:pt x="300" y="369"/>
                    <a:pt x="313" y="370"/>
                    <a:pt x="315" y="369"/>
                  </a:cubicBezTo>
                  <a:cubicBezTo>
                    <a:pt x="319" y="366"/>
                    <a:pt x="322" y="371"/>
                    <a:pt x="325" y="369"/>
                  </a:cubicBezTo>
                  <a:cubicBezTo>
                    <a:pt x="334" y="362"/>
                    <a:pt x="334" y="364"/>
                    <a:pt x="337" y="368"/>
                  </a:cubicBezTo>
                  <a:cubicBezTo>
                    <a:pt x="337" y="371"/>
                    <a:pt x="338" y="370"/>
                    <a:pt x="343" y="370"/>
                  </a:cubicBezTo>
                  <a:cubicBezTo>
                    <a:pt x="343" y="371"/>
                    <a:pt x="344" y="372"/>
                    <a:pt x="345" y="372"/>
                  </a:cubicBezTo>
                  <a:cubicBezTo>
                    <a:pt x="344" y="372"/>
                    <a:pt x="346" y="374"/>
                    <a:pt x="346" y="371"/>
                  </a:cubicBezTo>
                  <a:cubicBezTo>
                    <a:pt x="352" y="370"/>
                    <a:pt x="351" y="371"/>
                    <a:pt x="352" y="365"/>
                  </a:cubicBezTo>
                  <a:cubicBezTo>
                    <a:pt x="353" y="360"/>
                    <a:pt x="345" y="362"/>
                    <a:pt x="344" y="361"/>
                  </a:cubicBezTo>
                  <a:cubicBezTo>
                    <a:pt x="342" y="359"/>
                    <a:pt x="341" y="359"/>
                    <a:pt x="342" y="358"/>
                  </a:cubicBezTo>
                  <a:cubicBezTo>
                    <a:pt x="344" y="356"/>
                    <a:pt x="345" y="357"/>
                    <a:pt x="351" y="358"/>
                  </a:cubicBezTo>
                  <a:cubicBezTo>
                    <a:pt x="356" y="358"/>
                    <a:pt x="356" y="356"/>
                    <a:pt x="356" y="361"/>
                  </a:cubicBezTo>
                  <a:cubicBezTo>
                    <a:pt x="356" y="362"/>
                    <a:pt x="359" y="361"/>
                    <a:pt x="359" y="361"/>
                  </a:cubicBezTo>
                  <a:cubicBezTo>
                    <a:pt x="358" y="357"/>
                    <a:pt x="360" y="357"/>
                    <a:pt x="363" y="356"/>
                  </a:cubicBezTo>
                  <a:cubicBezTo>
                    <a:pt x="364" y="358"/>
                    <a:pt x="365" y="357"/>
                    <a:pt x="366" y="356"/>
                  </a:cubicBezTo>
                  <a:cubicBezTo>
                    <a:pt x="368" y="357"/>
                    <a:pt x="369" y="358"/>
                    <a:pt x="368" y="360"/>
                  </a:cubicBezTo>
                  <a:cubicBezTo>
                    <a:pt x="366" y="363"/>
                    <a:pt x="367" y="363"/>
                    <a:pt x="369" y="363"/>
                  </a:cubicBezTo>
                  <a:cubicBezTo>
                    <a:pt x="368" y="365"/>
                    <a:pt x="368" y="364"/>
                    <a:pt x="367" y="365"/>
                  </a:cubicBezTo>
                  <a:cubicBezTo>
                    <a:pt x="367" y="365"/>
                    <a:pt x="367" y="365"/>
                    <a:pt x="367" y="365"/>
                  </a:cubicBezTo>
                  <a:cubicBezTo>
                    <a:pt x="367" y="366"/>
                    <a:pt x="368" y="366"/>
                    <a:pt x="368" y="366"/>
                  </a:cubicBezTo>
                  <a:cubicBezTo>
                    <a:pt x="369" y="362"/>
                    <a:pt x="372" y="364"/>
                    <a:pt x="374" y="364"/>
                  </a:cubicBezTo>
                  <a:cubicBezTo>
                    <a:pt x="375" y="363"/>
                    <a:pt x="375" y="364"/>
                    <a:pt x="375" y="364"/>
                  </a:cubicBezTo>
                  <a:cubicBezTo>
                    <a:pt x="376" y="364"/>
                    <a:pt x="375" y="363"/>
                    <a:pt x="375" y="362"/>
                  </a:cubicBezTo>
                  <a:cubicBezTo>
                    <a:pt x="377" y="357"/>
                    <a:pt x="381" y="362"/>
                    <a:pt x="383" y="357"/>
                  </a:cubicBezTo>
                  <a:cubicBezTo>
                    <a:pt x="383" y="356"/>
                    <a:pt x="390" y="356"/>
                    <a:pt x="391" y="358"/>
                  </a:cubicBezTo>
                  <a:cubicBezTo>
                    <a:pt x="391" y="360"/>
                    <a:pt x="393" y="361"/>
                    <a:pt x="396" y="361"/>
                  </a:cubicBezTo>
                  <a:cubicBezTo>
                    <a:pt x="404" y="367"/>
                    <a:pt x="406" y="358"/>
                    <a:pt x="410" y="358"/>
                  </a:cubicBezTo>
                  <a:cubicBezTo>
                    <a:pt x="413" y="358"/>
                    <a:pt x="416" y="358"/>
                    <a:pt x="419" y="358"/>
                  </a:cubicBezTo>
                  <a:cubicBezTo>
                    <a:pt x="422" y="360"/>
                    <a:pt x="425" y="357"/>
                    <a:pt x="428" y="358"/>
                  </a:cubicBezTo>
                  <a:cubicBezTo>
                    <a:pt x="433" y="359"/>
                    <a:pt x="432" y="364"/>
                    <a:pt x="440" y="363"/>
                  </a:cubicBezTo>
                  <a:cubicBezTo>
                    <a:pt x="442" y="363"/>
                    <a:pt x="443" y="364"/>
                    <a:pt x="444" y="363"/>
                  </a:cubicBezTo>
                  <a:cubicBezTo>
                    <a:pt x="446" y="361"/>
                    <a:pt x="445" y="359"/>
                    <a:pt x="445" y="359"/>
                  </a:cubicBezTo>
                  <a:cubicBezTo>
                    <a:pt x="443" y="358"/>
                    <a:pt x="443" y="359"/>
                    <a:pt x="441" y="358"/>
                  </a:cubicBezTo>
                  <a:cubicBezTo>
                    <a:pt x="438" y="358"/>
                    <a:pt x="438" y="355"/>
                    <a:pt x="438" y="354"/>
                  </a:cubicBezTo>
                  <a:cubicBezTo>
                    <a:pt x="437" y="347"/>
                    <a:pt x="442" y="352"/>
                    <a:pt x="452" y="351"/>
                  </a:cubicBezTo>
                  <a:cubicBezTo>
                    <a:pt x="454" y="350"/>
                    <a:pt x="456" y="351"/>
                    <a:pt x="458" y="351"/>
                  </a:cubicBezTo>
                  <a:cubicBezTo>
                    <a:pt x="461" y="351"/>
                    <a:pt x="462" y="352"/>
                    <a:pt x="463" y="354"/>
                  </a:cubicBezTo>
                  <a:cubicBezTo>
                    <a:pt x="465" y="360"/>
                    <a:pt x="474" y="358"/>
                    <a:pt x="477" y="357"/>
                  </a:cubicBezTo>
                  <a:cubicBezTo>
                    <a:pt x="481" y="355"/>
                    <a:pt x="483" y="357"/>
                    <a:pt x="486" y="354"/>
                  </a:cubicBezTo>
                  <a:cubicBezTo>
                    <a:pt x="490" y="351"/>
                    <a:pt x="492" y="352"/>
                    <a:pt x="493" y="350"/>
                  </a:cubicBezTo>
                  <a:cubicBezTo>
                    <a:pt x="492" y="350"/>
                    <a:pt x="491" y="352"/>
                    <a:pt x="487" y="351"/>
                  </a:cubicBezTo>
                  <a:cubicBezTo>
                    <a:pt x="487" y="351"/>
                    <a:pt x="487" y="349"/>
                    <a:pt x="488" y="349"/>
                  </a:cubicBezTo>
                  <a:cubicBezTo>
                    <a:pt x="489" y="349"/>
                    <a:pt x="491" y="350"/>
                    <a:pt x="493" y="349"/>
                  </a:cubicBezTo>
                  <a:cubicBezTo>
                    <a:pt x="493" y="350"/>
                    <a:pt x="493" y="351"/>
                    <a:pt x="493" y="351"/>
                  </a:cubicBezTo>
                  <a:cubicBezTo>
                    <a:pt x="495" y="351"/>
                    <a:pt x="497" y="352"/>
                    <a:pt x="499" y="352"/>
                  </a:cubicBezTo>
                  <a:cubicBezTo>
                    <a:pt x="505" y="352"/>
                    <a:pt x="504" y="357"/>
                    <a:pt x="508" y="358"/>
                  </a:cubicBezTo>
                  <a:cubicBezTo>
                    <a:pt x="512" y="359"/>
                    <a:pt x="513" y="363"/>
                    <a:pt x="519" y="360"/>
                  </a:cubicBezTo>
                  <a:cubicBezTo>
                    <a:pt x="522" y="359"/>
                    <a:pt x="524" y="361"/>
                    <a:pt x="527" y="356"/>
                  </a:cubicBezTo>
                  <a:cubicBezTo>
                    <a:pt x="529" y="350"/>
                    <a:pt x="529" y="353"/>
                    <a:pt x="528" y="351"/>
                  </a:cubicBezTo>
                  <a:cubicBezTo>
                    <a:pt x="528" y="349"/>
                    <a:pt x="528" y="349"/>
                    <a:pt x="537" y="347"/>
                  </a:cubicBezTo>
                  <a:cubicBezTo>
                    <a:pt x="551" y="346"/>
                    <a:pt x="546" y="352"/>
                    <a:pt x="552" y="350"/>
                  </a:cubicBezTo>
                  <a:cubicBezTo>
                    <a:pt x="552" y="347"/>
                    <a:pt x="549" y="347"/>
                    <a:pt x="548" y="344"/>
                  </a:cubicBezTo>
                  <a:cubicBezTo>
                    <a:pt x="547" y="343"/>
                    <a:pt x="547" y="339"/>
                    <a:pt x="552" y="339"/>
                  </a:cubicBezTo>
                  <a:cubicBezTo>
                    <a:pt x="567" y="338"/>
                    <a:pt x="565" y="338"/>
                    <a:pt x="567" y="345"/>
                  </a:cubicBezTo>
                  <a:cubicBezTo>
                    <a:pt x="568" y="348"/>
                    <a:pt x="571" y="347"/>
                    <a:pt x="574" y="348"/>
                  </a:cubicBezTo>
                  <a:cubicBezTo>
                    <a:pt x="576" y="349"/>
                    <a:pt x="576" y="351"/>
                    <a:pt x="577" y="355"/>
                  </a:cubicBezTo>
                  <a:cubicBezTo>
                    <a:pt x="578" y="360"/>
                    <a:pt x="580" y="353"/>
                    <a:pt x="597" y="351"/>
                  </a:cubicBezTo>
                  <a:cubicBezTo>
                    <a:pt x="606" y="349"/>
                    <a:pt x="601" y="348"/>
                    <a:pt x="607" y="345"/>
                  </a:cubicBezTo>
                  <a:cubicBezTo>
                    <a:pt x="611" y="344"/>
                    <a:pt x="613" y="343"/>
                    <a:pt x="613" y="342"/>
                  </a:cubicBezTo>
                  <a:cubicBezTo>
                    <a:pt x="612" y="336"/>
                    <a:pt x="618" y="337"/>
                    <a:pt x="619" y="337"/>
                  </a:cubicBezTo>
                  <a:cubicBezTo>
                    <a:pt x="621" y="337"/>
                    <a:pt x="620" y="334"/>
                    <a:pt x="616" y="334"/>
                  </a:cubicBezTo>
                  <a:cubicBezTo>
                    <a:pt x="613" y="330"/>
                    <a:pt x="612" y="333"/>
                    <a:pt x="611" y="329"/>
                  </a:cubicBezTo>
                  <a:cubicBezTo>
                    <a:pt x="611" y="328"/>
                    <a:pt x="610" y="328"/>
                    <a:pt x="616" y="328"/>
                  </a:cubicBezTo>
                  <a:cubicBezTo>
                    <a:pt x="616" y="329"/>
                    <a:pt x="617" y="329"/>
                    <a:pt x="617" y="329"/>
                  </a:cubicBezTo>
                  <a:cubicBezTo>
                    <a:pt x="619" y="328"/>
                    <a:pt x="625" y="329"/>
                    <a:pt x="624" y="332"/>
                  </a:cubicBezTo>
                  <a:cubicBezTo>
                    <a:pt x="622" y="337"/>
                    <a:pt x="626" y="336"/>
                    <a:pt x="627" y="339"/>
                  </a:cubicBezTo>
                  <a:cubicBezTo>
                    <a:pt x="630" y="343"/>
                    <a:pt x="633" y="338"/>
                    <a:pt x="638" y="341"/>
                  </a:cubicBezTo>
                  <a:cubicBezTo>
                    <a:pt x="641" y="343"/>
                    <a:pt x="655" y="348"/>
                    <a:pt x="655" y="348"/>
                  </a:cubicBezTo>
                  <a:cubicBezTo>
                    <a:pt x="658" y="347"/>
                    <a:pt x="662" y="350"/>
                    <a:pt x="663" y="348"/>
                  </a:cubicBezTo>
                  <a:cubicBezTo>
                    <a:pt x="664" y="348"/>
                    <a:pt x="662" y="346"/>
                    <a:pt x="661" y="345"/>
                  </a:cubicBezTo>
                  <a:cubicBezTo>
                    <a:pt x="659" y="342"/>
                    <a:pt x="661" y="339"/>
                    <a:pt x="662" y="338"/>
                  </a:cubicBezTo>
                  <a:cubicBezTo>
                    <a:pt x="663" y="336"/>
                    <a:pt x="658" y="335"/>
                    <a:pt x="656" y="335"/>
                  </a:cubicBezTo>
                  <a:cubicBezTo>
                    <a:pt x="654" y="335"/>
                    <a:pt x="652" y="334"/>
                    <a:pt x="651" y="334"/>
                  </a:cubicBezTo>
                  <a:cubicBezTo>
                    <a:pt x="650" y="332"/>
                    <a:pt x="650" y="330"/>
                    <a:pt x="651" y="329"/>
                  </a:cubicBezTo>
                  <a:cubicBezTo>
                    <a:pt x="654" y="327"/>
                    <a:pt x="658" y="329"/>
                    <a:pt x="658" y="326"/>
                  </a:cubicBezTo>
                  <a:cubicBezTo>
                    <a:pt x="658" y="318"/>
                    <a:pt x="663" y="324"/>
                    <a:pt x="665" y="318"/>
                  </a:cubicBezTo>
                  <a:cubicBezTo>
                    <a:pt x="665" y="315"/>
                    <a:pt x="667" y="314"/>
                    <a:pt x="669" y="314"/>
                  </a:cubicBezTo>
                  <a:cubicBezTo>
                    <a:pt x="672" y="315"/>
                    <a:pt x="674" y="318"/>
                    <a:pt x="680" y="315"/>
                  </a:cubicBezTo>
                  <a:cubicBezTo>
                    <a:pt x="683" y="312"/>
                    <a:pt x="690" y="318"/>
                    <a:pt x="692" y="321"/>
                  </a:cubicBezTo>
                  <a:cubicBezTo>
                    <a:pt x="693" y="323"/>
                    <a:pt x="697" y="319"/>
                    <a:pt x="697" y="317"/>
                  </a:cubicBezTo>
                  <a:cubicBezTo>
                    <a:pt x="698" y="312"/>
                    <a:pt x="708" y="311"/>
                    <a:pt x="713" y="313"/>
                  </a:cubicBezTo>
                  <a:cubicBezTo>
                    <a:pt x="717" y="316"/>
                    <a:pt x="721" y="312"/>
                    <a:pt x="722" y="310"/>
                  </a:cubicBezTo>
                  <a:cubicBezTo>
                    <a:pt x="726" y="312"/>
                    <a:pt x="730" y="314"/>
                    <a:pt x="734" y="313"/>
                  </a:cubicBezTo>
                  <a:cubicBezTo>
                    <a:pt x="729" y="306"/>
                    <a:pt x="729" y="307"/>
                    <a:pt x="729" y="306"/>
                  </a:cubicBezTo>
                  <a:cubicBezTo>
                    <a:pt x="731" y="304"/>
                    <a:pt x="731" y="304"/>
                    <a:pt x="723" y="303"/>
                  </a:cubicBezTo>
                  <a:cubicBezTo>
                    <a:pt x="723" y="302"/>
                    <a:pt x="723" y="302"/>
                    <a:pt x="723" y="302"/>
                  </a:cubicBezTo>
                  <a:cubicBezTo>
                    <a:pt x="723" y="303"/>
                    <a:pt x="723" y="303"/>
                    <a:pt x="723" y="303"/>
                  </a:cubicBezTo>
                  <a:cubicBezTo>
                    <a:pt x="722" y="301"/>
                    <a:pt x="722" y="299"/>
                    <a:pt x="721" y="298"/>
                  </a:cubicBezTo>
                  <a:cubicBezTo>
                    <a:pt x="721" y="298"/>
                    <a:pt x="721" y="297"/>
                    <a:pt x="720" y="297"/>
                  </a:cubicBezTo>
                  <a:cubicBezTo>
                    <a:pt x="720" y="296"/>
                    <a:pt x="720" y="296"/>
                    <a:pt x="719" y="296"/>
                  </a:cubicBezTo>
                  <a:cubicBezTo>
                    <a:pt x="719" y="294"/>
                    <a:pt x="719" y="293"/>
                    <a:pt x="719" y="292"/>
                  </a:cubicBezTo>
                  <a:cubicBezTo>
                    <a:pt x="725" y="290"/>
                    <a:pt x="725" y="290"/>
                    <a:pt x="727" y="291"/>
                  </a:cubicBezTo>
                  <a:cubicBezTo>
                    <a:pt x="727" y="292"/>
                    <a:pt x="729" y="296"/>
                    <a:pt x="732" y="294"/>
                  </a:cubicBezTo>
                  <a:cubicBezTo>
                    <a:pt x="737" y="292"/>
                    <a:pt x="736" y="296"/>
                    <a:pt x="745" y="304"/>
                  </a:cubicBezTo>
                  <a:cubicBezTo>
                    <a:pt x="748" y="307"/>
                    <a:pt x="741" y="312"/>
                    <a:pt x="739" y="313"/>
                  </a:cubicBezTo>
                  <a:cubicBezTo>
                    <a:pt x="738" y="313"/>
                    <a:pt x="738" y="317"/>
                    <a:pt x="739" y="317"/>
                  </a:cubicBezTo>
                  <a:cubicBezTo>
                    <a:pt x="741" y="319"/>
                    <a:pt x="742" y="312"/>
                    <a:pt x="746" y="314"/>
                  </a:cubicBezTo>
                  <a:cubicBezTo>
                    <a:pt x="753" y="319"/>
                    <a:pt x="751" y="316"/>
                    <a:pt x="754" y="315"/>
                  </a:cubicBezTo>
                  <a:cubicBezTo>
                    <a:pt x="766" y="311"/>
                    <a:pt x="770" y="318"/>
                    <a:pt x="773" y="320"/>
                  </a:cubicBezTo>
                  <a:cubicBezTo>
                    <a:pt x="774" y="322"/>
                    <a:pt x="774" y="323"/>
                    <a:pt x="776" y="319"/>
                  </a:cubicBezTo>
                  <a:cubicBezTo>
                    <a:pt x="777" y="318"/>
                    <a:pt x="774" y="313"/>
                    <a:pt x="770" y="312"/>
                  </a:cubicBezTo>
                  <a:cubicBezTo>
                    <a:pt x="766" y="312"/>
                    <a:pt x="768" y="309"/>
                    <a:pt x="765" y="308"/>
                  </a:cubicBezTo>
                  <a:cubicBezTo>
                    <a:pt x="764" y="308"/>
                    <a:pt x="760" y="307"/>
                    <a:pt x="762" y="303"/>
                  </a:cubicBezTo>
                  <a:cubicBezTo>
                    <a:pt x="762" y="303"/>
                    <a:pt x="762" y="303"/>
                    <a:pt x="762" y="303"/>
                  </a:cubicBezTo>
                  <a:cubicBezTo>
                    <a:pt x="763" y="302"/>
                    <a:pt x="762" y="301"/>
                    <a:pt x="762" y="302"/>
                  </a:cubicBezTo>
                  <a:cubicBezTo>
                    <a:pt x="760" y="305"/>
                    <a:pt x="760" y="306"/>
                    <a:pt x="757" y="305"/>
                  </a:cubicBezTo>
                  <a:cubicBezTo>
                    <a:pt x="754" y="304"/>
                    <a:pt x="754" y="301"/>
                    <a:pt x="754" y="300"/>
                  </a:cubicBezTo>
                  <a:cubicBezTo>
                    <a:pt x="753" y="296"/>
                    <a:pt x="753" y="296"/>
                    <a:pt x="746" y="296"/>
                  </a:cubicBezTo>
                  <a:cubicBezTo>
                    <a:pt x="743" y="296"/>
                    <a:pt x="740" y="294"/>
                    <a:pt x="738" y="294"/>
                  </a:cubicBezTo>
                  <a:cubicBezTo>
                    <a:pt x="736" y="293"/>
                    <a:pt x="736" y="292"/>
                    <a:pt x="735" y="291"/>
                  </a:cubicBezTo>
                  <a:cubicBezTo>
                    <a:pt x="732" y="289"/>
                    <a:pt x="721" y="288"/>
                    <a:pt x="718" y="288"/>
                  </a:cubicBezTo>
                  <a:cubicBezTo>
                    <a:pt x="718" y="288"/>
                    <a:pt x="717" y="287"/>
                    <a:pt x="717" y="287"/>
                  </a:cubicBezTo>
                  <a:cubicBezTo>
                    <a:pt x="712" y="283"/>
                    <a:pt x="706" y="286"/>
                    <a:pt x="700" y="285"/>
                  </a:cubicBezTo>
                  <a:cubicBezTo>
                    <a:pt x="698" y="284"/>
                    <a:pt x="699" y="288"/>
                    <a:pt x="696" y="288"/>
                  </a:cubicBezTo>
                  <a:cubicBezTo>
                    <a:pt x="694" y="288"/>
                    <a:pt x="692" y="286"/>
                    <a:pt x="691" y="288"/>
                  </a:cubicBezTo>
                  <a:cubicBezTo>
                    <a:pt x="689" y="293"/>
                    <a:pt x="687" y="297"/>
                    <a:pt x="684" y="295"/>
                  </a:cubicBezTo>
                  <a:cubicBezTo>
                    <a:pt x="680" y="293"/>
                    <a:pt x="683" y="292"/>
                    <a:pt x="682" y="290"/>
                  </a:cubicBezTo>
                  <a:cubicBezTo>
                    <a:pt x="678" y="285"/>
                    <a:pt x="668" y="290"/>
                    <a:pt x="667" y="284"/>
                  </a:cubicBezTo>
                  <a:cubicBezTo>
                    <a:pt x="667" y="278"/>
                    <a:pt x="662" y="281"/>
                    <a:pt x="663" y="272"/>
                  </a:cubicBezTo>
                  <a:cubicBezTo>
                    <a:pt x="663" y="269"/>
                    <a:pt x="660" y="272"/>
                    <a:pt x="657" y="272"/>
                  </a:cubicBezTo>
                  <a:cubicBezTo>
                    <a:pt x="656" y="272"/>
                    <a:pt x="648" y="271"/>
                    <a:pt x="648" y="271"/>
                  </a:cubicBezTo>
                  <a:cubicBezTo>
                    <a:pt x="648" y="270"/>
                    <a:pt x="648" y="269"/>
                    <a:pt x="647" y="269"/>
                  </a:cubicBezTo>
                  <a:cubicBezTo>
                    <a:pt x="651" y="265"/>
                    <a:pt x="650" y="265"/>
                    <a:pt x="655" y="265"/>
                  </a:cubicBezTo>
                  <a:cubicBezTo>
                    <a:pt x="659" y="265"/>
                    <a:pt x="664" y="266"/>
                    <a:pt x="668" y="265"/>
                  </a:cubicBezTo>
                  <a:cubicBezTo>
                    <a:pt x="670" y="264"/>
                    <a:pt x="673" y="270"/>
                    <a:pt x="677" y="270"/>
                  </a:cubicBezTo>
                  <a:cubicBezTo>
                    <a:pt x="681" y="269"/>
                    <a:pt x="681" y="273"/>
                    <a:pt x="684" y="272"/>
                  </a:cubicBezTo>
                  <a:cubicBezTo>
                    <a:pt x="688" y="272"/>
                    <a:pt x="692" y="265"/>
                    <a:pt x="690" y="265"/>
                  </a:cubicBezTo>
                  <a:cubicBezTo>
                    <a:pt x="685" y="265"/>
                    <a:pt x="683" y="261"/>
                    <a:pt x="677" y="262"/>
                  </a:cubicBezTo>
                  <a:cubicBezTo>
                    <a:pt x="674" y="263"/>
                    <a:pt x="672" y="263"/>
                    <a:pt x="669" y="260"/>
                  </a:cubicBezTo>
                  <a:cubicBezTo>
                    <a:pt x="668" y="259"/>
                    <a:pt x="666" y="258"/>
                    <a:pt x="665" y="257"/>
                  </a:cubicBezTo>
                  <a:cubicBezTo>
                    <a:pt x="661" y="255"/>
                    <a:pt x="663" y="251"/>
                    <a:pt x="663" y="249"/>
                  </a:cubicBezTo>
                  <a:cubicBezTo>
                    <a:pt x="663" y="247"/>
                    <a:pt x="657" y="245"/>
                    <a:pt x="658" y="245"/>
                  </a:cubicBezTo>
                  <a:cubicBezTo>
                    <a:pt x="657" y="243"/>
                    <a:pt x="655" y="243"/>
                    <a:pt x="654" y="243"/>
                  </a:cubicBezTo>
                  <a:cubicBezTo>
                    <a:pt x="653" y="243"/>
                    <a:pt x="653" y="243"/>
                    <a:pt x="653" y="243"/>
                  </a:cubicBezTo>
                  <a:cubicBezTo>
                    <a:pt x="651" y="243"/>
                    <a:pt x="650" y="243"/>
                    <a:pt x="648" y="243"/>
                  </a:cubicBezTo>
                  <a:cubicBezTo>
                    <a:pt x="647" y="237"/>
                    <a:pt x="651" y="241"/>
                    <a:pt x="652" y="235"/>
                  </a:cubicBezTo>
                  <a:cubicBezTo>
                    <a:pt x="652" y="232"/>
                    <a:pt x="651" y="233"/>
                    <a:pt x="649" y="230"/>
                  </a:cubicBezTo>
                  <a:cubicBezTo>
                    <a:pt x="646" y="227"/>
                    <a:pt x="644" y="230"/>
                    <a:pt x="642" y="228"/>
                  </a:cubicBezTo>
                  <a:cubicBezTo>
                    <a:pt x="639" y="225"/>
                    <a:pt x="636" y="228"/>
                    <a:pt x="632" y="228"/>
                  </a:cubicBezTo>
                  <a:cubicBezTo>
                    <a:pt x="623" y="228"/>
                    <a:pt x="624" y="218"/>
                    <a:pt x="631" y="219"/>
                  </a:cubicBezTo>
                  <a:cubicBezTo>
                    <a:pt x="640" y="219"/>
                    <a:pt x="646" y="213"/>
                    <a:pt x="648" y="215"/>
                  </a:cubicBezTo>
                  <a:cubicBezTo>
                    <a:pt x="649" y="216"/>
                    <a:pt x="648" y="217"/>
                    <a:pt x="649" y="217"/>
                  </a:cubicBezTo>
                  <a:cubicBezTo>
                    <a:pt x="653" y="223"/>
                    <a:pt x="651" y="226"/>
                    <a:pt x="653" y="228"/>
                  </a:cubicBezTo>
                  <a:cubicBezTo>
                    <a:pt x="654" y="229"/>
                    <a:pt x="655" y="230"/>
                    <a:pt x="655" y="231"/>
                  </a:cubicBezTo>
                  <a:cubicBezTo>
                    <a:pt x="656" y="233"/>
                    <a:pt x="658" y="233"/>
                    <a:pt x="659" y="234"/>
                  </a:cubicBezTo>
                  <a:cubicBezTo>
                    <a:pt x="659" y="235"/>
                    <a:pt x="660" y="235"/>
                    <a:pt x="661" y="235"/>
                  </a:cubicBezTo>
                  <a:cubicBezTo>
                    <a:pt x="664" y="234"/>
                    <a:pt x="668" y="235"/>
                    <a:pt x="671" y="236"/>
                  </a:cubicBezTo>
                  <a:cubicBezTo>
                    <a:pt x="673" y="236"/>
                    <a:pt x="674" y="237"/>
                    <a:pt x="675" y="238"/>
                  </a:cubicBezTo>
                  <a:cubicBezTo>
                    <a:pt x="675" y="239"/>
                    <a:pt x="675" y="240"/>
                    <a:pt x="676" y="241"/>
                  </a:cubicBezTo>
                  <a:cubicBezTo>
                    <a:pt x="676" y="243"/>
                    <a:pt x="674" y="245"/>
                    <a:pt x="677" y="248"/>
                  </a:cubicBezTo>
                  <a:cubicBezTo>
                    <a:pt x="679" y="251"/>
                    <a:pt x="679" y="254"/>
                    <a:pt x="681" y="252"/>
                  </a:cubicBezTo>
                  <a:cubicBezTo>
                    <a:pt x="682" y="250"/>
                    <a:pt x="683" y="249"/>
                    <a:pt x="685" y="248"/>
                  </a:cubicBezTo>
                  <a:cubicBezTo>
                    <a:pt x="698" y="247"/>
                    <a:pt x="695" y="253"/>
                    <a:pt x="706" y="248"/>
                  </a:cubicBezTo>
                  <a:cubicBezTo>
                    <a:pt x="706" y="248"/>
                    <a:pt x="707" y="247"/>
                    <a:pt x="707" y="246"/>
                  </a:cubicBezTo>
                  <a:cubicBezTo>
                    <a:pt x="706" y="245"/>
                    <a:pt x="700" y="247"/>
                    <a:pt x="698" y="243"/>
                  </a:cubicBezTo>
                  <a:cubicBezTo>
                    <a:pt x="697" y="240"/>
                    <a:pt x="695" y="243"/>
                    <a:pt x="691" y="241"/>
                  </a:cubicBezTo>
                  <a:cubicBezTo>
                    <a:pt x="690" y="241"/>
                    <a:pt x="690" y="241"/>
                    <a:pt x="690" y="240"/>
                  </a:cubicBezTo>
                  <a:cubicBezTo>
                    <a:pt x="690" y="239"/>
                    <a:pt x="690" y="239"/>
                    <a:pt x="690" y="238"/>
                  </a:cubicBezTo>
                  <a:cubicBezTo>
                    <a:pt x="697" y="236"/>
                    <a:pt x="694" y="240"/>
                    <a:pt x="700" y="237"/>
                  </a:cubicBezTo>
                  <a:cubicBezTo>
                    <a:pt x="704" y="235"/>
                    <a:pt x="707" y="239"/>
                    <a:pt x="709" y="239"/>
                  </a:cubicBezTo>
                  <a:cubicBezTo>
                    <a:pt x="711" y="239"/>
                    <a:pt x="713" y="238"/>
                    <a:pt x="715" y="239"/>
                  </a:cubicBezTo>
                  <a:cubicBezTo>
                    <a:pt x="718" y="241"/>
                    <a:pt x="719" y="238"/>
                    <a:pt x="723" y="236"/>
                  </a:cubicBezTo>
                  <a:cubicBezTo>
                    <a:pt x="724" y="236"/>
                    <a:pt x="725" y="237"/>
                    <a:pt x="725" y="238"/>
                  </a:cubicBezTo>
                  <a:cubicBezTo>
                    <a:pt x="724" y="247"/>
                    <a:pt x="723" y="243"/>
                    <a:pt x="719" y="242"/>
                  </a:cubicBezTo>
                  <a:cubicBezTo>
                    <a:pt x="718" y="242"/>
                    <a:pt x="717" y="245"/>
                    <a:pt x="718" y="245"/>
                  </a:cubicBezTo>
                  <a:cubicBezTo>
                    <a:pt x="720" y="245"/>
                    <a:pt x="723" y="245"/>
                    <a:pt x="725" y="245"/>
                  </a:cubicBezTo>
                  <a:cubicBezTo>
                    <a:pt x="729" y="247"/>
                    <a:pt x="734" y="247"/>
                    <a:pt x="738" y="249"/>
                  </a:cubicBezTo>
                  <a:cubicBezTo>
                    <a:pt x="745" y="252"/>
                    <a:pt x="747" y="247"/>
                    <a:pt x="754" y="250"/>
                  </a:cubicBezTo>
                  <a:cubicBezTo>
                    <a:pt x="759" y="249"/>
                    <a:pt x="766" y="252"/>
                    <a:pt x="767" y="254"/>
                  </a:cubicBezTo>
                  <a:cubicBezTo>
                    <a:pt x="770" y="259"/>
                    <a:pt x="773" y="257"/>
                    <a:pt x="775" y="258"/>
                  </a:cubicBezTo>
                  <a:cubicBezTo>
                    <a:pt x="779" y="260"/>
                    <a:pt x="783" y="256"/>
                    <a:pt x="782" y="254"/>
                  </a:cubicBezTo>
                  <a:cubicBezTo>
                    <a:pt x="779" y="248"/>
                    <a:pt x="778" y="247"/>
                    <a:pt x="776" y="247"/>
                  </a:cubicBezTo>
                  <a:cubicBezTo>
                    <a:pt x="761" y="244"/>
                    <a:pt x="769" y="234"/>
                    <a:pt x="780" y="237"/>
                  </a:cubicBezTo>
                  <a:cubicBezTo>
                    <a:pt x="782" y="238"/>
                    <a:pt x="784" y="237"/>
                    <a:pt x="786" y="238"/>
                  </a:cubicBezTo>
                  <a:cubicBezTo>
                    <a:pt x="790" y="239"/>
                    <a:pt x="793" y="238"/>
                    <a:pt x="797" y="238"/>
                  </a:cubicBezTo>
                  <a:cubicBezTo>
                    <a:pt x="801" y="241"/>
                    <a:pt x="802" y="237"/>
                    <a:pt x="805" y="241"/>
                  </a:cubicBezTo>
                  <a:cubicBezTo>
                    <a:pt x="805" y="241"/>
                    <a:pt x="805" y="243"/>
                    <a:pt x="804" y="243"/>
                  </a:cubicBezTo>
                  <a:cubicBezTo>
                    <a:pt x="798" y="247"/>
                    <a:pt x="799" y="243"/>
                    <a:pt x="793" y="245"/>
                  </a:cubicBezTo>
                  <a:cubicBezTo>
                    <a:pt x="792" y="245"/>
                    <a:pt x="792" y="246"/>
                    <a:pt x="792" y="246"/>
                  </a:cubicBezTo>
                  <a:cubicBezTo>
                    <a:pt x="804" y="251"/>
                    <a:pt x="799" y="248"/>
                    <a:pt x="803" y="247"/>
                  </a:cubicBezTo>
                  <a:cubicBezTo>
                    <a:pt x="806" y="247"/>
                    <a:pt x="809" y="249"/>
                    <a:pt x="810" y="247"/>
                  </a:cubicBezTo>
                  <a:cubicBezTo>
                    <a:pt x="813" y="244"/>
                    <a:pt x="803" y="245"/>
                    <a:pt x="810" y="238"/>
                  </a:cubicBezTo>
                  <a:cubicBezTo>
                    <a:pt x="820" y="238"/>
                    <a:pt x="820" y="238"/>
                    <a:pt x="820" y="238"/>
                  </a:cubicBezTo>
                  <a:cubicBezTo>
                    <a:pt x="821" y="238"/>
                    <a:pt x="821" y="232"/>
                    <a:pt x="819" y="233"/>
                  </a:cubicBezTo>
                  <a:cubicBezTo>
                    <a:pt x="817" y="234"/>
                    <a:pt x="816" y="236"/>
                    <a:pt x="813" y="235"/>
                  </a:cubicBezTo>
                  <a:cubicBezTo>
                    <a:pt x="811" y="233"/>
                    <a:pt x="808" y="231"/>
                    <a:pt x="805" y="233"/>
                  </a:cubicBezTo>
                  <a:cubicBezTo>
                    <a:pt x="803" y="235"/>
                    <a:pt x="800" y="233"/>
                    <a:pt x="799" y="234"/>
                  </a:cubicBezTo>
                  <a:cubicBezTo>
                    <a:pt x="792" y="234"/>
                    <a:pt x="793" y="227"/>
                    <a:pt x="790" y="230"/>
                  </a:cubicBezTo>
                  <a:cubicBezTo>
                    <a:pt x="788" y="231"/>
                    <a:pt x="787" y="232"/>
                    <a:pt x="786" y="231"/>
                  </a:cubicBezTo>
                  <a:cubicBezTo>
                    <a:pt x="784" y="231"/>
                    <a:pt x="781" y="231"/>
                    <a:pt x="779" y="229"/>
                  </a:cubicBezTo>
                  <a:cubicBezTo>
                    <a:pt x="779" y="229"/>
                    <a:pt x="779" y="228"/>
                    <a:pt x="778" y="228"/>
                  </a:cubicBezTo>
                  <a:cubicBezTo>
                    <a:pt x="772" y="227"/>
                    <a:pt x="773" y="233"/>
                    <a:pt x="769" y="228"/>
                  </a:cubicBezTo>
                  <a:cubicBezTo>
                    <a:pt x="769" y="227"/>
                    <a:pt x="770" y="227"/>
                    <a:pt x="770" y="226"/>
                  </a:cubicBezTo>
                  <a:cubicBezTo>
                    <a:pt x="771" y="221"/>
                    <a:pt x="770" y="221"/>
                    <a:pt x="771" y="221"/>
                  </a:cubicBezTo>
                  <a:cubicBezTo>
                    <a:pt x="772" y="220"/>
                    <a:pt x="772" y="221"/>
                    <a:pt x="772" y="221"/>
                  </a:cubicBezTo>
                  <a:cubicBezTo>
                    <a:pt x="776" y="222"/>
                    <a:pt x="780" y="220"/>
                    <a:pt x="779" y="218"/>
                  </a:cubicBezTo>
                  <a:cubicBezTo>
                    <a:pt x="782" y="217"/>
                    <a:pt x="781" y="217"/>
                    <a:pt x="781" y="215"/>
                  </a:cubicBezTo>
                  <a:cubicBezTo>
                    <a:pt x="785" y="213"/>
                    <a:pt x="783" y="213"/>
                    <a:pt x="788" y="216"/>
                  </a:cubicBezTo>
                  <a:cubicBezTo>
                    <a:pt x="790" y="216"/>
                    <a:pt x="789" y="214"/>
                    <a:pt x="790" y="213"/>
                  </a:cubicBezTo>
                  <a:cubicBezTo>
                    <a:pt x="790" y="213"/>
                    <a:pt x="790" y="213"/>
                    <a:pt x="790" y="213"/>
                  </a:cubicBezTo>
                  <a:cubicBezTo>
                    <a:pt x="793" y="212"/>
                    <a:pt x="792" y="211"/>
                    <a:pt x="794" y="207"/>
                  </a:cubicBezTo>
                  <a:cubicBezTo>
                    <a:pt x="794" y="207"/>
                    <a:pt x="795" y="206"/>
                    <a:pt x="794" y="206"/>
                  </a:cubicBezTo>
                  <a:cubicBezTo>
                    <a:pt x="795" y="205"/>
                    <a:pt x="796" y="205"/>
                    <a:pt x="796" y="203"/>
                  </a:cubicBezTo>
                  <a:cubicBezTo>
                    <a:pt x="797" y="203"/>
                    <a:pt x="797" y="201"/>
                    <a:pt x="797" y="200"/>
                  </a:cubicBezTo>
                  <a:cubicBezTo>
                    <a:pt x="802" y="197"/>
                    <a:pt x="802" y="196"/>
                    <a:pt x="806" y="198"/>
                  </a:cubicBezTo>
                  <a:cubicBezTo>
                    <a:pt x="808" y="202"/>
                    <a:pt x="807" y="201"/>
                    <a:pt x="807" y="202"/>
                  </a:cubicBezTo>
                  <a:cubicBezTo>
                    <a:pt x="807" y="203"/>
                    <a:pt x="807" y="204"/>
                    <a:pt x="807" y="205"/>
                  </a:cubicBezTo>
                  <a:cubicBezTo>
                    <a:pt x="809" y="206"/>
                    <a:pt x="810" y="202"/>
                    <a:pt x="812" y="202"/>
                  </a:cubicBezTo>
                  <a:cubicBezTo>
                    <a:pt x="819" y="202"/>
                    <a:pt x="823" y="202"/>
                    <a:pt x="825" y="208"/>
                  </a:cubicBezTo>
                  <a:cubicBezTo>
                    <a:pt x="826" y="210"/>
                    <a:pt x="826" y="209"/>
                    <a:pt x="821" y="214"/>
                  </a:cubicBezTo>
                  <a:cubicBezTo>
                    <a:pt x="819" y="216"/>
                    <a:pt x="827" y="220"/>
                    <a:pt x="827" y="213"/>
                  </a:cubicBezTo>
                  <a:cubicBezTo>
                    <a:pt x="828" y="206"/>
                    <a:pt x="830" y="211"/>
                    <a:pt x="833" y="210"/>
                  </a:cubicBezTo>
                  <a:cubicBezTo>
                    <a:pt x="834" y="210"/>
                    <a:pt x="836" y="208"/>
                    <a:pt x="836" y="208"/>
                  </a:cubicBezTo>
                  <a:cubicBezTo>
                    <a:pt x="835" y="194"/>
                    <a:pt x="825" y="206"/>
                    <a:pt x="827" y="190"/>
                  </a:cubicBezTo>
                  <a:cubicBezTo>
                    <a:pt x="830" y="189"/>
                    <a:pt x="833" y="190"/>
                    <a:pt x="836" y="190"/>
                  </a:cubicBezTo>
                  <a:cubicBezTo>
                    <a:pt x="839" y="189"/>
                    <a:pt x="840" y="191"/>
                    <a:pt x="840" y="194"/>
                  </a:cubicBezTo>
                  <a:cubicBezTo>
                    <a:pt x="840" y="194"/>
                    <a:pt x="841" y="194"/>
                    <a:pt x="842" y="195"/>
                  </a:cubicBezTo>
                  <a:cubicBezTo>
                    <a:pt x="844" y="202"/>
                    <a:pt x="846" y="196"/>
                    <a:pt x="854" y="203"/>
                  </a:cubicBezTo>
                  <a:cubicBezTo>
                    <a:pt x="856" y="205"/>
                    <a:pt x="856" y="201"/>
                    <a:pt x="859" y="202"/>
                  </a:cubicBezTo>
                  <a:cubicBezTo>
                    <a:pt x="862" y="204"/>
                    <a:pt x="864" y="207"/>
                    <a:pt x="867" y="205"/>
                  </a:cubicBezTo>
                  <a:cubicBezTo>
                    <a:pt x="870" y="204"/>
                    <a:pt x="871" y="206"/>
                    <a:pt x="869" y="208"/>
                  </a:cubicBezTo>
                  <a:cubicBezTo>
                    <a:pt x="866" y="213"/>
                    <a:pt x="870" y="211"/>
                    <a:pt x="872" y="220"/>
                  </a:cubicBezTo>
                  <a:cubicBezTo>
                    <a:pt x="872" y="223"/>
                    <a:pt x="871" y="222"/>
                    <a:pt x="869" y="227"/>
                  </a:cubicBezTo>
                  <a:cubicBezTo>
                    <a:pt x="868" y="228"/>
                    <a:pt x="870" y="230"/>
                    <a:pt x="871" y="230"/>
                  </a:cubicBezTo>
                  <a:cubicBezTo>
                    <a:pt x="877" y="227"/>
                    <a:pt x="882" y="232"/>
                    <a:pt x="880" y="233"/>
                  </a:cubicBezTo>
                  <a:cubicBezTo>
                    <a:pt x="875" y="236"/>
                    <a:pt x="875" y="236"/>
                    <a:pt x="873" y="235"/>
                  </a:cubicBezTo>
                  <a:cubicBezTo>
                    <a:pt x="872" y="234"/>
                    <a:pt x="871" y="231"/>
                    <a:pt x="870" y="231"/>
                  </a:cubicBezTo>
                  <a:cubicBezTo>
                    <a:pt x="869" y="230"/>
                    <a:pt x="868" y="231"/>
                    <a:pt x="868" y="232"/>
                  </a:cubicBezTo>
                  <a:cubicBezTo>
                    <a:pt x="860" y="237"/>
                    <a:pt x="860" y="233"/>
                    <a:pt x="859" y="230"/>
                  </a:cubicBezTo>
                  <a:cubicBezTo>
                    <a:pt x="858" y="229"/>
                    <a:pt x="855" y="229"/>
                    <a:pt x="855" y="232"/>
                  </a:cubicBezTo>
                  <a:cubicBezTo>
                    <a:pt x="855" y="234"/>
                    <a:pt x="856" y="239"/>
                    <a:pt x="858" y="238"/>
                  </a:cubicBezTo>
                  <a:cubicBezTo>
                    <a:pt x="862" y="237"/>
                    <a:pt x="872" y="238"/>
                    <a:pt x="874" y="239"/>
                  </a:cubicBezTo>
                  <a:cubicBezTo>
                    <a:pt x="883" y="244"/>
                    <a:pt x="890" y="239"/>
                    <a:pt x="898" y="244"/>
                  </a:cubicBezTo>
                  <a:cubicBezTo>
                    <a:pt x="898" y="244"/>
                    <a:pt x="902" y="243"/>
                    <a:pt x="903" y="242"/>
                  </a:cubicBezTo>
                  <a:cubicBezTo>
                    <a:pt x="906" y="241"/>
                    <a:pt x="907" y="247"/>
                    <a:pt x="911" y="243"/>
                  </a:cubicBezTo>
                  <a:cubicBezTo>
                    <a:pt x="913" y="241"/>
                    <a:pt x="915" y="244"/>
                    <a:pt x="917" y="247"/>
                  </a:cubicBezTo>
                  <a:cubicBezTo>
                    <a:pt x="916" y="247"/>
                    <a:pt x="917" y="253"/>
                    <a:pt x="913" y="254"/>
                  </a:cubicBezTo>
                  <a:cubicBezTo>
                    <a:pt x="912" y="254"/>
                    <a:pt x="912" y="256"/>
                    <a:pt x="915" y="257"/>
                  </a:cubicBezTo>
                  <a:cubicBezTo>
                    <a:pt x="916" y="257"/>
                    <a:pt x="917" y="257"/>
                    <a:pt x="918" y="258"/>
                  </a:cubicBezTo>
                  <a:cubicBezTo>
                    <a:pt x="918" y="259"/>
                    <a:pt x="917" y="259"/>
                    <a:pt x="916" y="259"/>
                  </a:cubicBezTo>
                  <a:cubicBezTo>
                    <a:pt x="914" y="261"/>
                    <a:pt x="913" y="262"/>
                    <a:pt x="912" y="261"/>
                  </a:cubicBezTo>
                  <a:cubicBezTo>
                    <a:pt x="911" y="260"/>
                    <a:pt x="910" y="256"/>
                    <a:pt x="908" y="257"/>
                  </a:cubicBezTo>
                  <a:cubicBezTo>
                    <a:pt x="901" y="262"/>
                    <a:pt x="902" y="263"/>
                    <a:pt x="899" y="263"/>
                  </a:cubicBezTo>
                  <a:cubicBezTo>
                    <a:pt x="891" y="262"/>
                    <a:pt x="888" y="263"/>
                    <a:pt x="889" y="259"/>
                  </a:cubicBezTo>
                  <a:cubicBezTo>
                    <a:pt x="889" y="257"/>
                    <a:pt x="889" y="254"/>
                    <a:pt x="892" y="254"/>
                  </a:cubicBezTo>
                  <a:cubicBezTo>
                    <a:pt x="895" y="254"/>
                    <a:pt x="892" y="251"/>
                    <a:pt x="896" y="251"/>
                  </a:cubicBezTo>
                  <a:cubicBezTo>
                    <a:pt x="897" y="250"/>
                    <a:pt x="902" y="248"/>
                    <a:pt x="902" y="247"/>
                  </a:cubicBezTo>
                  <a:cubicBezTo>
                    <a:pt x="902" y="247"/>
                    <a:pt x="899" y="244"/>
                    <a:pt x="898" y="244"/>
                  </a:cubicBezTo>
                  <a:cubicBezTo>
                    <a:pt x="897" y="244"/>
                    <a:pt x="896" y="244"/>
                    <a:pt x="896" y="243"/>
                  </a:cubicBezTo>
                  <a:cubicBezTo>
                    <a:pt x="894" y="244"/>
                    <a:pt x="893" y="246"/>
                    <a:pt x="889" y="245"/>
                  </a:cubicBezTo>
                  <a:cubicBezTo>
                    <a:pt x="876" y="244"/>
                    <a:pt x="879" y="244"/>
                    <a:pt x="877" y="245"/>
                  </a:cubicBezTo>
                  <a:cubicBezTo>
                    <a:pt x="872" y="246"/>
                    <a:pt x="873" y="245"/>
                    <a:pt x="871" y="249"/>
                  </a:cubicBezTo>
                  <a:cubicBezTo>
                    <a:pt x="868" y="249"/>
                    <a:pt x="874" y="252"/>
                    <a:pt x="856" y="251"/>
                  </a:cubicBezTo>
                  <a:cubicBezTo>
                    <a:pt x="852" y="251"/>
                    <a:pt x="854" y="247"/>
                    <a:pt x="851" y="247"/>
                  </a:cubicBezTo>
                  <a:cubicBezTo>
                    <a:pt x="850" y="247"/>
                    <a:pt x="849" y="247"/>
                    <a:pt x="847" y="247"/>
                  </a:cubicBezTo>
                  <a:cubicBezTo>
                    <a:pt x="848" y="248"/>
                    <a:pt x="848" y="248"/>
                    <a:pt x="849" y="248"/>
                  </a:cubicBezTo>
                  <a:cubicBezTo>
                    <a:pt x="846" y="247"/>
                    <a:pt x="844" y="241"/>
                    <a:pt x="841" y="246"/>
                  </a:cubicBezTo>
                  <a:cubicBezTo>
                    <a:pt x="841" y="247"/>
                    <a:pt x="840" y="246"/>
                    <a:pt x="845" y="248"/>
                  </a:cubicBezTo>
                  <a:cubicBezTo>
                    <a:pt x="845" y="249"/>
                    <a:pt x="845" y="250"/>
                    <a:pt x="846" y="250"/>
                  </a:cubicBezTo>
                  <a:cubicBezTo>
                    <a:pt x="847" y="253"/>
                    <a:pt x="849" y="251"/>
                    <a:pt x="849" y="252"/>
                  </a:cubicBezTo>
                  <a:cubicBezTo>
                    <a:pt x="849" y="252"/>
                    <a:pt x="849" y="252"/>
                    <a:pt x="849" y="252"/>
                  </a:cubicBezTo>
                  <a:cubicBezTo>
                    <a:pt x="852" y="257"/>
                    <a:pt x="851" y="259"/>
                    <a:pt x="863" y="254"/>
                  </a:cubicBezTo>
                  <a:cubicBezTo>
                    <a:pt x="864" y="255"/>
                    <a:pt x="865" y="256"/>
                    <a:pt x="866" y="257"/>
                  </a:cubicBezTo>
                  <a:cubicBezTo>
                    <a:pt x="865" y="258"/>
                    <a:pt x="866" y="259"/>
                    <a:pt x="867" y="259"/>
                  </a:cubicBezTo>
                  <a:cubicBezTo>
                    <a:pt x="868" y="263"/>
                    <a:pt x="872" y="268"/>
                    <a:pt x="875" y="266"/>
                  </a:cubicBezTo>
                  <a:cubicBezTo>
                    <a:pt x="878" y="264"/>
                    <a:pt x="878" y="267"/>
                    <a:pt x="885" y="266"/>
                  </a:cubicBezTo>
                  <a:cubicBezTo>
                    <a:pt x="890" y="265"/>
                    <a:pt x="891" y="271"/>
                    <a:pt x="893" y="272"/>
                  </a:cubicBezTo>
                  <a:cubicBezTo>
                    <a:pt x="894" y="273"/>
                    <a:pt x="894" y="274"/>
                    <a:pt x="894" y="275"/>
                  </a:cubicBezTo>
                  <a:cubicBezTo>
                    <a:pt x="896" y="275"/>
                    <a:pt x="896" y="276"/>
                    <a:pt x="896" y="277"/>
                  </a:cubicBezTo>
                  <a:cubicBezTo>
                    <a:pt x="896" y="274"/>
                    <a:pt x="892" y="274"/>
                    <a:pt x="891" y="277"/>
                  </a:cubicBezTo>
                  <a:cubicBezTo>
                    <a:pt x="890" y="281"/>
                    <a:pt x="892" y="281"/>
                    <a:pt x="887" y="285"/>
                  </a:cubicBezTo>
                  <a:cubicBezTo>
                    <a:pt x="891" y="288"/>
                    <a:pt x="903" y="285"/>
                    <a:pt x="909" y="288"/>
                  </a:cubicBezTo>
                  <a:cubicBezTo>
                    <a:pt x="912" y="291"/>
                    <a:pt x="912" y="291"/>
                    <a:pt x="909" y="294"/>
                  </a:cubicBezTo>
                  <a:cubicBezTo>
                    <a:pt x="908" y="294"/>
                    <a:pt x="908" y="294"/>
                    <a:pt x="908" y="295"/>
                  </a:cubicBezTo>
                  <a:cubicBezTo>
                    <a:pt x="908" y="296"/>
                    <a:pt x="908" y="297"/>
                    <a:pt x="907" y="298"/>
                  </a:cubicBezTo>
                  <a:cubicBezTo>
                    <a:pt x="906" y="299"/>
                    <a:pt x="902" y="301"/>
                    <a:pt x="900" y="299"/>
                  </a:cubicBezTo>
                  <a:cubicBezTo>
                    <a:pt x="898" y="296"/>
                    <a:pt x="875" y="293"/>
                    <a:pt x="872" y="297"/>
                  </a:cubicBezTo>
                  <a:cubicBezTo>
                    <a:pt x="874" y="299"/>
                    <a:pt x="874" y="298"/>
                    <a:pt x="878" y="297"/>
                  </a:cubicBezTo>
                  <a:cubicBezTo>
                    <a:pt x="880" y="297"/>
                    <a:pt x="884" y="300"/>
                    <a:pt x="885" y="301"/>
                  </a:cubicBezTo>
                  <a:cubicBezTo>
                    <a:pt x="886" y="301"/>
                    <a:pt x="886" y="303"/>
                    <a:pt x="886" y="304"/>
                  </a:cubicBezTo>
                  <a:cubicBezTo>
                    <a:pt x="887" y="302"/>
                    <a:pt x="882" y="300"/>
                    <a:pt x="901" y="300"/>
                  </a:cubicBezTo>
                  <a:cubicBezTo>
                    <a:pt x="902" y="300"/>
                    <a:pt x="904" y="301"/>
                    <a:pt x="905" y="301"/>
                  </a:cubicBezTo>
                  <a:cubicBezTo>
                    <a:pt x="908" y="302"/>
                    <a:pt x="908" y="298"/>
                    <a:pt x="909" y="297"/>
                  </a:cubicBezTo>
                  <a:cubicBezTo>
                    <a:pt x="920" y="293"/>
                    <a:pt x="919" y="301"/>
                    <a:pt x="924" y="300"/>
                  </a:cubicBezTo>
                  <a:cubicBezTo>
                    <a:pt x="924" y="301"/>
                    <a:pt x="928" y="302"/>
                    <a:pt x="928" y="305"/>
                  </a:cubicBezTo>
                  <a:cubicBezTo>
                    <a:pt x="927" y="309"/>
                    <a:pt x="931" y="312"/>
                    <a:pt x="935" y="313"/>
                  </a:cubicBezTo>
                  <a:cubicBezTo>
                    <a:pt x="935" y="315"/>
                    <a:pt x="936" y="320"/>
                    <a:pt x="938" y="317"/>
                  </a:cubicBezTo>
                  <a:cubicBezTo>
                    <a:pt x="939" y="316"/>
                    <a:pt x="939" y="315"/>
                    <a:pt x="938" y="313"/>
                  </a:cubicBezTo>
                  <a:cubicBezTo>
                    <a:pt x="941" y="313"/>
                    <a:pt x="943" y="313"/>
                    <a:pt x="945" y="313"/>
                  </a:cubicBezTo>
                  <a:cubicBezTo>
                    <a:pt x="947" y="313"/>
                    <a:pt x="950" y="309"/>
                    <a:pt x="948" y="308"/>
                  </a:cubicBezTo>
                  <a:cubicBezTo>
                    <a:pt x="944" y="303"/>
                    <a:pt x="951" y="305"/>
                    <a:pt x="952" y="305"/>
                  </a:cubicBezTo>
                  <a:cubicBezTo>
                    <a:pt x="952" y="305"/>
                    <a:pt x="953" y="304"/>
                    <a:pt x="953" y="304"/>
                  </a:cubicBezTo>
                  <a:cubicBezTo>
                    <a:pt x="959" y="307"/>
                    <a:pt x="953" y="300"/>
                    <a:pt x="960" y="300"/>
                  </a:cubicBezTo>
                  <a:cubicBezTo>
                    <a:pt x="962" y="300"/>
                    <a:pt x="965" y="301"/>
                    <a:pt x="968" y="300"/>
                  </a:cubicBezTo>
                  <a:cubicBezTo>
                    <a:pt x="970" y="300"/>
                    <a:pt x="971" y="301"/>
                    <a:pt x="971" y="303"/>
                  </a:cubicBezTo>
                  <a:cubicBezTo>
                    <a:pt x="970" y="304"/>
                    <a:pt x="969" y="305"/>
                    <a:pt x="969" y="306"/>
                  </a:cubicBezTo>
                  <a:cubicBezTo>
                    <a:pt x="966" y="306"/>
                    <a:pt x="966" y="310"/>
                    <a:pt x="962" y="309"/>
                  </a:cubicBezTo>
                  <a:cubicBezTo>
                    <a:pt x="959" y="308"/>
                    <a:pt x="956" y="309"/>
                    <a:pt x="954" y="310"/>
                  </a:cubicBezTo>
                  <a:cubicBezTo>
                    <a:pt x="951" y="311"/>
                    <a:pt x="954" y="315"/>
                    <a:pt x="955" y="319"/>
                  </a:cubicBezTo>
                  <a:cubicBezTo>
                    <a:pt x="956" y="324"/>
                    <a:pt x="949" y="325"/>
                    <a:pt x="943" y="326"/>
                  </a:cubicBezTo>
                  <a:cubicBezTo>
                    <a:pt x="941" y="326"/>
                    <a:pt x="938" y="324"/>
                    <a:pt x="937" y="321"/>
                  </a:cubicBezTo>
                  <a:cubicBezTo>
                    <a:pt x="937" y="318"/>
                    <a:pt x="932" y="317"/>
                    <a:pt x="929" y="320"/>
                  </a:cubicBezTo>
                  <a:cubicBezTo>
                    <a:pt x="925" y="325"/>
                    <a:pt x="922" y="320"/>
                    <a:pt x="923" y="317"/>
                  </a:cubicBezTo>
                  <a:cubicBezTo>
                    <a:pt x="924" y="316"/>
                    <a:pt x="924" y="315"/>
                    <a:pt x="923" y="315"/>
                  </a:cubicBezTo>
                  <a:cubicBezTo>
                    <a:pt x="919" y="313"/>
                    <a:pt x="922" y="316"/>
                    <a:pt x="917" y="310"/>
                  </a:cubicBezTo>
                  <a:cubicBezTo>
                    <a:pt x="916" y="309"/>
                    <a:pt x="915" y="313"/>
                    <a:pt x="916" y="315"/>
                  </a:cubicBezTo>
                  <a:cubicBezTo>
                    <a:pt x="918" y="317"/>
                    <a:pt x="918" y="319"/>
                    <a:pt x="914" y="322"/>
                  </a:cubicBezTo>
                  <a:cubicBezTo>
                    <a:pt x="910" y="324"/>
                    <a:pt x="911" y="327"/>
                    <a:pt x="910" y="330"/>
                  </a:cubicBezTo>
                  <a:cubicBezTo>
                    <a:pt x="909" y="333"/>
                    <a:pt x="908" y="333"/>
                    <a:pt x="916" y="335"/>
                  </a:cubicBezTo>
                  <a:cubicBezTo>
                    <a:pt x="920" y="336"/>
                    <a:pt x="922" y="343"/>
                    <a:pt x="921" y="343"/>
                  </a:cubicBezTo>
                  <a:cubicBezTo>
                    <a:pt x="918" y="345"/>
                    <a:pt x="914" y="345"/>
                    <a:pt x="915" y="342"/>
                  </a:cubicBezTo>
                  <a:cubicBezTo>
                    <a:pt x="915" y="340"/>
                    <a:pt x="914" y="340"/>
                    <a:pt x="913" y="341"/>
                  </a:cubicBezTo>
                  <a:cubicBezTo>
                    <a:pt x="913" y="342"/>
                    <a:pt x="913" y="342"/>
                    <a:pt x="912" y="343"/>
                  </a:cubicBezTo>
                  <a:cubicBezTo>
                    <a:pt x="912" y="343"/>
                    <a:pt x="911" y="344"/>
                    <a:pt x="910" y="344"/>
                  </a:cubicBezTo>
                  <a:cubicBezTo>
                    <a:pt x="905" y="343"/>
                    <a:pt x="899" y="344"/>
                    <a:pt x="899" y="341"/>
                  </a:cubicBezTo>
                  <a:cubicBezTo>
                    <a:pt x="898" y="336"/>
                    <a:pt x="893" y="338"/>
                    <a:pt x="895" y="334"/>
                  </a:cubicBezTo>
                  <a:cubicBezTo>
                    <a:pt x="895" y="334"/>
                    <a:pt x="894" y="333"/>
                    <a:pt x="894" y="333"/>
                  </a:cubicBezTo>
                  <a:cubicBezTo>
                    <a:pt x="894" y="334"/>
                    <a:pt x="894" y="334"/>
                    <a:pt x="894" y="335"/>
                  </a:cubicBezTo>
                  <a:cubicBezTo>
                    <a:pt x="890" y="340"/>
                    <a:pt x="893" y="339"/>
                    <a:pt x="892" y="343"/>
                  </a:cubicBezTo>
                  <a:cubicBezTo>
                    <a:pt x="890" y="349"/>
                    <a:pt x="885" y="344"/>
                    <a:pt x="886" y="351"/>
                  </a:cubicBezTo>
                  <a:cubicBezTo>
                    <a:pt x="886" y="352"/>
                    <a:pt x="883" y="356"/>
                    <a:pt x="887" y="356"/>
                  </a:cubicBezTo>
                  <a:cubicBezTo>
                    <a:pt x="901" y="358"/>
                    <a:pt x="895" y="352"/>
                    <a:pt x="900" y="351"/>
                  </a:cubicBezTo>
                  <a:cubicBezTo>
                    <a:pt x="914" y="348"/>
                    <a:pt x="916" y="353"/>
                    <a:pt x="914" y="355"/>
                  </a:cubicBezTo>
                  <a:cubicBezTo>
                    <a:pt x="908" y="359"/>
                    <a:pt x="905" y="354"/>
                    <a:pt x="905" y="359"/>
                  </a:cubicBezTo>
                  <a:cubicBezTo>
                    <a:pt x="905" y="360"/>
                    <a:pt x="904" y="362"/>
                    <a:pt x="905" y="363"/>
                  </a:cubicBezTo>
                  <a:cubicBezTo>
                    <a:pt x="906" y="364"/>
                    <a:pt x="907" y="365"/>
                    <a:pt x="908" y="365"/>
                  </a:cubicBezTo>
                  <a:cubicBezTo>
                    <a:pt x="920" y="364"/>
                    <a:pt x="918" y="364"/>
                    <a:pt x="925" y="360"/>
                  </a:cubicBezTo>
                  <a:cubicBezTo>
                    <a:pt x="929" y="357"/>
                    <a:pt x="919" y="355"/>
                    <a:pt x="924" y="352"/>
                  </a:cubicBezTo>
                  <a:cubicBezTo>
                    <a:pt x="927" y="351"/>
                    <a:pt x="927" y="351"/>
                    <a:pt x="932" y="353"/>
                  </a:cubicBezTo>
                  <a:cubicBezTo>
                    <a:pt x="933" y="353"/>
                    <a:pt x="933" y="354"/>
                    <a:pt x="933" y="355"/>
                  </a:cubicBezTo>
                  <a:cubicBezTo>
                    <a:pt x="932" y="355"/>
                    <a:pt x="931" y="356"/>
                    <a:pt x="930" y="357"/>
                  </a:cubicBezTo>
                  <a:cubicBezTo>
                    <a:pt x="927" y="360"/>
                    <a:pt x="943" y="363"/>
                    <a:pt x="945" y="362"/>
                  </a:cubicBezTo>
                  <a:cubicBezTo>
                    <a:pt x="947" y="360"/>
                    <a:pt x="949" y="360"/>
                    <a:pt x="951" y="360"/>
                  </a:cubicBezTo>
                  <a:cubicBezTo>
                    <a:pt x="954" y="359"/>
                    <a:pt x="949" y="355"/>
                    <a:pt x="953" y="354"/>
                  </a:cubicBezTo>
                  <a:cubicBezTo>
                    <a:pt x="958" y="354"/>
                    <a:pt x="959" y="354"/>
                    <a:pt x="960" y="356"/>
                  </a:cubicBezTo>
                  <a:cubicBezTo>
                    <a:pt x="961" y="360"/>
                    <a:pt x="962" y="359"/>
                    <a:pt x="962" y="357"/>
                  </a:cubicBezTo>
                  <a:cubicBezTo>
                    <a:pt x="962" y="357"/>
                    <a:pt x="962" y="356"/>
                    <a:pt x="962" y="355"/>
                  </a:cubicBezTo>
                  <a:cubicBezTo>
                    <a:pt x="961" y="352"/>
                    <a:pt x="966" y="352"/>
                    <a:pt x="967" y="353"/>
                  </a:cubicBezTo>
                  <a:cubicBezTo>
                    <a:pt x="970" y="355"/>
                    <a:pt x="973" y="353"/>
                    <a:pt x="975" y="353"/>
                  </a:cubicBezTo>
                  <a:cubicBezTo>
                    <a:pt x="982" y="352"/>
                    <a:pt x="973" y="365"/>
                    <a:pt x="985" y="366"/>
                  </a:cubicBezTo>
                  <a:cubicBezTo>
                    <a:pt x="997" y="367"/>
                    <a:pt x="985" y="371"/>
                    <a:pt x="1011" y="366"/>
                  </a:cubicBezTo>
                  <a:cubicBezTo>
                    <a:pt x="1013" y="366"/>
                    <a:pt x="1011" y="363"/>
                    <a:pt x="1010" y="362"/>
                  </a:cubicBezTo>
                  <a:cubicBezTo>
                    <a:pt x="1010" y="362"/>
                    <a:pt x="1011" y="360"/>
                    <a:pt x="1011" y="360"/>
                  </a:cubicBezTo>
                  <a:cubicBezTo>
                    <a:pt x="1019" y="361"/>
                    <a:pt x="1018" y="364"/>
                    <a:pt x="1020" y="365"/>
                  </a:cubicBezTo>
                  <a:cubicBezTo>
                    <a:pt x="1026" y="368"/>
                    <a:pt x="1028" y="363"/>
                    <a:pt x="1030" y="361"/>
                  </a:cubicBezTo>
                  <a:cubicBezTo>
                    <a:pt x="1031" y="360"/>
                    <a:pt x="1031" y="360"/>
                    <a:pt x="1030" y="359"/>
                  </a:cubicBezTo>
                  <a:cubicBezTo>
                    <a:pt x="1024" y="347"/>
                    <a:pt x="1074" y="351"/>
                    <a:pt x="1063" y="346"/>
                  </a:cubicBezTo>
                  <a:cubicBezTo>
                    <a:pt x="1059" y="344"/>
                    <a:pt x="1060" y="342"/>
                    <a:pt x="1061" y="342"/>
                  </a:cubicBezTo>
                  <a:cubicBezTo>
                    <a:pt x="1075" y="335"/>
                    <a:pt x="1063" y="335"/>
                    <a:pt x="1061" y="335"/>
                  </a:cubicBezTo>
                  <a:cubicBezTo>
                    <a:pt x="1055" y="337"/>
                    <a:pt x="1055" y="334"/>
                    <a:pt x="1050" y="337"/>
                  </a:cubicBezTo>
                  <a:cubicBezTo>
                    <a:pt x="1048" y="338"/>
                    <a:pt x="1045" y="335"/>
                    <a:pt x="1048" y="332"/>
                  </a:cubicBezTo>
                  <a:cubicBezTo>
                    <a:pt x="1051" y="330"/>
                    <a:pt x="1056" y="329"/>
                    <a:pt x="1060" y="332"/>
                  </a:cubicBezTo>
                  <a:cubicBezTo>
                    <a:pt x="1062" y="334"/>
                    <a:pt x="1066" y="332"/>
                    <a:pt x="1067" y="329"/>
                  </a:cubicBezTo>
                  <a:cubicBezTo>
                    <a:pt x="1067" y="325"/>
                    <a:pt x="1068" y="325"/>
                    <a:pt x="1071" y="321"/>
                  </a:cubicBezTo>
                  <a:cubicBezTo>
                    <a:pt x="1075" y="317"/>
                    <a:pt x="1076" y="322"/>
                    <a:pt x="1078" y="318"/>
                  </a:cubicBezTo>
                  <a:cubicBezTo>
                    <a:pt x="1079" y="316"/>
                    <a:pt x="1079" y="314"/>
                    <a:pt x="1081" y="313"/>
                  </a:cubicBezTo>
                  <a:cubicBezTo>
                    <a:pt x="1088" y="311"/>
                    <a:pt x="1091" y="315"/>
                    <a:pt x="1089" y="309"/>
                  </a:cubicBezTo>
                  <a:cubicBezTo>
                    <a:pt x="1088" y="306"/>
                    <a:pt x="1089" y="305"/>
                    <a:pt x="1087" y="305"/>
                  </a:cubicBezTo>
                  <a:cubicBezTo>
                    <a:pt x="1085" y="305"/>
                    <a:pt x="1077" y="307"/>
                    <a:pt x="1078" y="303"/>
                  </a:cubicBezTo>
                  <a:cubicBezTo>
                    <a:pt x="1078" y="303"/>
                    <a:pt x="1078" y="302"/>
                    <a:pt x="1078" y="302"/>
                  </a:cubicBezTo>
                  <a:cubicBezTo>
                    <a:pt x="1079" y="299"/>
                    <a:pt x="1078" y="300"/>
                    <a:pt x="1076" y="298"/>
                  </a:cubicBezTo>
                  <a:cubicBezTo>
                    <a:pt x="1073" y="297"/>
                    <a:pt x="1077" y="294"/>
                    <a:pt x="1076" y="293"/>
                  </a:cubicBezTo>
                  <a:cubicBezTo>
                    <a:pt x="1076" y="291"/>
                    <a:pt x="1074" y="292"/>
                    <a:pt x="1073" y="291"/>
                  </a:cubicBezTo>
                  <a:cubicBezTo>
                    <a:pt x="1073" y="290"/>
                    <a:pt x="1072" y="287"/>
                    <a:pt x="1073" y="285"/>
                  </a:cubicBezTo>
                  <a:cubicBezTo>
                    <a:pt x="1074" y="284"/>
                    <a:pt x="1075" y="284"/>
                    <a:pt x="1075" y="283"/>
                  </a:cubicBezTo>
                  <a:cubicBezTo>
                    <a:pt x="1076" y="280"/>
                    <a:pt x="1075" y="276"/>
                    <a:pt x="1072" y="277"/>
                  </a:cubicBezTo>
                  <a:cubicBezTo>
                    <a:pt x="1063" y="279"/>
                    <a:pt x="1072" y="274"/>
                    <a:pt x="1057" y="281"/>
                  </a:cubicBezTo>
                  <a:cubicBezTo>
                    <a:pt x="1057" y="281"/>
                    <a:pt x="1054" y="285"/>
                    <a:pt x="1050" y="286"/>
                  </a:cubicBezTo>
                  <a:cubicBezTo>
                    <a:pt x="1050" y="286"/>
                    <a:pt x="1048" y="284"/>
                    <a:pt x="1049" y="283"/>
                  </a:cubicBezTo>
                  <a:cubicBezTo>
                    <a:pt x="1053" y="274"/>
                    <a:pt x="1052" y="274"/>
                    <a:pt x="1054" y="273"/>
                  </a:cubicBezTo>
                  <a:cubicBezTo>
                    <a:pt x="1058" y="271"/>
                    <a:pt x="1065" y="266"/>
                    <a:pt x="1073" y="267"/>
                  </a:cubicBezTo>
                  <a:cubicBezTo>
                    <a:pt x="1075" y="268"/>
                    <a:pt x="1077" y="267"/>
                    <a:pt x="1079" y="266"/>
                  </a:cubicBezTo>
                  <a:cubicBezTo>
                    <a:pt x="1081" y="265"/>
                    <a:pt x="1083" y="266"/>
                    <a:pt x="1085" y="265"/>
                  </a:cubicBezTo>
                  <a:cubicBezTo>
                    <a:pt x="1087" y="264"/>
                    <a:pt x="1089" y="264"/>
                    <a:pt x="1090" y="262"/>
                  </a:cubicBezTo>
                  <a:cubicBezTo>
                    <a:pt x="1091" y="261"/>
                    <a:pt x="1093" y="261"/>
                    <a:pt x="1094" y="260"/>
                  </a:cubicBezTo>
                  <a:cubicBezTo>
                    <a:pt x="1095" y="260"/>
                    <a:pt x="1096" y="259"/>
                    <a:pt x="1097" y="259"/>
                  </a:cubicBezTo>
                  <a:cubicBezTo>
                    <a:pt x="1099" y="259"/>
                    <a:pt x="1100" y="259"/>
                    <a:pt x="1102" y="259"/>
                  </a:cubicBezTo>
                  <a:cubicBezTo>
                    <a:pt x="1107" y="257"/>
                    <a:pt x="1108" y="263"/>
                    <a:pt x="1110" y="260"/>
                  </a:cubicBezTo>
                  <a:cubicBezTo>
                    <a:pt x="1111" y="257"/>
                    <a:pt x="1111" y="256"/>
                    <a:pt x="1110" y="256"/>
                  </a:cubicBezTo>
                  <a:cubicBezTo>
                    <a:pt x="1106" y="255"/>
                    <a:pt x="1108" y="249"/>
                    <a:pt x="1106" y="251"/>
                  </a:cubicBezTo>
                  <a:cubicBezTo>
                    <a:pt x="1102" y="254"/>
                    <a:pt x="1104" y="257"/>
                    <a:pt x="1099" y="254"/>
                  </a:cubicBezTo>
                  <a:cubicBezTo>
                    <a:pt x="1097" y="252"/>
                    <a:pt x="1095" y="252"/>
                    <a:pt x="1093" y="253"/>
                  </a:cubicBezTo>
                  <a:cubicBezTo>
                    <a:pt x="1093" y="253"/>
                    <a:pt x="1093" y="252"/>
                    <a:pt x="1093" y="252"/>
                  </a:cubicBezTo>
                  <a:cubicBezTo>
                    <a:pt x="1093" y="251"/>
                    <a:pt x="1093" y="250"/>
                    <a:pt x="1093" y="250"/>
                  </a:cubicBezTo>
                  <a:cubicBezTo>
                    <a:pt x="1096" y="249"/>
                    <a:pt x="1099" y="246"/>
                    <a:pt x="1103" y="246"/>
                  </a:cubicBezTo>
                  <a:cubicBezTo>
                    <a:pt x="1108" y="246"/>
                    <a:pt x="1103" y="236"/>
                    <a:pt x="1107" y="236"/>
                  </a:cubicBezTo>
                  <a:cubicBezTo>
                    <a:pt x="1110" y="236"/>
                    <a:pt x="1112" y="234"/>
                    <a:pt x="1115" y="236"/>
                  </a:cubicBezTo>
                  <a:cubicBezTo>
                    <a:pt x="1116" y="236"/>
                    <a:pt x="1123" y="232"/>
                    <a:pt x="1121" y="231"/>
                  </a:cubicBezTo>
                  <a:cubicBezTo>
                    <a:pt x="1117" y="230"/>
                    <a:pt x="1115" y="231"/>
                    <a:pt x="1113" y="226"/>
                  </a:cubicBezTo>
                  <a:cubicBezTo>
                    <a:pt x="1113" y="225"/>
                    <a:pt x="1114" y="224"/>
                    <a:pt x="1116" y="221"/>
                  </a:cubicBezTo>
                  <a:cubicBezTo>
                    <a:pt x="1116" y="220"/>
                    <a:pt x="1116" y="219"/>
                    <a:pt x="1115" y="219"/>
                  </a:cubicBezTo>
                  <a:cubicBezTo>
                    <a:pt x="1109" y="219"/>
                    <a:pt x="1110" y="216"/>
                    <a:pt x="1111" y="216"/>
                  </a:cubicBezTo>
                  <a:cubicBezTo>
                    <a:pt x="1112" y="216"/>
                    <a:pt x="1117" y="215"/>
                    <a:pt x="1114" y="214"/>
                  </a:cubicBezTo>
                  <a:cubicBezTo>
                    <a:pt x="1104" y="209"/>
                    <a:pt x="1102" y="214"/>
                    <a:pt x="1098" y="213"/>
                  </a:cubicBezTo>
                  <a:cubicBezTo>
                    <a:pt x="1090" y="211"/>
                    <a:pt x="1105" y="205"/>
                    <a:pt x="1109" y="204"/>
                  </a:cubicBezTo>
                  <a:cubicBezTo>
                    <a:pt x="1111" y="204"/>
                    <a:pt x="1112" y="202"/>
                    <a:pt x="1113" y="200"/>
                  </a:cubicBezTo>
                  <a:cubicBezTo>
                    <a:pt x="1114" y="198"/>
                    <a:pt x="1115" y="202"/>
                    <a:pt x="1116" y="202"/>
                  </a:cubicBezTo>
                  <a:cubicBezTo>
                    <a:pt x="1117" y="203"/>
                    <a:pt x="1119" y="203"/>
                    <a:pt x="1119" y="201"/>
                  </a:cubicBezTo>
                  <a:cubicBezTo>
                    <a:pt x="1119" y="194"/>
                    <a:pt x="1123" y="198"/>
                    <a:pt x="1126" y="195"/>
                  </a:cubicBezTo>
                  <a:cubicBezTo>
                    <a:pt x="1127" y="195"/>
                    <a:pt x="1129" y="195"/>
                    <a:pt x="1130" y="195"/>
                  </a:cubicBezTo>
                  <a:cubicBezTo>
                    <a:pt x="1134" y="193"/>
                    <a:pt x="1137" y="194"/>
                    <a:pt x="1142" y="194"/>
                  </a:cubicBezTo>
                  <a:cubicBezTo>
                    <a:pt x="1142" y="194"/>
                    <a:pt x="1142" y="192"/>
                    <a:pt x="1142" y="192"/>
                  </a:cubicBezTo>
                  <a:cubicBezTo>
                    <a:pt x="1140" y="193"/>
                    <a:pt x="1139" y="194"/>
                    <a:pt x="1138" y="192"/>
                  </a:cubicBezTo>
                  <a:cubicBezTo>
                    <a:pt x="1136" y="190"/>
                    <a:pt x="1138" y="188"/>
                    <a:pt x="1139" y="188"/>
                  </a:cubicBezTo>
                  <a:cubicBezTo>
                    <a:pt x="1143" y="189"/>
                    <a:pt x="1144" y="190"/>
                    <a:pt x="1145" y="189"/>
                  </a:cubicBezTo>
                  <a:cubicBezTo>
                    <a:pt x="1147" y="187"/>
                    <a:pt x="1153" y="187"/>
                    <a:pt x="1156" y="187"/>
                  </a:cubicBezTo>
                  <a:cubicBezTo>
                    <a:pt x="1164" y="187"/>
                    <a:pt x="1163" y="183"/>
                    <a:pt x="1167" y="186"/>
                  </a:cubicBezTo>
                  <a:cubicBezTo>
                    <a:pt x="1171" y="188"/>
                    <a:pt x="1171" y="186"/>
                    <a:pt x="1175" y="186"/>
                  </a:cubicBezTo>
                  <a:cubicBezTo>
                    <a:pt x="1177" y="187"/>
                    <a:pt x="1180" y="185"/>
                    <a:pt x="1182" y="185"/>
                  </a:cubicBezTo>
                  <a:cubicBezTo>
                    <a:pt x="1185" y="184"/>
                    <a:pt x="1187" y="186"/>
                    <a:pt x="1189" y="184"/>
                  </a:cubicBezTo>
                  <a:cubicBezTo>
                    <a:pt x="1195" y="181"/>
                    <a:pt x="1201" y="184"/>
                    <a:pt x="1209" y="180"/>
                  </a:cubicBezTo>
                  <a:cubicBezTo>
                    <a:pt x="1206" y="179"/>
                    <a:pt x="1205" y="180"/>
                    <a:pt x="1203" y="180"/>
                  </a:cubicBezTo>
                  <a:cubicBezTo>
                    <a:pt x="1195" y="178"/>
                    <a:pt x="1187" y="182"/>
                    <a:pt x="1179" y="176"/>
                  </a:cubicBezTo>
                  <a:cubicBezTo>
                    <a:pt x="1174" y="173"/>
                    <a:pt x="1180" y="170"/>
                    <a:pt x="1181" y="168"/>
                  </a:cubicBezTo>
                  <a:cubicBezTo>
                    <a:pt x="1182" y="168"/>
                    <a:pt x="1182" y="167"/>
                    <a:pt x="1183" y="167"/>
                  </a:cubicBezTo>
                  <a:cubicBezTo>
                    <a:pt x="1190" y="168"/>
                    <a:pt x="1196" y="165"/>
                    <a:pt x="1202" y="166"/>
                  </a:cubicBezTo>
                  <a:cubicBezTo>
                    <a:pt x="1204" y="166"/>
                    <a:pt x="1206" y="163"/>
                    <a:pt x="1205" y="162"/>
                  </a:cubicBezTo>
                  <a:cubicBezTo>
                    <a:pt x="1198" y="157"/>
                    <a:pt x="1200" y="164"/>
                    <a:pt x="1189" y="159"/>
                  </a:cubicBezTo>
                  <a:cubicBezTo>
                    <a:pt x="1188" y="159"/>
                    <a:pt x="1187" y="156"/>
                    <a:pt x="1188" y="156"/>
                  </a:cubicBezTo>
                  <a:cubicBezTo>
                    <a:pt x="1190" y="154"/>
                    <a:pt x="1190" y="154"/>
                    <a:pt x="1200" y="151"/>
                  </a:cubicBezTo>
                  <a:cubicBezTo>
                    <a:pt x="1204" y="150"/>
                    <a:pt x="1199" y="146"/>
                    <a:pt x="1203" y="143"/>
                  </a:cubicBezTo>
                  <a:cubicBezTo>
                    <a:pt x="1206" y="142"/>
                    <a:pt x="1208" y="137"/>
                    <a:pt x="1205" y="136"/>
                  </a:cubicBezTo>
                  <a:cubicBezTo>
                    <a:pt x="1196" y="133"/>
                    <a:pt x="1194" y="132"/>
                    <a:pt x="1193" y="131"/>
                  </a:cubicBezTo>
                  <a:cubicBezTo>
                    <a:pt x="1184" y="124"/>
                    <a:pt x="1182" y="125"/>
                    <a:pt x="1183" y="121"/>
                  </a:cubicBezTo>
                  <a:cubicBezTo>
                    <a:pt x="1183" y="120"/>
                    <a:pt x="1185" y="118"/>
                    <a:pt x="1183" y="117"/>
                  </a:cubicBezTo>
                  <a:cubicBezTo>
                    <a:pt x="1178" y="113"/>
                    <a:pt x="1179" y="111"/>
                    <a:pt x="1175" y="111"/>
                  </a:cubicBezTo>
                  <a:cubicBezTo>
                    <a:pt x="1174" y="111"/>
                    <a:pt x="1174" y="113"/>
                    <a:pt x="1174" y="113"/>
                  </a:cubicBezTo>
                  <a:cubicBezTo>
                    <a:pt x="1173" y="117"/>
                    <a:pt x="1173" y="117"/>
                    <a:pt x="1163" y="116"/>
                  </a:cubicBezTo>
                  <a:cubicBezTo>
                    <a:pt x="1160" y="116"/>
                    <a:pt x="1156" y="114"/>
                    <a:pt x="1157" y="111"/>
                  </a:cubicBezTo>
                  <a:cubicBezTo>
                    <a:pt x="1158" y="106"/>
                    <a:pt x="1157" y="108"/>
                    <a:pt x="1147" y="108"/>
                  </a:cubicBezTo>
                  <a:cubicBezTo>
                    <a:pt x="1143" y="108"/>
                    <a:pt x="1145" y="104"/>
                    <a:pt x="1142" y="104"/>
                  </a:cubicBezTo>
                  <a:cubicBezTo>
                    <a:pt x="1136" y="103"/>
                    <a:pt x="1134" y="103"/>
                    <a:pt x="1132" y="101"/>
                  </a:cubicBezTo>
                  <a:cubicBezTo>
                    <a:pt x="1131" y="100"/>
                    <a:pt x="1129" y="100"/>
                    <a:pt x="1128" y="100"/>
                  </a:cubicBezTo>
                  <a:cubicBezTo>
                    <a:pt x="1123" y="101"/>
                    <a:pt x="1117" y="101"/>
                    <a:pt x="1111" y="102"/>
                  </a:cubicBezTo>
                  <a:cubicBezTo>
                    <a:pt x="1110" y="103"/>
                    <a:pt x="1105" y="103"/>
                    <a:pt x="1103" y="102"/>
                  </a:cubicBezTo>
                  <a:cubicBezTo>
                    <a:pt x="1103" y="101"/>
                    <a:pt x="1102" y="99"/>
                    <a:pt x="1103" y="99"/>
                  </a:cubicBezTo>
                  <a:cubicBezTo>
                    <a:pt x="1110" y="94"/>
                    <a:pt x="1107" y="96"/>
                    <a:pt x="1113" y="97"/>
                  </a:cubicBezTo>
                  <a:cubicBezTo>
                    <a:pt x="1114" y="97"/>
                    <a:pt x="1115" y="96"/>
                    <a:pt x="1115" y="95"/>
                  </a:cubicBezTo>
                  <a:cubicBezTo>
                    <a:pt x="1114" y="92"/>
                    <a:pt x="1115" y="90"/>
                    <a:pt x="1117" y="89"/>
                  </a:cubicBezTo>
                  <a:cubicBezTo>
                    <a:pt x="1120" y="87"/>
                    <a:pt x="1119" y="85"/>
                    <a:pt x="1118" y="84"/>
                  </a:cubicBezTo>
                  <a:cubicBezTo>
                    <a:pt x="1116" y="83"/>
                    <a:pt x="1118" y="85"/>
                    <a:pt x="1109" y="82"/>
                  </a:cubicBezTo>
                  <a:cubicBezTo>
                    <a:pt x="1103" y="80"/>
                    <a:pt x="1104" y="84"/>
                    <a:pt x="1099" y="84"/>
                  </a:cubicBezTo>
                  <a:cubicBezTo>
                    <a:pt x="1093" y="83"/>
                    <a:pt x="1094" y="88"/>
                    <a:pt x="1089" y="86"/>
                  </a:cubicBezTo>
                  <a:cubicBezTo>
                    <a:pt x="1088" y="85"/>
                    <a:pt x="1087" y="83"/>
                    <a:pt x="1089" y="82"/>
                  </a:cubicBezTo>
                  <a:cubicBezTo>
                    <a:pt x="1089" y="81"/>
                    <a:pt x="1101" y="78"/>
                    <a:pt x="1104" y="78"/>
                  </a:cubicBezTo>
                  <a:cubicBezTo>
                    <a:pt x="1105" y="78"/>
                    <a:pt x="1106" y="77"/>
                    <a:pt x="1105" y="76"/>
                  </a:cubicBezTo>
                  <a:cubicBezTo>
                    <a:pt x="1105" y="75"/>
                    <a:pt x="1105" y="75"/>
                    <a:pt x="1104" y="74"/>
                  </a:cubicBezTo>
                  <a:cubicBezTo>
                    <a:pt x="1103" y="70"/>
                    <a:pt x="1108" y="73"/>
                    <a:pt x="1112" y="68"/>
                  </a:cubicBezTo>
                  <a:cubicBezTo>
                    <a:pt x="1113" y="67"/>
                    <a:pt x="1113" y="65"/>
                    <a:pt x="1112" y="65"/>
                  </a:cubicBezTo>
                  <a:cubicBezTo>
                    <a:pt x="1112" y="65"/>
                    <a:pt x="1105" y="66"/>
                    <a:pt x="1098" y="66"/>
                  </a:cubicBezTo>
                  <a:cubicBezTo>
                    <a:pt x="1097" y="66"/>
                    <a:pt x="1097" y="64"/>
                    <a:pt x="1097" y="63"/>
                  </a:cubicBezTo>
                  <a:cubicBezTo>
                    <a:pt x="1098" y="63"/>
                    <a:pt x="1098" y="62"/>
                    <a:pt x="1099" y="61"/>
                  </a:cubicBezTo>
                  <a:cubicBezTo>
                    <a:pt x="1105" y="61"/>
                    <a:pt x="1105" y="61"/>
                    <a:pt x="1105" y="59"/>
                  </a:cubicBezTo>
                  <a:cubicBezTo>
                    <a:pt x="1105" y="58"/>
                    <a:pt x="1103" y="58"/>
                    <a:pt x="1098" y="57"/>
                  </a:cubicBezTo>
                  <a:cubicBezTo>
                    <a:pt x="1098" y="56"/>
                    <a:pt x="1098" y="56"/>
                    <a:pt x="1097" y="55"/>
                  </a:cubicBezTo>
                  <a:cubicBezTo>
                    <a:pt x="1096" y="54"/>
                    <a:pt x="1095" y="55"/>
                    <a:pt x="1095" y="56"/>
                  </a:cubicBezTo>
                  <a:cubicBezTo>
                    <a:pt x="1091" y="59"/>
                    <a:pt x="1088" y="56"/>
                    <a:pt x="1084" y="58"/>
                  </a:cubicBezTo>
                  <a:cubicBezTo>
                    <a:pt x="1081" y="59"/>
                    <a:pt x="1076" y="58"/>
                    <a:pt x="1076" y="54"/>
                  </a:cubicBezTo>
                  <a:cubicBezTo>
                    <a:pt x="1076" y="53"/>
                    <a:pt x="1078" y="52"/>
                    <a:pt x="1080" y="51"/>
                  </a:cubicBezTo>
                  <a:cubicBezTo>
                    <a:pt x="1081" y="51"/>
                    <a:pt x="1080" y="50"/>
                    <a:pt x="1079" y="50"/>
                  </a:cubicBezTo>
                  <a:cubicBezTo>
                    <a:pt x="1029" y="52"/>
                    <a:pt x="1004" y="45"/>
                    <a:pt x="964" y="46"/>
                  </a:cubicBezTo>
                  <a:cubicBezTo>
                    <a:pt x="964" y="46"/>
                    <a:pt x="964" y="46"/>
                    <a:pt x="963" y="44"/>
                  </a:cubicBezTo>
                  <a:cubicBezTo>
                    <a:pt x="961" y="42"/>
                    <a:pt x="962" y="43"/>
                    <a:pt x="964" y="41"/>
                  </a:cubicBezTo>
                  <a:cubicBezTo>
                    <a:pt x="962" y="38"/>
                    <a:pt x="937" y="36"/>
                    <a:pt x="936" y="38"/>
                  </a:cubicBezTo>
                  <a:cubicBezTo>
                    <a:pt x="937" y="38"/>
                    <a:pt x="939" y="39"/>
                    <a:pt x="940" y="38"/>
                  </a:cubicBezTo>
                  <a:cubicBezTo>
                    <a:pt x="945" y="37"/>
                    <a:pt x="946" y="39"/>
                    <a:pt x="952" y="40"/>
                  </a:cubicBezTo>
                  <a:cubicBezTo>
                    <a:pt x="956" y="40"/>
                    <a:pt x="958" y="43"/>
                    <a:pt x="957" y="44"/>
                  </a:cubicBezTo>
                  <a:cubicBezTo>
                    <a:pt x="952" y="46"/>
                    <a:pt x="953" y="45"/>
                    <a:pt x="932" y="44"/>
                  </a:cubicBezTo>
                  <a:cubicBezTo>
                    <a:pt x="925" y="43"/>
                    <a:pt x="912" y="43"/>
                    <a:pt x="912" y="43"/>
                  </a:cubicBezTo>
                  <a:cubicBezTo>
                    <a:pt x="903" y="45"/>
                    <a:pt x="894" y="40"/>
                    <a:pt x="878" y="44"/>
                  </a:cubicBezTo>
                  <a:cubicBezTo>
                    <a:pt x="873" y="46"/>
                    <a:pt x="873" y="42"/>
                    <a:pt x="868" y="45"/>
                  </a:cubicBezTo>
                  <a:cubicBezTo>
                    <a:pt x="859" y="50"/>
                    <a:pt x="866" y="49"/>
                    <a:pt x="839" y="50"/>
                  </a:cubicBezTo>
                  <a:cubicBezTo>
                    <a:pt x="832" y="50"/>
                    <a:pt x="834" y="54"/>
                    <a:pt x="829" y="54"/>
                  </a:cubicBezTo>
                  <a:cubicBezTo>
                    <a:pt x="827" y="54"/>
                    <a:pt x="826" y="54"/>
                    <a:pt x="825" y="54"/>
                  </a:cubicBezTo>
                  <a:cubicBezTo>
                    <a:pt x="822" y="56"/>
                    <a:pt x="819" y="55"/>
                    <a:pt x="816" y="56"/>
                  </a:cubicBezTo>
                  <a:cubicBezTo>
                    <a:pt x="812" y="56"/>
                    <a:pt x="814" y="49"/>
                    <a:pt x="811" y="49"/>
                  </a:cubicBezTo>
                  <a:cubicBezTo>
                    <a:pt x="806" y="50"/>
                    <a:pt x="801" y="48"/>
                    <a:pt x="796" y="50"/>
                  </a:cubicBezTo>
                  <a:cubicBezTo>
                    <a:pt x="795" y="50"/>
                    <a:pt x="795" y="50"/>
                    <a:pt x="794" y="50"/>
                  </a:cubicBezTo>
                  <a:cubicBezTo>
                    <a:pt x="788" y="47"/>
                    <a:pt x="785" y="51"/>
                    <a:pt x="781" y="46"/>
                  </a:cubicBezTo>
                  <a:cubicBezTo>
                    <a:pt x="780" y="46"/>
                    <a:pt x="779" y="46"/>
                    <a:pt x="779" y="46"/>
                  </a:cubicBezTo>
                  <a:cubicBezTo>
                    <a:pt x="775" y="46"/>
                    <a:pt x="772" y="45"/>
                    <a:pt x="769" y="45"/>
                  </a:cubicBezTo>
                  <a:cubicBezTo>
                    <a:pt x="762" y="43"/>
                    <a:pt x="762" y="45"/>
                    <a:pt x="752" y="46"/>
                  </a:cubicBezTo>
                  <a:cubicBezTo>
                    <a:pt x="744" y="46"/>
                    <a:pt x="742" y="48"/>
                    <a:pt x="740" y="45"/>
                  </a:cubicBezTo>
                  <a:cubicBezTo>
                    <a:pt x="739" y="43"/>
                    <a:pt x="728" y="43"/>
                    <a:pt x="722" y="46"/>
                  </a:cubicBezTo>
                  <a:cubicBezTo>
                    <a:pt x="715" y="50"/>
                    <a:pt x="711" y="45"/>
                    <a:pt x="705" y="47"/>
                  </a:cubicBezTo>
                  <a:cubicBezTo>
                    <a:pt x="702" y="48"/>
                    <a:pt x="700" y="44"/>
                    <a:pt x="697" y="44"/>
                  </a:cubicBezTo>
                  <a:cubicBezTo>
                    <a:pt x="694" y="44"/>
                    <a:pt x="680" y="47"/>
                    <a:pt x="674" y="47"/>
                  </a:cubicBezTo>
                  <a:cubicBezTo>
                    <a:pt x="671" y="47"/>
                    <a:pt x="672" y="45"/>
                    <a:pt x="668" y="44"/>
                  </a:cubicBezTo>
                  <a:cubicBezTo>
                    <a:pt x="661" y="42"/>
                    <a:pt x="655" y="42"/>
                    <a:pt x="648" y="43"/>
                  </a:cubicBezTo>
                  <a:cubicBezTo>
                    <a:pt x="645" y="44"/>
                    <a:pt x="641" y="43"/>
                    <a:pt x="637" y="44"/>
                  </a:cubicBezTo>
                  <a:cubicBezTo>
                    <a:pt x="634" y="44"/>
                    <a:pt x="634" y="40"/>
                    <a:pt x="630" y="41"/>
                  </a:cubicBezTo>
                  <a:cubicBezTo>
                    <a:pt x="629" y="41"/>
                    <a:pt x="556" y="39"/>
                    <a:pt x="543" y="43"/>
                  </a:cubicBezTo>
                  <a:cubicBezTo>
                    <a:pt x="538" y="45"/>
                    <a:pt x="491" y="41"/>
                    <a:pt x="488" y="43"/>
                  </a:cubicBezTo>
                  <a:cubicBezTo>
                    <a:pt x="487" y="44"/>
                    <a:pt x="487" y="44"/>
                    <a:pt x="486" y="43"/>
                  </a:cubicBezTo>
                  <a:cubicBezTo>
                    <a:pt x="483" y="41"/>
                    <a:pt x="480" y="42"/>
                    <a:pt x="476" y="42"/>
                  </a:cubicBezTo>
                  <a:cubicBezTo>
                    <a:pt x="430" y="43"/>
                    <a:pt x="431" y="43"/>
                    <a:pt x="429" y="45"/>
                  </a:cubicBezTo>
                  <a:cubicBezTo>
                    <a:pt x="427" y="47"/>
                    <a:pt x="424" y="46"/>
                    <a:pt x="421" y="45"/>
                  </a:cubicBezTo>
                  <a:cubicBezTo>
                    <a:pt x="419" y="42"/>
                    <a:pt x="411" y="49"/>
                    <a:pt x="401" y="47"/>
                  </a:cubicBezTo>
                  <a:cubicBezTo>
                    <a:pt x="393" y="45"/>
                    <a:pt x="395" y="48"/>
                    <a:pt x="392" y="46"/>
                  </a:cubicBezTo>
                  <a:cubicBezTo>
                    <a:pt x="387" y="44"/>
                    <a:pt x="387" y="47"/>
                    <a:pt x="383" y="46"/>
                  </a:cubicBezTo>
                  <a:cubicBezTo>
                    <a:pt x="377" y="45"/>
                    <a:pt x="373" y="46"/>
                    <a:pt x="366" y="43"/>
                  </a:cubicBezTo>
                  <a:cubicBezTo>
                    <a:pt x="363" y="42"/>
                    <a:pt x="363" y="46"/>
                    <a:pt x="360" y="45"/>
                  </a:cubicBezTo>
                  <a:cubicBezTo>
                    <a:pt x="357" y="44"/>
                    <a:pt x="352" y="48"/>
                    <a:pt x="351" y="47"/>
                  </a:cubicBezTo>
                  <a:cubicBezTo>
                    <a:pt x="347" y="45"/>
                    <a:pt x="344" y="47"/>
                    <a:pt x="341" y="45"/>
                  </a:cubicBezTo>
                  <a:cubicBezTo>
                    <a:pt x="340" y="44"/>
                    <a:pt x="340" y="44"/>
                    <a:pt x="339" y="44"/>
                  </a:cubicBezTo>
                  <a:cubicBezTo>
                    <a:pt x="335" y="45"/>
                    <a:pt x="332" y="43"/>
                    <a:pt x="328" y="44"/>
                  </a:cubicBezTo>
                  <a:cubicBezTo>
                    <a:pt x="326" y="44"/>
                    <a:pt x="324" y="44"/>
                    <a:pt x="322" y="44"/>
                  </a:cubicBezTo>
                  <a:cubicBezTo>
                    <a:pt x="319" y="45"/>
                    <a:pt x="319" y="48"/>
                    <a:pt x="317" y="49"/>
                  </a:cubicBezTo>
                  <a:cubicBezTo>
                    <a:pt x="313" y="52"/>
                    <a:pt x="306" y="48"/>
                    <a:pt x="301" y="52"/>
                  </a:cubicBezTo>
                  <a:cubicBezTo>
                    <a:pt x="301" y="52"/>
                    <a:pt x="301" y="51"/>
                    <a:pt x="301" y="51"/>
                  </a:cubicBezTo>
                  <a:cubicBezTo>
                    <a:pt x="301" y="49"/>
                    <a:pt x="303" y="49"/>
                    <a:pt x="303" y="47"/>
                  </a:cubicBezTo>
                  <a:cubicBezTo>
                    <a:pt x="302" y="45"/>
                    <a:pt x="296" y="48"/>
                    <a:pt x="290" y="44"/>
                  </a:cubicBezTo>
                  <a:cubicBezTo>
                    <a:pt x="289" y="44"/>
                    <a:pt x="281" y="44"/>
                    <a:pt x="279" y="45"/>
                  </a:cubicBezTo>
                  <a:cubicBezTo>
                    <a:pt x="270" y="47"/>
                    <a:pt x="270" y="43"/>
                    <a:pt x="274" y="40"/>
                  </a:cubicBezTo>
                  <a:cubicBezTo>
                    <a:pt x="280" y="37"/>
                    <a:pt x="280" y="37"/>
                    <a:pt x="283" y="37"/>
                  </a:cubicBezTo>
                  <a:cubicBezTo>
                    <a:pt x="296" y="37"/>
                    <a:pt x="281" y="27"/>
                    <a:pt x="268" y="33"/>
                  </a:cubicBezTo>
                  <a:cubicBezTo>
                    <a:pt x="267" y="33"/>
                    <a:pt x="266" y="32"/>
                    <a:pt x="266" y="32"/>
                  </a:cubicBezTo>
                  <a:cubicBezTo>
                    <a:pt x="265" y="30"/>
                    <a:pt x="268" y="29"/>
                    <a:pt x="272" y="28"/>
                  </a:cubicBezTo>
                  <a:cubicBezTo>
                    <a:pt x="273" y="28"/>
                    <a:pt x="274" y="23"/>
                    <a:pt x="270" y="21"/>
                  </a:cubicBezTo>
                  <a:cubicBezTo>
                    <a:pt x="270" y="21"/>
                    <a:pt x="269" y="21"/>
                    <a:pt x="269" y="21"/>
                  </a:cubicBezTo>
                  <a:cubicBezTo>
                    <a:pt x="267" y="20"/>
                    <a:pt x="266" y="17"/>
                    <a:pt x="267" y="15"/>
                  </a:cubicBezTo>
                  <a:cubicBezTo>
                    <a:pt x="268" y="13"/>
                    <a:pt x="273" y="12"/>
                    <a:pt x="277" y="13"/>
                  </a:cubicBezTo>
                  <a:cubicBezTo>
                    <a:pt x="287" y="17"/>
                    <a:pt x="300" y="6"/>
                    <a:pt x="284" y="9"/>
                  </a:cubicBezTo>
                  <a:cubicBezTo>
                    <a:pt x="274" y="10"/>
                    <a:pt x="272" y="7"/>
                    <a:pt x="259" y="4"/>
                  </a:cubicBezTo>
                  <a:cubicBezTo>
                    <a:pt x="240" y="0"/>
                    <a:pt x="240" y="13"/>
                    <a:pt x="228" y="7"/>
                  </a:cubicBezTo>
                  <a:cubicBezTo>
                    <a:pt x="226" y="6"/>
                    <a:pt x="218" y="5"/>
                    <a:pt x="217" y="6"/>
                  </a:cubicBezTo>
                  <a:cubicBezTo>
                    <a:pt x="211" y="9"/>
                    <a:pt x="206" y="8"/>
                    <a:pt x="200" y="7"/>
                  </a:cubicBezTo>
                  <a:cubicBezTo>
                    <a:pt x="182" y="3"/>
                    <a:pt x="173" y="8"/>
                    <a:pt x="158" y="7"/>
                  </a:cubicBezTo>
                  <a:cubicBezTo>
                    <a:pt x="146" y="7"/>
                    <a:pt x="151" y="9"/>
                    <a:pt x="145" y="9"/>
                  </a:cubicBezTo>
                  <a:cubicBezTo>
                    <a:pt x="136" y="9"/>
                    <a:pt x="134" y="13"/>
                    <a:pt x="127" y="11"/>
                  </a:cubicBezTo>
                  <a:cubicBezTo>
                    <a:pt x="123" y="9"/>
                    <a:pt x="118" y="9"/>
                    <a:pt x="113" y="8"/>
                  </a:cubicBezTo>
                  <a:cubicBezTo>
                    <a:pt x="112" y="8"/>
                    <a:pt x="111" y="8"/>
                    <a:pt x="110" y="7"/>
                  </a:cubicBezTo>
                  <a:cubicBezTo>
                    <a:pt x="106" y="5"/>
                    <a:pt x="104" y="6"/>
                    <a:pt x="95" y="5"/>
                  </a:cubicBezTo>
                  <a:cubicBezTo>
                    <a:pt x="88" y="4"/>
                    <a:pt x="82" y="8"/>
                    <a:pt x="76" y="8"/>
                  </a:cubicBezTo>
                  <a:cubicBezTo>
                    <a:pt x="75" y="8"/>
                    <a:pt x="74" y="8"/>
                    <a:pt x="74" y="8"/>
                  </a:cubicBezTo>
                  <a:cubicBezTo>
                    <a:pt x="64" y="12"/>
                    <a:pt x="43" y="6"/>
                    <a:pt x="34" y="37"/>
                  </a:cubicBezTo>
                  <a:cubicBezTo>
                    <a:pt x="30" y="51"/>
                    <a:pt x="24" y="48"/>
                    <a:pt x="22" y="58"/>
                  </a:cubicBezTo>
                  <a:cubicBezTo>
                    <a:pt x="22" y="59"/>
                    <a:pt x="21" y="65"/>
                    <a:pt x="20" y="66"/>
                  </a:cubicBezTo>
                  <a:cubicBezTo>
                    <a:pt x="18" y="68"/>
                    <a:pt x="18" y="72"/>
                    <a:pt x="17" y="74"/>
                  </a:cubicBezTo>
                  <a:cubicBezTo>
                    <a:pt x="12" y="84"/>
                    <a:pt x="16" y="95"/>
                    <a:pt x="15" y="103"/>
                  </a:cubicBezTo>
                  <a:cubicBezTo>
                    <a:pt x="14" y="115"/>
                    <a:pt x="17" y="118"/>
                    <a:pt x="15" y="128"/>
                  </a:cubicBezTo>
                  <a:cubicBezTo>
                    <a:pt x="11" y="146"/>
                    <a:pt x="8" y="173"/>
                    <a:pt x="8" y="175"/>
                  </a:cubicBezTo>
                  <a:cubicBezTo>
                    <a:pt x="9" y="189"/>
                    <a:pt x="9" y="192"/>
                    <a:pt x="8" y="196"/>
                  </a:cubicBezTo>
                  <a:cubicBezTo>
                    <a:pt x="0" y="219"/>
                    <a:pt x="15" y="221"/>
                    <a:pt x="8" y="245"/>
                  </a:cubicBezTo>
                  <a:cubicBezTo>
                    <a:pt x="3" y="263"/>
                    <a:pt x="3" y="284"/>
                    <a:pt x="11" y="301"/>
                  </a:cubicBezTo>
                  <a:close/>
                  <a:moveTo>
                    <a:pt x="909" y="283"/>
                  </a:moveTo>
                  <a:cubicBezTo>
                    <a:pt x="905" y="287"/>
                    <a:pt x="903" y="282"/>
                    <a:pt x="899" y="283"/>
                  </a:cubicBezTo>
                  <a:cubicBezTo>
                    <a:pt x="896" y="284"/>
                    <a:pt x="889" y="279"/>
                    <a:pt x="896" y="278"/>
                  </a:cubicBezTo>
                  <a:cubicBezTo>
                    <a:pt x="897" y="280"/>
                    <a:pt x="899" y="280"/>
                    <a:pt x="901" y="280"/>
                  </a:cubicBezTo>
                  <a:cubicBezTo>
                    <a:pt x="905" y="277"/>
                    <a:pt x="906" y="281"/>
                    <a:pt x="910" y="282"/>
                  </a:cubicBezTo>
                  <a:cubicBezTo>
                    <a:pt x="910" y="282"/>
                    <a:pt x="909" y="283"/>
                    <a:pt x="909" y="283"/>
                  </a:cubicBezTo>
                  <a:close/>
                  <a:moveTo>
                    <a:pt x="1072" y="305"/>
                  </a:moveTo>
                  <a:cubicBezTo>
                    <a:pt x="1074" y="306"/>
                    <a:pt x="1071" y="309"/>
                    <a:pt x="1067" y="309"/>
                  </a:cubicBezTo>
                  <a:cubicBezTo>
                    <a:pt x="1066" y="309"/>
                    <a:pt x="1064" y="309"/>
                    <a:pt x="1061" y="309"/>
                  </a:cubicBezTo>
                  <a:cubicBezTo>
                    <a:pt x="1071" y="304"/>
                    <a:pt x="1070" y="304"/>
                    <a:pt x="1072" y="305"/>
                  </a:cubicBezTo>
                  <a:close/>
                  <a:moveTo>
                    <a:pt x="1093" y="217"/>
                  </a:moveTo>
                  <a:cubicBezTo>
                    <a:pt x="1093" y="216"/>
                    <a:pt x="1093" y="216"/>
                    <a:pt x="1093" y="214"/>
                  </a:cubicBezTo>
                  <a:cubicBezTo>
                    <a:pt x="1093" y="216"/>
                    <a:pt x="1093" y="216"/>
                    <a:pt x="1093" y="217"/>
                  </a:cubicBezTo>
                  <a:close/>
                  <a:moveTo>
                    <a:pt x="1071" y="90"/>
                  </a:moveTo>
                  <a:cubicBezTo>
                    <a:pt x="1072" y="92"/>
                    <a:pt x="1069" y="95"/>
                    <a:pt x="1068" y="92"/>
                  </a:cubicBezTo>
                  <a:cubicBezTo>
                    <a:pt x="1067" y="89"/>
                    <a:pt x="1070" y="88"/>
                    <a:pt x="1071" y="90"/>
                  </a:cubicBezTo>
                  <a:close/>
                  <a:moveTo>
                    <a:pt x="1034" y="90"/>
                  </a:moveTo>
                  <a:cubicBezTo>
                    <a:pt x="1039" y="89"/>
                    <a:pt x="1057" y="87"/>
                    <a:pt x="1058" y="92"/>
                  </a:cubicBezTo>
                  <a:cubicBezTo>
                    <a:pt x="1059" y="95"/>
                    <a:pt x="1048" y="94"/>
                    <a:pt x="1047" y="94"/>
                  </a:cubicBezTo>
                  <a:cubicBezTo>
                    <a:pt x="1044" y="93"/>
                    <a:pt x="1042" y="93"/>
                    <a:pt x="1040" y="94"/>
                  </a:cubicBezTo>
                  <a:cubicBezTo>
                    <a:pt x="1037" y="96"/>
                    <a:pt x="1034" y="95"/>
                    <a:pt x="1032" y="95"/>
                  </a:cubicBezTo>
                  <a:cubicBezTo>
                    <a:pt x="1030" y="95"/>
                    <a:pt x="1028" y="91"/>
                    <a:pt x="1034" y="90"/>
                  </a:cubicBezTo>
                  <a:close/>
                  <a:moveTo>
                    <a:pt x="452" y="333"/>
                  </a:moveTo>
                  <a:cubicBezTo>
                    <a:pt x="455" y="334"/>
                    <a:pt x="464" y="334"/>
                    <a:pt x="465" y="333"/>
                  </a:cubicBezTo>
                  <a:cubicBezTo>
                    <a:pt x="464" y="334"/>
                    <a:pt x="455" y="334"/>
                    <a:pt x="452" y="333"/>
                  </a:cubicBezTo>
                  <a:close/>
                  <a:moveTo>
                    <a:pt x="515" y="342"/>
                  </a:moveTo>
                  <a:cubicBezTo>
                    <a:pt x="514" y="347"/>
                    <a:pt x="506" y="342"/>
                    <a:pt x="508" y="340"/>
                  </a:cubicBezTo>
                  <a:cubicBezTo>
                    <a:pt x="509" y="338"/>
                    <a:pt x="515" y="338"/>
                    <a:pt x="515" y="342"/>
                  </a:cubicBezTo>
                  <a:close/>
                  <a:moveTo>
                    <a:pt x="540" y="336"/>
                  </a:moveTo>
                  <a:cubicBezTo>
                    <a:pt x="539" y="335"/>
                    <a:pt x="535" y="335"/>
                    <a:pt x="534" y="333"/>
                  </a:cubicBezTo>
                  <a:cubicBezTo>
                    <a:pt x="533" y="332"/>
                    <a:pt x="535" y="330"/>
                    <a:pt x="536" y="330"/>
                  </a:cubicBezTo>
                  <a:cubicBezTo>
                    <a:pt x="537" y="330"/>
                    <a:pt x="540" y="330"/>
                    <a:pt x="543" y="331"/>
                  </a:cubicBezTo>
                  <a:cubicBezTo>
                    <a:pt x="545" y="331"/>
                    <a:pt x="549" y="336"/>
                    <a:pt x="540" y="336"/>
                  </a:cubicBezTo>
                  <a:close/>
                  <a:moveTo>
                    <a:pt x="571" y="93"/>
                  </a:moveTo>
                  <a:cubicBezTo>
                    <a:pt x="573" y="94"/>
                    <a:pt x="567" y="103"/>
                    <a:pt x="564" y="97"/>
                  </a:cubicBezTo>
                  <a:cubicBezTo>
                    <a:pt x="564" y="96"/>
                    <a:pt x="568" y="93"/>
                    <a:pt x="571" y="93"/>
                  </a:cubicBezTo>
                  <a:close/>
                  <a:moveTo>
                    <a:pt x="567" y="249"/>
                  </a:moveTo>
                  <a:cubicBezTo>
                    <a:pt x="567" y="249"/>
                    <a:pt x="568" y="249"/>
                    <a:pt x="568" y="249"/>
                  </a:cubicBezTo>
                  <a:cubicBezTo>
                    <a:pt x="570" y="252"/>
                    <a:pt x="572" y="251"/>
                    <a:pt x="573" y="253"/>
                  </a:cubicBezTo>
                  <a:cubicBezTo>
                    <a:pt x="571" y="255"/>
                    <a:pt x="572" y="257"/>
                    <a:pt x="573" y="259"/>
                  </a:cubicBezTo>
                  <a:cubicBezTo>
                    <a:pt x="573" y="261"/>
                    <a:pt x="571" y="263"/>
                    <a:pt x="569" y="262"/>
                  </a:cubicBezTo>
                  <a:cubicBezTo>
                    <a:pt x="559" y="256"/>
                    <a:pt x="568" y="258"/>
                    <a:pt x="567" y="249"/>
                  </a:cubicBezTo>
                  <a:close/>
                  <a:moveTo>
                    <a:pt x="562" y="247"/>
                  </a:moveTo>
                  <a:cubicBezTo>
                    <a:pt x="562" y="246"/>
                    <a:pt x="563" y="246"/>
                    <a:pt x="563" y="246"/>
                  </a:cubicBezTo>
                  <a:lnTo>
                    <a:pt x="562" y="247"/>
                  </a:lnTo>
                  <a:close/>
                  <a:moveTo>
                    <a:pt x="585" y="285"/>
                  </a:moveTo>
                  <a:cubicBezTo>
                    <a:pt x="585" y="285"/>
                    <a:pt x="585" y="285"/>
                    <a:pt x="585" y="285"/>
                  </a:cubicBezTo>
                  <a:cubicBezTo>
                    <a:pt x="581" y="287"/>
                    <a:pt x="579" y="287"/>
                    <a:pt x="579" y="282"/>
                  </a:cubicBezTo>
                  <a:cubicBezTo>
                    <a:pt x="579" y="276"/>
                    <a:pt x="586" y="284"/>
                    <a:pt x="585" y="285"/>
                  </a:cubicBezTo>
                  <a:close/>
                  <a:moveTo>
                    <a:pt x="589" y="277"/>
                  </a:moveTo>
                  <a:cubicBezTo>
                    <a:pt x="586" y="272"/>
                    <a:pt x="586" y="271"/>
                    <a:pt x="583" y="272"/>
                  </a:cubicBezTo>
                  <a:cubicBezTo>
                    <a:pt x="580" y="273"/>
                    <a:pt x="576" y="271"/>
                    <a:pt x="573" y="272"/>
                  </a:cubicBezTo>
                  <a:cubicBezTo>
                    <a:pt x="571" y="272"/>
                    <a:pt x="568" y="262"/>
                    <a:pt x="582" y="265"/>
                  </a:cubicBezTo>
                  <a:cubicBezTo>
                    <a:pt x="584" y="266"/>
                    <a:pt x="585" y="268"/>
                    <a:pt x="585" y="270"/>
                  </a:cubicBezTo>
                  <a:cubicBezTo>
                    <a:pt x="585" y="274"/>
                    <a:pt x="590" y="270"/>
                    <a:pt x="593" y="274"/>
                  </a:cubicBezTo>
                  <a:cubicBezTo>
                    <a:pt x="594" y="276"/>
                    <a:pt x="590" y="280"/>
                    <a:pt x="589" y="277"/>
                  </a:cubicBezTo>
                  <a:close/>
                  <a:moveTo>
                    <a:pt x="597" y="283"/>
                  </a:moveTo>
                  <a:cubicBezTo>
                    <a:pt x="599" y="284"/>
                    <a:pt x="598" y="289"/>
                    <a:pt x="595" y="288"/>
                  </a:cubicBezTo>
                  <a:cubicBezTo>
                    <a:pt x="592" y="287"/>
                    <a:pt x="591" y="281"/>
                    <a:pt x="597" y="283"/>
                  </a:cubicBezTo>
                  <a:close/>
                  <a:moveTo>
                    <a:pt x="604" y="289"/>
                  </a:moveTo>
                  <a:cubicBezTo>
                    <a:pt x="602" y="288"/>
                    <a:pt x="605" y="284"/>
                    <a:pt x="607" y="285"/>
                  </a:cubicBezTo>
                  <a:cubicBezTo>
                    <a:pt x="612" y="288"/>
                    <a:pt x="611" y="292"/>
                    <a:pt x="604" y="289"/>
                  </a:cubicBezTo>
                  <a:close/>
                  <a:moveTo>
                    <a:pt x="611" y="278"/>
                  </a:moveTo>
                  <a:cubicBezTo>
                    <a:pt x="611" y="278"/>
                    <a:pt x="608" y="273"/>
                    <a:pt x="613" y="272"/>
                  </a:cubicBezTo>
                  <a:cubicBezTo>
                    <a:pt x="621" y="269"/>
                    <a:pt x="621" y="270"/>
                    <a:pt x="621" y="266"/>
                  </a:cubicBezTo>
                  <a:cubicBezTo>
                    <a:pt x="622" y="262"/>
                    <a:pt x="625" y="263"/>
                    <a:pt x="625" y="264"/>
                  </a:cubicBezTo>
                  <a:cubicBezTo>
                    <a:pt x="626" y="266"/>
                    <a:pt x="626" y="273"/>
                    <a:pt x="634" y="272"/>
                  </a:cubicBezTo>
                  <a:cubicBezTo>
                    <a:pt x="637" y="271"/>
                    <a:pt x="639" y="274"/>
                    <a:pt x="638" y="279"/>
                  </a:cubicBezTo>
                  <a:cubicBezTo>
                    <a:pt x="636" y="285"/>
                    <a:pt x="628" y="277"/>
                    <a:pt x="627" y="276"/>
                  </a:cubicBezTo>
                  <a:cubicBezTo>
                    <a:pt x="625" y="274"/>
                    <a:pt x="621" y="275"/>
                    <a:pt x="621" y="276"/>
                  </a:cubicBezTo>
                  <a:cubicBezTo>
                    <a:pt x="618" y="281"/>
                    <a:pt x="615" y="279"/>
                    <a:pt x="611" y="278"/>
                  </a:cubicBezTo>
                  <a:close/>
                  <a:moveTo>
                    <a:pt x="614" y="253"/>
                  </a:moveTo>
                  <a:cubicBezTo>
                    <a:pt x="611" y="254"/>
                    <a:pt x="611" y="255"/>
                    <a:pt x="611" y="258"/>
                  </a:cubicBezTo>
                  <a:cubicBezTo>
                    <a:pt x="611" y="260"/>
                    <a:pt x="611" y="261"/>
                    <a:pt x="609" y="261"/>
                  </a:cubicBezTo>
                  <a:cubicBezTo>
                    <a:pt x="605" y="261"/>
                    <a:pt x="604" y="261"/>
                    <a:pt x="604" y="259"/>
                  </a:cubicBezTo>
                  <a:cubicBezTo>
                    <a:pt x="603" y="258"/>
                    <a:pt x="600" y="253"/>
                    <a:pt x="596" y="254"/>
                  </a:cubicBezTo>
                  <a:cubicBezTo>
                    <a:pt x="594" y="254"/>
                    <a:pt x="593" y="249"/>
                    <a:pt x="597" y="247"/>
                  </a:cubicBezTo>
                  <a:cubicBezTo>
                    <a:pt x="598" y="247"/>
                    <a:pt x="599" y="247"/>
                    <a:pt x="600" y="246"/>
                  </a:cubicBezTo>
                  <a:cubicBezTo>
                    <a:pt x="600" y="246"/>
                    <a:pt x="601" y="244"/>
                    <a:pt x="600" y="244"/>
                  </a:cubicBezTo>
                  <a:cubicBezTo>
                    <a:pt x="596" y="240"/>
                    <a:pt x="596" y="241"/>
                    <a:pt x="593" y="243"/>
                  </a:cubicBezTo>
                  <a:cubicBezTo>
                    <a:pt x="591" y="243"/>
                    <a:pt x="589" y="241"/>
                    <a:pt x="590" y="238"/>
                  </a:cubicBezTo>
                  <a:cubicBezTo>
                    <a:pt x="591" y="236"/>
                    <a:pt x="591" y="238"/>
                    <a:pt x="592" y="238"/>
                  </a:cubicBezTo>
                  <a:cubicBezTo>
                    <a:pt x="600" y="240"/>
                    <a:pt x="604" y="235"/>
                    <a:pt x="605" y="241"/>
                  </a:cubicBezTo>
                  <a:cubicBezTo>
                    <a:pt x="606" y="245"/>
                    <a:pt x="599" y="243"/>
                    <a:pt x="601" y="246"/>
                  </a:cubicBezTo>
                  <a:cubicBezTo>
                    <a:pt x="602" y="247"/>
                    <a:pt x="610" y="248"/>
                    <a:pt x="611" y="248"/>
                  </a:cubicBezTo>
                  <a:cubicBezTo>
                    <a:pt x="614" y="248"/>
                    <a:pt x="615" y="249"/>
                    <a:pt x="616" y="251"/>
                  </a:cubicBezTo>
                  <a:cubicBezTo>
                    <a:pt x="618" y="252"/>
                    <a:pt x="614" y="253"/>
                    <a:pt x="614" y="253"/>
                  </a:cubicBezTo>
                  <a:close/>
                  <a:moveTo>
                    <a:pt x="597" y="221"/>
                  </a:moveTo>
                  <a:cubicBezTo>
                    <a:pt x="601" y="221"/>
                    <a:pt x="601" y="224"/>
                    <a:pt x="599" y="225"/>
                  </a:cubicBezTo>
                  <a:cubicBezTo>
                    <a:pt x="598" y="226"/>
                    <a:pt x="595" y="225"/>
                    <a:pt x="594" y="223"/>
                  </a:cubicBezTo>
                  <a:cubicBezTo>
                    <a:pt x="594" y="222"/>
                    <a:pt x="596" y="221"/>
                    <a:pt x="597" y="221"/>
                  </a:cubicBezTo>
                  <a:close/>
                  <a:moveTo>
                    <a:pt x="618" y="325"/>
                  </a:moveTo>
                  <a:cubicBezTo>
                    <a:pt x="619" y="325"/>
                    <a:pt x="620" y="325"/>
                    <a:pt x="621" y="325"/>
                  </a:cubicBezTo>
                  <a:cubicBezTo>
                    <a:pt x="620" y="325"/>
                    <a:pt x="619" y="325"/>
                    <a:pt x="618" y="325"/>
                  </a:cubicBezTo>
                  <a:close/>
                  <a:moveTo>
                    <a:pt x="630" y="328"/>
                  </a:moveTo>
                  <a:cubicBezTo>
                    <a:pt x="628" y="325"/>
                    <a:pt x="623" y="328"/>
                    <a:pt x="622" y="325"/>
                  </a:cubicBezTo>
                  <a:cubicBezTo>
                    <a:pt x="627" y="325"/>
                    <a:pt x="621" y="321"/>
                    <a:pt x="631" y="316"/>
                  </a:cubicBezTo>
                  <a:cubicBezTo>
                    <a:pt x="633" y="316"/>
                    <a:pt x="631" y="313"/>
                    <a:pt x="630" y="313"/>
                  </a:cubicBezTo>
                  <a:cubicBezTo>
                    <a:pt x="627" y="314"/>
                    <a:pt x="624" y="311"/>
                    <a:pt x="621" y="310"/>
                  </a:cubicBezTo>
                  <a:cubicBezTo>
                    <a:pt x="620" y="309"/>
                    <a:pt x="619" y="308"/>
                    <a:pt x="619" y="306"/>
                  </a:cubicBezTo>
                  <a:cubicBezTo>
                    <a:pt x="621" y="303"/>
                    <a:pt x="623" y="305"/>
                    <a:pt x="633" y="305"/>
                  </a:cubicBezTo>
                  <a:cubicBezTo>
                    <a:pt x="635" y="305"/>
                    <a:pt x="636" y="306"/>
                    <a:pt x="638" y="308"/>
                  </a:cubicBezTo>
                  <a:cubicBezTo>
                    <a:pt x="639" y="311"/>
                    <a:pt x="641" y="311"/>
                    <a:pt x="649" y="314"/>
                  </a:cubicBezTo>
                  <a:cubicBezTo>
                    <a:pt x="651" y="315"/>
                    <a:pt x="651" y="318"/>
                    <a:pt x="651" y="318"/>
                  </a:cubicBezTo>
                  <a:cubicBezTo>
                    <a:pt x="649" y="319"/>
                    <a:pt x="648" y="320"/>
                    <a:pt x="647" y="321"/>
                  </a:cubicBezTo>
                  <a:cubicBezTo>
                    <a:pt x="643" y="326"/>
                    <a:pt x="639" y="322"/>
                    <a:pt x="638" y="326"/>
                  </a:cubicBezTo>
                  <a:cubicBezTo>
                    <a:pt x="636" y="331"/>
                    <a:pt x="632" y="328"/>
                    <a:pt x="630" y="328"/>
                  </a:cubicBezTo>
                  <a:close/>
                  <a:moveTo>
                    <a:pt x="653" y="309"/>
                  </a:moveTo>
                  <a:cubicBezTo>
                    <a:pt x="653" y="309"/>
                    <a:pt x="654" y="309"/>
                    <a:pt x="654" y="309"/>
                  </a:cubicBezTo>
                  <a:cubicBezTo>
                    <a:pt x="654" y="309"/>
                    <a:pt x="653" y="309"/>
                    <a:pt x="653" y="309"/>
                  </a:cubicBezTo>
                  <a:close/>
                  <a:moveTo>
                    <a:pt x="661" y="312"/>
                  </a:moveTo>
                  <a:cubicBezTo>
                    <a:pt x="661" y="312"/>
                    <a:pt x="662" y="312"/>
                    <a:pt x="662" y="311"/>
                  </a:cubicBezTo>
                  <a:cubicBezTo>
                    <a:pt x="662" y="312"/>
                    <a:pt x="661" y="312"/>
                    <a:pt x="661" y="312"/>
                  </a:cubicBezTo>
                  <a:close/>
                  <a:moveTo>
                    <a:pt x="670" y="290"/>
                  </a:moveTo>
                  <a:cubicBezTo>
                    <a:pt x="672" y="291"/>
                    <a:pt x="675" y="291"/>
                    <a:pt x="677" y="291"/>
                  </a:cubicBezTo>
                  <a:cubicBezTo>
                    <a:pt x="678" y="291"/>
                    <a:pt x="679" y="293"/>
                    <a:pt x="679" y="293"/>
                  </a:cubicBezTo>
                  <a:cubicBezTo>
                    <a:pt x="674" y="295"/>
                    <a:pt x="674" y="296"/>
                    <a:pt x="670" y="293"/>
                  </a:cubicBezTo>
                  <a:cubicBezTo>
                    <a:pt x="669" y="293"/>
                    <a:pt x="669" y="290"/>
                    <a:pt x="670" y="290"/>
                  </a:cubicBezTo>
                  <a:close/>
                  <a:moveTo>
                    <a:pt x="663" y="309"/>
                  </a:moveTo>
                  <a:cubicBezTo>
                    <a:pt x="662" y="311"/>
                    <a:pt x="656" y="309"/>
                    <a:pt x="658" y="309"/>
                  </a:cubicBezTo>
                  <a:cubicBezTo>
                    <a:pt x="658" y="306"/>
                    <a:pt x="656" y="305"/>
                    <a:pt x="654" y="304"/>
                  </a:cubicBezTo>
                  <a:cubicBezTo>
                    <a:pt x="654" y="301"/>
                    <a:pt x="656" y="301"/>
                    <a:pt x="658" y="300"/>
                  </a:cubicBezTo>
                  <a:cubicBezTo>
                    <a:pt x="663" y="302"/>
                    <a:pt x="662" y="301"/>
                    <a:pt x="663" y="309"/>
                  </a:cubicBezTo>
                  <a:close/>
                  <a:moveTo>
                    <a:pt x="651" y="283"/>
                  </a:moveTo>
                  <a:cubicBezTo>
                    <a:pt x="652" y="283"/>
                    <a:pt x="652" y="282"/>
                    <a:pt x="653" y="282"/>
                  </a:cubicBezTo>
                  <a:cubicBezTo>
                    <a:pt x="653" y="282"/>
                    <a:pt x="654" y="281"/>
                    <a:pt x="655" y="282"/>
                  </a:cubicBezTo>
                  <a:cubicBezTo>
                    <a:pt x="659" y="288"/>
                    <a:pt x="656" y="288"/>
                    <a:pt x="653" y="288"/>
                  </a:cubicBezTo>
                  <a:cubicBezTo>
                    <a:pt x="650" y="286"/>
                    <a:pt x="650" y="292"/>
                    <a:pt x="648" y="293"/>
                  </a:cubicBezTo>
                  <a:cubicBezTo>
                    <a:pt x="645" y="295"/>
                    <a:pt x="642" y="298"/>
                    <a:pt x="639" y="294"/>
                  </a:cubicBezTo>
                  <a:cubicBezTo>
                    <a:pt x="638" y="292"/>
                    <a:pt x="639" y="289"/>
                    <a:pt x="640" y="287"/>
                  </a:cubicBezTo>
                  <a:cubicBezTo>
                    <a:pt x="646" y="281"/>
                    <a:pt x="644" y="283"/>
                    <a:pt x="651" y="283"/>
                  </a:cubicBezTo>
                  <a:close/>
                  <a:moveTo>
                    <a:pt x="653" y="247"/>
                  </a:moveTo>
                  <a:cubicBezTo>
                    <a:pt x="654" y="248"/>
                    <a:pt x="655" y="248"/>
                    <a:pt x="656" y="248"/>
                  </a:cubicBezTo>
                  <a:cubicBezTo>
                    <a:pt x="658" y="251"/>
                    <a:pt x="657" y="251"/>
                    <a:pt x="654" y="253"/>
                  </a:cubicBezTo>
                  <a:cubicBezTo>
                    <a:pt x="653" y="254"/>
                    <a:pt x="652" y="254"/>
                    <a:pt x="651" y="254"/>
                  </a:cubicBezTo>
                  <a:cubicBezTo>
                    <a:pt x="652" y="254"/>
                    <a:pt x="653" y="254"/>
                    <a:pt x="654" y="253"/>
                  </a:cubicBezTo>
                  <a:cubicBezTo>
                    <a:pt x="649" y="252"/>
                    <a:pt x="651" y="247"/>
                    <a:pt x="653" y="247"/>
                  </a:cubicBezTo>
                  <a:close/>
                  <a:moveTo>
                    <a:pt x="630" y="252"/>
                  </a:moveTo>
                  <a:cubicBezTo>
                    <a:pt x="630" y="251"/>
                    <a:pt x="630" y="250"/>
                    <a:pt x="630" y="249"/>
                  </a:cubicBezTo>
                  <a:cubicBezTo>
                    <a:pt x="632" y="247"/>
                    <a:pt x="632" y="245"/>
                    <a:pt x="631" y="243"/>
                  </a:cubicBezTo>
                  <a:cubicBezTo>
                    <a:pt x="631" y="241"/>
                    <a:pt x="632" y="241"/>
                    <a:pt x="635" y="236"/>
                  </a:cubicBezTo>
                  <a:cubicBezTo>
                    <a:pt x="635" y="235"/>
                    <a:pt x="640" y="236"/>
                    <a:pt x="639" y="241"/>
                  </a:cubicBezTo>
                  <a:cubicBezTo>
                    <a:pt x="638" y="247"/>
                    <a:pt x="636" y="246"/>
                    <a:pt x="647" y="248"/>
                  </a:cubicBezTo>
                  <a:cubicBezTo>
                    <a:pt x="648" y="250"/>
                    <a:pt x="649" y="252"/>
                    <a:pt x="649" y="254"/>
                  </a:cubicBezTo>
                  <a:cubicBezTo>
                    <a:pt x="647" y="260"/>
                    <a:pt x="642" y="258"/>
                    <a:pt x="639" y="256"/>
                  </a:cubicBezTo>
                  <a:cubicBezTo>
                    <a:pt x="638" y="256"/>
                    <a:pt x="638" y="259"/>
                    <a:pt x="636" y="259"/>
                  </a:cubicBezTo>
                  <a:cubicBezTo>
                    <a:pt x="628" y="260"/>
                    <a:pt x="628" y="259"/>
                    <a:pt x="626" y="260"/>
                  </a:cubicBezTo>
                  <a:cubicBezTo>
                    <a:pt x="626" y="260"/>
                    <a:pt x="625" y="259"/>
                    <a:pt x="625" y="259"/>
                  </a:cubicBezTo>
                  <a:cubicBezTo>
                    <a:pt x="625" y="256"/>
                    <a:pt x="630" y="257"/>
                    <a:pt x="630" y="252"/>
                  </a:cubicBezTo>
                  <a:close/>
                  <a:moveTo>
                    <a:pt x="628" y="241"/>
                  </a:moveTo>
                  <a:cubicBezTo>
                    <a:pt x="628" y="244"/>
                    <a:pt x="625" y="244"/>
                    <a:pt x="623" y="242"/>
                  </a:cubicBezTo>
                  <a:cubicBezTo>
                    <a:pt x="621" y="240"/>
                    <a:pt x="628" y="236"/>
                    <a:pt x="628" y="241"/>
                  </a:cubicBezTo>
                  <a:close/>
                  <a:moveTo>
                    <a:pt x="652" y="208"/>
                  </a:moveTo>
                  <a:cubicBezTo>
                    <a:pt x="651" y="208"/>
                    <a:pt x="646" y="211"/>
                    <a:pt x="642" y="210"/>
                  </a:cubicBezTo>
                  <a:cubicBezTo>
                    <a:pt x="639" y="209"/>
                    <a:pt x="634" y="213"/>
                    <a:pt x="627" y="213"/>
                  </a:cubicBezTo>
                  <a:cubicBezTo>
                    <a:pt x="623" y="214"/>
                    <a:pt x="618" y="209"/>
                    <a:pt x="618" y="213"/>
                  </a:cubicBezTo>
                  <a:cubicBezTo>
                    <a:pt x="618" y="214"/>
                    <a:pt x="618" y="217"/>
                    <a:pt x="616" y="217"/>
                  </a:cubicBezTo>
                  <a:cubicBezTo>
                    <a:pt x="604" y="217"/>
                    <a:pt x="619" y="215"/>
                    <a:pt x="615" y="210"/>
                  </a:cubicBezTo>
                  <a:cubicBezTo>
                    <a:pt x="613" y="208"/>
                    <a:pt x="611" y="207"/>
                    <a:pt x="612" y="206"/>
                  </a:cubicBezTo>
                  <a:cubicBezTo>
                    <a:pt x="616" y="197"/>
                    <a:pt x="618" y="202"/>
                    <a:pt x="619" y="202"/>
                  </a:cubicBezTo>
                  <a:cubicBezTo>
                    <a:pt x="620" y="202"/>
                    <a:pt x="621" y="201"/>
                    <a:pt x="622" y="202"/>
                  </a:cubicBezTo>
                  <a:cubicBezTo>
                    <a:pt x="629" y="203"/>
                    <a:pt x="629" y="206"/>
                    <a:pt x="632" y="205"/>
                  </a:cubicBezTo>
                  <a:cubicBezTo>
                    <a:pt x="635" y="205"/>
                    <a:pt x="638" y="205"/>
                    <a:pt x="640" y="207"/>
                  </a:cubicBezTo>
                  <a:cubicBezTo>
                    <a:pt x="642" y="208"/>
                    <a:pt x="643" y="207"/>
                    <a:pt x="645" y="207"/>
                  </a:cubicBezTo>
                  <a:cubicBezTo>
                    <a:pt x="654" y="207"/>
                    <a:pt x="643" y="197"/>
                    <a:pt x="651" y="197"/>
                  </a:cubicBezTo>
                  <a:cubicBezTo>
                    <a:pt x="655" y="197"/>
                    <a:pt x="654" y="199"/>
                    <a:pt x="655" y="202"/>
                  </a:cubicBezTo>
                  <a:cubicBezTo>
                    <a:pt x="656" y="205"/>
                    <a:pt x="653" y="204"/>
                    <a:pt x="652" y="208"/>
                  </a:cubicBezTo>
                  <a:close/>
                  <a:moveTo>
                    <a:pt x="674" y="189"/>
                  </a:moveTo>
                  <a:cubicBezTo>
                    <a:pt x="674" y="189"/>
                    <a:pt x="674" y="188"/>
                    <a:pt x="673" y="188"/>
                  </a:cubicBezTo>
                  <a:cubicBezTo>
                    <a:pt x="673" y="188"/>
                    <a:pt x="673" y="187"/>
                    <a:pt x="673" y="187"/>
                  </a:cubicBezTo>
                  <a:cubicBezTo>
                    <a:pt x="677" y="188"/>
                    <a:pt x="684" y="185"/>
                    <a:pt x="683" y="188"/>
                  </a:cubicBezTo>
                  <a:cubicBezTo>
                    <a:pt x="682" y="190"/>
                    <a:pt x="682" y="190"/>
                    <a:pt x="674" y="189"/>
                  </a:cubicBezTo>
                  <a:close/>
                  <a:moveTo>
                    <a:pt x="636" y="190"/>
                  </a:moveTo>
                  <a:cubicBezTo>
                    <a:pt x="635" y="194"/>
                    <a:pt x="629" y="193"/>
                    <a:pt x="629" y="192"/>
                  </a:cubicBezTo>
                  <a:cubicBezTo>
                    <a:pt x="627" y="184"/>
                    <a:pt x="631" y="185"/>
                    <a:pt x="632" y="186"/>
                  </a:cubicBezTo>
                  <a:cubicBezTo>
                    <a:pt x="635" y="188"/>
                    <a:pt x="634" y="190"/>
                    <a:pt x="636" y="190"/>
                  </a:cubicBezTo>
                  <a:close/>
                  <a:moveTo>
                    <a:pt x="678" y="231"/>
                  </a:moveTo>
                  <a:cubicBezTo>
                    <a:pt x="676" y="231"/>
                    <a:pt x="674" y="229"/>
                    <a:pt x="671" y="226"/>
                  </a:cubicBezTo>
                  <a:cubicBezTo>
                    <a:pt x="669" y="225"/>
                    <a:pt x="671" y="221"/>
                    <a:pt x="673" y="221"/>
                  </a:cubicBezTo>
                  <a:cubicBezTo>
                    <a:pt x="678" y="221"/>
                    <a:pt x="681" y="223"/>
                    <a:pt x="683" y="216"/>
                  </a:cubicBezTo>
                  <a:cubicBezTo>
                    <a:pt x="684" y="211"/>
                    <a:pt x="686" y="216"/>
                    <a:pt x="698" y="214"/>
                  </a:cubicBezTo>
                  <a:cubicBezTo>
                    <a:pt x="700" y="213"/>
                    <a:pt x="698" y="210"/>
                    <a:pt x="697" y="208"/>
                  </a:cubicBezTo>
                  <a:cubicBezTo>
                    <a:pt x="696" y="205"/>
                    <a:pt x="694" y="205"/>
                    <a:pt x="692" y="204"/>
                  </a:cubicBezTo>
                  <a:cubicBezTo>
                    <a:pt x="685" y="200"/>
                    <a:pt x="700" y="186"/>
                    <a:pt x="704" y="201"/>
                  </a:cubicBezTo>
                  <a:cubicBezTo>
                    <a:pt x="706" y="206"/>
                    <a:pt x="712" y="202"/>
                    <a:pt x="711" y="212"/>
                  </a:cubicBezTo>
                  <a:cubicBezTo>
                    <a:pt x="711" y="217"/>
                    <a:pt x="707" y="216"/>
                    <a:pt x="706" y="219"/>
                  </a:cubicBezTo>
                  <a:cubicBezTo>
                    <a:pt x="704" y="221"/>
                    <a:pt x="705" y="222"/>
                    <a:pt x="703" y="224"/>
                  </a:cubicBezTo>
                  <a:cubicBezTo>
                    <a:pt x="703" y="224"/>
                    <a:pt x="702" y="225"/>
                    <a:pt x="702" y="225"/>
                  </a:cubicBezTo>
                  <a:cubicBezTo>
                    <a:pt x="693" y="227"/>
                    <a:pt x="699" y="221"/>
                    <a:pt x="696" y="221"/>
                  </a:cubicBezTo>
                  <a:cubicBezTo>
                    <a:pt x="694" y="221"/>
                    <a:pt x="689" y="220"/>
                    <a:pt x="688" y="222"/>
                  </a:cubicBezTo>
                  <a:cubicBezTo>
                    <a:pt x="688" y="224"/>
                    <a:pt x="690" y="223"/>
                    <a:pt x="690" y="226"/>
                  </a:cubicBezTo>
                  <a:cubicBezTo>
                    <a:pt x="690" y="229"/>
                    <a:pt x="689" y="229"/>
                    <a:pt x="678" y="231"/>
                  </a:cubicBezTo>
                  <a:close/>
                  <a:moveTo>
                    <a:pt x="720" y="191"/>
                  </a:moveTo>
                  <a:cubicBezTo>
                    <a:pt x="719" y="197"/>
                    <a:pt x="715" y="192"/>
                    <a:pt x="711" y="194"/>
                  </a:cubicBezTo>
                  <a:cubicBezTo>
                    <a:pt x="708" y="197"/>
                    <a:pt x="702" y="192"/>
                    <a:pt x="704" y="190"/>
                  </a:cubicBezTo>
                  <a:cubicBezTo>
                    <a:pt x="704" y="189"/>
                    <a:pt x="704" y="186"/>
                    <a:pt x="706" y="186"/>
                  </a:cubicBezTo>
                  <a:cubicBezTo>
                    <a:pt x="711" y="186"/>
                    <a:pt x="710" y="192"/>
                    <a:pt x="714" y="188"/>
                  </a:cubicBezTo>
                  <a:cubicBezTo>
                    <a:pt x="717" y="185"/>
                    <a:pt x="719" y="187"/>
                    <a:pt x="721" y="188"/>
                  </a:cubicBezTo>
                  <a:cubicBezTo>
                    <a:pt x="721" y="191"/>
                    <a:pt x="720" y="190"/>
                    <a:pt x="720" y="191"/>
                  </a:cubicBezTo>
                  <a:close/>
                  <a:moveTo>
                    <a:pt x="706" y="230"/>
                  </a:moveTo>
                  <a:cubicBezTo>
                    <a:pt x="706" y="230"/>
                    <a:pt x="707" y="230"/>
                    <a:pt x="707" y="230"/>
                  </a:cubicBezTo>
                  <a:cubicBezTo>
                    <a:pt x="707" y="230"/>
                    <a:pt x="706" y="230"/>
                    <a:pt x="706" y="230"/>
                  </a:cubicBezTo>
                  <a:close/>
                  <a:moveTo>
                    <a:pt x="720" y="230"/>
                  </a:moveTo>
                  <a:cubicBezTo>
                    <a:pt x="720" y="230"/>
                    <a:pt x="717" y="232"/>
                    <a:pt x="714" y="231"/>
                  </a:cubicBezTo>
                  <a:cubicBezTo>
                    <a:pt x="713" y="230"/>
                    <a:pt x="709" y="230"/>
                    <a:pt x="710" y="230"/>
                  </a:cubicBezTo>
                  <a:cubicBezTo>
                    <a:pt x="706" y="225"/>
                    <a:pt x="702" y="230"/>
                    <a:pt x="703" y="224"/>
                  </a:cubicBezTo>
                  <a:cubicBezTo>
                    <a:pt x="706" y="224"/>
                    <a:pt x="708" y="221"/>
                    <a:pt x="716" y="223"/>
                  </a:cubicBezTo>
                  <a:cubicBezTo>
                    <a:pt x="716" y="225"/>
                    <a:pt x="715" y="224"/>
                    <a:pt x="720" y="230"/>
                  </a:cubicBezTo>
                  <a:cubicBezTo>
                    <a:pt x="722" y="228"/>
                    <a:pt x="721" y="231"/>
                    <a:pt x="720" y="230"/>
                  </a:cubicBezTo>
                  <a:close/>
                  <a:moveTo>
                    <a:pt x="723" y="222"/>
                  </a:moveTo>
                  <a:cubicBezTo>
                    <a:pt x="723" y="222"/>
                    <a:pt x="724" y="222"/>
                    <a:pt x="724" y="222"/>
                  </a:cubicBezTo>
                  <a:cubicBezTo>
                    <a:pt x="724" y="222"/>
                    <a:pt x="723" y="222"/>
                    <a:pt x="723" y="222"/>
                  </a:cubicBezTo>
                  <a:close/>
                  <a:moveTo>
                    <a:pt x="721" y="221"/>
                  </a:moveTo>
                  <a:cubicBezTo>
                    <a:pt x="719" y="222"/>
                    <a:pt x="714" y="221"/>
                    <a:pt x="715" y="219"/>
                  </a:cubicBezTo>
                  <a:cubicBezTo>
                    <a:pt x="716" y="213"/>
                    <a:pt x="716" y="213"/>
                    <a:pt x="717" y="212"/>
                  </a:cubicBezTo>
                  <a:cubicBezTo>
                    <a:pt x="720" y="210"/>
                    <a:pt x="721" y="215"/>
                    <a:pt x="726" y="214"/>
                  </a:cubicBezTo>
                  <a:cubicBezTo>
                    <a:pt x="730" y="217"/>
                    <a:pt x="729" y="217"/>
                    <a:pt x="725" y="221"/>
                  </a:cubicBezTo>
                  <a:cubicBezTo>
                    <a:pt x="731" y="221"/>
                    <a:pt x="722" y="221"/>
                    <a:pt x="721" y="221"/>
                  </a:cubicBezTo>
                  <a:close/>
                  <a:moveTo>
                    <a:pt x="728" y="214"/>
                  </a:moveTo>
                  <a:cubicBezTo>
                    <a:pt x="729" y="214"/>
                    <a:pt x="730" y="214"/>
                    <a:pt x="731" y="214"/>
                  </a:cubicBezTo>
                  <a:cubicBezTo>
                    <a:pt x="730" y="214"/>
                    <a:pt x="729" y="214"/>
                    <a:pt x="728" y="214"/>
                  </a:cubicBezTo>
                  <a:close/>
                  <a:moveTo>
                    <a:pt x="742" y="245"/>
                  </a:moveTo>
                  <a:cubicBezTo>
                    <a:pt x="739" y="245"/>
                    <a:pt x="734" y="243"/>
                    <a:pt x="735" y="242"/>
                  </a:cubicBezTo>
                  <a:cubicBezTo>
                    <a:pt x="737" y="239"/>
                    <a:pt x="735" y="236"/>
                    <a:pt x="738" y="236"/>
                  </a:cubicBezTo>
                  <a:cubicBezTo>
                    <a:pt x="741" y="236"/>
                    <a:pt x="742" y="236"/>
                    <a:pt x="745" y="242"/>
                  </a:cubicBezTo>
                  <a:cubicBezTo>
                    <a:pt x="745" y="243"/>
                    <a:pt x="744" y="245"/>
                    <a:pt x="742" y="245"/>
                  </a:cubicBezTo>
                  <a:close/>
                  <a:moveTo>
                    <a:pt x="743" y="227"/>
                  </a:moveTo>
                  <a:cubicBezTo>
                    <a:pt x="741" y="227"/>
                    <a:pt x="738" y="227"/>
                    <a:pt x="735" y="228"/>
                  </a:cubicBezTo>
                  <a:cubicBezTo>
                    <a:pt x="731" y="229"/>
                    <a:pt x="732" y="222"/>
                    <a:pt x="729" y="221"/>
                  </a:cubicBezTo>
                  <a:cubicBezTo>
                    <a:pt x="730" y="221"/>
                    <a:pt x="730" y="222"/>
                    <a:pt x="731" y="222"/>
                  </a:cubicBezTo>
                  <a:cubicBezTo>
                    <a:pt x="732" y="222"/>
                    <a:pt x="733" y="220"/>
                    <a:pt x="734" y="221"/>
                  </a:cubicBezTo>
                  <a:cubicBezTo>
                    <a:pt x="736" y="223"/>
                    <a:pt x="738" y="222"/>
                    <a:pt x="740" y="221"/>
                  </a:cubicBezTo>
                  <a:cubicBezTo>
                    <a:pt x="743" y="221"/>
                    <a:pt x="744" y="221"/>
                    <a:pt x="745" y="224"/>
                  </a:cubicBezTo>
                  <a:cubicBezTo>
                    <a:pt x="745" y="225"/>
                    <a:pt x="744" y="227"/>
                    <a:pt x="743" y="227"/>
                  </a:cubicBezTo>
                  <a:close/>
                  <a:moveTo>
                    <a:pt x="747" y="208"/>
                  </a:moveTo>
                  <a:cubicBezTo>
                    <a:pt x="743" y="208"/>
                    <a:pt x="735" y="216"/>
                    <a:pt x="732" y="205"/>
                  </a:cubicBezTo>
                  <a:cubicBezTo>
                    <a:pt x="732" y="204"/>
                    <a:pt x="732" y="203"/>
                    <a:pt x="731" y="203"/>
                  </a:cubicBezTo>
                  <a:cubicBezTo>
                    <a:pt x="726" y="204"/>
                    <a:pt x="729" y="202"/>
                    <a:pt x="722" y="206"/>
                  </a:cubicBezTo>
                  <a:cubicBezTo>
                    <a:pt x="719" y="208"/>
                    <a:pt x="719" y="204"/>
                    <a:pt x="721" y="203"/>
                  </a:cubicBezTo>
                  <a:cubicBezTo>
                    <a:pt x="731" y="193"/>
                    <a:pt x="729" y="198"/>
                    <a:pt x="734" y="199"/>
                  </a:cubicBezTo>
                  <a:cubicBezTo>
                    <a:pt x="738" y="200"/>
                    <a:pt x="742" y="203"/>
                    <a:pt x="746" y="205"/>
                  </a:cubicBezTo>
                  <a:cubicBezTo>
                    <a:pt x="747" y="206"/>
                    <a:pt x="747" y="207"/>
                    <a:pt x="747" y="208"/>
                  </a:cubicBezTo>
                  <a:close/>
                  <a:moveTo>
                    <a:pt x="756" y="217"/>
                  </a:moveTo>
                  <a:cubicBezTo>
                    <a:pt x="755" y="216"/>
                    <a:pt x="758" y="214"/>
                    <a:pt x="759" y="214"/>
                  </a:cubicBezTo>
                  <a:cubicBezTo>
                    <a:pt x="760" y="216"/>
                    <a:pt x="756" y="218"/>
                    <a:pt x="756" y="217"/>
                  </a:cubicBezTo>
                  <a:close/>
                  <a:moveTo>
                    <a:pt x="778" y="211"/>
                  </a:moveTo>
                  <a:cubicBezTo>
                    <a:pt x="778" y="212"/>
                    <a:pt x="778" y="214"/>
                    <a:pt x="778" y="214"/>
                  </a:cubicBezTo>
                  <a:cubicBezTo>
                    <a:pt x="775" y="214"/>
                    <a:pt x="774" y="215"/>
                    <a:pt x="772" y="212"/>
                  </a:cubicBezTo>
                  <a:cubicBezTo>
                    <a:pt x="771" y="208"/>
                    <a:pt x="770" y="208"/>
                    <a:pt x="771" y="207"/>
                  </a:cubicBezTo>
                  <a:cubicBezTo>
                    <a:pt x="774" y="205"/>
                    <a:pt x="772" y="203"/>
                    <a:pt x="772" y="201"/>
                  </a:cubicBezTo>
                  <a:cubicBezTo>
                    <a:pt x="772" y="197"/>
                    <a:pt x="777" y="198"/>
                    <a:pt x="779" y="201"/>
                  </a:cubicBezTo>
                  <a:cubicBezTo>
                    <a:pt x="780" y="202"/>
                    <a:pt x="781" y="203"/>
                    <a:pt x="783" y="203"/>
                  </a:cubicBezTo>
                  <a:cubicBezTo>
                    <a:pt x="783" y="207"/>
                    <a:pt x="778" y="205"/>
                    <a:pt x="778" y="211"/>
                  </a:cubicBezTo>
                  <a:close/>
                  <a:moveTo>
                    <a:pt x="960" y="287"/>
                  </a:moveTo>
                  <a:cubicBezTo>
                    <a:pt x="957" y="288"/>
                    <a:pt x="953" y="287"/>
                    <a:pt x="953" y="291"/>
                  </a:cubicBezTo>
                  <a:cubicBezTo>
                    <a:pt x="953" y="296"/>
                    <a:pt x="955" y="295"/>
                    <a:pt x="930" y="295"/>
                  </a:cubicBezTo>
                  <a:cubicBezTo>
                    <a:pt x="930" y="295"/>
                    <a:pt x="930" y="294"/>
                    <a:pt x="929" y="294"/>
                  </a:cubicBezTo>
                  <a:cubicBezTo>
                    <a:pt x="925" y="295"/>
                    <a:pt x="922" y="294"/>
                    <a:pt x="918" y="294"/>
                  </a:cubicBezTo>
                  <a:cubicBezTo>
                    <a:pt x="915" y="294"/>
                    <a:pt x="915" y="294"/>
                    <a:pt x="915" y="290"/>
                  </a:cubicBezTo>
                  <a:cubicBezTo>
                    <a:pt x="919" y="290"/>
                    <a:pt x="919" y="292"/>
                    <a:pt x="925" y="289"/>
                  </a:cubicBezTo>
                  <a:cubicBezTo>
                    <a:pt x="928" y="288"/>
                    <a:pt x="926" y="287"/>
                    <a:pt x="923" y="283"/>
                  </a:cubicBezTo>
                  <a:cubicBezTo>
                    <a:pt x="922" y="282"/>
                    <a:pt x="923" y="279"/>
                    <a:pt x="926" y="279"/>
                  </a:cubicBezTo>
                  <a:cubicBezTo>
                    <a:pt x="943" y="283"/>
                    <a:pt x="945" y="276"/>
                    <a:pt x="950" y="282"/>
                  </a:cubicBezTo>
                  <a:cubicBezTo>
                    <a:pt x="950" y="284"/>
                    <a:pt x="951" y="286"/>
                    <a:pt x="952" y="285"/>
                  </a:cubicBezTo>
                  <a:cubicBezTo>
                    <a:pt x="956" y="282"/>
                    <a:pt x="956" y="280"/>
                    <a:pt x="960" y="281"/>
                  </a:cubicBezTo>
                  <a:cubicBezTo>
                    <a:pt x="964" y="281"/>
                    <a:pt x="962" y="286"/>
                    <a:pt x="960" y="287"/>
                  </a:cubicBezTo>
                  <a:close/>
                  <a:moveTo>
                    <a:pt x="966" y="293"/>
                  </a:moveTo>
                  <a:cubicBezTo>
                    <a:pt x="966" y="291"/>
                    <a:pt x="967" y="292"/>
                    <a:pt x="970" y="290"/>
                  </a:cubicBezTo>
                  <a:cubicBezTo>
                    <a:pt x="972" y="289"/>
                    <a:pt x="972" y="287"/>
                    <a:pt x="970" y="286"/>
                  </a:cubicBezTo>
                  <a:cubicBezTo>
                    <a:pt x="969" y="286"/>
                    <a:pt x="968" y="285"/>
                    <a:pt x="967" y="285"/>
                  </a:cubicBezTo>
                  <a:cubicBezTo>
                    <a:pt x="971" y="285"/>
                    <a:pt x="969" y="286"/>
                    <a:pt x="975" y="282"/>
                  </a:cubicBezTo>
                  <a:cubicBezTo>
                    <a:pt x="985" y="281"/>
                    <a:pt x="986" y="281"/>
                    <a:pt x="988" y="282"/>
                  </a:cubicBezTo>
                  <a:cubicBezTo>
                    <a:pt x="989" y="282"/>
                    <a:pt x="991" y="285"/>
                    <a:pt x="990" y="286"/>
                  </a:cubicBezTo>
                  <a:cubicBezTo>
                    <a:pt x="989" y="287"/>
                    <a:pt x="988" y="289"/>
                    <a:pt x="988" y="291"/>
                  </a:cubicBezTo>
                  <a:cubicBezTo>
                    <a:pt x="988" y="291"/>
                    <a:pt x="988" y="292"/>
                    <a:pt x="988" y="292"/>
                  </a:cubicBezTo>
                  <a:cubicBezTo>
                    <a:pt x="983" y="293"/>
                    <a:pt x="986" y="297"/>
                    <a:pt x="980" y="297"/>
                  </a:cubicBezTo>
                  <a:cubicBezTo>
                    <a:pt x="979" y="297"/>
                    <a:pt x="966" y="296"/>
                    <a:pt x="966" y="293"/>
                  </a:cubicBezTo>
                  <a:close/>
                  <a:moveTo>
                    <a:pt x="972" y="259"/>
                  </a:moveTo>
                  <a:cubicBezTo>
                    <a:pt x="974" y="259"/>
                    <a:pt x="975" y="259"/>
                    <a:pt x="977" y="260"/>
                  </a:cubicBezTo>
                  <a:cubicBezTo>
                    <a:pt x="979" y="261"/>
                    <a:pt x="981" y="265"/>
                    <a:pt x="986" y="264"/>
                  </a:cubicBezTo>
                  <a:cubicBezTo>
                    <a:pt x="987" y="264"/>
                    <a:pt x="998" y="264"/>
                    <a:pt x="999" y="268"/>
                  </a:cubicBezTo>
                  <a:cubicBezTo>
                    <a:pt x="1000" y="269"/>
                    <a:pt x="998" y="271"/>
                    <a:pt x="997" y="272"/>
                  </a:cubicBezTo>
                  <a:cubicBezTo>
                    <a:pt x="996" y="272"/>
                    <a:pt x="994" y="272"/>
                    <a:pt x="994" y="272"/>
                  </a:cubicBezTo>
                  <a:cubicBezTo>
                    <a:pt x="988" y="275"/>
                    <a:pt x="988" y="269"/>
                    <a:pt x="984" y="269"/>
                  </a:cubicBezTo>
                  <a:cubicBezTo>
                    <a:pt x="979" y="268"/>
                    <a:pt x="976" y="264"/>
                    <a:pt x="972" y="259"/>
                  </a:cubicBezTo>
                  <a:close/>
                  <a:moveTo>
                    <a:pt x="948" y="355"/>
                  </a:moveTo>
                  <a:cubicBezTo>
                    <a:pt x="945" y="353"/>
                    <a:pt x="945" y="356"/>
                    <a:pt x="945" y="347"/>
                  </a:cubicBezTo>
                  <a:cubicBezTo>
                    <a:pt x="945" y="347"/>
                    <a:pt x="945" y="346"/>
                    <a:pt x="946" y="347"/>
                  </a:cubicBezTo>
                  <a:cubicBezTo>
                    <a:pt x="947" y="347"/>
                    <a:pt x="947" y="346"/>
                    <a:pt x="949" y="352"/>
                  </a:cubicBezTo>
                  <a:cubicBezTo>
                    <a:pt x="951" y="354"/>
                    <a:pt x="949" y="356"/>
                    <a:pt x="948" y="355"/>
                  </a:cubicBezTo>
                  <a:close/>
                  <a:moveTo>
                    <a:pt x="998" y="350"/>
                  </a:moveTo>
                  <a:cubicBezTo>
                    <a:pt x="995" y="350"/>
                    <a:pt x="993" y="349"/>
                    <a:pt x="991" y="349"/>
                  </a:cubicBezTo>
                  <a:cubicBezTo>
                    <a:pt x="991" y="349"/>
                    <a:pt x="990" y="349"/>
                    <a:pt x="990" y="349"/>
                  </a:cubicBezTo>
                  <a:cubicBezTo>
                    <a:pt x="986" y="347"/>
                    <a:pt x="982" y="348"/>
                    <a:pt x="979" y="347"/>
                  </a:cubicBezTo>
                  <a:cubicBezTo>
                    <a:pt x="979" y="346"/>
                    <a:pt x="978" y="346"/>
                    <a:pt x="977" y="346"/>
                  </a:cubicBezTo>
                  <a:cubicBezTo>
                    <a:pt x="976" y="345"/>
                    <a:pt x="975" y="345"/>
                    <a:pt x="975" y="344"/>
                  </a:cubicBezTo>
                  <a:cubicBezTo>
                    <a:pt x="974" y="343"/>
                    <a:pt x="974" y="342"/>
                    <a:pt x="973" y="342"/>
                  </a:cubicBezTo>
                  <a:cubicBezTo>
                    <a:pt x="972" y="342"/>
                    <a:pt x="972" y="343"/>
                    <a:pt x="972" y="344"/>
                  </a:cubicBezTo>
                  <a:cubicBezTo>
                    <a:pt x="972" y="344"/>
                    <a:pt x="972" y="346"/>
                    <a:pt x="969" y="346"/>
                  </a:cubicBezTo>
                  <a:cubicBezTo>
                    <a:pt x="969" y="346"/>
                    <a:pt x="968" y="347"/>
                    <a:pt x="968" y="348"/>
                  </a:cubicBezTo>
                  <a:cubicBezTo>
                    <a:pt x="967" y="348"/>
                    <a:pt x="967" y="350"/>
                    <a:pt x="967" y="351"/>
                  </a:cubicBezTo>
                  <a:cubicBezTo>
                    <a:pt x="964" y="350"/>
                    <a:pt x="965" y="350"/>
                    <a:pt x="963" y="348"/>
                  </a:cubicBezTo>
                  <a:cubicBezTo>
                    <a:pt x="962" y="346"/>
                    <a:pt x="960" y="349"/>
                    <a:pt x="960" y="349"/>
                  </a:cubicBezTo>
                  <a:cubicBezTo>
                    <a:pt x="958" y="350"/>
                    <a:pt x="955" y="348"/>
                    <a:pt x="956" y="346"/>
                  </a:cubicBezTo>
                  <a:cubicBezTo>
                    <a:pt x="956" y="341"/>
                    <a:pt x="958" y="340"/>
                    <a:pt x="950" y="341"/>
                  </a:cubicBezTo>
                  <a:cubicBezTo>
                    <a:pt x="945" y="341"/>
                    <a:pt x="947" y="335"/>
                    <a:pt x="942" y="336"/>
                  </a:cubicBezTo>
                  <a:cubicBezTo>
                    <a:pt x="940" y="337"/>
                    <a:pt x="937" y="337"/>
                    <a:pt x="935" y="338"/>
                  </a:cubicBezTo>
                  <a:cubicBezTo>
                    <a:pt x="935" y="339"/>
                    <a:pt x="934" y="339"/>
                    <a:pt x="933" y="339"/>
                  </a:cubicBezTo>
                  <a:cubicBezTo>
                    <a:pt x="930" y="338"/>
                    <a:pt x="931" y="332"/>
                    <a:pt x="932" y="331"/>
                  </a:cubicBezTo>
                  <a:cubicBezTo>
                    <a:pt x="934" y="330"/>
                    <a:pt x="941" y="332"/>
                    <a:pt x="943" y="332"/>
                  </a:cubicBezTo>
                  <a:cubicBezTo>
                    <a:pt x="949" y="334"/>
                    <a:pt x="955" y="333"/>
                    <a:pt x="957" y="335"/>
                  </a:cubicBezTo>
                  <a:cubicBezTo>
                    <a:pt x="961" y="336"/>
                    <a:pt x="961" y="331"/>
                    <a:pt x="965" y="333"/>
                  </a:cubicBezTo>
                  <a:cubicBezTo>
                    <a:pt x="970" y="335"/>
                    <a:pt x="975" y="327"/>
                    <a:pt x="968" y="329"/>
                  </a:cubicBezTo>
                  <a:cubicBezTo>
                    <a:pt x="967" y="329"/>
                    <a:pt x="968" y="331"/>
                    <a:pt x="959" y="326"/>
                  </a:cubicBezTo>
                  <a:cubicBezTo>
                    <a:pt x="956" y="325"/>
                    <a:pt x="959" y="318"/>
                    <a:pt x="964" y="320"/>
                  </a:cubicBezTo>
                  <a:cubicBezTo>
                    <a:pt x="971" y="322"/>
                    <a:pt x="970" y="323"/>
                    <a:pt x="971" y="321"/>
                  </a:cubicBezTo>
                  <a:cubicBezTo>
                    <a:pt x="972" y="318"/>
                    <a:pt x="972" y="319"/>
                    <a:pt x="966" y="313"/>
                  </a:cubicBezTo>
                  <a:cubicBezTo>
                    <a:pt x="966" y="312"/>
                    <a:pt x="966" y="312"/>
                    <a:pt x="966" y="311"/>
                  </a:cubicBezTo>
                  <a:cubicBezTo>
                    <a:pt x="976" y="310"/>
                    <a:pt x="968" y="311"/>
                    <a:pt x="977" y="311"/>
                  </a:cubicBezTo>
                  <a:cubicBezTo>
                    <a:pt x="976" y="311"/>
                    <a:pt x="975" y="311"/>
                    <a:pt x="974" y="311"/>
                  </a:cubicBezTo>
                  <a:cubicBezTo>
                    <a:pt x="975" y="314"/>
                    <a:pt x="973" y="313"/>
                    <a:pt x="981" y="316"/>
                  </a:cubicBezTo>
                  <a:cubicBezTo>
                    <a:pt x="982" y="316"/>
                    <a:pt x="983" y="315"/>
                    <a:pt x="983" y="316"/>
                  </a:cubicBezTo>
                  <a:cubicBezTo>
                    <a:pt x="984" y="319"/>
                    <a:pt x="986" y="321"/>
                    <a:pt x="988" y="323"/>
                  </a:cubicBezTo>
                  <a:cubicBezTo>
                    <a:pt x="987" y="328"/>
                    <a:pt x="991" y="329"/>
                    <a:pt x="988" y="333"/>
                  </a:cubicBezTo>
                  <a:cubicBezTo>
                    <a:pt x="987" y="333"/>
                    <a:pt x="987" y="334"/>
                    <a:pt x="988" y="335"/>
                  </a:cubicBezTo>
                  <a:cubicBezTo>
                    <a:pt x="991" y="338"/>
                    <a:pt x="994" y="341"/>
                    <a:pt x="998" y="342"/>
                  </a:cubicBezTo>
                  <a:cubicBezTo>
                    <a:pt x="1000" y="343"/>
                    <a:pt x="1002" y="345"/>
                    <a:pt x="1004" y="346"/>
                  </a:cubicBezTo>
                  <a:cubicBezTo>
                    <a:pt x="1006" y="346"/>
                    <a:pt x="1003" y="351"/>
                    <a:pt x="998" y="350"/>
                  </a:cubicBezTo>
                  <a:close/>
                  <a:moveTo>
                    <a:pt x="1017" y="322"/>
                  </a:moveTo>
                  <a:cubicBezTo>
                    <a:pt x="1013" y="320"/>
                    <a:pt x="1016" y="324"/>
                    <a:pt x="1007" y="324"/>
                  </a:cubicBezTo>
                  <a:cubicBezTo>
                    <a:pt x="1006" y="324"/>
                    <a:pt x="1004" y="322"/>
                    <a:pt x="1003" y="323"/>
                  </a:cubicBezTo>
                  <a:cubicBezTo>
                    <a:pt x="1001" y="324"/>
                    <a:pt x="998" y="322"/>
                    <a:pt x="996" y="323"/>
                  </a:cubicBezTo>
                  <a:cubicBezTo>
                    <a:pt x="995" y="324"/>
                    <a:pt x="994" y="322"/>
                    <a:pt x="993" y="320"/>
                  </a:cubicBezTo>
                  <a:cubicBezTo>
                    <a:pt x="991" y="317"/>
                    <a:pt x="993" y="318"/>
                    <a:pt x="993" y="315"/>
                  </a:cubicBezTo>
                  <a:cubicBezTo>
                    <a:pt x="996" y="313"/>
                    <a:pt x="998" y="311"/>
                    <a:pt x="1001" y="313"/>
                  </a:cubicBezTo>
                  <a:cubicBezTo>
                    <a:pt x="1002" y="314"/>
                    <a:pt x="1005" y="315"/>
                    <a:pt x="1006" y="317"/>
                  </a:cubicBezTo>
                  <a:cubicBezTo>
                    <a:pt x="1007" y="318"/>
                    <a:pt x="1009" y="318"/>
                    <a:pt x="1010" y="319"/>
                  </a:cubicBezTo>
                  <a:cubicBezTo>
                    <a:pt x="1013" y="321"/>
                    <a:pt x="1013" y="318"/>
                    <a:pt x="1019" y="320"/>
                  </a:cubicBezTo>
                  <a:cubicBezTo>
                    <a:pt x="1020" y="320"/>
                    <a:pt x="1021" y="324"/>
                    <a:pt x="1017" y="322"/>
                  </a:cubicBezTo>
                  <a:close/>
                  <a:moveTo>
                    <a:pt x="1022" y="286"/>
                  </a:moveTo>
                  <a:cubicBezTo>
                    <a:pt x="1023" y="287"/>
                    <a:pt x="1019" y="290"/>
                    <a:pt x="1018" y="290"/>
                  </a:cubicBezTo>
                  <a:cubicBezTo>
                    <a:pt x="1016" y="292"/>
                    <a:pt x="1011" y="289"/>
                    <a:pt x="1009" y="288"/>
                  </a:cubicBezTo>
                  <a:cubicBezTo>
                    <a:pt x="1009" y="288"/>
                    <a:pt x="1009" y="286"/>
                    <a:pt x="1009" y="286"/>
                  </a:cubicBezTo>
                  <a:cubicBezTo>
                    <a:pt x="1011" y="285"/>
                    <a:pt x="1015" y="284"/>
                    <a:pt x="1017" y="283"/>
                  </a:cubicBezTo>
                  <a:cubicBezTo>
                    <a:pt x="1018" y="282"/>
                    <a:pt x="1018" y="280"/>
                    <a:pt x="1022" y="286"/>
                  </a:cubicBezTo>
                  <a:close/>
                  <a:moveTo>
                    <a:pt x="1001" y="90"/>
                  </a:moveTo>
                  <a:cubicBezTo>
                    <a:pt x="1001" y="89"/>
                    <a:pt x="1002" y="89"/>
                    <a:pt x="1002" y="89"/>
                  </a:cubicBezTo>
                  <a:cubicBezTo>
                    <a:pt x="1003" y="88"/>
                    <a:pt x="1003" y="89"/>
                    <a:pt x="1004" y="89"/>
                  </a:cubicBezTo>
                  <a:cubicBezTo>
                    <a:pt x="1006" y="88"/>
                    <a:pt x="1008" y="89"/>
                    <a:pt x="1009" y="90"/>
                  </a:cubicBezTo>
                  <a:cubicBezTo>
                    <a:pt x="1010" y="91"/>
                    <a:pt x="1012" y="92"/>
                    <a:pt x="1011" y="93"/>
                  </a:cubicBezTo>
                  <a:cubicBezTo>
                    <a:pt x="1011" y="95"/>
                    <a:pt x="1009" y="95"/>
                    <a:pt x="1008" y="95"/>
                  </a:cubicBezTo>
                  <a:cubicBezTo>
                    <a:pt x="1002" y="93"/>
                    <a:pt x="1001" y="92"/>
                    <a:pt x="1001" y="90"/>
                  </a:cubicBezTo>
                  <a:close/>
                  <a:moveTo>
                    <a:pt x="949" y="214"/>
                  </a:moveTo>
                  <a:cubicBezTo>
                    <a:pt x="948" y="214"/>
                    <a:pt x="949" y="212"/>
                    <a:pt x="951" y="212"/>
                  </a:cubicBezTo>
                  <a:cubicBezTo>
                    <a:pt x="954" y="212"/>
                    <a:pt x="953" y="218"/>
                    <a:pt x="949" y="214"/>
                  </a:cubicBezTo>
                  <a:close/>
                  <a:moveTo>
                    <a:pt x="938" y="225"/>
                  </a:moveTo>
                  <a:cubicBezTo>
                    <a:pt x="939" y="225"/>
                    <a:pt x="939" y="224"/>
                    <a:pt x="939" y="223"/>
                  </a:cubicBezTo>
                  <a:cubicBezTo>
                    <a:pt x="939" y="222"/>
                    <a:pt x="940" y="221"/>
                    <a:pt x="941" y="220"/>
                  </a:cubicBezTo>
                  <a:cubicBezTo>
                    <a:pt x="944" y="219"/>
                    <a:pt x="945" y="220"/>
                    <a:pt x="947" y="223"/>
                  </a:cubicBezTo>
                  <a:cubicBezTo>
                    <a:pt x="949" y="224"/>
                    <a:pt x="947" y="225"/>
                    <a:pt x="944" y="228"/>
                  </a:cubicBezTo>
                  <a:cubicBezTo>
                    <a:pt x="943" y="229"/>
                    <a:pt x="944" y="230"/>
                    <a:pt x="945" y="229"/>
                  </a:cubicBezTo>
                  <a:cubicBezTo>
                    <a:pt x="950" y="229"/>
                    <a:pt x="951" y="226"/>
                    <a:pt x="955" y="229"/>
                  </a:cubicBezTo>
                  <a:cubicBezTo>
                    <a:pt x="956" y="230"/>
                    <a:pt x="957" y="230"/>
                    <a:pt x="957" y="230"/>
                  </a:cubicBezTo>
                  <a:cubicBezTo>
                    <a:pt x="960" y="227"/>
                    <a:pt x="962" y="228"/>
                    <a:pt x="962" y="225"/>
                  </a:cubicBezTo>
                  <a:cubicBezTo>
                    <a:pt x="962" y="224"/>
                    <a:pt x="963" y="223"/>
                    <a:pt x="964" y="222"/>
                  </a:cubicBezTo>
                  <a:cubicBezTo>
                    <a:pt x="968" y="219"/>
                    <a:pt x="967" y="223"/>
                    <a:pt x="973" y="222"/>
                  </a:cubicBezTo>
                  <a:cubicBezTo>
                    <a:pt x="973" y="222"/>
                    <a:pt x="977" y="219"/>
                    <a:pt x="979" y="222"/>
                  </a:cubicBezTo>
                  <a:cubicBezTo>
                    <a:pt x="982" y="224"/>
                    <a:pt x="984" y="223"/>
                    <a:pt x="989" y="221"/>
                  </a:cubicBezTo>
                  <a:cubicBezTo>
                    <a:pt x="984" y="218"/>
                    <a:pt x="977" y="218"/>
                    <a:pt x="974" y="218"/>
                  </a:cubicBezTo>
                  <a:cubicBezTo>
                    <a:pt x="972" y="214"/>
                    <a:pt x="974" y="212"/>
                    <a:pt x="975" y="212"/>
                  </a:cubicBezTo>
                  <a:cubicBezTo>
                    <a:pt x="984" y="212"/>
                    <a:pt x="980" y="211"/>
                    <a:pt x="987" y="212"/>
                  </a:cubicBezTo>
                  <a:cubicBezTo>
                    <a:pt x="988" y="212"/>
                    <a:pt x="988" y="210"/>
                    <a:pt x="988" y="210"/>
                  </a:cubicBezTo>
                  <a:cubicBezTo>
                    <a:pt x="987" y="209"/>
                    <a:pt x="987" y="209"/>
                    <a:pt x="986" y="208"/>
                  </a:cubicBezTo>
                  <a:cubicBezTo>
                    <a:pt x="985" y="207"/>
                    <a:pt x="985" y="204"/>
                    <a:pt x="985" y="203"/>
                  </a:cubicBezTo>
                  <a:cubicBezTo>
                    <a:pt x="986" y="201"/>
                    <a:pt x="989" y="201"/>
                    <a:pt x="990" y="199"/>
                  </a:cubicBezTo>
                  <a:cubicBezTo>
                    <a:pt x="995" y="197"/>
                    <a:pt x="997" y="197"/>
                    <a:pt x="1000" y="202"/>
                  </a:cubicBezTo>
                  <a:cubicBezTo>
                    <a:pt x="1002" y="204"/>
                    <a:pt x="997" y="202"/>
                    <a:pt x="996" y="206"/>
                  </a:cubicBezTo>
                  <a:cubicBezTo>
                    <a:pt x="995" y="211"/>
                    <a:pt x="995" y="211"/>
                    <a:pt x="996" y="212"/>
                  </a:cubicBezTo>
                  <a:cubicBezTo>
                    <a:pt x="998" y="213"/>
                    <a:pt x="1000" y="214"/>
                    <a:pt x="999" y="216"/>
                  </a:cubicBezTo>
                  <a:cubicBezTo>
                    <a:pt x="999" y="219"/>
                    <a:pt x="996" y="219"/>
                    <a:pt x="995" y="219"/>
                  </a:cubicBezTo>
                  <a:cubicBezTo>
                    <a:pt x="994" y="219"/>
                    <a:pt x="995" y="220"/>
                    <a:pt x="995" y="223"/>
                  </a:cubicBezTo>
                  <a:cubicBezTo>
                    <a:pt x="996" y="226"/>
                    <a:pt x="994" y="225"/>
                    <a:pt x="991" y="227"/>
                  </a:cubicBezTo>
                  <a:cubicBezTo>
                    <a:pt x="991" y="228"/>
                    <a:pt x="991" y="230"/>
                    <a:pt x="992" y="230"/>
                  </a:cubicBezTo>
                  <a:cubicBezTo>
                    <a:pt x="999" y="233"/>
                    <a:pt x="996" y="224"/>
                    <a:pt x="1003" y="234"/>
                  </a:cubicBezTo>
                  <a:cubicBezTo>
                    <a:pt x="1004" y="236"/>
                    <a:pt x="1000" y="237"/>
                    <a:pt x="998" y="237"/>
                  </a:cubicBezTo>
                  <a:cubicBezTo>
                    <a:pt x="989" y="237"/>
                    <a:pt x="990" y="234"/>
                    <a:pt x="988" y="236"/>
                  </a:cubicBezTo>
                  <a:cubicBezTo>
                    <a:pt x="986" y="237"/>
                    <a:pt x="984" y="237"/>
                    <a:pt x="983" y="236"/>
                  </a:cubicBezTo>
                  <a:cubicBezTo>
                    <a:pt x="979" y="233"/>
                    <a:pt x="975" y="234"/>
                    <a:pt x="972" y="232"/>
                  </a:cubicBezTo>
                  <a:cubicBezTo>
                    <a:pt x="971" y="232"/>
                    <a:pt x="970" y="235"/>
                    <a:pt x="970" y="236"/>
                  </a:cubicBezTo>
                  <a:cubicBezTo>
                    <a:pt x="970" y="239"/>
                    <a:pt x="967" y="238"/>
                    <a:pt x="964" y="238"/>
                  </a:cubicBezTo>
                  <a:cubicBezTo>
                    <a:pt x="958" y="240"/>
                    <a:pt x="958" y="235"/>
                    <a:pt x="955" y="237"/>
                  </a:cubicBezTo>
                  <a:cubicBezTo>
                    <a:pt x="953" y="238"/>
                    <a:pt x="951" y="237"/>
                    <a:pt x="949" y="236"/>
                  </a:cubicBezTo>
                  <a:cubicBezTo>
                    <a:pt x="947" y="235"/>
                    <a:pt x="943" y="235"/>
                    <a:pt x="941" y="233"/>
                  </a:cubicBezTo>
                  <a:cubicBezTo>
                    <a:pt x="940" y="232"/>
                    <a:pt x="937" y="233"/>
                    <a:pt x="938" y="231"/>
                  </a:cubicBezTo>
                  <a:cubicBezTo>
                    <a:pt x="941" y="227"/>
                    <a:pt x="937" y="228"/>
                    <a:pt x="938" y="225"/>
                  </a:cubicBezTo>
                  <a:close/>
                  <a:moveTo>
                    <a:pt x="926" y="264"/>
                  </a:moveTo>
                  <a:cubicBezTo>
                    <a:pt x="927" y="264"/>
                    <a:pt x="927" y="264"/>
                    <a:pt x="928" y="264"/>
                  </a:cubicBezTo>
                  <a:cubicBezTo>
                    <a:pt x="931" y="268"/>
                    <a:pt x="934" y="265"/>
                    <a:pt x="937" y="266"/>
                  </a:cubicBezTo>
                  <a:cubicBezTo>
                    <a:pt x="938" y="263"/>
                    <a:pt x="937" y="258"/>
                    <a:pt x="941" y="254"/>
                  </a:cubicBezTo>
                  <a:cubicBezTo>
                    <a:pt x="943" y="252"/>
                    <a:pt x="940" y="249"/>
                    <a:pt x="941" y="250"/>
                  </a:cubicBezTo>
                  <a:cubicBezTo>
                    <a:pt x="943" y="250"/>
                    <a:pt x="943" y="251"/>
                    <a:pt x="943" y="252"/>
                  </a:cubicBezTo>
                  <a:cubicBezTo>
                    <a:pt x="942" y="257"/>
                    <a:pt x="949" y="260"/>
                    <a:pt x="952" y="258"/>
                  </a:cubicBezTo>
                  <a:cubicBezTo>
                    <a:pt x="955" y="256"/>
                    <a:pt x="956" y="262"/>
                    <a:pt x="956" y="263"/>
                  </a:cubicBezTo>
                  <a:cubicBezTo>
                    <a:pt x="958" y="266"/>
                    <a:pt x="959" y="265"/>
                    <a:pt x="965" y="264"/>
                  </a:cubicBezTo>
                  <a:cubicBezTo>
                    <a:pt x="966" y="264"/>
                    <a:pt x="966" y="261"/>
                    <a:pt x="968" y="262"/>
                  </a:cubicBezTo>
                  <a:cubicBezTo>
                    <a:pt x="971" y="264"/>
                    <a:pt x="970" y="267"/>
                    <a:pt x="969" y="272"/>
                  </a:cubicBezTo>
                  <a:cubicBezTo>
                    <a:pt x="968" y="276"/>
                    <a:pt x="960" y="274"/>
                    <a:pt x="957" y="271"/>
                  </a:cubicBezTo>
                  <a:cubicBezTo>
                    <a:pt x="956" y="269"/>
                    <a:pt x="954" y="271"/>
                    <a:pt x="952" y="267"/>
                  </a:cubicBezTo>
                  <a:cubicBezTo>
                    <a:pt x="951" y="264"/>
                    <a:pt x="950" y="264"/>
                    <a:pt x="944" y="267"/>
                  </a:cubicBezTo>
                  <a:cubicBezTo>
                    <a:pt x="941" y="268"/>
                    <a:pt x="940" y="265"/>
                    <a:pt x="939" y="268"/>
                  </a:cubicBezTo>
                  <a:cubicBezTo>
                    <a:pt x="937" y="272"/>
                    <a:pt x="934" y="274"/>
                    <a:pt x="932" y="270"/>
                  </a:cubicBezTo>
                  <a:cubicBezTo>
                    <a:pt x="932" y="269"/>
                    <a:pt x="932" y="269"/>
                    <a:pt x="932" y="268"/>
                  </a:cubicBezTo>
                  <a:cubicBezTo>
                    <a:pt x="931" y="267"/>
                    <a:pt x="930" y="267"/>
                    <a:pt x="930" y="268"/>
                  </a:cubicBezTo>
                  <a:cubicBezTo>
                    <a:pt x="928" y="270"/>
                    <a:pt x="927" y="272"/>
                    <a:pt x="924" y="271"/>
                  </a:cubicBezTo>
                  <a:cubicBezTo>
                    <a:pt x="921" y="270"/>
                    <a:pt x="923" y="267"/>
                    <a:pt x="921" y="263"/>
                  </a:cubicBezTo>
                  <a:cubicBezTo>
                    <a:pt x="920" y="262"/>
                    <a:pt x="920" y="261"/>
                    <a:pt x="921" y="260"/>
                  </a:cubicBezTo>
                  <a:cubicBezTo>
                    <a:pt x="924" y="258"/>
                    <a:pt x="923" y="263"/>
                    <a:pt x="926" y="264"/>
                  </a:cubicBezTo>
                  <a:close/>
                  <a:moveTo>
                    <a:pt x="913" y="231"/>
                  </a:moveTo>
                  <a:cubicBezTo>
                    <a:pt x="911" y="230"/>
                    <a:pt x="909" y="231"/>
                    <a:pt x="908" y="231"/>
                  </a:cubicBezTo>
                  <a:cubicBezTo>
                    <a:pt x="900" y="228"/>
                    <a:pt x="896" y="232"/>
                    <a:pt x="895" y="232"/>
                  </a:cubicBezTo>
                  <a:cubicBezTo>
                    <a:pt x="889" y="235"/>
                    <a:pt x="890" y="227"/>
                    <a:pt x="882" y="226"/>
                  </a:cubicBezTo>
                  <a:cubicBezTo>
                    <a:pt x="882" y="226"/>
                    <a:pt x="882" y="225"/>
                    <a:pt x="882" y="225"/>
                  </a:cubicBezTo>
                  <a:cubicBezTo>
                    <a:pt x="885" y="221"/>
                    <a:pt x="877" y="219"/>
                    <a:pt x="882" y="218"/>
                  </a:cubicBezTo>
                  <a:cubicBezTo>
                    <a:pt x="887" y="216"/>
                    <a:pt x="886" y="217"/>
                    <a:pt x="887" y="216"/>
                  </a:cubicBezTo>
                  <a:cubicBezTo>
                    <a:pt x="888" y="215"/>
                    <a:pt x="889" y="216"/>
                    <a:pt x="889" y="215"/>
                  </a:cubicBezTo>
                  <a:cubicBezTo>
                    <a:pt x="890" y="214"/>
                    <a:pt x="891" y="213"/>
                    <a:pt x="893" y="213"/>
                  </a:cubicBezTo>
                  <a:cubicBezTo>
                    <a:pt x="894" y="214"/>
                    <a:pt x="896" y="214"/>
                    <a:pt x="895" y="212"/>
                  </a:cubicBezTo>
                  <a:cubicBezTo>
                    <a:pt x="895" y="211"/>
                    <a:pt x="894" y="210"/>
                    <a:pt x="893" y="211"/>
                  </a:cubicBezTo>
                  <a:cubicBezTo>
                    <a:pt x="891" y="214"/>
                    <a:pt x="889" y="213"/>
                    <a:pt x="887" y="213"/>
                  </a:cubicBezTo>
                  <a:cubicBezTo>
                    <a:pt x="885" y="213"/>
                    <a:pt x="886" y="212"/>
                    <a:pt x="884" y="211"/>
                  </a:cubicBezTo>
                  <a:cubicBezTo>
                    <a:pt x="881" y="210"/>
                    <a:pt x="876" y="210"/>
                    <a:pt x="877" y="204"/>
                  </a:cubicBezTo>
                  <a:cubicBezTo>
                    <a:pt x="879" y="197"/>
                    <a:pt x="871" y="205"/>
                    <a:pt x="868" y="199"/>
                  </a:cubicBezTo>
                  <a:cubicBezTo>
                    <a:pt x="867" y="197"/>
                    <a:pt x="864" y="198"/>
                    <a:pt x="863" y="195"/>
                  </a:cubicBezTo>
                  <a:cubicBezTo>
                    <a:pt x="862" y="192"/>
                    <a:pt x="860" y="195"/>
                    <a:pt x="857" y="191"/>
                  </a:cubicBezTo>
                  <a:cubicBezTo>
                    <a:pt x="855" y="187"/>
                    <a:pt x="864" y="188"/>
                    <a:pt x="867" y="188"/>
                  </a:cubicBezTo>
                  <a:cubicBezTo>
                    <a:pt x="868" y="188"/>
                    <a:pt x="868" y="190"/>
                    <a:pt x="868" y="190"/>
                  </a:cubicBezTo>
                  <a:cubicBezTo>
                    <a:pt x="868" y="191"/>
                    <a:pt x="867" y="192"/>
                    <a:pt x="866" y="193"/>
                  </a:cubicBezTo>
                  <a:cubicBezTo>
                    <a:pt x="865" y="195"/>
                    <a:pt x="868" y="196"/>
                    <a:pt x="869" y="196"/>
                  </a:cubicBezTo>
                  <a:cubicBezTo>
                    <a:pt x="871" y="196"/>
                    <a:pt x="872" y="193"/>
                    <a:pt x="876" y="194"/>
                  </a:cubicBezTo>
                  <a:cubicBezTo>
                    <a:pt x="878" y="195"/>
                    <a:pt x="885" y="195"/>
                    <a:pt x="887" y="195"/>
                  </a:cubicBezTo>
                  <a:cubicBezTo>
                    <a:pt x="891" y="194"/>
                    <a:pt x="899" y="197"/>
                    <a:pt x="895" y="200"/>
                  </a:cubicBezTo>
                  <a:cubicBezTo>
                    <a:pt x="895" y="200"/>
                    <a:pt x="894" y="201"/>
                    <a:pt x="894" y="201"/>
                  </a:cubicBezTo>
                  <a:cubicBezTo>
                    <a:pt x="893" y="203"/>
                    <a:pt x="898" y="206"/>
                    <a:pt x="899" y="206"/>
                  </a:cubicBezTo>
                  <a:cubicBezTo>
                    <a:pt x="902" y="207"/>
                    <a:pt x="904" y="210"/>
                    <a:pt x="907" y="211"/>
                  </a:cubicBezTo>
                  <a:cubicBezTo>
                    <a:pt x="907" y="211"/>
                    <a:pt x="908" y="213"/>
                    <a:pt x="910" y="213"/>
                  </a:cubicBezTo>
                  <a:cubicBezTo>
                    <a:pt x="911" y="214"/>
                    <a:pt x="911" y="210"/>
                    <a:pt x="910" y="208"/>
                  </a:cubicBezTo>
                  <a:cubicBezTo>
                    <a:pt x="911" y="209"/>
                    <a:pt x="912" y="208"/>
                    <a:pt x="913" y="209"/>
                  </a:cubicBezTo>
                  <a:cubicBezTo>
                    <a:pt x="916" y="210"/>
                    <a:pt x="916" y="213"/>
                    <a:pt x="914" y="213"/>
                  </a:cubicBezTo>
                  <a:cubicBezTo>
                    <a:pt x="913" y="214"/>
                    <a:pt x="913" y="214"/>
                    <a:pt x="912" y="214"/>
                  </a:cubicBezTo>
                  <a:cubicBezTo>
                    <a:pt x="908" y="215"/>
                    <a:pt x="911" y="217"/>
                    <a:pt x="910" y="221"/>
                  </a:cubicBezTo>
                  <a:cubicBezTo>
                    <a:pt x="909" y="223"/>
                    <a:pt x="909" y="224"/>
                    <a:pt x="908" y="226"/>
                  </a:cubicBezTo>
                  <a:cubicBezTo>
                    <a:pt x="908" y="228"/>
                    <a:pt x="909" y="230"/>
                    <a:pt x="910" y="230"/>
                  </a:cubicBezTo>
                  <a:cubicBezTo>
                    <a:pt x="913" y="230"/>
                    <a:pt x="915" y="230"/>
                    <a:pt x="917" y="230"/>
                  </a:cubicBezTo>
                  <a:cubicBezTo>
                    <a:pt x="920" y="230"/>
                    <a:pt x="921" y="234"/>
                    <a:pt x="913" y="231"/>
                  </a:cubicBezTo>
                  <a:close/>
                  <a:moveTo>
                    <a:pt x="912" y="199"/>
                  </a:moveTo>
                  <a:cubicBezTo>
                    <a:pt x="912" y="201"/>
                    <a:pt x="910" y="202"/>
                    <a:pt x="908" y="200"/>
                  </a:cubicBezTo>
                  <a:cubicBezTo>
                    <a:pt x="907" y="198"/>
                    <a:pt x="911" y="195"/>
                    <a:pt x="912" y="199"/>
                  </a:cubicBezTo>
                  <a:close/>
                  <a:moveTo>
                    <a:pt x="901" y="86"/>
                  </a:moveTo>
                  <a:cubicBezTo>
                    <a:pt x="906" y="85"/>
                    <a:pt x="907" y="89"/>
                    <a:pt x="910" y="88"/>
                  </a:cubicBezTo>
                  <a:cubicBezTo>
                    <a:pt x="914" y="87"/>
                    <a:pt x="915" y="87"/>
                    <a:pt x="917" y="90"/>
                  </a:cubicBezTo>
                  <a:cubicBezTo>
                    <a:pt x="910" y="94"/>
                    <a:pt x="910" y="91"/>
                    <a:pt x="907" y="93"/>
                  </a:cubicBezTo>
                  <a:cubicBezTo>
                    <a:pt x="902" y="96"/>
                    <a:pt x="900" y="92"/>
                    <a:pt x="897" y="94"/>
                  </a:cubicBezTo>
                  <a:cubicBezTo>
                    <a:pt x="892" y="97"/>
                    <a:pt x="890" y="93"/>
                    <a:pt x="884" y="95"/>
                  </a:cubicBezTo>
                  <a:cubicBezTo>
                    <a:pt x="881" y="96"/>
                    <a:pt x="878" y="93"/>
                    <a:pt x="874" y="94"/>
                  </a:cubicBezTo>
                  <a:cubicBezTo>
                    <a:pt x="878" y="88"/>
                    <a:pt x="883" y="93"/>
                    <a:pt x="884" y="89"/>
                  </a:cubicBezTo>
                  <a:cubicBezTo>
                    <a:pt x="885" y="89"/>
                    <a:pt x="885" y="88"/>
                    <a:pt x="883" y="87"/>
                  </a:cubicBezTo>
                  <a:cubicBezTo>
                    <a:pt x="880" y="84"/>
                    <a:pt x="887" y="86"/>
                    <a:pt x="889" y="84"/>
                  </a:cubicBezTo>
                  <a:cubicBezTo>
                    <a:pt x="900" y="84"/>
                    <a:pt x="896" y="86"/>
                    <a:pt x="901" y="86"/>
                  </a:cubicBezTo>
                  <a:close/>
                  <a:moveTo>
                    <a:pt x="829" y="81"/>
                  </a:moveTo>
                  <a:cubicBezTo>
                    <a:pt x="835" y="79"/>
                    <a:pt x="834" y="82"/>
                    <a:pt x="838" y="82"/>
                  </a:cubicBezTo>
                  <a:cubicBezTo>
                    <a:pt x="839" y="82"/>
                    <a:pt x="840" y="81"/>
                    <a:pt x="841" y="82"/>
                  </a:cubicBezTo>
                  <a:cubicBezTo>
                    <a:pt x="846" y="84"/>
                    <a:pt x="852" y="82"/>
                    <a:pt x="857" y="83"/>
                  </a:cubicBezTo>
                  <a:cubicBezTo>
                    <a:pt x="860" y="82"/>
                    <a:pt x="863" y="83"/>
                    <a:pt x="867" y="83"/>
                  </a:cubicBezTo>
                  <a:cubicBezTo>
                    <a:pt x="868" y="83"/>
                    <a:pt x="869" y="83"/>
                    <a:pt x="869" y="83"/>
                  </a:cubicBezTo>
                  <a:cubicBezTo>
                    <a:pt x="872" y="85"/>
                    <a:pt x="876" y="83"/>
                    <a:pt x="877" y="85"/>
                  </a:cubicBezTo>
                  <a:cubicBezTo>
                    <a:pt x="878" y="88"/>
                    <a:pt x="874" y="87"/>
                    <a:pt x="874" y="87"/>
                  </a:cubicBezTo>
                  <a:cubicBezTo>
                    <a:pt x="870" y="84"/>
                    <a:pt x="872" y="88"/>
                    <a:pt x="865" y="87"/>
                  </a:cubicBezTo>
                  <a:cubicBezTo>
                    <a:pt x="863" y="86"/>
                    <a:pt x="863" y="91"/>
                    <a:pt x="864" y="91"/>
                  </a:cubicBezTo>
                  <a:cubicBezTo>
                    <a:pt x="867" y="93"/>
                    <a:pt x="867" y="92"/>
                    <a:pt x="868" y="94"/>
                  </a:cubicBezTo>
                  <a:cubicBezTo>
                    <a:pt x="863" y="94"/>
                    <a:pt x="865" y="96"/>
                    <a:pt x="857" y="95"/>
                  </a:cubicBezTo>
                  <a:cubicBezTo>
                    <a:pt x="856" y="95"/>
                    <a:pt x="855" y="93"/>
                    <a:pt x="854" y="94"/>
                  </a:cubicBezTo>
                  <a:cubicBezTo>
                    <a:pt x="851" y="94"/>
                    <a:pt x="843" y="98"/>
                    <a:pt x="841" y="91"/>
                  </a:cubicBezTo>
                  <a:cubicBezTo>
                    <a:pt x="839" y="86"/>
                    <a:pt x="838" y="97"/>
                    <a:pt x="831" y="96"/>
                  </a:cubicBezTo>
                  <a:cubicBezTo>
                    <a:pt x="831" y="96"/>
                    <a:pt x="823" y="94"/>
                    <a:pt x="824" y="94"/>
                  </a:cubicBezTo>
                  <a:cubicBezTo>
                    <a:pt x="822" y="92"/>
                    <a:pt x="826" y="90"/>
                    <a:pt x="823" y="88"/>
                  </a:cubicBezTo>
                  <a:cubicBezTo>
                    <a:pt x="818" y="86"/>
                    <a:pt x="823" y="89"/>
                    <a:pt x="818" y="85"/>
                  </a:cubicBezTo>
                  <a:cubicBezTo>
                    <a:pt x="818" y="76"/>
                    <a:pt x="820" y="83"/>
                    <a:pt x="829" y="81"/>
                  </a:cubicBezTo>
                  <a:close/>
                  <a:moveTo>
                    <a:pt x="674" y="80"/>
                  </a:moveTo>
                  <a:cubicBezTo>
                    <a:pt x="679" y="77"/>
                    <a:pt x="690" y="80"/>
                    <a:pt x="693" y="82"/>
                  </a:cubicBezTo>
                  <a:cubicBezTo>
                    <a:pt x="694" y="82"/>
                    <a:pt x="695" y="82"/>
                    <a:pt x="696" y="81"/>
                  </a:cubicBezTo>
                  <a:cubicBezTo>
                    <a:pt x="701" y="79"/>
                    <a:pt x="706" y="78"/>
                    <a:pt x="711" y="78"/>
                  </a:cubicBezTo>
                  <a:cubicBezTo>
                    <a:pt x="713" y="79"/>
                    <a:pt x="723" y="74"/>
                    <a:pt x="728" y="79"/>
                  </a:cubicBezTo>
                  <a:cubicBezTo>
                    <a:pt x="729" y="80"/>
                    <a:pt x="728" y="84"/>
                    <a:pt x="728" y="85"/>
                  </a:cubicBezTo>
                  <a:cubicBezTo>
                    <a:pt x="727" y="85"/>
                    <a:pt x="727" y="85"/>
                    <a:pt x="725" y="87"/>
                  </a:cubicBezTo>
                  <a:cubicBezTo>
                    <a:pt x="722" y="90"/>
                    <a:pt x="727" y="93"/>
                    <a:pt x="729" y="93"/>
                  </a:cubicBezTo>
                  <a:cubicBezTo>
                    <a:pt x="731" y="93"/>
                    <a:pt x="733" y="93"/>
                    <a:pt x="735" y="93"/>
                  </a:cubicBezTo>
                  <a:cubicBezTo>
                    <a:pt x="738" y="93"/>
                    <a:pt x="742" y="98"/>
                    <a:pt x="741" y="88"/>
                  </a:cubicBezTo>
                  <a:cubicBezTo>
                    <a:pt x="741" y="86"/>
                    <a:pt x="737" y="85"/>
                    <a:pt x="739" y="84"/>
                  </a:cubicBezTo>
                  <a:cubicBezTo>
                    <a:pt x="754" y="75"/>
                    <a:pt x="751" y="77"/>
                    <a:pt x="759" y="79"/>
                  </a:cubicBezTo>
                  <a:cubicBezTo>
                    <a:pt x="763" y="81"/>
                    <a:pt x="763" y="78"/>
                    <a:pt x="765" y="81"/>
                  </a:cubicBezTo>
                  <a:cubicBezTo>
                    <a:pt x="767" y="85"/>
                    <a:pt x="768" y="80"/>
                    <a:pt x="774" y="80"/>
                  </a:cubicBezTo>
                  <a:cubicBezTo>
                    <a:pt x="777" y="80"/>
                    <a:pt x="780" y="80"/>
                    <a:pt x="783" y="82"/>
                  </a:cubicBezTo>
                  <a:cubicBezTo>
                    <a:pt x="783" y="82"/>
                    <a:pt x="784" y="82"/>
                    <a:pt x="785" y="82"/>
                  </a:cubicBezTo>
                  <a:cubicBezTo>
                    <a:pt x="791" y="78"/>
                    <a:pt x="797" y="80"/>
                    <a:pt x="803" y="80"/>
                  </a:cubicBezTo>
                  <a:cubicBezTo>
                    <a:pt x="804" y="80"/>
                    <a:pt x="808" y="80"/>
                    <a:pt x="809" y="82"/>
                  </a:cubicBezTo>
                  <a:cubicBezTo>
                    <a:pt x="809" y="85"/>
                    <a:pt x="810" y="84"/>
                    <a:pt x="813" y="86"/>
                  </a:cubicBezTo>
                  <a:cubicBezTo>
                    <a:pt x="814" y="91"/>
                    <a:pt x="811" y="91"/>
                    <a:pt x="813" y="92"/>
                  </a:cubicBezTo>
                  <a:cubicBezTo>
                    <a:pt x="814" y="93"/>
                    <a:pt x="817" y="93"/>
                    <a:pt x="817" y="94"/>
                  </a:cubicBezTo>
                  <a:cubicBezTo>
                    <a:pt x="817" y="95"/>
                    <a:pt x="817" y="96"/>
                    <a:pt x="817" y="97"/>
                  </a:cubicBezTo>
                  <a:cubicBezTo>
                    <a:pt x="816" y="98"/>
                    <a:pt x="815" y="99"/>
                    <a:pt x="814" y="98"/>
                  </a:cubicBezTo>
                  <a:cubicBezTo>
                    <a:pt x="809" y="97"/>
                    <a:pt x="807" y="98"/>
                    <a:pt x="807" y="95"/>
                  </a:cubicBezTo>
                  <a:cubicBezTo>
                    <a:pt x="807" y="94"/>
                    <a:pt x="807" y="91"/>
                    <a:pt x="805" y="91"/>
                  </a:cubicBezTo>
                  <a:cubicBezTo>
                    <a:pt x="804" y="92"/>
                    <a:pt x="805" y="89"/>
                    <a:pt x="804" y="88"/>
                  </a:cubicBezTo>
                  <a:cubicBezTo>
                    <a:pt x="793" y="81"/>
                    <a:pt x="796" y="94"/>
                    <a:pt x="802" y="95"/>
                  </a:cubicBezTo>
                  <a:cubicBezTo>
                    <a:pt x="803" y="95"/>
                    <a:pt x="802" y="95"/>
                    <a:pt x="802" y="95"/>
                  </a:cubicBezTo>
                  <a:cubicBezTo>
                    <a:pt x="795" y="95"/>
                    <a:pt x="801" y="97"/>
                    <a:pt x="791" y="94"/>
                  </a:cubicBezTo>
                  <a:cubicBezTo>
                    <a:pt x="788" y="93"/>
                    <a:pt x="789" y="98"/>
                    <a:pt x="786" y="96"/>
                  </a:cubicBezTo>
                  <a:cubicBezTo>
                    <a:pt x="785" y="96"/>
                    <a:pt x="784" y="96"/>
                    <a:pt x="783" y="96"/>
                  </a:cubicBezTo>
                  <a:cubicBezTo>
                    <a:pt x="774" y="100"/>
                    <a:pt x="764" y="96"/>
                    <a:pt x="758" y="99"/>
                  </a:cubicBezTo>
                  <a:cubicBezTo>
                    <a:pt x="757" y="99"/>
                    <a:pt x="756" y="99"/>
                    <a:pt x="755" y="99"/>
                  </a:cubicBezTo>
                  <a:cubicBezTo>
                    <a:pt x="754" y="99"/>
                    <a:pt x="747" y="98"/>
                    <a:pt x="744" y="100"/>
                  </a:cubicBezTo>
                  <a:cubicBezTo>
                    <a:pt x="735" y="105"/>
                    <a:pt x="733" y="98"/>
                    <a:pt x="730" y="100"/>
                  </a:cubicBezTo>
                  <a:cubicBezTo>
                    <a:pt x="728" y="100"/>
                    <a:pt x="721" y="104"/>
                    <a:pt x="715" y="101"/>
                  </a:cubicBezTo>
                  <a:cubicBezTo>
                    <a:pt x="711" y="98"/>
                    <a:pt x="712" y="104"/>
                    <a:pt x="707" y="103"/>
                  </a:cubicBezTo>
                  <a:cubicBezTo>
                    <a:pt x="701" y="102"/>
                    <a:pt x="701" y="102"/>
                    <a:pt x="698" y="102"/>
                  </a:cubicBezTo>
                  <a:cubicBezTo>
                    <a:pt x="695" y="102"/>
                    <a:pt x="692" y="98"/>
                    <a:pt x="687" y="101"/>
                  </a:cubicBezTo>
                  <a:cubicBezTo>
                    <a:pt x="683" y="103"/>
                    <a:pt x="679" y="99"/>
                    <a:pt x="676" y="96"/>
                  </a:cubicBezTo>
                  <a:cubicBezTo>
                    <a:pt x="677" y="89"/>
                    <a:pt x="676" y="92"/>
                    <a:pt x="670" y="90"/>
                  </a:cubicBezTo>
                  <a:cubicBezTo>
                    <a:pt x="669" y="89"/>
                    <a:pt x="668" y="87"/>
                    <a:pt x="670" y="86"/>
                  </a:cubicBezTo>
                  <a:cubicBezTo>
                    <a:pt x="671" y="84"/>
                    <a:pt x="670" y="83"/>
                    <a:pt x="670" y="80"/>
                  </a:cubicBezTo>
                  <a:cubicBezTo>
                    <a:pt x="669" y="80"/>
                    <a:pt x="668" y="80"/>
                    <a:pt x="668" y="81"/>
                  </a:cubicBezTo>
                  <a:cubicBezTo>
                    <a:pt x="670" y="79"/>
                    <a:pt x="673" y="81"/>
                    <a:pt x="674" y="80"/>
                  </a:cubicBezTo>
                  <a:close/>
                  <a:moveTo>
                    <a:pt x="600" y="95"/>
                  </a:moveTo>
                  <a:cubicBezTo>
                    <a:pt x="603" y="90"/>
                    <a:pt x="596" y="91"/>
                    <a:pt x="598" y="88"/>
                  </a:cubicBezTo>
                  <a:cubicBezTo>
                    <a:pt x="601" y="84"/>
                    <a:pt x="599" y="82"/>
                    <a:pt x="603" y="81"/>
                  </a:cubicBezTo>
                  <a:cubicBezTo>
                    <a:pt x="607" y="80"/>
                    <a:pt x="606" y="78"/>
                    <a:pt x="611" y="78"/>
                  </a:cubicBezTo>
                  <a:cubicBezTo>
                    <a:pt x="617" y="78"/>
                    <a:pt x="620" y="79"/>
                    <a:pt x="622" y="81"/>
                  </a:cubicBezTo>
                  <a:cubicBezTo>
                    <a:pt x="626" y="85"/>
                    <a:pt x="633" y="85"/>
                    <a:pt x="636" y="81"/>
                  </a:cubicBezTo>
                  <a:cubicBezTo>
                    <a:pt x="640" y="77"/>
                    <a:pt x="645" y="78"/>
                    <a:pt x="651" y="79"/>
                  </a:cubicBezTo>
                  <a:cubicBezTo>
                    <a:pt x="656" y="81"/>
                    <a:pt x="656" y="79"/>
                    <a:pt x="659" y="79"/>
                  </a:cubicBezTo>
                  <a:cubicBezTo>
                    <a:pt x="664" y="80"/>
                    <a:pt x="661" y="84"/>
                    <a:pt x="664" y="84"/>
                  </a:cubicBezTo>
                  <a:cubicBezTo>
                    <a:pt x="664" y="89"/>
                    <a:pt x="665" y="91"/>
                    <a:pt x="663" y="92"/>
                  </a:cubicBezTo>
                  <a:cubicBezTo>
                    <a:pt x="662" y="92"/>
                    <a:pt x="659" y="92"/>
                    <a:pt x="659" y="94"/>
                  </a:cubicBezTo>
                  <a:cubicBezTo>
                    <a:pt x="659" y="96"/>
                    <a:pt x="662" y="97"/>
                    <a:pt x="664" y="96"/>
                  </a:cubicBezTo>
                  <a:cubicBezTo>
                    <a:pt x="667" y="95"/>
                    <a:pt x="669" y="94"/>
                    <a:pt x="672" y="94"/>
                  </a:cubicBezTo>
                  <a:cubicBezTo>
                    <a:pt x="673" y="94"/>
                    <a:pt x="673" y="95"/>
                    <a:pt x="673" y="96"/>
                  </a:cubicBezTo>
                  <a:cubicBezTo>
                    <a:pt x="666" y="97"/>
                    <a:pt x="668" y="97"/>
                    <a:pt x="668" y="101"/>
                  </a:cubicBezTo>
                  <a:cubicBezTo>
                    <a:pt x="668" y="102"/>
                    <a:pt x="667" y="103"/>
                    <a:pt x="667" y="103"/>
                  </a:cubicBezTo>
                  <a:cubicBezTo>
                    <a:pt x="664" y="102"/>
                    <a:pt x="662" y="103"/>
                    <a:pt x="659" y="102"/>
                  </a:cubicBezTo>
                  <a:cubicBezTo>
                    <a:pt x="658" y="102"/>
                    <a:pt x="656" y="102"/>
                    <a:pt x="655" y="104"/>
                  </a:cubicBezTo>
                  <a:cubicBezTo>
                    <a:pt x="646" y="108"/>
                    <a:pt x="643" y="104"/>
                    <a:pt x="644" y="102"/>
                  </a:cubicBezTo>
                  <a:cubicBezTo>
                    <a:pt x="646" y="99"/>
                    <a:pt x="650" y="104"/>
                    <a:pt x="651" y="98"/>
                  </a:cubicBezTo>
                  <a:cubicBezTo>
                    <a:pt x="651" y="96"/>
                    <a:pt x="655" y="97"/>
                    <a:pt x="655" y="94"/>
                  </a:cubicBezTo>
                  <a:cubicBezTo>
                    <a:pt x="655" y="93"/>
                    <a:pt x="655" y="93"/>
                    <a:pt x="654" y="93"/>
                  </a:cubicBezTo>
                  <a:cubicBezTo>
                    <a:pt x="651" y="92"/>
                    <a:pt x="651" y="93"/>
                    <a:pt x="650" y="96"/>
                  </a:cubicBezTo>
                  <a:cubicBezTo>
                    <a:pt x="650" y="98"/>
                    <a:pt x="651" y="98"/>
                    <a:pt x="639" y="98"/>
                  </a:cubicBezTo>
                  <a:cubicBezTo>
                    <a:pt x="638" y="97"/>
                    <a:pt x="636" y="95"/>
                    <a:pt x="633" y="97"/>
                  </a:cubicBezTo>
                  <a:cubicBezTo>
                    <a:pt x="632" y="97"/>
                    <a:pt x="633" y="97"/>
                    <a:pt x="633" y="98"/>
                  </a:cubicBezTo>
                  <a:cubicBezTo>
                    <a:pt x="632" y="102"/>
                    <a:pt x="634" y="101"/>
                    <a:pt x="635" y="102"/>
                  </a:cubicBezTo>
                  <a:cubicBezTo>
                    <a:pt x="636" y="102"/>
                    <a:pt x="636" y="104"/>
                    <a:pt x="635" y="104"/>
                  </a:cubicBezTo>
                  <a:cubicBezTo>
                    <a:pt x="629" y="105"/>
                    <a:pt x="629" y="104"/>
                    <a:pt x="626" y="106"/>
                  </a:cubicBezTo>
                  <a:cubicBezTo>
                    <a:pt x="623" y="108"/>
                    <a:pt x="623" y="104"/>
                    <a:pt x="619" y="105"/>
                  </a:cubicBezTo>
                  <a:cubicBezTo>
                    <a:pt x="613" y="105"/>
                    <a:pt x="599" y="105"/>
                    <a:pt x="598" y="104"/>
                  </a:cubicBezTo>
                  <a:cubicBezTo>
                    <a:pt x="596" y="102"/>
                    <a:pt x="599" y="101"/>
                    <a:pt x="600" y="100"/>
                  </a:cubicBezTo>
                  <a:cubicBezTo>
                    <a:pt x="602" y="99"/>
                    <a:pt x="600" y="96"/>
                    <a:pt x="600" y="95"/>
                  </a:cubicBezTo>
                  <a:close/>
                  <a:moveTo>
                    <a:pt x="576" y="97"/>
                  </a:moveTo>
                  <a:cubicBezTo>
                    <a:pt x="576" y="97"/>
                    <a:pt x="578" y="95"/>
                    <a:pt x="578" y="95"/>
                  </a:cubicBezTo>
                  <a:cubicBezTo>
                    <a:pt x="582" y="93"/>
                    <a:pt x="583" y="98"/>
                    <a:pt x="576" y="97"/>
                  </a:cubicBezTo>
                  <a:close/>
                  <a:moveTo>
                    <a:pt x="576" y="79"/>
                  </a:moveTo>
                  <a:cubicBezTo>
                    <a:pt x="578" y="79"/>
                    <a:pt x="582" y="81"/>
                    <a:pt x="580" y="83"/>
                  </a:cubicBezTo>
                  <a:cubicBezTo>
                    <a:pt x="578" y="84"/>
                    <a:pt x="578" y="85"/>
                    <a:pt x="573" y="85"/>
                  </a:cubicBezTo>
                  <a:cubicBezTo>
                    <a:pt x="565" y="84"/>
                    <a:pt x="562" y="84"/>
                    <a:pt x="562" y="83"/>
                  </a:cubicBezTo>
                  <a:cubicBezTo>
                    <a:pt x="562" y="79"/>
                    <a:pt x="566" y="78"/>
                    <a:pt x="576" y="79"/>
                  </a:cubicBezTo>
                  <a:close/>
                  <a:moveTo>
                    <a:pt x="563" y="208"/>
                  </a:moveTo>
                  <a:cubicBezTo>
                    <a:pt x="563" y="209"/>
                    <a:pt x="562" y="210"/>
                    <a:pt x="561" y="210"/>
                  </a:cubicBezTo>
                  <a:cubicBezTo>
                    <a:pt x="554" y="212"/>
                    <a:pt x="553" y="213"/>
                    <a:pt x="550" y="210"/>
                  </a:cubicBezTo>
                  <a:cubicBezTo>
                    <a:pt x="549" y="209"/>
                    <a:pt x="549" y="204"/>
                    <a:pt x="552" y="204"/>
                  </a:cubicBezTo>
                  <a:cubicBezTo>
                    <a:pt x="553" y="204"/>
                    <a:pt x="555" y="203"/>
                    <a:pt x="556" y="204"/>
                  </a:cubicBezTo>
                  <a:cubicBezTo>
                    <a:pt x="558" y="205"/>
                    <a:pt x="563" y="207"/>
                    <a:pt x="563" y="208"/>
                  </a:cubicBezTo>
                  <a:close/>
                  <a:moveTo>
                    <a:pt x="554" y="105"/>
                  </a:moveTo>
                  <a:cubicBezTo>
                    <a:pt x="554" y="105"/>
                    <a:pt x="555" y="104"/>
                    <a:pt x="556" y="104"/>
                  </a:cubicBezTo>
                  <a:cubicBezTo>
                    <a:pt x="556" y="104"/>
                    <a:pt x="555" y="105"/>
                    <a:pt x="554" y="105"/>
                  </a:cubicBezTo>
                  <a:close/>
                  <a:moveTo>
                    <a:pt x="547" y="94"/>
                  </a:moveTo>
                  <a:cubicBezTo>
                    <a:pt x="556" y="94"/>
                    <a:pt x="561" y="94"/>
                    <a:pt x="559" y="96"/>
                  </a:cubicBezTo>
                  <a:cubicBezTo>
                    <a:pt x="558" y="99"/>
                    <a:pt x="556" y="100"/>
                    <a:pt x="554" y="99"/>
                  </a:cubicBezTo>
                  <a:cubicBezTo>
                    <a:pt x="549" y="96"/>
                    <a:pt x="545" y="99"/>
                    <a:pt x="544" y="96"/>
                  </a:cubicBezTo>
                  <a:cubicBezTo>
                    <a:pt x="543" y="94"/>
                    <a:pt x="545" y="94"/>
                    <a:pt x="547" y="94"/>
                  </a:cubicBezTo>
                  <a:close/>
                  <a:moveTo>
                    <a:pt x="546" y="269"/>
                  </a:moveTo>
                  <a:cubicBezTo>
                    <a:pt x="547" y="275"/>
                    <a:pt x="554" y="269"/>
                    <a:pt x="559" y="274"/>
                  </a:cubicBezTo>
                  <a:cubicBezTo>
                    <a:pt x="557" y="274"/>
                    <a:pt x="556" y="275"/>
                    <a:pt x="554" y="275"/>
                  </a:cubicBezTo>
                  <a:cubicBezTo>
                    <a:pt x="543" y="275"/>
                    <a:pt x="554" y="281"/>
                    <a:pt x="540" y="281"/>
                  </a:cubicBezTo>
                  <a:cubicBezTo>
                    <a:pt x="539" y="281"/>
                    <a:pt x="538" y="279"/>
                    <a:pt x="535" y="273"/>
                  </a:cubicBezTo>
                  <a:cubicBezTo>
                    <a:pt x="534" y="271"/>
                    <a:pt x="537" y="270"/>
                    <a:pt x="539" y="269"/>
                  </a:cubicBezTo>
                  <a:cubicBezTo>
                    <a:pt x="539" y="267"/>
                    <a:pt x="541" y="267"/>
                    <a:pt x="542" y="267"/>
                  </a:cubicBezTo>
                  <a:cubicBezTo>
                    <a:pt x="546" y="267"/>
                    <a:pt x="546" y="267"/>
                    <a:pt x="546" y="269"/>
                  </a:cubicBezTo>
                  <a:close/>
                  <a:moveTo>
                    <a:pt x="530" y="84"/>
                  </a:moveTo>
                  <a:cubicBezTo>
                    <a:pt x="531" y="84"/>
                    <a:pt x="531" y="83"/>
                    <a:pt x="531" y="82"/>
                  </a:cubicBezTo>
                  <a:cubicBezTo>
                    <a:pt x="532" y="80"/>
                    <a:pt x="537" y="81"/>
                    <a:pt x="536" y="84"/>
                  </a:cubicBezTo>
                  <a:cubicBezTo>
                    <a:pt x="532" y="92"/>
                    <a:pt x="533" y="91"/>
                    <a:pt x="532" y="91"/>
                  </a:cubicBezTo>
                  <a:cubicBezTo>
                    <a:pt x="529" y="90"/>
                    <a:pt x="529" y="86"/>
                    <a:pt x="530" y="84"/>
                  </a:cubicBezTo>
                  <a:close/>
                  <a:moveTo>
                    <a:pt x="512" y="93"/>
                  </a:moveTo>
                  <a:cubicBezTo>
                    <a:pt x="514" y="91"/>
                    <a:pt x="516" y="92"/>
                    <a:pt x="518" y="93"/>
                  </a:cubicBezTo>
                  <a:cubicBezTo>
                    <a:pt x="521" y="96"/>
                    <a:pt x="515" y="99"/>
                    <a:pt x="508" y="99"/>
                  </a:cubicBezTo>
                  <a:cubicBezTo>
                    <a:pt x="500" y="95"/>
                    <a:pt x="511" y="94"/>
                    <a:pt x="512" y="93"/>
                  </a:cubicBezTo>
                  <a:close/>
                  <a:moveTo>
                    <a:pt x="474" y="93"/>
                  </a:moveTo>
                  <a:cubicBezTo>
                    <a:pt x="481" y="94"/>
                    <a:pt x="481" y="92"/>
                    <a:pt x="482" y="96"/>
                  </a:cubicBezTo>
                  <a:cubicBezTo>
                    <a:pt x="483" y="99"/>
                    <a:pt x="468" y="99"/>
                    <a:pt x="467" y="99"/>
                  </a:cubicBezTo>
                  <a:cubicBezTo>
                    <a:pt x="465" y="100"/>
                    <a:pt x="464" y="99"/>
                    <a:pt x="463" y="97"/>
                  </a:cubicBezTo>
                  <a:cubicBezTo>
                    <a:pt x="463" y="96"/>
                    <a:pt x="461" y="96"/>
                    <a:pt x="461" y="95"/>
                  </a:cubicBezTo>
                  <a:cubicBezTo>
                    <a:pt x="463" y="94"/>
                    <a:pt x="460" y="95"/>
                    <a:pt x="467" y="95"/>
                  </a:cubicBezTo>
                  <a:cubicBezTo>
                    <a:pt x="470" y="96"/>
                    <a:pt x="468" y="91"/>
                    <a:pt x="474" y="93"/>
                  </a:cubicBezTo>
                  <a:close/>
                  <a:moveTo>
                    <a:pt x="456" y="86"/>
                  </a:moveTo>
                  <a:cubicBezTo>
                    <a:pt x="457" y="81"/>
                    <a:pt x="466" y="82"/>
                    <a:pt x="466" y="86"/>
                  </a:cubicBezTo>
                  <a:cubicBezTo>
                    <a:pt x="466" y="88"/>
                    <a:pt x="461" y="90"/>
                    <a:pt x="459" y="90"/>
                  </a:cubicBezTo>
                  <a:cubicBezTo>
                    <a:pt x="458" y="90"/>
                    <a:pt x="456" y="89"/>
                    <a:pt x="454" y="89"/>
                  </a:cubicBezTo>
                  <a:cubicBezTo>
                    <a:pt x="453" y="88"/>
                    <a:pt x="455" y="88"/>
                    <a:pt x="456" y="86"/>
                  </a:cubicBezTo>
                  <a:close/>
                  <a:moveTo>
                    <a:pt x="446" y="94"/>
                  </a:moveTo>
                  <a:cubicBezTo>
                    <a:pt x="446" y="95"/>
                    <a:pt x="446" y="96"/>
                    <a:pt x="445" y="96"/>
                  </a:cubicBezTo>
                  <a:cubicBezTo>
                    <a:pt x="445" y="96"/>
                    <a:pt x="444" y="95"/>
                    <a:pt x="444" y="95"/>
                  </a:cubicBezTo>
                  <a:cubicBezTo>
                    <a:pt x="444" y="93"/>
                    <a:pt x="446" y="92"/>
                    <a:pt x="446" y="94"/>
                  </a:cubicBezTo>
                  <a:close/>
                  <a:moveTo>
                    <a:pt x="404" y="96"/>
                  </a:moveTo>
                  <a:cubicBezTo>
                    <a:pt x="406" y="96"/>
                    <a:pt x="406" y="97"/>
                    <a:pt x="407" y="98"/>
                  </a:cubicBezTo>
                  <a:cubicBezTo>
                    <a:pt x="406" y="100"/>
                    <a:pt x="404" y="100"/>
                    <a:pt x="403" y="98"/>
                  </a:cubicBezTo>
                  <a:cubicBezTo>
                    <a:pt x="403" y="97"/>
                    <a:pt x="403" y="96"/>
                    <a:pt x="404" y="96"/>
                  </a:cubicBezTo>
                  <a:close/>
                  <a:moveTo>
                    <a:pt x="332" y="241"/>
                  </a:moveTo>
                  <a:cubicBezTo>
                    <a:pt x="332" y="241"/>
                    <a:pt x="332" y="240"/>
                    <a:pt x="332" y="240"/>
                  </a:cubicBezTo>
                  <a:cubicBezTo>
                    <a:pt x="332" y="240"/>
                    <a:pt x="332" y="241"/>
                    <a:pt x="332" y="241"/>
                  </a:cubicBezTo>
                  <a:close/>
                  <a:moveTo>
                    <a:pt x="213" y="21"/>
                  </a:moveTo>
                  <a:cubicBezTo>
                    <a:pt x="221" y="17"/>
                    <a:pt x="222" y="18"/>
                    <a:pt x="223" y="15"/>
                  </a:cubicBezTo>
                  <a:cubicBezTo>
                    <a:pt x="223" y="14"/>
                    <a:pt x="239" y="10"/>
                    <a:pt x="238" y="17"/>
                  </a:cubicBezTo>
                  <a:cubicBezTo>
                    <a:pt x="237" y="23"/>
                    <a:pt x="222" y="16"/>
                    <a:pt x="225" y="23"/>
                  </a:cubicBezTo>
                  <a:cubicBezTo>
                    <a:pt x="227" y="30"/>
                    <a:pt x="228" y="27"/>
                    <a:pt x="230" y="30"/>
                  </a:cubicBezTo>
                  <a:cubicBezTo>
                    <a:pt x="231" y="32"/>
                    <a:pt x="230" y="32"/>
                    <a:pt x="227" y="35"/>
                  </a:cubicBezTo>
                  <a:cubicBezTo>
                    <a:pt x="223" y="39"/>
                    <a:pt x="222" y="32"/>
                    <a:pt x="217" y="33"/>
                  </a:cubicBezTo>
                  <a:cubicBezTo>
                    <a:pt x="211" y="34"/>
                    <a:pt x="209" y="23"/>
                    <a:pt x="213"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1" name="ïŝḷïḍê">
              <a:extLst>
                <a:ext uri="{FF2B5EF4-FFF2-40B4-BE49-F238E27FC236}">
                  <a16:creationId xmlns:a16="http://schemas.microsoft.com/office/drawing/2014/main" id="{C0A4A2BD-EE79-4ED7-A5CC-F02C0B9CB07A}"/>
                </a:ext>
              </a:extLst>
            </p:cNvPr>
            <p:cNvSpPr/>
            <p:nvPr/>
          </p:nvSpPr>
          <p:spPr bwMode="auto">
            <a:xfrm>
              <a:off x="6600126" y="3719761"/>
              <a:ext cx="6276" cy="2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îŝļíḓe">
              <a:extLst>
                <a:ext uri="{FF2B5EF4-FFF2-40B4-BE49-F238E27FC236}">
                  <a16:creationId xmlns:a16="http://schemas.microsoft.com/office/drawing/2014/main" id="{DD2EFF5C-B2B4-4253-88C8-D19A4DDCFAE6}"/>
                </a:ext>
              </a:extLst>
            </p:cNvPr>
            <p:cNvSpPr/>
            <p:nvPr/>
          </p:nvSpPr>
          <p:spPr bwMode="auto">
            <a:xfrm>
              <a:off x="7748528" y="3813892"/>
              <a:ext cx="0" cy="627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íṥḻîḓê">
              <a:extLst>
                <a:ext uri="{FF2B5EF4-FFF2-40B4-BE49-F238E27FC236}">
                  <a16:creationId xmlns:a16="http://schemas.microsoft.com/office/drawing/2014/main" id="{13DEC7C4-2881-4EA6-818A-2B24E01A76FA}"/>
                </a:ext>
              </a:extLst>
            </p:cNvPr>
            <p:cNvSpPr/>
            <p:nvPr/>
          </p:nvSpPr>
          <p:spPr bwMode="auto">
            <a:xfrm>
              <a:off x="6869969" y="3868278"/>
              <a:ext cx="357699" cy="401627"/>
            </a:xfrm>
            <a:custGeom>
              <a:avLst/>
              <a:gdLst>
                <a:gd name="T0" fmla="*/ 72 w 72"/>
                <a:gd name="T1" fmla="*/ 53 h 80"/>
                <a:gd name="T2" fmla="*/ 67 w 72"/>
                <a:gd name="T3" fmla="*/ 47 h 80"/>
                <a:gd name="T4" fmla="*/ 66 w 72"/>
                <a:gd name="T5" fmla="*/ 41 h 80"/>
                <a:gd name="T6" fmla="*/ 59 w 72"/>
                <a:gd name="T7" fmla="*/ 33 h 80"/>
                <a:gd name="T8" fmla="*/ 51 w 72"/>
                <a:gd name="T9" fmla="*/ 29 h 80"/>
                <a:gd name="T10" fmla="*/ 49 w 72"/>
                <a:gd name="T11" fmla="*/ 23 h 80"/>
                <a:gd name="T12" fmla="*/ 42 w 72"/>
                <a:gd name="T13" fmla="*/ 21 h 80"/>
                <a:gd name="T14" fmla="*/ 44 w 72"/>
                <a:gd name="T15" fmla="*/ 28 h 80"/>
                <a:gd name="T16" fmla="*/ 38 w 72"/>
                <a:gd name="T17" fmla="*/ 23 h 80"/>
                <a:gd name="T18" fmla="*/ 30 w 72"/>
                <a:gd name="T19" fmla="*/ 18 h 80"/>
                <a:gd name="T20" fmla="*/ 24 w 72"/>
                <a:gd name="T21" fmla="*/ 20 h 80"/>
                <a:gd name="T22" fmla="*/ 23 w 72"/>
                <a:gd name="T23" fmla="*/ 16 h 80"/>
                <a:gd name="T24" fmla="*/ 30 w 72"/>
                <a:gd name="T25" fmla="*/ 9 h 80"/>
                <a:gd name="T26" fmla="*/ 29 w 72"/>
                <a:gd name="T27" fmla="*/ 7 h 80"/>
                <a:gd name="T28" fmla="*/ 23 w 72"/>
                <a:gd name="T29" fmla="*/ 7 h 80"/>
                <a:gd name="T30" fmla="*/ 12 w 72"/>
                <a:gd name="T31" fmla="*/ 5 h 80"/>
                <a:gd name="T32" fmla="*/ 5 w 72"/>
                <a:gd name="T33" fmla="*/ 3 h 80"/>
                <a:gd name="T34" fmla="*/ 8 w 72"/>
                <a:gd name="T35" fmla="*/ 10 h 80"/>
                <a:gd name="T36" fmla="*/ 9 w 72"/>
                <a:gd name="T37" fmla="*/ 12 h 80"/>
                <a:gd name="T38" fmla="*/ 11 w 72"/>
                <a:gd name="T39" fmla="*/ 21 h 80"/>
                <a:gd name="T40" fmla="*/ 24 w 72"/>
                <a:gd name="T41" fmla="*/ 31 h 80"/>
                <a:gd name="T42" fmla="*/ 28 w 72"/>
                <a:gd name="T43" fmla="*/ 38 h 80"/>
                <a:gd name="T44" fmla="*/ 31 w 72"/>
                <a:gd name="T45" fmla="*/ 36 h 80"/>
                <a:gd name="T46" fmla="*/ 36 w 72"/>
                <a:gd name="T47" fmla="*/ 35 h 80"/>
                <a:gd name="T48" fmla="*/ 43 w 72"/>
                <a:gd name="T49" fmla="*/ 41 h 80"/>
                <a:gd name="T50" fmla="*/ 41 w 72"/>
                <a:gd name="T51" fmla="*/ 43 h 80"/>
                <a:gd name="T52" fmla="*/ 31 w 72"/>
                <a:gd name="T53" fmla="*/ 50 h 80"/>
                <a:gd name="T54" fmla="*/ 26 w 72"/>
                <a:gd name="T55" fmla="*/ 54 h 80"/>
                <a:gd name="T56" fmla="*/ 23 w 72"/>
                <a:gd name="T57" fmla="*/ 63 h 80"/>
                <a:gd name="T58" fmla="*/ 27 w 72"/>
                <a:gd name="T59" fmla="*/ 72 h 80"/>
                <a:gd name="T60" fmla="*/ 28 w 72"/>
                <a:gd name="T61" fmla="*/ 75 h 80"/>
                <a:gd name="T62" fmla="*/ 39 w 72"/>
                <a:gd name="T63" fmla="*/ 76 h 80"/>
                <a:gd name="T64" fmla="*/ 45 w 72"/>
                <a:gd name="T65" fmla="*/ 70 h 80"/>
                <a:gd name="T66" fmla="*/ 52 w 72"/>
                <a:gd name="T67" fmla="*/ 69 h 80"/>
                <a:gd name="T68" fmla="*/ 65 w 72"/>
                <a:gd name="T69" fmla="*/ 68 h 80"/>
                <a:gd name="T70" fmla="*/ 68 w 72"/>
                <a:gd name="T71" fmla="*/ 58 h 80"/>
                <a:gd name="T72" fmla="*/ 72 w 72"/>
                <a:gd name="T73" fmla="*/ 5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80">
                  <a:moveTo>
                    <a:pt x="72" y="53"/>
                  </a:moveTo>
                  <a:cubicBezTo>
                    <a:pt x="71" y="50"/>
                    <a:pt x="66" y="52"/>
                    <a:pt x="67" y="47"/>
                  </a:cubicBezTo>
                  <a:cubicBezTo>
                    <a:pt x="67" y="43"/>
                    <a:pt x="65" y="44"/>
                    <a:pt x="66" y="41"/>
                  </a:cubicBezTo>
                  <a:cubicBezTo>
                    <a:pt x="71" y="30"/>
                    <a:pt x="59" y="38"/>
                    <a:pt x="59" y="33"/>
                  </a:cubicBezTo>
                  <a:cubicBezTo>
                    <a:pt x="59" y="29"/>
                    <a:pt x="54" y="29"/>
                    <a:pt x="51" y="29"/>
                  </a:cubicBezTo>
                  <a:cubicBezTo>
                    <a:pt x="46" y="29"/>
                    <a:pt x="48" y="24"/>
                    <a:pt x="49" y="23"/>
                  </a:cubicBezTo>
                  <a:cubicBezTo>
                    <a:pt x="49" y="21"/>
                    <a:pt x="48" y="22"/>
                    <a:pt x="42" y="21"/>
                  </a:cubicBezTo>
                  <a:cubicBezTo>
                    <a:pt x="44" y="24"/>
                    <a:pt x="46" y="25"/>
                    <a:pt x="44" y="28"/>
                  </a:cubicBezTo>
                  <a:cubicBezTo>
                    <a:pt x="42" y="30"/>
                    <a:pt x="38" y="27"/>
                    <a:pt x="38" y="23"/>
                  </a:cubicBezTo>
                  <a:cubicBezTo>
                    <a:pt x="38" y="18"/>
                    <a:pt x="33" y="24"/>
                    <a:pt x="30" y="18"/>
                  </a:cubicBezTo>
                  <a:cubicBezTo>
                    <a:pt x="29" y="16"/>
                    <a:pt x="29" y="22"/>
                    <a:pt x="24" y="20"/>
                  </a:cubicBezTo>
                  <a:cubicBezTo>
                    <a:pt x="22" y="20"/>
                    <a:pt x="22" y="17"/>
                    <a:pt x="23" y="16"/>
                  </a:cubicBezTo>
                  <a:cubicBezTo>
                    <a:pt x="26" y="15"/>
                    <a:pt x="28" y="12"/>
                    <a:pt x="30" y="9"/>
                  </a:cubicBezTo>
                  <a:cubicBezTo>
                    <a:pt x="30" y="9"/>
                    <a:pt x="30" y="8"/>
                    <a:pt x="29" y="7"/>
                  </a:cubicBezTo>
                  <a:cubicBezTo>
                    <a:pt x="27" y="5"/>
                    <a:pt x="26" y="8"/>
                    <a:pt x="23" y="7"/>
                  </a:cubicBezTo>
                  <a:cubicBezTo>
                    <a:pt x="16" y="4"/>
                    <a:pt x="21" y="5"/>
                    <a:pt x="12" y="5"/>
                  </a:cubicBezTo>
                  <a:cubicBezTo>
                    <a:pt x="9" y="5"/>
                    <a:pt x="7" y="0"/>
                    <a:pt x="5" y="3"/>
                  </a:cubicBezTo>
                  <a:cubicBezTo>
                    <a:pt x="0" y="9"/>
                    <a:pt x="7" y="4"/>
                    <a:pt x="8" y="10"/>
                  </a:cubicBezTo>
                  <a:cubicBezTo>
                    <a:pt x="9" y="11"/>
                    <a:pt x="9" y="11"/>
                    <a:pt x="9" y="12"/>
                  </a:cubicBezTo>
                  <a:cubicBezTo>
                    <a:pt x="8" y="15"/>
                    <a:pt x="10" y="18"/>
                    <a:pt x="11" y="21"/>
                  </a:cubicBezTo>
                  <a:cubicBezTo>
                    <a:pt x="11" y="27"/>
                    <a:pt x="21" y="24"/>
                    <a:pt x="24" y="31"/>
                  </a:cubicBezTo>
                  <a:cubicBezTo>
                    <a:pt x="26" y="35"/>
                    <a:pt x="19" y="38"/>
                    <a:pt x="28" y="38"/>
                  </a:cubicBezTo>
                  <a:cubicBezTo>
                    <a:pt x="29" y="38"/>
                    <a:pt x="30" y="38"/>
                    <a:pt x="31" y="36"/>
                  </a:cubicBezTo>
                  <a:cubicBezTo>
                    <a:pt x="32" y="34"/>
                    <a:pt x="34" y="33"/>
                    <a:pt x="36" y="35"/>
                  </a:cubicBezTo>
                  <a:cubicBezTo>
                    <a:pt x="38" y="38"/>
                    <a:pt x="41" y="37"/>
                    <a:pt x="43" y="41"/>
                  </a:cubicBezTo>
                  <a:cubicBezTo>
                    <a:pt x="44" y="42"/>
                    <a:pt x="42" y="43"/>
                    <a:pt x="41" y="43"/>
                  </a:cubicBezTo>
                  <a:cubicBezTo>
                    <a:pt x="35" y="43"/>
                    <a:pt x="36" y="49"/>
                    <a:pt x="31" y="50"/>
                  </a:cubicBezTo>
                  <a:cubicBezTo>
                    <a:pt x="30" y="50"/>
                    <a:pt x="27" y="51"/>
                    <a:pt x="26" y="54"/>
                  </a:cubicBezTo>
                  <a:cubicBezTo>
                    <a:pt x="25" y="60"/>
                    <a:pt x="21" y="60"/>
                    <a:pt x="23" y="63"/>
                  </a:cubicBezTo>
                  <a:cubicBezTo>
                    <a:pt x="25" y="66"/>
                    <a:pt x="28" y="68"/>
                    <a:pt x="27" y="72"/>
                  </a:cubicBezTo>
                  <a:cubicBezTo>
                    <a:pt x="27" y="73"/>
                    <a:pt x="27" y="75"/>
                    <a:pt x="28" y="75"/>
                  </a:cubicBezTo>
                  <a:cubicBezTo>
                    <a:pt x="35" y="77"/>
                    <a:pt x="39" y="80"/>
                    <a:pt x="39" y="76"/>
                  </a:cubicBezTo>
                  <a:cubicBezTo>
                    <a:pt x="40" y="70"/>
                    <a:pt x="43" y="72"/>
                    <a:pt x="45" y="70"/>
                  </a:cubicBezTo>
                  <a:cubicBezTo>
                    <a:pt x="48" y="66"/>
                    <a:pt x="49" y="72"/>
                    <a:pt x="52" y="69"/>
                  </a:cubicBezTo>
                  <a:cubicBezTo>
                    <a:pt x="58" y="62"/>
                    <a:pt x="59" y="72"/>
                    <a:pt x="65" y="68"/>
                  </a:cubicBezTo>
                  <a:cubicBezTo>
                    <a:pt x="69" y="66"/>
                    <a:pt x="66" y="64"/>
                    <a:pt x="68" y="58"/>
                  </a:cubicBezTo>
                  <a:cubicBezTo>
                    <a:pt x="68" y="56"/>
                    <a:pt x="70" y="56"/>
                    <a:pt x="7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iṧ1ïḋê">
              <a:extLst>
                <a:ext uri="{FF2B5EF4-FFF2-40B4-BE49-F238E27FC236}">
                  <a16:creationId xmlns:a16="http://schemas.microsoft.com/office/drawing/2014/main" id="{1BD19851-3178-4612-9069-C51B55F3518A}"/>
                </a:ext>
              </a:extLst>
            </p:cNvPr>
            <p:cNvSpPr/>
            <p:nvPr/>
          </p:nvSpPr>
          <p:spPr bwMode="auto">
            <a:xfrm>
              <a:off x="7405471" y="3964502"/>
              <a:ext cx="25102" cy="25102"/>
            </a:xfrm>
            <a:custGeom>
              <a:avLst/>
              <a:gdLst>
                <a:gd name="T0" fmla="*/ 0 w 5"/>
                <a:gd name="T1" fmla="*/ 3 h 5"/>
                <a:gd name="T2" fmla="*/ 4 w 5"/>
                <a:gd name="T3" fmla="*/ 3 h 5"/>
                <a:gd name="T4" fmla="*/ 0 w 5"/>
                <a:gd name="T5" fmla="*/ 3 h 5"/>
              </a:gdLst>
              <a:ahLst/>
              <a:cxnLst>
                <a:cxn ang="0">
                  <a:pos x="T0" y="T1"/>
                </a:cxn>
                <a:cxn ang="0">
                  <a:pos x="T2" y="T3"/>
                </a:cxn>
                <a:cxn ang="0">
                  <a:pos x="T4" y="T5"/>
                </a:cxn>
              </a:cxnLst>
              <a:rect l="0" t="0" r="r" b="b"/>
              <a:pathLst>
                <a:path w="5" h="5">
                  <a:moveTo>
                    <a:pt x="0" y="3"/>
                  </a:moveTo>
                  <a:cubicBezTo>
                    <a:pt x="0" y="4"/>
                    <a:pt x="2" y="5"/>
                    <a:pt x="4" y="3"/>
                  </a:cubicBezTo>
                  <a:cubicBezTo>
                    <a:pt x="5" y="2"/>
                    <a:pt x="1"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S1ïḑè">
              <a:extLst>
                <a:ext uri="{FF2B5EF4-FFF2-40B4-BE49-F238E27FC236}">
                  <a16:creationId xmlns:a16="http://schemas.microsoft.com/office/drawing/2014/main" id="{4835A0A5-E2A3-4309-BCA8-F551F8675327}"/>
                </a:ext>
              </a:extLst>
            </p:cNvPr>
            <p:cNvSpPr/>
            <p:nvPr/>
          </p:nvSpPr>
          <p:spPr bwMode="auto">
            <a:xfrm>
              <a:off x="7202566" y="3939400"/>
              <a:ext cx="274027" cy="165253"/>
            </a:xfrm>
            <a:custGeom>
              <a:avLst/>
              <a:gdLst>
                <a:gd name="T0" fmla="*/ 30 w 55"/>
                <a:gd name="T1" fmla="*/ 6 h 33"/>
                <a:gd name="T2" fmla="*/ 22 w 55"/>
                <a:gd name="T3" fmla="*/ 5 h 33"/>
                <a:gd name="T4" fmla="*/ 18 w 55"/>
                <a:gd name="T5" fmla="*/ 3 h 33"/>
                <a:gd name="T6" fmla="*/ 8 w 55"/>
                <a:gd name="T7" fmla="*/ 3 h 33"/>
                <a:gd name="T8" fmla="*/ 1 w 55"/>
                <a:gd name="T9" fmla="*/ 9 h 33"/>
                <a:gd name="T10" fmla="*/ 2 w 55"/>
                <a:gd name="T11" fmla="*/ 13 h 33"/>
                <a:gd name="T12" fmla="*/ 14 w 55"/>
                <a:gd name="T13" fmla="*/ 18 h 33"/>
                <a:gd name="T14" fmla="*/ 21 w 55"/>
                <a:gd name="T15" fmla="*/ 17 h 33"/>
                <a:gd name="T16" fmla="*/ 25 w 55"/>
                <a:gd name="T17" fmla="*/ 18 h 33"/>
                <a:gd name="T18" fmla="*/ 32 w 55"/>
                <a:gd name="T19" fmla="*/ 20 h 33"/>
                <a:gd name="T20" fmla="*/ 28 w 55"/>
                <a:gd name="T21" fmla="*/ 23 h 33"/>
                <a:gd name="T22" fmla="*/ 29 w 55"/>
                <a:gd name="T23" fmla="*/ 24 h 33"/>
                <a:gd name="T24" fmla="*/ 39 w 55"/>
                <a:gd name="T25" fmla="*/ 26 h 33"/>
                <a:gd name="T26" fmla="*/ 50 w 55"/>
                <a:gd name="T27" fmla="*/ 28 h 33"/>
                <a:gd name="T28" fmla="*/ 51 w 55"/>
                <a:gd name="T29" fmla="*/ 33 h 33"/>
                <a:gd name="T30" fmla="*/ 52 w 55"/>
                <a:gd name="T31" fmla="*/ 20 h 33"/>
                <a:gd name="T32" fmla="*/ 50 w 55"/>
                <a:gd name="T33" fmla="*/ 18 h 33"/>
                <a:gd name="T34" fmla="*/ 41 w 55"/>
                <a:gd name="T35" fmla="*/ 9 h 33"/>
                <a:gd name="T36" fmla="*/ 30 w 55"/>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33">
                  <a:moveTo>
                    <a:pt x="30" y="6"/>
                  </a:moveTo>
                  <a:cubicBezTo>
                    <a:pt x="25" y="5"/>
                    <a:pt x="26" y="2"/>
                    <a:pt x="22" y="5"/>
                  </a:cubicBezTo>
                  <a:cubicBezTo>
                    <a:pt x="21" y="7"/>
                    <a:pt x="19" y="4"/>
                    <a:pt x="18" y="3"/>
                  </a:cubicBezTo>
                  <a:cubicBezTo>
                    <a:pt x="15" y="0"/>
                    <a:pt x="16" y="4"/>
                    <a:pt x="8" y="3"/>
                  </a:cubicBezTo>
                  <a:cubicBezTo>
                    <a:pt x="6" y="3"/>
                    <a:pt x="3" y="7"/>
                    <a:pt x="1" y="9"/>
                  </a:cubicBezTo>
                  <a:cubicBezTo>
                    <a:pt x="0" y="10"/>
                    <a:pt x="1" y="13"/>
                    <a:pt x="2" y="13"/>
                  </a:cubicBezTo>
                  <a:cubicBezTo>
                    <a:pt x="4" y="13"/>
                    <a:pt x="11" y="12"/>
                    <a:pt x="14" y="18"/>
                  </a:cubicBezTo>
                  <a:cubicBezTo>
                    <a:pt x="16" y="21"/>
                    <a:pt x="19" y="16"/>
                    <a:pt x="21" y="17"/>
                  </a:cubicBezTo>
                  <a:cubicBezTo>
                    <a:pt x="22" y="17"/>
                    <a:pt x="24" y="17"/>
                    <a:pt x="25" y="18"/>
                  </a:cubicBezTo>
                  <a:cubicBezTo>
                    <a:pt x="28" y="20"/>
                    <a:pt x="33" y="18"/>
                    <a:pt x="32" y="20"/>
                  </a:cubicBezTo>
                  <a:cubicBezTo>
                    <a:pt x="31" y="22"/>
                    <a:pt x="28" y="21"/>
                    <a:pt x="28" y="23"/>
                  </a:cubicBezTo>
                  <a:cubicBezTo>
                    <a:pt x="28" y="24"/>
                    <a:pt x="28" y="24"/>
                    <a:pt x="29" y="24"/>
                  </a:cubicBezTo>
                  <a:cubicBezTo>
                    <a:pt x="37" y="23"/>
                    <a:pt x="35" y="26"/>
                    <a:pt x="39" y="26"/>
                  </a:cubicBezTo>
                  <a:cubicBezTo>
                    <a:pt x="44" y="26"/>
                    <a:pt x="50" y="25"/>
                    <a:pt x="50" y="28"/>
                  </a:cubicBezTo>
                  <a:cubicBezTo>
                    <a:pt x="50" y="30"/>
                    <a:pt x="49" y="33"/>
                    <a:pt x="51" y="33"/>
                  </a:cubicBezTo>
                  <a:cubicBezTo>
                    <a:pt x="55" y="32"/>
                    <a:pt x="49" y="27"/>
                    <a:pt x="52" y="20"/>
                  </a:cubicBezTo>
                  <a:cubicBezTo>
                    <a:pt x="52" y="20"/>
                    <a:pt x="51" y="18"/>
                    <a:pt x="50" y="18"/>
                  </a:cubicBezTo>
                  <a:cubicBezTo>
                    <a:pt x="43" y="16"/>
                    <a:pt x="41" y="18"/>
                    <a:pt x="41" y="9"/>
                  </a:cubicBezTo>
                  <a:cubicBezTo>
                    <a:pt x="41" y="6"/>
                    <a:pt x="35" y="8"/>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şľidê">
              <a:extLst>
                <a:ext uri="{FF2B5EF4-FFF2-40B4-BE49-F238E27FC236}">
                  <a16:creationId xmlns:a16="http://schemas.microsoft.com/office/drawing/2014/main" id="{8AF2998F-939C-4D2C-BB58-16364F8FEF57}"/>
                </a:ext>
              </a:extLst>
            </p:cNvPr>
            <p:cNvSpPr/>
            <p:nvPr/>
          </p:nvSpPr>
          <p:spPr bwMode="auto">
            <a:xfrm>
              <a:off x="7495418" y="4014705"/>
              <a:ext cx="0" cy="4184"/>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íṥḷîďê">
              <a:extLst>
                <a:ext uri="{FF2B5EF4-FFF2-40B4-BE49-F238E27FC236}">
                  <a16:creationId xmlns:a16="http://schemas.microsoft.com/office/drawing/2014/main" id="{DAE269F3-446A-446D-AD15-17335469D32A}"/>
                </a:ext>
              </a:extLst>
            </p:cNvPr>
            <p:cNvSpPr/>
            <p:nvPr/>
          </p:nvSpPr>
          <p:spPr bwMode="auto">
            <a:xfrm>
              <a:off x="6949458" y="3749046"/>
              <a:ext cx="184079" cy="150610"/>
            </a:xfrm>
            <a:custGeom>
              <a:avLst/>
              <a:gdLst>
                <a:gd name="T0" fmla="*/ 30 w 37"/>
                <a:gd name="T1" fmla="*/ 5 h 30"/>
                <a:gd name="T2" fmla="*/ 25 w 37"/>
                <a:gd name="T3" fmla="*/ 4 h 30"/>
                <a:gd name="T4" fmla="*/ 18 w 37"/>
                <a:gd name="T5" fmla="*/ 9 h 30"/>
                <a:gd name="T6" fmla="*/ 1 w 37"/>
                <a:gd name="T7" fmla="*/ 12 h 30"/>
                <a:gd name="T8" fmla="*/ 21 w 37"/>
                <a:gd name="T9" fmla="*/ 28 h 30"/>
                <a:gd name="T10" fmla="*/ 32 w 37"/>
                <a:gd name="T11" fmla="*/ 18 h 30"/>
                <a:gd name="T12" fmla="*/ 35 w 37"/>
                <a:gd name="T13" fmla="*/ 16 h 30"/>
                <a:gd name="T14" fmla="*/ 36 w 37"/>
                <a:gd name="T15" fmla="*/ 10 h 30"/>
                <a:gd name="T16" fmla="*/ 35 w 37"/>
                <a:gd name="T17" fmla="*/ 5 h 30"/>
                <a:gd name="T18" fmla="*/ 30 w 37"/>
                <a:gd name="T1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0">
                  <a:moveTo>
                    <a:pt x="30" y="5"/>
                  </a:moveTo>
                  <a:cubicBezTo>
                    <a:pt x="28" y="7"/>
                    <a:pt x="27" y="5"/>
                    <a:pt x="25" y="4"/>
                  </a:cubicBezTo>
                  <a:cubicBezTo>
                    <a:pt x="23" y="4"/>
                    <a:pt x="19" y="6"/>
                    <a:pt x="18" y="9"/>
                  </a:cubicBezTo>
                  <a:cubicBezTo>
                    <a:pt x="16" y="14"/>
                    <a:pt x="6" y="15"/>
                    <a:pt x="1" y="12"/>
                  </a:cubicBezTo>
                  <a:cubicBezTo>
                    <a:pt x="0" y="27"/>
                    <a:pt x="8" y="21"/>
                    <a:pt x="21" y="28"/>
                  </a:cubicBezTo>
                  <a:cubicBezTo>
                    <a:pt x="25" y="30"/>
                    <a:pt x="23" y="17"/>
                    <a:pt x="32" y="18"/>
                  </a:cubicBezTo>
                  <a:cubicBezTo>
                    <a:pt x="33" y="18"/>
                    <a:pt x="35" y="18"/>
                    <a:pt x="35" y="16"/>
                  </a:cubicBezTo>
                  <a:cubicBezTo>
                    <a:pt x="34" y="11"/>
                    <a:pt x="37" y="12"/>
                    <a:pt x="36" y="10"/>
                  </a:cubicBezTo>
                  <a:cubicBezTo>
                    <a:pt x="35" y="8"/>
                    <a:pt x="35" y="7"/>
                    <a:pt x="35" y="5"/>
                  </a:cubicBezTo>
                  <a:cubicBezTo>
                    <a:pt x="36" y="4"/>
                    <a:pt x="34" y="0"/>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sḷíḑè">
              <a:extLst>
                <a:ext uri="{FF2B5EF4-FFF2-40B4-BE49-F238E27FC236}">
                  <a16:creationId xmlns:a16="http://schemas.microsoft.com/office/drawing/2014/main" id="{67D21B2D-12AC-4C9B-AC35-0E7D5CCF6A44}"/>
                </a:ext>
              </a:extLst>
            </p:cNvPr>
            <p:cNvSpPr/>
            <p:nvPr/>
          </p:nvSpPr>
          <p:spPr bwMode="auto">
            <a:xfrm>
              <a:off x="4552249" y="2634113"/>
              <a:ext cx="267751" cy="54387"/>
            </a:xfrm>
            <a:custGeom>
              <a:avLst/>
              <a:gdLst>
                <a:gd name="T0" fmla="*/ 2 w 54"/>
                <a:gd name="T1" fmla="*/ 6 h 11"/>
                <a:gd name="T2" fmla="*/ 20 w 54"/>
                <a:gd name="T3" fmla="*/ 6 h 11"/>
                <a:gd name="T4" fmla="*/ 22 w 54"/>
                <a:gd name="T5" fmla="*/ 6 h 11"/>
                <a:gd name="T6" fmla="*/ 27 w 54"/>
                <a:gd name="T7" fmla="*/ 6 h 11"/>
                <a:gd name="T8" fmla="*/ 38 w 54"/>
                <a:gd name="T9" fmla="*/ 10 h 11"/>
                <a:gd name="T10" fmla="*/ 53 w 54"/>
                <a:gd name="T11" fmla="*/ 8 h 11"/>
                <a:gd name="T12" fmla="*/ 1 w 54"/>
                <a:gd name="T13" fmla="*/ 4 h 11"/>
                <a:gd name="T14" fmla="*/ 2 w 5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
                  <a:moveTo>
                    <a:pt x="2" y="6"/>
                  </a:moveTo>
                  <a:cubicBezTo>
                    <a:pt x="9" y="5"/>
                    <a:pt x="17" y="7"/>
                    <a:pt x="20" y="6"/>
                  </a:cubicBezTo>
                  <a:cubicBezTo>
                    <a:pt x="20" y="6"/>
                    <a:pt x="21" y="6"/>
                    <a:pt x="22" y="6"/>
                  </a:cubicBezTo>
                  <a:cubicBezTo>
                    <a:pt x="24" y="8"/>
                    <a:pt x="25" y="6"/>
                    <a:pt x="27" y="6"/>
                  </a:cubicBezTo>
                  <a:cubicBezTo>
                    <a:pt x="32" y="3"/>
                    <a:pt x="30" y="10"/>
                    <a:pt x="38" y="10"/>
                  </a:cubicBezTo>
                  <a:cubicBezTo>
                    <a:pt x="51" y="9"/>
                    <a:pt x="54" y="11"/>
                    <a:pt x="53" y="8"/>
                  </a:cubicBezTo>
                  <a:cubicBezTo>
                    <a:pt x="52" y="0"/>
                    <a:pt x="8" y="1"/>
                    <a:pt x="1" y="4"/>
                  </a:cubicBezTo>
                  <a:cubicBezTo>
                    <a:pt x="0" y="5"/>
                    <a:pt x="2"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ṣḻîďè">
              <a:extLst>
                <a:ext uri="{FF2B5EF4-FFF2-40B4-BE49-F238E27FC236}">
                  <a16:creationId xmlns:a16="http://schemas.microsoft.com/office/drawing/2014/main" id="{BFFEB2E5-1233-4E27-9B76-C94B573983BB}"/>
                </a:ext>
              </a:extLst>
            </p:cNvPr>
            <p:cNvSpPr/>
            <p:nvPr/>
          </p:nvSpPr>
          <p:spPr bwMode="auto">
            <a:xfrm>
              <a:off x="7882403" y="2688500"/>
              <a:ext cx="25102" cy="20918"/>
            </a:xfrm>
            <a:custGeom>
              <a:avLst/>
              <a:gdLst>
                <a:gd name="T0" fmla="*/ 5 w 5"/>
                <a:gd name="T1" fmla="*/ 2 h 4"/>
                <a:gd name="T2" fmla="*/ 1 w 5"/>
                <a:gd name="T3" fmla="*/ 1 h 4"/>
                <a:gd name="T4" fmla="*/ 1 w 5"/>
                <a:gd name="T5" fmla="*/ 3 h 4"/>
                <a:gd name="T6" fmla="*/ 5 w 5"/>
                <a:gd name="T7" fmla="*/ 2 h 4"/>
              </a:gdLst>
              <a:ahLst/>
              <a:cxnLst>
                <a:cxn ang="0">
                  <a:pos x="T0" y="T1"/>
                </a:cxn>
                <a:cxn ang="0">
                  <a:pos x="T2" y="T3"/>
                </a:cxn>
                <a:cxn ang="0">
                  <a:pos x="T4" y="T5"/>
                </a:cxn>
                <a:cxn ang="0">
                  <a:pos x="T6" y="T7"/>
                </a:cxn>
              </a:cxnLst>
              <a:rect l="0" t="0" r="r" b="b"/>
              <a:pathLst>
                <a:path w="5" h="4">
                  <a:moveTo>
                    <a:pt x="5" y="2"/>
                  </a:moveTo>
                  <a:cubicBezTo>
                    <a:pt x="3" y="1"/>
                    <a:pt x="3" y="0"/>
                    <a:pt x="1" y="1"/>
                  </a:cubicBezTo>
                  <a:cubicBezTo>
                    <a:pt x="0" y="2"/>
                    <a:pt x="0" y="1"/>
                    <a:pt x="1" y="3"/>
                  </a:cubicBezTo>
                  <a:cubicBezTo>
                    <a:pt x="2" y="4"/>
                    <a:pt x="4"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šļïdè">
              <a:extLst>
                <a:ext uri="{FF2B5EF4-FFF2-40B4-BE49-F238E27FC236}">
                  <a16:creationId xmlns:a16="http://schemas.microsoft.com/office/drawing/2014/main" id="{BBABE4A0-4D59-4247-BA2A-9F5374B0CCBA}"/>
                </a:ext>
              </a:extLst>
            </p:cNvPr>
            <p:cNvSpPr/>
            <p:nvPr/>
          </p:nvSpPr>
          <p:spPr bwMode="auto">
            <a:xfrm>
              <a:off x="7907505" y="2684317"/>
              <a:ext cx="274027" cy="35561"/>
            </a:xfrm>
            <a:custGeom>
              <a:avLst/>
              <a:gdLst>
                <a:gd name="T0" fmla="*/ 20 w 55"/>
                <a:gd name="T1" fmla="*/ 5 h 7"/>
                <a:gd name="T2" fmla="*/ 25 w 55"/>
                <a:gd name="T3" fmla="*/ 6 h 7"/>
                <a:gd name="T4" fmla="*/ 31 w 55"/>
                <a:gd name="T5" fmla="*/ 6 h 7"/>
                <a:gd name="T6" fmla="*/ 47 w 55"/>
                <a:gd name="T7" fmla="*/ 5 h 7"/>
                <a:gd name="T8" fmla="*/ 53 w 55"/>
                <a:gd name="T9" fmla="*/ 7 h 7"/>
                <a:gd name="T10" fmla="*/ 40 w 55"/>
                <a:gd name="T11" fmla="*/ 4 h 7"/>
                <a:gd name="T12" fmla="*/ 0 w 55"/>
                <a:gd name="T13" fmla="*/ 3 h 7"/>
                <a:gd name="T14" fmla="*/ 20 w 55"/>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7">
                  <a:moveTo>
                    <a:pt x="20" y="5"/>
                  </a:moveTo>
                  <a:cubicBezTo>
                    <a:pt x="22" y="5"/>
                    <a:pt x="24" y="6"/>
                    <a:pt x="25" y="6"/>
                  </a:cubicBezTo>
                  <a:cubicBezTo>
                    <a:pt x="27" y="5"/>
                    <a:pt x="29" y="6"/>
                    <a:pt x="31" y="6"/>
                  </a:cubicBezTo>
                  <a:cubicBezTo>
                    <a:pt x="35" y="4"/>
                    <a:pt x="44" y="6"/>
                    <a:pt x="47" y="5"/>
                  </a:cubicBezTo>
                  <a:cubicBezTo>
                    <a:pt x="49" y="5"/>
                    <a:pt x="51" y="6"/>
                    <a:pt x="53" y="7"/>
                  </a:cubicBezTo>
                  <a:cubicBezTo>
                    <a:pt x="54" y="7"/>
                    <a:pt x="55" y="4"/>
                    <a:pt x="40" y="4"/>
                  </a:cubicBezTo>
                  <a:cubicBezTo>
                    <a:pt x="33" y="4"/>
                    <a:pt x="5" y="0"/>
                    <a:pt x="0" y="3"/>
                  </a:cubicBezTo>
                  <a:cubicBezTo>
                    <a:pt x="3" y="4"/>
                    <a:pt x="7" y="3"/>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ïṧ1ídê">
              <a:extLst>
                <a:ext uri="{FF2B5EF4-FFF2-40B4-BE49-F238E27FC236}">
                  <a16:creationId xmlns:a16="http://schemas.microsoft.com/office/drawing/2014/main" id="{4024C57C-91FD-49EF-83FD-CE030070B021}"/>
                </a:ext>
              </a:extLst>
            </p:cNvPr>
            <p:cNvSpPr/>
            <p:nvPr/>
          </p:nvSpPr>
          <p:spPr bwMode="auto">
            <a:xfrm>
              <a:off x="7376186" y="3914298"/>
              <a:ext cx="10460" cy="4184"/>
            </a:xfrm>
            <a:custGeom>
              <a:avLst/>
              <a:gdLst>
                <a:gd name="T0" fmla="*/ 1 w 2"/>
                <a:gd name="T1" fmla="*/ 0 h 1"/>
                <a:gd name="T2" fmla="*/ 2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2"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îśľiḋe">
              <a:extLst>
                <a:ext uri="{FF2B5EF4-FFF2-40B4-BE49-F238E27FC236}">
                  <a16:creationId xmlns:a16="http://schemas.microsoft.com/office/drawing/2014/main" id="{1A3918F9-8B8E-473A-8C13-17C14D4D4163}"/>
                </a:ext>
              </a:extLst>
            </p:cNvPr>
            <p:cNvSpPr/>
            <p:nvPr/>
          </p:nvSpPr>
          <p:spPr bwMode="auto">
            <a:xfrm>
              <a:off x="7386644" y="3910115"/>
              <a:ext cx="18827" cy="14643"/>
            </a:xfrm>
            <a:custGeom>
              <a:avLst/>
              <a:gdLst>
                <a:gd name="T0" fmla="*/ 0 w 4"/>
                <a:gd name="T1" fmla="*/ 2 h 3"/>
                <a:gd name="T2" fmla="*/ 4 w 4"/>
                <a:gd name="T3" fmla="*/ 2 h 3"/>
                <a:gd name="T4" fmla="*/ 0 w 4"/>
                <a:gd name="T5" fmla="*/ 2 h 3"/>
              </a:gdLst>
              <a:ahLst/>
              <a:cxnLst>
                <a:cxn ang="0">
                  <a:pos x="T0" y="T1"/>
                </a:cxn>
                <a:cxn ang="0">
                  <a:pos x="T2" y="T3"/>
                </a:cxn>
                <a:cxn ang="0">
                  <a:pos x="T4" y="T5"/>
                </a:cxn>
              </a:cxnLst>
              <a:rect l="0" t="0" r="r" b="b"/>
              <a:pathLst>
                <a:path w="4" h="3">
                  <a:moveTo>
                    <a:pt x="0" y="2"/>
                  </a:moveTo>
                  <a:cubicBezTo>
                    <a:pt x="1" y="3"/>
                    <a:pt x="3" y="2"/>
                    <a:pt x="4" y="2"/>
                  </a:cubicBezTo>
                  <a:cubicBezTo>
                    <a:pt x="2" y="0"/>
                    <a:pt x="2"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ṥḻiḑe">
              <a:extLst>
                <a:ext uri="{FF2B5EF4-FFF2-40B4-BE49-F238E27FC236}">
                  <a16:creationId xmlns:a16="http://schemas.microsoft.com/office/drawing/2014/main" id="{0F6C5BB2-79DA-431E-8627-4DC6FE07B02A}"/>
                </a:ext>
              </a:extLst>
            </p:cNvPr>
            <p:cNvSpPr/>
            <p:nvPr/>
          </p:nvSpPr>
          <p:spPr bwMode="auto">
            <a:xfrm>
              <a:off x="7480776" y="3910115"/>
              <a:ext cx="18827" cy="14643"/>
            </a:xfrm>
            <a:custGeom>
              <a:avLst/>
              <a:gdLst>
                <a:gd name="T0" fmla="*/ 1 w 4"/>
                <a:gd name="T1" fmla="*/ 2 h 3"/>
                <a:gd name="T2" fmla="*/ 4 w 4"/>
                <a:gd name="T3" fmla="*/ 2 h 3"/>
                <a:gd name="T4" fmla="*/ 1 w 4"/>
                <a:gd name="T5" fmla="*/ 2 h 3"/>
              </a:gdLst>
              <a:ahLst/>
              <a:cxnLst>
                <a:cxn ang="0">
                  <a:pos x="T0" y="T1"/>
                </a:cxn>
                <a:cxn ang="0">
                  <a:pos x="T2" y="T3"/>
                </a:cxn>
                <a:cxn ang="0">
                  <a:pos x="T4" y="T5"/>
                </a:cxn>
              </a:cxnLst>
              <a:rect l="0" t="0" r="r" b="b"/>
              <a:pathLst>
                <a:path w="4" h="3">
                  <a:moveTo>
                    <a:pt x="1" y="2"/>
                  </a:moveTo>
                  <a:cubicBezTo>
                    <a:pt x="1" y="3"/>
                    <a:pt x="3" y="3"/>
                    <a:pt x="4" y="2"/>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ṣľîḋê">
              <a:extLst>
                <a:ext uri="{FF2B5EF4-FFF2-40B4-BE49-F238E27FC236}">
                  <a16:creationId xmlns:a16="http://schemas.microsoft.com/office/drawing/2014/main" id="{086A8B1D-AF62-46ED-9E03-3C3B04A6A2B4}"/>
                </a:ext>
              </a:extLst>
            </p:cNvPr>
            <p:cNvSpPr/>
            <p:nvPr/>
          </p:nvSpPr>
          <p:spPr bwMode="auto">
            <a:xfrm>
              <a:off x="7405471" y="3874555"/>
              <a:ext cx="85765" cy="60663"/>
            </a:xfrm>
            <a:custGeom>
              <a:avLst/>
              <a:gdLst>
                <a:gd name="T0" fmla="*/ 17 w 17"/>
                <a:gd name="T1" fmla="*/ 4 h 12"/>
                <a:gd name="T2" fmla="*/ 15 w 17"/>
                <a:gd name="T3" fmla="*/ 1 h 12"/>
                <a:gd name="T4" fmla="*/ 6 w 17"/>
                <a:gd name="T5" fmla="*/ 4 h 12"/>
                <a:gd name="T6" fmla="*/ 0 w 17"/>
                <a:gd name="T7" fmla="*/ 9 h 12"/>
                <a:gd name="T8" fmla="*/ 9 w 17"/>
                <a:gd name="T9" fmla="*/ 10 h 12"/>
                <a:gd name="T10" fmla="*/ 16 w 17"/>
                <a:gd name="T11" fmla="*/ 8 h 12"/>
                <a:gd name="T12" fmla="*/ 17 w 17"/>
                <a:gd name="T13" fmla="*/ 4 h 12"/>
                <a:gd name="T14" fmla="*/ 15 w 17"/>
                <a:gd name="T15" fmla="*/ 6 h 12"/>
                <a:gd name="T16" fmla="*/ 12 w 17"/>
                <a:gd name="T17" fmla="*/ 4 h 12"/>
                <a:gd name="T18" fmla="*/ 15 w 17"/>
                <a:gd name="T19" fmla="*/ 4 h 12"/>
                <a:gd name="T20" fmla="*/ 15 w 17"/>
                <a:gd name="T2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2">
                  <a:moveTo>
                    <a:pt x="17" y="4"/>
                  </a:moveTo>
                  <a:cubicBezTo>
                    <a:pt x="17" y="3"/>
                    <a:pt x="17" y="0"/>
                    <a:pt x="15" y="1"/>
                  </a:cubicBezTo>
                  <a:cubicBezTo>
                    <a:pt x="4" y="1"/>
                    <a:pt x="5" y="1"/>
                    <a:pt x="6" y="4"/>
                  </a:cubicBezTo>
                  <a:cubicBezTo>
                    <a:pt x="7" y="8"/>
                    <a:pt x="3" y="7"/>
                    <a:pt x="0" y="9"/>
                  </a:cubicBezTo>
                  <a:cubicBezTo>
                    <a:pt x="1" y="10"/>
                    <a:pt x="6" y="12"/>
                    <a:pt x="9" y="10"/>
                  </a:cubicBezTo>
                  <a:cubicBezTo>
                    <a:pt x="12" y="9"/>
                    <a:pt x="13" y="10"/>
                    <a:pt x="16" y="8"/>
                  </a:cubicBezTo>
                  <a:cubicBezTo>
                    <a:pt x="15" y="6"/>
                    <a:pt x="16" y="6"/>
                    <a:pt x="17" y="4"/>
                  </a:cubicBezTo>
                  <a:close/>
                  <a:moveTo>
                    <a:pt x="15" y="6"/>
                  </a:moveTo>
                  <a:cubicBezTo>
                    <a:pt x="14" y="7"/>
                    <a:pt x="12" y="6"/>
                    <a:pt x="12" y="4"/>
                  </a:cubicBezTo>
                  <a:cubicBezTo>
                    <a:pt x="13" y="3"/>
                    <a:pt x="14" y="3"/>
                    <a:pt x="15" y="4"/>
                  </a:cubicBezTo>
                  <a:cubicBezTo>
                    <a:pt x="15" y="4"/>
                    <a:pt x="15"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ŝḻiḑe">
              <a:extLst>
                <a:ext uri="{FF2B5EF4-FFF2-40B4-BE49-F238E27FC236}">
                  <a16:creationId xmlns:a16="http://schemas.microsoft.com/office/drawing/2014/main" id="{A51BF248-C971-4AED-9E97-2907173646B8}"/>
                </a:ext>
              </a:extLst>
            </p:cNvPr>
            <p:cNvSpPr/>
            <p:nvPr/>
          </p:nvSpPr>
          <p:spPr bwMode="auto">
            <a:xfrm>
              <a:off x="6158755" y="2644573"/>
              <a:ext cx="133876" cy="18827"/>
            </a:xfrm>
            <a:custGeom>
              <a:avLst/>
              <a:gdLst>
                <a:gd name="T0" fmla="*/ 25 w 27"/>
                <a:gd name="T1" fmla="*/ 4 h 4"/>
                <a:gd name="T2" fmla="*/ 25 w 27"/>
                <a:gd name="T3" fmla="*/ 2 h 4"/>
                <a:gd name="T4" fmla="*/ 0 w 27"/>
                <a:gd name="T5" fmla="*/ 3 h 4"/>
                <a:gd name="T6" fmla="*/ 25 w 27"/>
                <a:gd name="T7" fmla="*/ 4 h 4"/>
              </a:gdLst>
              <a:ahLst/>
              <a:cxnLst>
                <a:cxn ang="0">
                  <a:pos x="T0" y="T1"/>
                </a:cxn>
                <a:cxn ang="0">
                  <a:pos x="T2" y="T3"/>
                </a:cxn>
                <a:cxn ang="0">
                  <a:pos x="T4" y="T5"/>
                </a:cxn>
                <a:cxn ang="0">
                  <a:pos x="T6" y="T7"/>
                </a:cxn>
              </a:cxnLst>
              <a:rect l="0" t="0" r="r" b="b"/>
              <a:pathLst>
                <a:path w="27" h="4">
                  <a:moveTo>
                    <a:pt x="25" y="4"/>
                  </a:moveTo>
                  <a:cubicBezTo>
                    <a:pt x="26" y="4"/>
                    <a:pt x="27" y="2"/>
                    <a:pt x="25" y="2"/>
                  </a:cubicBezTo>
                  <a:cubicBezTo>
                    <a:pt x="25" y="2"/>
                    <a:pt x="4" y="0"/>
                    <a:pt x="0" y="3"/>
                  </a:cubicBezTo>
                  <a:cubicBezTo>
                    <a:pt x="2" y="4"/>
                    <a:pt x="23" y="4"/>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íŝļíḑe">
              <a:extLst>
                <a:ext uri="{FF2B5EF4-FFF2-40B4-BE49-F238E27FC236}">
                  <a16:creationId xmlns:a16="http://schemas.microsoft.com/office/drawing/2014/main" id="{8B626238-44DF-468C-B707-476F4F339F3C}"/>
                </a:ext>
              </a:extLst>
            </p:cNvPr>
            <p:cNvSpPr/>
            <p:nvPr/>
          </p:nvSpPr>
          <p:spPr bwMode="auto">
            <a:xfrm>
              <a:off x="6047889" y="2648757"/>
              <a:ext cx="25102" cy="14643"/>
            </a:xfrm>
            <a:custGeom>
              <a:avLst/>
              <a:gdLst>
                <a:gd name="T0" fmla="*/ 5 w 5"/>
                <a:gd name="T1" fmla="*/ 2 h 3"/>
                <a:gd name="T2" fmla="*/ 0 w 5"/>
                <a:gd name="T3" fmla="*/ 1 h 3"/>
                <a:gd name="T4" fmla="*/ 5 w 5"/>
                <a:gd name="T5" fmla="*/ 2 h 3"/>
              </a:gdLst>
              <a:ahLst/>
              <a:cxnLst>
                <a:cxn ang="0">
                  <a:pos x="T0" y="T1"/>
                </a:cxn>
                <a:cxn ang="0">
                  <a:pos x="T2" y="T3"/>
                </a:cxn>
                <a:cxn ang="0">
                  <a:pos x="T4" y="T5"/>
                </a:cxn>
              </a:cxnLst>
              <a:rect l="0" t="0" r="r" b="b"/>
              <a:pathLst>
                <a:path w="5" h="3">
                  <a:moveTo>
                    <a:pt x="5" y="2"/>
                  </a:moveTo>
                  <a:cubicBezTo>
                    <a:pt x="4" y="1"/>
                    <a:pt x="3" y="0"/>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ïSḻïḑè">
              <a:extLst>
                <a:ext uri="{FF2B5EF4-FFF2-40B4-BE49-F238E27FC236}">
                  <a16:creationId xmlns:a16="http://schemas.microsoft.com/office/drawing/2014/main" id="{5638F9E2-21E0-4EF2-9A0A-779E85FC468A}"/>
                </a:ext>
              </a:extLst>
            </p:cNvPr>
            <p:cNvSpPr/>
            <p:nvPr/>
          </p:nvSpPr>
          <p:spPr bwMode="auto">
            <a:xfrm>
              <a:off x="6064623" y="2648757"/>
              <a:ext cx="123417" cy="14643"/>
            </a:xfrm>
            <a:custGeom>
              <a:avLst/>
              <a:gdLst>
                <a:gd name="T0" fmla="*/ 4 w 25"/>
                <a:gd name="T1" fmla="*/ 3 h 3"/>
                <a:gd name="T2" fmla="*/ 4 w 25"/>
                <a:gd name="T3" fmla="*/ 0 h 3"/>
                <a:gd name="T4" fmla="*/ 4 w 25"/>
                <a:gd name="T5" fmla="*/ 3 h 3"/>
              </a:gdLst>
              <a:ahLst/>
              <a:cxnLst>
                <a:cxn ang="0">
                  <a:pos x="T0" y="T1"/>
                </a:cxn>
                <a:cxn ang="0">
                  <a:pos x="T2" y="T3"/>
                </a:cxn>
                <a:cxn ang="0">
                  <a:pos x="T4" y="T5"/>
                </a:cxn>
              </a:cxnLst>
              <a:rect l="0" t="0" r="r" b="b"/>
              <a:pathLst>
                <a:path w="25" h="3">
                  <a:moveTo>
                    <a:pt x="4" y="3"/>
                  </a:moveTo>
                  <a:cubicBezTo>
                    <a:pt x="5" y="3"/>
                    <a:pt x="25" y="1"/>
                    <a:pt x="4" y="0"/>
                  </a:cubicBezTo>
                  <a:cubicBezTo>
                    <a:pt x="0" y="0"/>
                    <a:pt x="2"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ïṣľîḍè">
              <a:extLst>
                <a:ext uri="{FF2B5EF4-FFF2-40B4-BE49-F238E27FC236}">
                  <a16:creationId xmlns:a16="http://schemas.microsoft.com/office/drawing/2014/main" id="{68858731-F8A9-4EAD-BAAD-F8A0C5740DA4}"/>
                </a:ext>
              </a:extLst>
            </p:cNvPr>
            <p:cNvSpPr/>
            <p:nvPr/>
          </p:nvSpPr>
          <p:spPr bwMode="auto">
            <a:xfrm>
              <a:off x="6127378" y="2648757"/>
              <a:ext cx="31378" cy="14643"/>
            </a:xfrm>
            <a:custGeom>
              <a:avLst/>
              <a:gdLst>
                <a:gd name="T0" fmla="*/ 6 w 6"/>
                <a:gd name="T1" fmla="*/ 2 h 3"/>
                <a:gd name="T2" fmla="*/ 2 w 6"/>
                <a:gd name="T3" fmla="*/ 0 h 3"/>
                <a:gd name="T4" fmla="*/ 2 w 6"/>
                <a:gd name="T5" fmla="*/ 2 h 3"/>
                <a:gd name="T6" fmla="*/ 6 w 6"/>
                <a:gd name="T7" fmla="*/ 2 h 3"/>
              </a:gdLst>
              <a:ahLst/>
              <a:cxnLst>
                <a:cxn ang="0">
                  <a:pos x="T0" y="T1"/>
                </a:cxn>
                <a:cxn ang="0">
                  <a:pos x="T2" y="T3"/>
                </a:cxn>
                <a:cxn ang="0">
                  <a:pos x="T4" y="T5"/>
                </a:cxn>
                <a:cxn ang="0">
                  <a:pos x="T6" y="T7"/>
                </a:cxn>
              </a:cxnLst>
              <a:rect l="0" t="0" r="r" b="b"/>
              <a:pathLst>
                <a:path w="6" h="3">
                  <a:moveTo>
                    <a:pt x="6" y="2"/>
                  </a:moveTo>
                  <a:cubicBezTo>
                    <a:pt x="4" y="1"/>
                    <a:pt x="4" y="0"/>
                    <a:pt x="2" y="0"/>
                  </a:cubicBezTo>
                  <a:cubicBezTo>
                    <a:pt x="1" y="2"/>
                    <a:pt x="0" y="1"/>
                    <a:pt x="2" y="2"/>
                  </a:cubicBezTo>
                  <a:cubicBezTo>
                    <a:pt x="4" y="3"/>
                    <a:pt x="4"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ślîḑè">
              <a:extLst>
                <a:ext uri="{FF2B5EF4-FFF2-40B4-BE49-F238E27FC236}">
                  <a16:creationId xmlns:a16="http://schemas.microsoft.com/office/drawing/2014/main" id="{25B42D08-BF05-4A40-ACA4-78F4521CF8CE}"/>
                </a:ext>
              </a:extLst>
            </p:cNvPr>
            <p:cNvSpPr/>
            <p:nvPr/>
          </p:nvSpPr>
          <p:spPr bwMode="auto">
            <a:xfrm>
              <a:off x="6043705" y="2655031"/>
              <a:ext cx="4184" cy="4184"/>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ïśļiḓè">
              <a:extLst>
                <a:ext uri="{FF2B5EF4-FFF2-40B4-BE49-F238E27FC236}">
                  <a16:creationId xmlns:a16="http://schemas.microsoft.com/office/drawing/2014/main" id="{33E00F96-2702-4C7E-B373-2D752913F1A2}"/>
                </a:ext>
              </a:extLst>
            </p:cNvPr>
            <p:cNvSpPr/>
            <p:nvPr/>
          </p:nvSpPr>
          <p:spPr bwMode="auto">
            <a:xfrm>
              <a:off x="4916223" y="4320108"/>
              <a:ext cx="2092" cy="2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ïŝḷíḓé">
              <a:extLst>
                <a:ext uri="{FF2B5EF4-FFF2-40B4-BE49-F238E27FC236}">
                  <a16:creationId xmlns:a16="http://schemas.microsoft.com/office/drawing/2014/main" id="{086BD112-8D92-4292-8205-8AA83AEC86A6}"/>
                </a:ext>
              </a:extLst>
            </p:cNvPr>
            <p:cNvSpPr/>
            <p:nvPr/>
          </p:nvSpPr>
          <p:spPr bwMode="auto">
            <a:xfrm>
              <a:off x="7192107" y="3615171"/>
              <a:ext cx="129692" cy="89948"/>
            </a:xfrm>
            <a:custGeom>
              <a:avLst/>
              <a:gdLst>
                <a:gd name="T0" fmla="*/ 14 w 26"/>
                <a:gd name="T1" fmla="*/ 11 h 18"/>
                <a:gd name="T2" fmla="*/ 3 w 26"/>
                <a:gd name="T3" fmla="*/ 14 h 18"/>
                <a:gd name="T4" fmla="*/ 20 w 26"/>
                <a:gd name="T5" fmla="*/ 8 h 18"/>
                <a:gd name="T6" fmla="*/ 22 w 26"/>
                <a:gd name="T7" fmla="*/ 4 h 18"/>
                <a:gd name="T8" fmla="*/ 22 w 26"/>
                <a:gd name="T9" fmla="*/ 3 h 18"/>
                <a:gd name="T10" fmla="*/ 14 w 26"/>
                <a:gd name="T11" fmla="*/ 2 h 18"/>
                <a:gd name="T12" fmla="*/ 18 w 26"/>
                <a:gd name="T13" fmla="*/ 8 h 18"/>
                <a:gd name="T14" fmla="*/ 18 w 26"/>
                <a:gd name="T15" fmla="*/ 9 h 18"/>
                <a:gd name="T16" fmla="*/ 14 w 26"/>
                <a:gd name="T17"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4" y="11"/>
                  </a:moveTo>
                  <a:cubicBezTo>
                    <a:pt x="11" y="9"/>
                    <a:pt x="0" y="13"/>
                    <a:pt x="3" y="14"/>
                  </a:cubicBezTo>
                  <a:cubicBezTo>
                    <a:pt x="26" y="18"/>
                    <a:pt x="17" y="10"/>
                    <a:pt x="20" y="8"/>
                  </a:cubicBezTo>
                  <a:cubicBezTo>
                    <a:pt x="21" y="8"/>
                    <a:pt x="21" y="6"/>
                    <a:pt x="22" y="4"/>
                  </a:cubicBezTo>
                  <a:cubicBezTo>
                    <a:pt x="23" y="4"/>
                    <a:pt x="23" y="3"/>
                    <a:pt x="22" y="3"/>
                  </a:cubicBezTo>
                  <a:cubicBezTo>
                    <a:pt x="20" y="2"/>
                    <a:pt x="14" y="0"/>
                    <a:pt x="14" y="2"/>
                  </a:cubicBezTo>
                  <a:cubicBezTo>
                    <a:pt x="15" y="4"/>
                    <a:pt x="15" y="7"/>
                    <a:pt x="18" y="8"/>
                  </a:cubicBezTo>
                  <a:cubicBezTo>
                    <a:pt x="18" y="8"/>
                    <a:pt x="19" y="9"/>
                    <a:pt x="18" y="9"/>
                  </a:cubicBezTo>
                  <a:cubicBezTo>
                    <a:pt x="18" y="11"/>
                    <a:pt x="16" y="12"/>
                    <a:pt x="1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ṥḻîḍé">
              <a:extLst>
                <a:ext uri="{FF2B5EF4-FFF2-40B4-BE49-F238E27FC236}">
                  <a16:creationId xmlns:a16="http://schemas.microsoft.com/office/drawing/2014/main" id="{30B4D2FF-4C1A-4532-A3D9-70D073B4C73F}"/>
                </a:ext>
              </a:extLst>
            </p:cNvPr>
            <p:cNvSpPr/>
            <p:nvPr/>
          </p:nvSpPr>
          <p:spPr bwMode="auto">
            <a:xfrm>
              <a:off x="7315523" y="2659215"/>
              <a:ext cx="219640" cy="20918"/>
            </a:xfrm>
            <a:custGeom>
              <a:avLst/>
              <a:gdLst>
                <a:gd name="T0" fmla="*/ 2 w 44"/>
                <a:gd name="T1" fmla="*/ 3 h 4"/>
                <a:gd name="T2" fmla="*/ 44 w 44"/>
                <a:gd name="T3" fmla="*/ 3 h 4"/>
                <a:gd name="T4" fmla="*/ 22 w 44"/>
                <a:gd name="T5" fmla="*/ 2 h 4"/>
                <a:gd name="T6" fmla="*/ 2 w 44"/>
                <a:gd name="T7" fmla="*/ 3 h 4"/>
              </a:gdLst>
              <a:ahLst/>
              <a:cxnLst>
                <a:cxn ang="0">
                  <a:pos x="T0" y="T1"/>
                </a:cxn>
                <a:cxn ang="0">
                  <a:pos x="T2" y="T3"/>
                </a:cxn>
                <a:cxn ang="0">
                  <a:pos x="T4" y="T5"/>
                </a:cxn>
                <a:cxn ang="0">
                  <a:pos x="T6" y="T7"/>
                </a:cxn>
              </a:cxnLst>
              <a:rect l="0" t="0" r="r" b="b"/>
              <a:pathLst>
                <a:path w="44" h="4">
                  <a:moveTo>
                    <a:pt x="2" y="3"/>
                  </a:moveTo>
                  <a:cubicBezTo>
                    <a:pt x="4" y="3"/>
                    <a:pt x="42" y="4"/>
                    <a:pt x="44" y="3"/>
                  </a:cubicBezTo>
                  <a:cubicBezTo>
                    <a:pt x="42" y="1"/>
                    <a:pt x="39" y="3"/>
                    <a:pt x="22" y="2"/>
                  </a:cubicBezTo>
                  <a:cubicBezTo>
                    <a:pt x="4" y="0"/>
                    <a:pt x="0"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iṡ1iďé">
              <a:extLst>
                <a:ext uri="{FF2B5EF4-FFF2-40B4-BE49-F238E27FC236}">
                  <a16:creationId xmlns:a16="http://schemas.microsoft.com/office/drawing/2014/main" id="{07E27131-AA47-42A1-A2A7-DDF62B412C8D}"/>
                </a:ext>
              </a:extLst>
            </p:cNvPr>
            <p:cNvSpPr/>
            <p:nvPr/>
          </p:nvSpPr>
          <p:spPr bwMode="auto">
            <a:xfrm>
              <a:off x="6790481" y="3845269"/>
              <a:ext cx="79489" cy="69030"/>
            </a:xfrm>
            <a:custGeom>
              <a:avLst/>
              <a:gdLst>
                <a:gd name="T0" fmla="*/ 4 w 16"/>
                <a:gd name="T1" fmla="*/ 6 h 14"/>
                <a:gd name="T2" fmla="*/ 1 w 16"/>
                <a:gd name="T3" fmla="*/ 11 h 14"/>
                <a:gd name="T4" fmla="*/ 6 w 16"/>
                <a:gd name="T5" fmla="*/ 12 h 14"/>
                <a:gd name="T6" fmla="*/ 14 w 16"/>
                <a:gd name="T7" fmla="*/ 9 h 14"/>
                <a:gd name="T8" fmla="*/ 16 w 16"/>
                <a:gd name="T9" fmla="*/ 4 h 14"/>
                <a:gd name="T10" fmla="*/ 4 w 16"/>
                <a:gd name="T11" fmla="*/ 6 h 14"/>
              </a:gdLst>
              <a:ahLst/>
              <a:cxnLst>
                <a:cxn ang="0">
                  <a:pos x="T0" y="T1"/>
                </a:cxn>
                <a:cxn ang="0">
                  <a:pos x="T2" y="T3"/>
                </a:cxn>
                <a:cxn ang="0">
                  <a:pos x="T4" y="T5"/>
                </a:cxn>
                <a:cxn ang="0">
                  <a:pos x="T6" y="T7"/>
                </a:cxn>
                <a:cxn ang="0">
                  <a:pos x="T8" y="T9"/>
                </a:cxn>
                <a:cxn ang="0">
                  <a:pos x="T10" y="T11"/>
                </a:cxn>
              </a:cxnLst>
              <a:rect l="0" t="0" r="r" b="b"/>
              <a:pathLst>
                <a:path w="16" h="14">
                  <a:moveTo>
                    <a:pt x="4" y="6"/>
                  </a:moveTo>
                  <a:cubicBezTo>
                    <a:pt x="4" y="6"/>
                    <a:pt x="0" y="9"/>
                    <a:pt x="1" y="11"/>
                  </a:cubicBezTo>
                  <a:cubicBezTo>
                    <a:pt x="3" y="14"/>
                    <a:pt x="3" y="10"/>
                    <a:pt x="6" y="12"/>
                  </a:cubicBezTo>
                  <a:cubicBezTo>
                    <a:pt x="8" y="13"/>
                    <a:pt x="9" y="14"/>
                    <a:pt x="14" y="9"/>
                  </a:cubicBezTo>
                  <a:cubicBezTo>
                    <a:pt x="16" y="8"/>
                    <a:pt x="16" y="4"/>
                    <a:pt x="16" y="4"/>
                  </a:cubicBezTo>
                  <a:cubicBezTo>
                    <a:pt x="10" y="0"/>
                    <a:pt x="10" y="4"/>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îṧlîḑe">
              <a:extLst>
                <a:ext uri="{FF2B5EF4-FFF2-40B4-BE49-F238E27FC236}">
                  <a16:creationId xmlns:a16="http://schemas.microsoft.com/office/drawing/2014/main" id="{B9AA7C7C-7957-441F-9A16-1FA47A0FBF1F}"/>
                </a:ext>
              </a:extLst>
            </p:cNvPr>
            <p:cNvSpPr/>
            <p:nvPr/>
          </p:nvSpPr>
          <p:spPr bwMode="auto">
            <a:xfrm>
              <a:off x="7246494" y="4230161"/>
              <a:ext cx="79489" cy="54387"/>
            </a:xfrm>
            <a:custGeom>
              <a:avLst/>
              <a:gdLst>
                <a:gd name="T0" fmla="*/ 16 w 16"/>
                <a:gd name="T1" fmla="*/ 7 h 11"/>
                <a:gd name="T2" fmla="*/ 5 w 16"/>
                <a:gd name="T3" fmla="*/ 0 h 11"/>
                <a:gd name="T4" fmla="*/ 4 w 16"/>
                <a:gd name="T5" fmla="*/ 1 h 11"/>
                <a:gd name="T6" fmla="*/ 0 w 16"/>
                <a:gd name="T7" fmla="*/ 11 h 11"/>
                <a:gd name="T8" fmla="*/ 16 w 16"/>
                <a:gd name="T9" fmla="*/ 7 h 11"/>
              </a:gdLst>
              <a:ahLst/>
              <a:cxnLst>
                <a:cxn ang="0">
                  <a:pos x="T0" y="T1"/>
                </a:cxn>
                <a:cxn ang="0">
                  <a:pos x="T2" y="T3"/>
                </a:cxn>
                <a:cxn ang="0">
                  <a:pos x="T4" y="T5"/>
                </a:cxn>
                <a:cxn ang="0">
                  <a:pos x="T6" y="T7"/>
                </a:cxn>
                <a:cxn ang="0">
                  <a:pos x="T8" y="T9"/>
                </a:cxn>
              </a:cxnLst>
              <a:rect l="0" t="0" r="r" b="b"/>
              <a:pathLst>
                <a:path w="16" h="11">
                  <a:moveTo>
                    <a:pt x="16" y="7"/>
                  </a:moveTo>
                  <a:cubicBezTo>
                    <a:pt x="15" y="4"/>
                    <a:pt x="14" y="6"/>
                    <a:pt x="5" y="0"/>
                  </a:cubicBezTo>
                  <a:cubicBezTo>
                    <a:pt x="5" y="0"/>
                    <a:pt x="4" y="1"/>
                    <a:pt x="4" y="1"/>
                  </a:cubicBezTo>
                  <a:cubicBezTo>
                    <a:pt x="4" y="5"/>
                    <a:pt x="2" y="7"/>
                    <a:pt x="0" y="11"/>
                  </a:cubicBezTo>
                  <a:cubicBezTo>
                    <a:pt x="6" y="9"/>
                    <a:pt x="16" y="11"/>
                    <a:pt x="1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ṧ1iḑè">
              <a:extLst>
                <a:ext uri="{FF2B5EF4-FFF2-40B4-BE49-F238E27FC236}">
                  <a16:creationId xmlns:a16="http://schemas.microsoft.com/office/drawing/2014/main" id="{45ADCC39-07BD-460A-9AF8-EF61A63DC055}"/>
                </a:ext>
              </a:extLst>
            </p:cNvPr>
            <p:cNvSpPr/>
            <p:nvPr/>
          </p:nvSpPr>
          <p:spPr bwMode="auto">
            <a:xfrm>
              <a:off x="7116802" y="3734403"/>
              <a:ext cx="2092" cy="2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îŝlîďê">
              <a:extLst>
                <a:ext uri="{FF2B5EF4-FFF2-40B4-BE49-F238E27FC236}">
                  <a16:creationId xmlns:a16="http://schemas.microsoft.com/office/drawing/2014/main" id="{37767837-8B6B-45FC-85B9-B4098E86D00B}"/>
                </a:ext>
              </a:extLst>
            </p:cNvPr>
            <p:cNvSpPr/>
            <p:nvPr/>
          </p:nvSpPr>
          <p:spPr bwMode="auto">
            <a:xfrm>
              <a:off x="7340625" y="4184142"/>
              <a:ext cx="79489" cy="60663"/>
            </a:xfrm>
            <a:custGeom>
              <a:avLst/>
              <a:gdLst>
                <a:gd name="T0" fmla="*/ 1 w 16"/>
                <a:gd name="T1" fmla="*/ 9 h 12"/>
                <a:gd name="T2" fmla="*/ 3 w 16"/>
                <a:gd name="T3" fmla="*/ 11 h 12"/>
                <a:gd name="T4" fmla="*/ 14 w 16"/>
                <a:gd name="T5" fmla="*/ 9 h 12"/>
                <a:gd name="T6" fmla="*/ 13 w 16"/>
                <a:gd name="T7" fmla="*/ 5 h 12"/>
                <a:gd name="T8" fmla="*/ 6 w 16"/>
                <a:gd name="T9" fmla="*/ 2 h 12"/>
                <a:gd name="T10" fmla="*/ 1 w 16"/>
                <a:gd name="T11" fmla="*/ 4 h 12"/>
                <a:gd name="T12" fmla="*/ 1 w 16"/>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1" y="9"/>
                  </a:moveTo>
                  <a:cubicBezTo>
                    <a:pt x="1" y="10"/>
                    <a:pt x="2" y="12"/>
                    <a:pt x="3" y="11"/>
                  </a:cubicBezTo>
                  <a:cubicBezTo>
                    <a:pt x="6" y="9"/>
                    <a:pt x="8" y="9"/>
                    <a:pt x="14" y="9"/>
                  </a:cubicBezTo>
                  <a:cubicBezTo>
                    <a:pt x="16" y="9"/>
                    <a:pt x="15" y="5"/>
                    <a:pt x="13" y="5"/>
                  </a:cubicBezTo>
                  <a:cubicBezTo>
                    <a:pt x="9" y="6"/>
                    <a:pt x="9" y="5"/>
                    <a:pt x="6" y="2"/>
                  </a:cubicBezTo>
                  <a:cubicBezTo>
                    <a:pt x="3" y="0"/>
                    <a:pt x="0" y="3"/>
                    <a:pt x="1" y="4"/>
                  </a:cubicBezTo>
                  <a:cubicBezTo>
                    <a:pt x="4" y="5"/>
                    <a:pt x="2" y="7"/>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îṥḷïdê">
              <a:extLst>
                <a:ext uri="{FF2B5EF4-FFF2-40B4-BE49-F238E27FC236}">
                  <a16:creationId xmlns:a16="http://schemas.microsoft.com/office/drawing/2014/main" id="{2FA75A60-D54B-42C2-8D93-4F8F53574F02}"/>
                </a:ext>
              </a:extLst>
            </p:cNvPr>
            <p:cNvSpPr/>
            <p:nvPr/>
          </p:nvSpPr>
          <p:spPr bwMode="auto">
            <a:xfrm>
              <a:off x="8514128" y="3914298"/>
              <a:ext cx="85765" cy="50203"/>
            </a:xfrm>
            <a:custGeom>
              <a:avLst/>
              <a:gdLst>
                <a:gd name="T0" fmla="*/ 17 w 17"/>
                <a:gd name="T1" fmla="*/ 5 h 10"/>
                <a:gd name="T2" fmla="*/ 14 w 17"/>
                <a:gd name="T3" fmla="*/ 2 h 10"/>
                <a:gd name="T4" fmla="*/ 11 w 17"/>
                <a:gd name="T5" fmla="*/ 2 h 10"/>
                <a:gd name="T6" fmla="*/ 1 w 17"/>
                <a:gd name="T7" fmla="*/ 6 h 10"/>
                <a:gd name="T8" fmla="*/ 14 w 17"/>
                <a:gd name="T9" fmla="*/ 6 h 10"/>
                <a:gd name="T10" fmla="*/ 17 w 17"/>
                <a:gd name="T11" fmla="*/ 6 h 10"/>
                <a:gd name="T12" fmla="*/ 17 w 17"/>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17" y="5"/>
                  </a:moveTo>
                  <a:cubicBezTo>
                    <a:pt x="15" y="5"/>
                    <a:pt x="14" y="3"/>
                    <a:pt x="14" y="2"/>
                  </a:cubicBezTo>
                  <a:cubicBezTo>
                    <a:pt x="13" y="0"/>
                    <a:pt x="12" y="2"/>
                    <a:pt x="11" y="2"/>
                  </a:cubicBezTo>
                  <a:cubicBezTo>
                    <a:pt x="1" y="5"/>
                    <a:pt x="0" y="5"/>
                    <a:pt x="1" y="6"/>
                  </a:cubicBezTo>
                  <a:cubicBezTo>
                    <a:pt x="4" y="10"/>
                    <a:pt x="9" y="7"/>
                    <a:pt x="14" y="6"/>
                  </a:cubicBezTo>
                  <a:cubicBezTo>
                    <a:pt x="14" y="6"/>
                    <a:pt x="17" y="6"/>
                    <a:pt x="17" y="6"/>
                  </a:cubicBezTo>
                  <a:cubicBezTo>
                    <a:pt x="17" y="6"/>
                    <a:pt x="17"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šḻîḍe">
              <a:extLst>
                <a:ext uri="{FF2B5EF4-FFF2-40B4-BE49-F238E27FC236}">
                  <a16:creationId xmlns:a16="http://schemas.microsoft.com/office/drawing/2014/main" id="{EEF2A7D5-363B-46E5-9340-00430C65C125}"/>
                </a:ext>
              </a:extLst>
            </p:cNvPr>
            <p:cNvSpPr/>
            <p:nvPr/>
          </p:nvSpPr>
          <p:spPr bwMode="auto">
            <a:xfrm>
              <a:off x="8599892" y="3943583"/>
              <a:ext cx="4184"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šľiḑê">
              <a:extLst>
                <a:ext uri="{FF2B5EF4-FFF2-40B4-BE49-F238E27FC236}">
                  <a16:creationId xmlns:a16="http://schemas.microsoft.com/office/drawing/2014/main" id="{A8127B9D-0928-46A0-91C7-D166D2FC9EAA}"/>
                </a:ext>
              </a:extLst>
            </p:cNvPr>
            <p:cNvSpPr/>
            <p:nvPr/>
          </p:nvSpPr>
          <p:spPr bwMode="auto">
            <a:xfrm>
              <a:off x="8708666" y="3579609"/>
              <a:ext cx="64847" cy="43929"/>
            </a:xfrm>
            <a:custGeom>
              <a:avLst/>
              <a:gdLst>
                <a:gd name="T0" fmla="*/ 13 w 13"/>
                <a:gd name="T1" fmla="*/ 1 h 9"/>
                <a:gd name="T2" fmla="*/ 11 w 13"/>
                <a:gd name="T3" fmla="*/ 0 h 9"/>
                <a:gd name="T4" fmla="*/ 1 w 13"/>
                <a:gd name="T5" fmla="*/ 2 h 9"/>
                <a:gd name="T6" fmla="*/ 0 w 13"/>
                <a:gd name="T7" fmla="*/ 6 h 9"/>
                <a:gd name="T8" fmla="*/ 1 w 13"/>
                <a:gd name="T9" fmla="*/ 7 h 9"/>
                <a:gd name="T10" fmla="*/ 1 w 13"/>
                <a:gd name="T11" fmla="*/ 9 h 9"/>
                <a:gd name="T12" fmla="*/ 13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1"/>
                  </a:moveTo>
                  <a:cubicBezTo>
                    <a:pt x="13" y="1"/>
                    <a:pt x="12" y="0"/>
                    <a:pt x="11" y="0"/>
                  </a:cubicBezTo>
                  <a:cubicBezTo>
                    <a:pt x="7" y="1"/>
                    <a:pt x="6" y="3"/>
                    <a:pt x="1" y="2"/>
                  </a:cubicBezTo>
                  <a:cubicBezTo>
                    <a:pt x="0" y="2"/>
                    <a:pt x="0" y="5"/>
                    <a:pt x="0" y="6"/>
                  </a:cubicBezTo>
                  <a:cubicBezTo>
                    <a:pt x="0" y="6"/>
                    <a:pt x="0" y="7"/>
                    <a:pt x="1" y="7"/>
                  </a:cubicBezTo>
                  <a:cubicBezTo>
                    <a:pt x="1" y="8"/>
                    <a:pt x="1" y="9"/>
                    <a:pt x="1" y="9"/>
                  </a:cubicBezTo>
                  <a:cubicBezTo>
                    <a:pt x="6" y="6"/>
                    <a:pt x="11" y="9"/>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iṡ1îḍe">
              <a:extLst>
                <a:ext uri="{FF2B5EF4-FFF2-40B4-BE49-F238E27FC236}">
                  <a16:creationId xmlns:a16="http://schemas.microsoft.com/office/drawing/2014/main" id="{2F29F41B-EB13-4C9B-8F67-D2FEF3E1C6DF}"/>
                </a:ext>
              </a:extLst>
            </p:cNvPr>
            <p:cNvSpPr/>
            <p:nvPr/>
          </p:nvSpPr>
          <p:spPr bwMode="auto">
            <a:xfrm>
              <a:off x="8484843" y="3853636"/>
              <a:ext cx="50203" cy="50203"/>
            </a:xfrm>
            <a:custGeom>
              <a:avLst/>
              <a:gdLst>
                <a:gd name="T0" fmla="*/ 10 w 10"/>
                <a:gd name="T1" fmla="*/ 1 h 10"/>
                <a:gd name="T2" fmla="*/ 2 w 10"/>
                <a:gd name="T3" fmla="*/ 3 h 10"/>
                <a:gd name="T4" fmla="*/ 2 w 10"/>
                <a:gd name="T5" fmla="*/ 7 h 10"/>
                <a:gd name="T6" fmla="*/ 8 w 10"/>
                <a:gd name="T7" fmla="*/ 8 h 10"/>
                <a:gd name="T8" fmla="*/ 10 w 10"/>
                <a:gd name="T9" fmla="*/ 1 h 10"/>
              </a:gdLst>
              <a:ahLst/>
              <a:cxnLst>
                <a:cxn ang="0">
                  <a:pos x="T0" y="T1"/>
                </a:cxn>
                <a:cxn ang="0">
                  <a:pos x="T2" y="T3"/>
                </a:cxn>
                <a:cxn ang="0">
                  <a:pos x="T4" y="T5"/>
                </a:cxn>
                <a:cxn ang="0">
                  <a:pos x="T6" y="T7"/>
                </a:cxn>
                <a:cxn ang="0">
                  <a:pos x="T8" y="T9"/>
                </a:cxn>
              </a:cxnLst>
              <a:rect l="0" t="0" r="r" b="b"/>
              <a:pathLst>
                <a:path w="10" h="10">
                  <a:moveTo>
                    <a:pt x="10" y="1"/>
                  </a:moveTo>
                  <a:cubicBezTo>
                    <a:pt x="9" y="0"/>
                    <a:pt x="2" y="0"/>
                    <a:pt x="2" y="3"/>
                  </a:cubicBezTo>
                  <a:cubicBezTo>
                    <a:pt x="2" y="4"/>
                    <a:pt x="0" y="7"/>
                    <a:pt x="2" y="7"/>
                  </a:cubicBezTo>
                  <a:cubicBezTo>
                    <a:pt x="4" y="7"/>
                    <a:pt x="5" y="10"/>
                    <a:pt x="8" y="8"/>
                  </a:cubicBezTo>
                  <a:cubicBezTo>
                    <a:pt x="5" y="3"/>
                    <a:pt x="10"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ṩ1îdê">
              <a:extLst>
                <a:ext uri="{FF2B5EF4-FFF2-40B4-BE49-F238E27FC236}">
                  <a16:creationId xmlns:a16="http://schemas.microsoft.com/office/drawing/2014/main" id="{178F5D9C-F7C9-45A2-A277-9D1E18A1BD16}"/>
                </a:ext>
              </a:extLst>
            </p:cNvPr>
            <p:cNvSpPr/>
            <p:nvPr/>
          </p:nvSpPr>
          <p:spPr bwMode="auto">
            <a:xfrm>
              <a:off x="8535046" y="3885013"/>
              <a:ext cx="18827" cy="8367"/>
            </a:xfrm>
            <a:custGeom>
              <a:avLst/>
              <a:gdLst>
                <a:gd name="T0" fmla="*/ 4 w 4"/>
                <a:gd name="T1" fmla="*/ 1 h 2"/>
                <a:gd name="T2" fmla="*/ 4 w 4"/>
                <a:gd name="T3" fmla="*/ 2 h 2"/>
                <a:gd name="T4" fmla="*/ 4 w 4"/>
                <a:gd name="T5" fmla="*/ 1 h 2"/>
              </a:gdLst>
              <a:ahLst/>
              <a:cxnLst>
                <a:cxn ang="0">
                  <a:pos x="T0" y="T1"/>
                </a:cxn>
                <a:cxn ang="0">
                  <a:pos x="T2" y="T3"/>
                </a:cxn>
                <a:cxn ang="0">
                  <a:pos x="T4" y="T5"/>
                </a:cxn>
              </a:cxnLst>
              <a:rect l="0" t="0" r="r" b="b"/>
              <a:pathLst>
                <a:path w="4" h="2">
                  <a:moveTo>
                    <a:pt x="4" y="1"/>
                  </a:moveTo>
                  <a:cubicBezTo>
                    <a:pt x="4" y="0"/>
                    <a:pt x="0" y="1"/>
                    <a:pt x="4"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ṥľiḍè">
              <a:extLst>
                <a:ext uri="{FF2B5EF4-FFF2-40B4-BE49-F238E27FC236}">
                  <a16:creationId xmlns:a16="http://schemas.microsoft.com/office/drawing/2014/main" id="{075DADCB-B981-4C37-9B4E-0151A7CED3A3}"/>
                </a:ext>
              </a:extLst>
            </p:cNvPr>
            <p:cNvSpPr/>
            <p:nvPr/>
          </p:nvSpPr>
          <p:spPr bwMode="auto">
            <a:xfrm>
              <a:off x="8503669" y="3885013"/>
              <a:ext cx="39745" cy="29285"/>
            </a:xfrm>
            <a:custGeom>
              <a:avLst/>
              <a:gdLst>
                <a:gd name="T0" fmla="*/ 8 w 8"/>
                <a:gd name="T1" fmla="*/ 2 h 6"/>
                <a:gd name="T2" fmla="*/ 8 w 8"/>
                <a:gd name="T3" fmla="*/ 1 h 6"/>
                <a:gd name="T4" fmla="*/ 8 w 8"/>
                <a:gd name="T5" fmla="*/ 2 h 6"/>
              </a:gdLst>
              <a:ahLst/>
              <a:cxnLst>
                <a:cxn ang="0">
                  <a:pos x="T0" y="T1"/>
                </a:cxn>
                <a:cxn ang="0">
                  <a:pos x="T2" y="T3"/>
                </a:cxn>
                <a:cxn ang="0">
                  <a:pos x="T4" y="T5"/>
                </a:cxn>
              </a:cxnLst>
              <a:rect l="0" t="0" r="r" b="b"/>
              <a:pathLst>
                <a:path w="8" h="6">
                  <a:moveTo>
                    <a:pt x="8" y="2"/>
                  </a:moveTo>
                  <a:cubicBezTo>
                    <a:pt x="8" y="2"/>
                    <a:pt x="8" y="1"/>
                    <a:pt x="8" y="1"/>
                  </a:cubicBezTo>
                  <a:cubicBezTo>
                    <a:pt x="0" y="0"/>
                    <a:pt x="6" y="6"/>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ŝļídé">
              <a:extLst>
                <a:ext uri="{FF2B5EF4-FFF2-40B4-BE49-F238E27FC236}">
                  <a16:creationId xmlns:a16="http://schemas.microsoft.com/office/drawing/2014/main" id="{190D700B-DB8E-47AD-A792-DBE1DC7FD029}"/>
                </a:ext>
              </a:extLst>
            </p:cNvPr>
            <p:cNvSpPr/>
            <p:nvPr/>
          </p:nvSpPr>
          <p:spPr bwMode="auto">
            <a:xfrm>
              <a:off x="6152479" y="4230161"/>
              <a:ext cx="75305" cy="58571"/>
            </a:xfrm>
            <a:custGeom>
              <a:avLst/>
              <a:gdLst>
                <a:gd name="T0" fmla="*/ 11 w 15"/>
                <a:gd name="T1" fmla="*/ 6 h 12"/>
                <a:gd name="T2" fmla="*/ 2 w 15"/>
                <a:gd name="T3" fmla="*/ 6 h 12"/>
                <a:gd name="T4" fmla="*/ 3 w 15"/>
                <a:gd name="T5" fmla="*/ 11 h 12"/>
                <a:gd name="T6" fmla="*/ 11 w 15"/>
                <a:gd name="T7" fmla="*/ 9 h 12"/>
                <a:gd name="T8" fmla="*/ 9 w 15"/>
                <a:gd name="T9" fmla="*/ 7 h 12"/>
                <a:gd name="T10" fmla="*/ 11 w 15"/>
                <a:gd name="T11" fmla="*/ 6 h 12"/>
              </a:gdLst>
              <a:ahLst/>
              <a:cxnLst>
                <a:cxn ang="0">
                  <a:pos x="T0" y="T1"/>
                </a:cxn>
                <a:cxn ang="0">
                  <a:pos x="T2" y="T3"/>
                </a:cxn>
                <a:cxn ang="0">
                  <a:pos x="T4" y="T5"/>
                </a:cxn>
                <a:cxn ang="0">
                  <a:pos x="T6" y="T7"/>
                </a:cxn>
                <a:cxn ang="0">
                  <a:pos x="T8" y="T9"/>
                </a:cxn>
                <a:cxn ang="0">
                  <a:pos x="T10" y="T11"/>
                </a:cxn>
              </a:cxnLst>
              <a:rect l="0" t="0" r="r" b="b"/>
              <a:pathLst>
                <a:path w="15" h="12">
                  <a:moveTo>
                    <a:pt x="11" y="6"/>
                  </a:moveTo>
                  <a:cubicBezTo>
                    <a:pt x="15" y="4"/>
                    <a:pt x="6" y="0"/>
                    <a:pt x="2" y="6"/>
                  </a:cubicBezTo>
                  <a:cubicBezTo>
                    <a:pt x="0" y="7"/>
                    <a:pt x="1" y="10"/>
                    <a:pt x="3" y="11"/>
                  </a:cubicBezTo>
                  <a:cubicBezTo>
                    <a:pt x="7" y="12"/>
                    <a:pt x="15" y="10"/>
                    <a:pt x="11" y="9"/>
                  </a:cubicBezTo>
                  <a:cubicBezTo>
                    <a:pt x="10" y="9"/>
                    <a:pt x="9" y="8"/>
                    <a:pt x="9" y="7"/>
                  </a:cubicBezTo>
                  <a:cubicBezTo>
                    <a:pt x="9" y="5"/>
                    <a:pt x="11" y="6"/>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sľiḓé">
              <a:extLst>
                <a:ext uri="{FF2B5EF4-FFF2-40B4-BE49-F238E27FC236}">
                  <a16:creationId xmlns:a16="http://schemas.microsoft.com/office/drawing/2014/main" id="{37B7D789-87B3-479D-B48A-B2691B84012A}"/>
                </a:ext>
              </a:extLst>
            </p:cNvPr>
            <p:cNvSpPr/>
            <p:nvPr/>
          </p:nvSpPr>
          <p:spPr bwMode="auto">
            <a:xfrm>
              <a:off x="7340625" y="35942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ṥlíḍé">
              <a:extLst>
                <a:ext uri="{FF2B5EF4-FFF2-40B4-BE49-F238E27FC236}">
                  <a16:creationId xmlns:a16="http://schemas.microsoft.com/office/drawing/2014/main" id="{40788407-7437-4361-8028-A4542B4402DC}"/>
                </a:ext>
              </a:extLst>
            </p:cNvPr>
            <p:cNvSpPr/>
            <p:nvPr/>
          </p:nvSpPr>
          <p:spPr bwMode="auto">
            <a:xfrm>
              <a:off x="7286238" y="3558691"/>
              <a:ext cx="54387" cy="39745"/>
            </a:xfrm>
            <a:custGeom>
              <a:avLst/>
              <a:gdLst>
                <a:gd name="T0" fmla="*/ 6 w 11"/>
                <a:gd name="T1" fmla="*/ 8 h 8"/>
                <a:gd name="T2" fmla="*/ 11 w 11"/>
                <a:gd name="T3" fmla="*/ 6 h 8"/>
                <a:gd name="T4" fmla="*/ 4 w 11"/>
                <a:gd name="T5" fmla="*/ 1 h 8"/>
                <a:gd name="T6" fmla="*/ 0 w 11"/>
                <a:gd name="T7" fmla="*/ 1 h 8"/>
                <a:gd name="T8" fmla="*/ 0 w 11"/>
                <a:gd name="T9" fmla="*/ 2 h 8"/>
                <a:gd name="T10" fmla="*/ 6 w 11"/>
                <a:gd name="T11" fmla="*/ 8 h 8"/>
              </a:gdLst>
              <a:ahLst/>
              <a:cxnLst>
                <a:cxn ang="0">
                  <a:pos x="T0" y="T1"/>
                </a:cxn>
                <a:cxn ang="0">
                  <a:pos x="T2" y="T3"/>
                </a:cxn>
                <a:cxn ang="0">
                  <a:pos x="T4" y="T5"/>
                </a:cxn>
                <a:cxn ang="0">
                  <a:pos x="T6" y="T7"/>
                </a:cxn>
                <a:cxn ang="0">
                  <a:pos x="T8" y="T9"/>
                </a:cxn>
                <a:cxn ang="0">
                  <a:pos x="T10" y="T11"/>
                </a:cxn>
              </a:cxnLst>
              <a:rect l="0" t="0" r="r" b="b"/>
              <a:pathLst>
                <a:path w="11" h="8">
                  <a:moveTo>
                    <a:pt x="6" y="8"/>
                  </a:moveTo>
                  <a:cubicBezTo>
                    <a:pt x="10" y="8"/>
                    <a:pt x="11" y="6"/>
                    <a:pt x="11" y="6"/>
                  </a:cubicBezTo>
                  <a:cubicBezTo>
                    <a:pt x="8" y="5"/>
                    <a:pt x="7" y="0"/>
                    <a:pt x="4" y="1"/>
                  </a:cubicBezTo>
                  <a:cubicBezTo>
                    <a:pt x="2" y="0"/>
                    <a:pt x="1" y="0"/>
                    <a:pt x="0" y="1"/>
                  </a:cubicBezTo>
                  <a:cubicBezTo>
                    <a:pt x="0" y="1"/>
                    <a:pt x="0" y="2"/>
                    <a:pt x="0" y="2"/>
                  </a:cubicBezTo>
                  <a:cubicBezTo>
                    <a:pt x="4" y="6"/>
                    <a:pt x="3"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ş1îḍé">
              <a:extLst>
                <a:ext uri="{FF2B5EF4-FFF2-40B4-BE49-F238E27FC236}">
                  <a16:creationId xmlns:a16="http://schemas.microsoft.com/office/drawing/2014/main" id="{3FB985DB-034B-48A6-BE92-A092EEEEABD3}"/>
                </a:ext>
              </a:extLst>
            </p:cNvPr>
            <p:cNvSpPr/>
            <p:nvPr/>
          </p:nvSpPr>
          <p:spPr bwMode="auto">
            <a:xfrm>
              <a:off x="6660789" y="3813892"/>
              <a:ext cx="43929" cy="60663"/>
            </a:xfrm>
            <a:custGeom>
              <a:avLst/>
              <a:gdLst>
                <a:gd name="T0" fmla="*/ 7 w 9"/>
                <a:gd name="T1" fmla="*/ 4 h 12"/>
                <a:gd name="T2" fmla="*/ 0 w 9"/>
                <a:gd name="T3" fmla="*/ 4 h 12"/>
                <a:gd name="T4" fmla="*/ 0 w 9"/>
                <a:gd name="T5" fmla="*/ 8 h 12"/>
                <a:gd name="T6" fmla="*/ 5 w 9"/>
                <a:gd name="T7" fmla="*/ 12 h 12"/>
                <a:gd name="T8" fmla="*/ 6 w 9"/>
                <a:gd name="T9" fmla="*/ 11 h 12"/>
                <a:gd name="T10" fmla="*/ 6 w 9"/>
                <a:gd name="T11" fmla="*/ 10 h 12"/>
                <a:gd name="T12" fmla="*/ 7 w 9"/>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7" y="4"/>
                  </a:moveTo>
                  <a:cubicBezTo>
                    <a:pt x="9" y="1"/>
                    <a:pt x="1" y="0"/>
                    <a:pt x="0" y="4"/>
                  </a:cubicBezTo>
                  <a:cubicBezTo>
                    <a:pt x="0" y="5"/>
                    <a:pt x="0" y="7"/>
                    <a:pt x="0" y="8"/>
                  </a:cubicBezTo>
                  <a:cubicBezTo>
                    <a:pt x="2" y="10"/>
                    <a:pt x="3" y="12"/>
                    <a:pt x="5" y="12"/>
                  </a:cubicBezTo>
                  <a:cubicBezTo>
                    <a:pt x="6" y="12"/>
                    <a:pt x="6" y="12"/>
                    <a:pt x="6" y="11"/>
                  </a:cubicBezTo>
                  <a:cubicBezTo>
                    <a:pt x="6" y="11"/>
                    <a:pt x="6" y="11"/>
                    <a:pt x="6" y="10"/>
                  </a:cubicBezTo>
                  <a:cubicBezTo>
                    <a:pt x="4" y="7"/>
                    <a:pt x="6"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ŝḷiḍê">
              <a:extLst>
                <a:ext uri="{FF2B5EF4-FFF2-40B4-BE49-F238E27FC236}">
                  <a16:creationId xmlns:a16="http://schemas.microsoft.com/office/drawing/2014/main" id="{3E4F4221-74C5-4777-AEAE-1F6332823476}"/>
                </a:ext>
              </a:extLst>
            </p:cNvPr>
            <p:cNvSpPr/>
            <p:nvPr/>
          </p:nvSpPr>
          <p:spPr bwMode="auto">
            <a:xfrm>
              <a:off x="7206749" y="3809708"/>
              <a:ext cx="54387" cy="75305"/>
            </a:xfrm>
            <a:custGeom>
              <a:avLst/>
              <a:gdLst>
                <a:gd name="T0" fmla="*/ 1 w 11"/>
                <a:gd name="T1" fmla="*/ 14 h 15"/>
                <a:gd name="T2" fmla="*/ 3 w 11"/>
                <a:gd name="T3" fmla="*/ 15 h 15"/>
                <a:gd name="T4" fmla="*/ 10 w 11"/>
                <a:gd name="T5" fmla="*/ 7 h 15"/>
                <a:gd name="T6" fmla="*/ 1 w 11"/>
                <a:gd name="T7" fmla="*/ 10 h 15"/>
                <a:gd name="T8" fmla="*/ 1 w 11"/>
                <a:gd name="T9" fmla="*/ 14 h 15"/>
              </a:gdLst>
              <a:ahLst/>
              <a:cxnLst>
                <a:cxn ang="0">
                  <a:pos x="T0" y="T1"/>
                </a:cxn>
                <a:cxn ang="0">
                  <a:pos x="T2" y="T3"/>
                </a:cxn>
                <a:cxn ang="0">
                  <a:pos x="T4" y="T5"/>
                </a:cxn>
                <a:cxn ang="0">
                  <a:pos x="T6" y="T7"/>
                </a:cxn>
                <a:cxn ang="0">
                  <a:pos x="T8" y="T9"/>
                </a:cxn>
              </a:cxnLst>
              <a:rect l="0" t="0" r="r" b="b"/>
              <a:pathLst>
                <a:path w="11" h="15">
                  <a:moveTo>
                    <a:pt x="1" y="14"/>
                  </a:moveTo>
                  <a:cubicBezTo>
                    <a:pt x="1" y="15"/>
                    <a:pt x="3" y="15"/>
                    <a:pt x="3" y="15"/>
                  </a:cubicBezTo>
                  <a:cubicBezTo>
                    <a:pt x="3" y="10"/>
                    <a:pt x="5" y="10"/>
                    <a:pt x="10" y="7"/>
                  </a:cubicBezTo>
                  <a:cubicBezTo>
                    <a:pt x="11" y="7"/>
                    <a:pt x="0" y="0"/>
                    <a:pt x="1" y="10"/>
                  </a:cubicBezTo>
                  <a:cubicBezTo>
                    <a:pt x="1" y="11"/>
                    <a:pt x="1" y="14"/>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îsľiḋê">
              <a:extLst>
                <a:ext uri="{FF2B5EF4-FFF2-40B4-BE49-F238E27FC236}">
                  <a16:creationId xmlns:a16="http://schemas.microsoft.com/office/drawing/2014/main" id="{86E328E0-E419-4F1E-B27B-AFF646E1ACA1}"/>
                </a:ext>
              </a:extLst>
            </p:cNvPr>
            <p:cNvSpPr/>
            <p:nvPr/>
          </p:nvSpPr>
          <p:spPr bwMode="auto">
            <a:xfrm>
              <a:off x="7256953" y="3845269"/>
              <a:ext cx="10460" cy="4184"/>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0"/>
                    <a:pt x="1" y="0"/>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íšlîḋè">
              <a:extLst>
                <a:ext uri="{FF2B5EF4-FFF2-40B4-BE49-F238E27FC236}">
                  <a16:creationId xmlns:a16="http://schemas.microsoft.com/office/drawing/2014/main" id="{C73E32E2-3D27-46A2-9046-989F0AC16950}"/>
                </a:ext>
              </a:extLst>
            </p:cNvPr>
            <p:cNvSpPr/>
            <p:nvPr/>
          </p:nvSpPr>
          <p:spPr bwMode="auto">
            <a:xfrm>
              <a:off x="6451608" y="2659215"/>
              <a:ext cx="2092" cy="2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ṡḷíḓé">
              <a:extLst>
                <a:ext uri="{FF2B5EF4-FFF2-40B4-BE49-F238E27FC236}">
                  <a16:creationId xmlns:a16="http://schemas.microsoft.com/office/drawing/2014/main" id="{234E8BC6-2527-42CF-A90D-3F29B9606BBD}"/>
                </a:ext>
              </a:extLst>
            </p:cNvPr>
            <p:cNvSpPr/>
            <p:nvPr/>
          </p:nvSpPr>
          <p:spPr bwMode="auto">
            <a:xfrm>
              <a:off x="6451608" y="2655031"/>
              <a:ext cx="89948" cy="14643"/>
            </a:xfrm>
            <a:custGeom>
              <a:avLst/>
              <a:gdLst>
                <a:gd name="T0" fmla="*/ 8 w 18"/>
                <a:gd name="T1" fmla="*/ 1 h 3"/>
                <a:gd name="T2" fmla="*/ 16 w 18"/>
                <a:gd name="T3" fmla="*/ 1 h 3"/>
                <a:gd name="T4" fmla="*/ 18 w 18"/>
                <a:gd name="T5" fmla="*/ 2 h 3"/>
                <a:gd name="T6" fmla="*/ 0 w 18"/>
                <a:gd name="T7" fmla="*/ 0 h 3"/>
                <a:gd name="T8" fmla="*/ 0 w 18"/>
                <a:gd name="T9" fmla="*/ 1 h 3"/>
                <a:gd name="T10" fmla="*/ 0 w 18"/>
                <a:gd name="T11" fmla="*/ 1 h 3"/>
                <a:gd name="T12" fmla="*/ 8 w 18"/>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8" h="3">
                  <a:moveTo>
                    <a:pt x="8" y="1"/>
                  </a:moveTo>
                  <a:cubicBezTo>
                    <a:pt x="11" y="1"/>
                    <a:pt x="13" y="3"/>
                    <a:pt x="16" y="1"/>
                  </a:cubicBezTo>
                  <a:cubicBezTo>
                    <a:pt x="17" y="1"/>
                    <a:pt x="17" y="1"/>
                    <a:pt x="18" y="2"/>
                  </a:cubicBezTo>
                  <a:cubicBezTo>
                    <a:pt x="18" y="0"/>
                    <a:pt x="1" y="0"/>
                    <a:pt x="0" y="0"/>
                  </a:cubicBezTo>
                  <a:cubicBezTo>
                    <a:pt x="0" y="0"/>
                    <a:pt x="0" y="1"/>
                    <a:pt x="0" y="1"/>
                  </a:cubicBezTo>
                  <a:cubicBezTo>
                    <a:pt x="0" y="1"/>
                    <a:pt x="0" y="1"/>
                    <a:pt x="0" y="1"/>
                  </a:cubicBezTo>
                  <a:cubicBezTo>
                    <a:pt x="1" y="1"/>
                    <a:pt x="5"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ş1ïḍé">
              <a:extLst>
                <a:ext uri="{FF2B5EF4-FFF2-40B4-BE49-F238E27FC236}">
                  <a16:creationId xmlns:a16="http://schemas.microsoft.com/office/drawing/2014/main" id="{7C5AECF5-09DF-4CEC-B805-555F53201273}"/>
                </a:ext>
              </a:extLst>
            </p:cNvPr>
            <p:cNvSpPr/>
            <p:nvPr/>
          </p:nvSpPr>
          <p:spPr bwMode="auto">
            <a:xfrm>
              <a:off x="6610585" y="3859911"/>
              <a:ext cx="64847" cy="54387"/>
            </a:xfrm>
            <a:custGeom>
              <a:avLst/>
              <a:gdLst>
                <a:gd name="T0" fmla="*/ 5 w 13"/>
                <a:gd name="T1" fmla="*/ 3 h 11"/>
                <a:gd name="T2" fmla="*/ 2 w 13"/>
                <a:gd name="T3" fmla="*/ 1 h 11"/>
                <a:gd name="T4" fmla="*/ 0 w 13"/>
                <a:gd name="T5" fmla="*/ 3 h 11"/>
                <a:gd name="T6" fmla="*/ 7 w 13"/>
                <a:gd name="T7" fmla="*/ 7 h 11"/>
                <a:gd name="T8" fmla="*/ 11 w 13"/>
                <a:gd name="T9" fmla="*/ 10 h 11"/>
                <a:gd name="T10" fmla="*/ 11 w 13"/>
                <a:gd name="T11" fmla="*/ 7 h 11"/>
                <a:gd name="T12" fmla="*/ 5 w 13"/>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5" y="3"/>
                  </a:moveTo>
                  <a:cubicBezTo>
                    <a:pt x="4" y="1"/>
                    <a:pt x="3" y="1"/>
                    <a:pt x="2" y="1"/>
                  </a:cubicBezTo>
                  <a:cubicBezTo>
                    <a:pt x="1" y="0"/>
                    <a:pt x="0" y="2"/>
                    <a:pt x="0" y="3"/>
                  </a:cubicBezTo>
                  <a:cubicBezTo>
                    <a:pt x="1" y="5"/>
                    <a:pt x="5" y="7"/>
                    <a:pt x="7" y="7"/>
                  </a:cubicBezTo>
                  <a:cubicBezTo>
                    <a:pt x="11" y="8"/>
                    <a:pt x="9" y="11"/>
                    <a:pt x="11" y="10"/>
                  </a:cubicBezTo>
                  <a:cubicBezTo>
                    <a:pt x="13" y="10"/>
                    <a:pt x="12" y="7"/>
                    <a:pt x="11" y="7"/>
                  </a:cubicBezTo>
                  <a:cubicBezTo>
                    <a:pt x="8" y="8"/>
                    <a:pt x="6" y="7"/>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isliḍè">
              <a:extLst>
                <a:ext uri="{FF2B5EF4-FFF2-40B4-BE49-F238E27FC236}">
                  <a16:creationId xmlns:a16="http://schemas.microsoft.com/office/drawing/2014/main" id="{9BE7ABDC-A61A-4C23-B661-C46867A4C605}"/>
                </a:ext>
              </a:extLst>
            </p:cNvPr>
            <p:cNvSpPr/>
            <p:nvPr/>
          </p:nvSpPr>
          <p:spPr bwMode="auto">
            <a:xfrm>
              <a:off x="6909713" y="4234345"/>
              <a:ext cx="29285" cy="50203"/>
            </a:xfrm>
            <a:custGeom>
              <a:avLst/>
              <a:gdLst>
                <a:gd name="T0" fmla="*/ 0 w 6"/>
                <a:gd name="T1" fmla="*/ 3 h 10"/>
                <a:gd name="T2" fmla="*/ 3 w 6"/>
                <a:gd name="T3" fmla="*/ 9 h 10"/>
                <a:gd name="T4" fmla="*/ 5 w 6"/>
                <a:gd name="T5" fmla="*/ 3 h 10"/>
                <a:gd name="T6" fmla="*/ 0 w 6"/>
                <a:gd name="T7" fmla="*/ 3 h 10"/>
              </a:gdLst>
              <a:ahLst/>
              <a:cxnLst>
                <a:cxn ang="0">
                  <a:pos x="T0" y="T1"/>
                </a:cxn>
                <a:cxn ang="0">
                  <a:pos x="T2" y="T3"/>
                </a:cxn>
                <a:cxn ang="0">
                  <a:pos x="T4" y="T5"/>
                </a:cxn>
                <a:cxn ang="0">
                  <a:pos x="T6" y="T7"/>
                </a:cxn>
              </a:cxnLst>
              <a:rect l="0" t="0" r="r" b="b"/>
              <a:pathLst>
                <a:path w="6" h="10">
                  <a:moveTo>
                    <a:pt x="0" y="3"/>
                  </a:moveTo>
                  <a:cubicBezTo>
                    <a:pt x="1" y="6"/>
                    <a:pt x="1" y="10"/>
                    <a:pt x="3" y="9"/>
                  </a:cubicBezTo>
                  <a:cubicBezTo>
                    <a:pt x="5" y="8"/>
                    <a:pt x="6" y="4"/>
                    <a:pt x="5" y="3"/>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ï$ļíḋé">
              <a:extLst>
                <a:ext uri="{FF2B5EF4-FFF2-40B4-BE49-F238E27FC236}">
                  <a16:creationId xmlns:a16="http://schemas.microsoft.com/office/drawing/2014/main" id="{3B6E4D6E-5E6C-465A-BE74-FF04F4990BDD}"/>
                </a:ext>
              </a:extLst>
            </p:cNvPr>
            <p:cNvSpPr/>
            <p:nvPr/>
          </p:nvSpPr>
          <p:spPr bwMode="auto">
            <a:xfrm>
              <a:off x="6654513" y="4064908"/>
              <a:ext cx="46020" cy="54387"/>
            </a:xfrm>
            <a:custGeom>
              <a:avLst/>
              <a:gdLst>
                <a:gd name="T0" fmla="*/ 9 w 9"/>
                <a:gd name="T1" fmla="*/ 8 h 11"/>
                <a:gd name="T2" fmla="*/ 3 w 9"/>
                <a:gd name="T3" fmla="*/ 7 h 11"/>
                <a:gd name="T4" fmla="*/ 9 w 9"/>
                <a:gd name="T5" fmla="*/ 8 h 11"/>
              </a:gdLst>
              <a:ahLst/>
              <a:cxnLst>
                <a:cxn ang="0">
                  <a:pos x="T0" y="T1"/>
                </a:cxn>
                <a:cxn ang="0">
                  <a:pos x="T2" y="T3"/>
                </a:cxn>
                <a:cxn ang="0">
                  <a:pos x="T4" y="T5"/>
                </a:cxn>
              </a:cxnLst>
              <a:rect l="0" t="0" r="r" b="b"/>
              <a:pathLst>
                <a:path w="9" h="11">
                  <a:moveTo>
                    <a:pt x="9" y="8"/>
                  </a:moveTo>
                  <a:cubicBezTo>
                    <a:pt x="6" y="0"/>
                    <a:pt x="0" y="4"/>
                    <a:pt x="3" y="7"/>
                  </a:cubicBezTo>
                  <a:cubicBezTo>
                    <a:pt x="6" y="11"/>
                    <a:pt x="9"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ṧlíďè">
              <a:extLst>
                <a:ext uri="{FF2B5EF4-FFF2-40B4-BE49-F238E27FC236}">
                  <a16:creationId xmlns:a16="http://schemas.microsoft.com/office/drawing/2014/main" id="{D00F5011-563E-4AEA-B183-0DC70D4F0955}"/>
                </a:ext>
              </a:extLst>
            </p:cNvPr>
            <p:cNvSpPr/>
            <p:nvPr/>
          </p:nvSpPr>
          <p:spPr bwMode="auto">
            <a:xfrm>
              <a:off x="7162822" y="3648640"/>
              <a:ext cx="4184" cy="6276"/>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0" y="0"/>
                    <a:pt x="0" y="1"/>
                    <a:pt x="1"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í$ḷïde">
              <a:extLst>
                <a:ext uri="{FF2B5EF4-FFF2-40B4-BE49-F238E27FC236}">
                  <a16:creationId xmlns:a16="http://schemas.microsoft.com/office/drawing/2014/main" id="{D77FD5E0-E922-4F23-BB0C-1FD41C6FDB14}"/>
                </a:ext>
              </a:extLst>
            </p:cNvPr>
            <p:cNvSpPr/>
            <p:nvPr/>
          </p:nvSpPr>
          <p:spPr bwMode="auto">
            <a:xfrm>
              <a:off x="7167006" y="3654914"/>
              <a:ext cx="0" cy="4184"/>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ïṥḻiḑé">
              <a:extLst>
                <a:ext uri="{FF2B5EF4-FFF2-40B4-BE49-F238E27FC236}">
                  <a16:creationId xmlns:a16="http://schemas.microsoft.com/office/drawing/2014/main" id="{5C798895-980F-4E80-BE78-AD9AA95109CB}"/>
                </a:ext>
              </a:extLst>
            </p:cNvPr>
            <p:cNvSpPr/>
            <p:nvPr/>
          </p:nvSpPr>
          <p:spPr bwMode="auto">
            <a:xfrm>
              <a:off x="7242311" y="3778331"/>
              <a:ext cx="94132" cy="25102"/>
            </a:xfrm>
            <a:custGeom>
              <a:avLst/>
              <a:gdLst>
                <a:gd name="T0" fmla="*/ 8 w 19"/>
                <a:gd name="T1" fmla="*/ 4 h 5"/>
                <a:gd name="T2" fmla="*/ 1 w 19"/>
                <a:gd name="T3" fmla="*/ 1 h 5"/>
                <a:gd name="T4" fmla="*/ 6 w 19"/>
                <a:gd name="T5" fmla="*/ 5 h 5"/>
                <a:gd name="T6" fmla="*/ 8 w 19"/>
                <a:gd name="T7" fmla="*/ 4 h 5"/>
              </a:gdLst>
              <a:ahLst/>
              <a:cxnLst>
                <a:cxn ang="0">
                  <a:pos x="T0" y="T1"/>
                </a:cxn>
                <a:cxn ang="0">
                  <a:pos x="T2" y="T3"/>
                </a:cxn>
                <a:cxn ang="0">
                  <a:pos x="T4" y="T5"/>
                </a:cxn>
                <a:cxn ang="0">
                  <a:pos x="T6" y="T7"/>
                </a:cxn>
              </a:cxnLst>
              <a:rect l="0" t="0" r="r" b="b"/>
              <a:pathLst>
                <a:path w="19" h="5">
                  <a:moveTo>
                    <a:pt x="8" y="4"/>
                  </a:moveTo>
                  <a:cubicBezTo>
                    <a:pt x="4" y="2"/>
                    <a:pt x="3" y="0"/>
                    <a:pt x="1" y="1"/>
                  </a:cubicBezTo>
                  <a:cubicBezTo>
                    <a:pt x="0" y="1"/>
                    <a:pt x="3" y="5"/>
                    <a:pt x="6" y="5"/>
                  </a:cubicBezTo>
                  <a:cubicBezTo>
                    <a:pt x="19" y="5"/>
                    <a:pt x="10"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ïşļïḓe">
              <a:extLst>
                <a:ext uri="{FF2B5EF4-FFF2-40B4-BE49-F238E27FC236}">
                  <a16:creationId xmlns:a16="http://schemas.microsoft.com/office/drawing/2014/main" id="{BC31578D-A346-47BD-BCE9-B3ADE988C275}"/>
                </a:ext>
              </a:extLst>
            </p:cNvPr>
            <p:cNvSpPr/>
            <p:nvPr/>
          </p:nvSpPr>
          <p:spPr bwMode="auto">
            <a:xfrm>
              <a:off x="8265203" y="2705235"/>
              <a:ext cx="71121" cy="18827"/>
            </a:xfrm>
            <a:custGeom>
              <a:avLst/>
              <a:gdLst>
                <a:gd name="T0" fmla="*/ 9 w 14"/>
                <a:gd name="T1" fmla="*/ 4 h 4"/>
                <a:gd name="T2" fmla="*/ 8 w 14"/>
                <a:gd name="T3" fmla="*/ 1 h 4"/>
                <a:gd name="T4" fmla="*/ 1 w 14"/>
                <a:gd name="T5" fmla="*/ 1 h 4"/>
                <a:gd name="T6" fmla="*/ 1 w 14"/>
                <a:gd name="T7" fmla="*/ 2 h 4"/>
                <a:gd name="T8" fmla="*/ 9 w 14"/>
                <a:gd name="T9" fmla="*/ 4 h 4"/>
              </a:gdLst>
              <a:ahLst/>
              <a:cxnLst>
                <a:cxn ang="0">
                  <a:pos x="T0" y="T1"/>
                </a:cxn>
                <a:cxn ang="0">
                  <a:pos x="T2" y="T3"/>
                </a:cxn>
                <a:cxn ang="0">
                  <a:pos x="T4" y="T5"/>
                </a:cxn>
                <a:cxn ang="0">
                  <a:pos x="T6" y="T7"/>
                </a:cxn>
                <a:cxn ang="0">
                  <a:pos x="T8" y="T9"/>
                </a:cxn>
              </a:cxnLst>
              <a:rect l="0" t="0" r="r" b="b"/>
              <a:pathLst>
                <a:path w="14" h="4">
                  <a:moveTo>
                    <a:pt x="9" y="4"/>
                  </a:moveTo>
                  <a:cubicBezTo>
                    <a:pt x="14" y="3"/>
                    <a:pt x="9" y="2"/>
                    <a:pt x="8" y="1"/>
                  </a:cubicBezTo>
                  <a:cubicBezTo>
                    <a:pt x="6" y="0"/>
                    <a:pt x="6" y="0"/>
                    <a:pt x="1" y="1"/>
                  </a:cubicBezTo>
                  <a:cubicBezTo>
                    <a:pt x="0" y="1"/>
                    <a:pt x="0" y="1"/>
                    <a:pt x="1" y="2"/>
                  </a:cubicBezTo>
                  <a:cubicBezTo>
                    <a:pt x="1" y="3"/>
                    <a:pt x="0" y="3"/>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îṡļïḑê">
              <a:extLst>
                <a:ext uri="{FF2B5EF4-FFF2-40B4-BE49-F238E27FC236}">
                  <a16:creationId xmlns:a16="http://schemas.microsoft.com/office/drawing/2014/main" id="{9B1E5A7F-9B37-4234-8133-032AB6896B08}"/>
                </a:ext>
              </a:extLst>
            </p:cNvPr>
            <p:cNvSpPr/>
            <p:nvPr/>
          </p:nvSpPr>
          <p:spPr bwMode="auto">
            <a:xfrm>
              <a:off x="7127261" y="2655031"/>
              <a:ext cx="85765" cy="25102"/>
            </a:xfrm>
            <a:custGeom>
              <a:avLst/>
              <a:gdLst>
                <a:gd name="T0" fmla="*/ 5 w 17"/>
                <a:gd name="T1" fmla="*/ 4 h 5"/>
                <a:gd name="T2" fmla="*/ 2 w 17"/>
                <a:gd name="T3" fmla="*/ 2 h 5"/>
                <a:gd name="T4" fmla="*/ 2 w 17"/>
                <a:gd name="T5" fmla="*/ 3 h 5"/>
                <a:gd name="T6" fmla="*/ 5 w 17"/>
                <a:gd name="T7" fmla="*/ 4 h 5"/>
              </a:gdLst>
              <a:ahLst/>
              <a:cxnLst>
                <a:cxn ang="0">
                  <a:pos x="T0" y="T1"/>
                </a:cxn>
                <a:cxn ang="0">
                  <a:pos x="T2" y="T3"/>
                </a:cxn>
                <a:cxn ang="0">
                  <a:pos x="T4" y="T5"/>
                </a:cxn>
                <a:cxn ang="0">
                  <a:pos x="T6" y="T7"/>
                </a:cxn>
              </a:cxnLst>
              <a:rect l="0" t="0" r="r" b="b"/>
              <a:pathLst>
                <a:path w="17" h="5">
                  <a:moveTo>
                    <a:pt x="5" y="4"/>
                  </a:moveTo>
                  <a:cubicBezTo>
                    <a:pt x="10" y="5"/>
                    <a:pt x="17" y="0"/>
                    <a:pt x="2" y="2"/>
                  </a:cubicBezTo>
                  <a:cubicBezTo>
                    <a:pt x="2" y="2"/>
                    <a:pt x="2" y="3"/>
                    <a:pt x="2" y="3"/>
                  </a:cubicBezTo>
                  <a:cubicBezTo>
                    <a:pt x="0"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îś1ide">
              <a:extLst>
                <a:ext uri="{FF2B5EF4-FFF2-40B4-BE49-F238E27FC236}">
                  <a16:creationId xmlns:a16="http://schemas.microsoft.com/office/drawing/2014/main" id="{D9BF5FA4-3DCA-4097-AF09-108B13291D94}"/>
                </a:ext>
              </a:extLst>
            </p:cNvPr>
            <p:cNvSpPr/>
            <p:nvPr/>
          </p:nvSpPr>
          <p:spPr bwMode="auto">
            <a:xfrm>
              <a:off x="5888912" y="2655031"/>
              <a:ext cx="64847" cy="14643"/>
            </a:xfrm>
            <a:custGeom>
              <a:avLst/>
              <a:gdLst>
                <a:gd name="T0" fmla="*/ 12 w 13"/>
                <a:gd name="T1" fmla="*/ 1 h 3"/>
                <a:gd name="T2" fmla="*/ 4 w 13"/>
                <a:gd name="T3" fmla="*/ 0 h 3"/>
                <a:gd name="T4" fmla="*/ 12 w 13"/>
                <a:gd name="T5" fmla="*/ 1 h 3"/>
              </a:gdLst>
              <a:ahLst/>
              <a:cxnLst>
                <a:cxn ang="0">
                  <a:pos x="T0" y="T1"/>
                </a:cxn>
                <a:cxn ang="0">
                  <a:pos x="T2" y="T3"/>
                </a:cxn>
                <a:cxn ang="0">
                  <a:pos x="T4" y="T5"/>
                </a:cxn>
              </a:cxnLst>
              <a:rect l="0" t="0" r="r" b="b"/>
              <a:pathLst>
                <a:path w="13" h="3">
                  <a:moveTo>
                    <a:pt x="12" y="1"/>
                  </a:moveTo>
                  <a:cubicBezTo>
                    <a:pt x="12" y="0"/>
                    <a:pt x="11" y="0"/>
                    <a:pt x="4" y="0"/>
                  </a:cubicBezTo>
                  <a:cubicBezTo>
                    <a:pt x="0" y="0"/>
                    <a:pt x="13" y="3"/>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í$ḻîḍè">
              <a:extLst>
                <a:ext uri="{FF2B5EF4-FFF2-40B4-BE49-F238E27FC236}">
                  <a16:creationId xmlns:a16="http://schemas.microsoft.com/office/drawing/2014/main" id="{743CB993-E192-4B16-9801-716D4AEE39D4}"/>
                </a:ext>
              </a:extLst>
            </p:cNvPr>
            <p:cNvSpPr/>
            <p:nvPr/>
          </p:nvSpPr>
          <p:spPr bwMode="auto">
            <a:xfrm>
              <a:off x="6510179" y="3864095"/>
              <a:ext cx="56479" cy="35561"/>
            </a:xfrm>
            <a:custGeom>
              <a:avLst/>
              <a:gdLst>
                <a:gd name="T0" fmla="*/ 11 w 11"/>
                <a:gd name="T1" fmla="*/ 7 h 7"/>
                <a:gd name="T2" fmla="*/ 7 w 11"/>
                <a:gd name="T3" fmla="*/ 2 h 7"/>
                <a:gd name="T4" fmla="*/ 2 w 11"/>
                <a:gd name="T5" fmla="*/ 1 h 7"/>
                <a:gd name="T6" fmla="*/ 11 w 11"/>
                <a:gd name="T7" fmla="*/ 7 h 7"/>
              </a:gdLst>
              <a:ahLst/>
              <a:cxnLst>
                <a:cxn ang="0">
                  <a:pos x="T0" y="T1"/>
                </a:cxn>
                <a:cxn ang="0">
                  <a:pos x="T2" y="T3"/>
                </a:cxn>
                <a:cxn ang="0">
                  <a:pos x="T4" y="T5"/>
                </a:cxn>
                <a:cxn ang="0">
                  <a:pos x="T6" y="T7"/>
                </a:cxn>
              </a:cxnLst>
              <a:rect l="0" t="0" r="r" b="b"/>
              <a:pathLst>
                <a:path w="11" h="7">
                  <a:moveTo>
                    <a:pt x="11" y="7"/>
                  </a:moveTo>
                  <a:cubicBezTo>
                    <a:pt x="9" y="5"/>
                    <a:pt x="8" y="3"/>
                    <a:pt x="7" y="2"/>
                  </a:cubicBezTo>
                  <a:cubicBezTo>
                    <a:pt x="6" y="0"/>
                    <a:pt x="3" y="0"/>
                    <a:pt x="2" y="1"/>
                  </a:cubicBezTo>
                  <a:cubicBezTo>
                    <a:pt x="1" y="2"/>
                    <a:pt x="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îṩ1idê">
              <a:extLst>
                <a:ext uri="{FF2B5EF4-FFF2-40B4-BE49-F238E27FC236}">
                  <a16:creationId xmlns:a16="http://schemas.microsoft.com/office/drawing/2014/main" id="{B3565526-BEDF-44DA-BEEA-1787EC53B651}"/>
                </a:ext>
              </a:extLst>
            </p:cNvPr>
            <p:cNvSpPr/>
            <p:nvPr/>
          </p:nvSpPr>
          <p:spPr bwMode="auto">
            <a:xfrm>
              <a:off x="7112619" y="4259447"/>
              <a:ext cx="43929" cy="29285"/>
            </a:xfrm>
            <a:custGeom>
              <a:avLst/>
              <a:gdLst>
                <a:gd name="T0" fmla="*/ 8 w 9"/>
                <a:gd name="T1" fmla="*/ 1 h 6"/>
                <a:gd name="T2" fmla="*/ 8 w 9"/>
                <a:gd name="T3" fmla="*/ 4 h 6"/>
                <a:gd name="T4" fmla="*/ 8 w 9"/>
                <a:gd name="T5" fmla="*/ 1 h 6"/>
              </a:gdLst>
              <a:ahLst/>
              <a:cxnLst>
                <a:cxn ang="0">
                  <a:pos x="T0" y="T1"/>
                </a:cxn>
                <a:cxn ang="0">
                  <a:pos x="T2" y="T3"/>
                </a:cxn>
                <a:cxn ang="0">
                  <a:pos x="T4" y="T5"/>
                </a:cxn>
              </a:cxnLst>
              <a:rect l="0" t="0" r="r" b="b"/>
              <a:pathLst>
                <a:path w="9" h="6">
                  <a:moveTo>
                    <a:pt x="8" y="1"/>
                  </a:moveTo>
                  <a:cubicBezTo>
                    <a:pt x="3" y="0"/>
                    <a:pt x="0" y="6"/>
                    <a:pt x="8" y="4"/>
                  </a:cubicBezTo>
                  <a:cubicBezTo>
                    <a:pt x="9" y="3"/>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íŝḷiḑè">
              <a:extLst>
                <a:ext uri="{FF2B5EF4-FFF2-40B4-BE49-F238E27FC236}">
                  <a16:creationId xmlns:a16="http://schemas.microsoft.com/office/drawing/2014/main" id="{C3E9737C-E99F-4FC7-A88D-0472EDAD14E0}"/>
                </a:ext>
              </a:extLst>
            </p:cNvPr>
            <p:cNvSpPr/>
            <p:nvPr/>
          </p:nvSpPr>
          <p:spPr bwMode="auto">
            <a:xfrm>
              <a:off x="6510179" y="3763688"/>
              <a:ext cx="31378" cy="31378"/>
            </a:xfrm>
            <a:custGeom>
              <a:avLst/>
              <a:gdLst>
                <a:gd name="T0" fmla="*/ 4 w 6"/>
                <a:gd name="T1" fmla="*/ 1 h 6"/>
                <a:gd name="T2" fmla="*/ 6 w 6"/>
                <a:gd name="T3" fmla="*/ 5 h 6"/>
                <a:gd name="T4" fmla="*/ 4 w 6"/>
                <a:gd name="T5" fmla="*/ 1 h 6"/>
              </a:gdLst>
              <a:ahLst/>
              <a:cxnLst>
                <a:cxn ang="0">
                  <a:pos x="T0" y="T1"/>
                </a:cxn>
                <a:cxn ang="0">
                  <a:pos x="T2" y="T3"/>
                </a:cxn>
                <a:cxn ang="0">
                  <a:pos x="T4" y="T5"/>
                </a:cxn>
              </a:cxnLst>
              <a:rect l="0" t="0" r="r" b="b"/>
              <a:pathLst>
                <a:path w="6" h="6">
                  <a:moveTo>
                    <a:pt x="4" y="1"/>
                  </a:moveTo>
                  <a:cubicBezTo>
                    <a:pt x="0" y="0"/>
                    <a:pt x="0" y="6"/>
                    <a:pt x="6" y="5"/>
                  </a:cubicBezTo>
                  <a:cubicBezTo>
                    <a:pt x="5" y="4"/>
                    <a:pt x="5"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iṡḻiďé">
              <a:extLst>
                <a:ext uri="{FF2B5EF4-FFF2-40B4-BE49-F238E27FC236}">
                  <a16:creationId xmlns:a16="http://schemas.microsoft.com/office/drawing/2014/main" id="{48615C4A-7D85-4D54-A09A-E371AD76541D}"/>
                </a:ext>
              </a:extLst>
            </p:cNvPr>
            <p:cNvSpPr/>
            <p:nvPr/>
          </p:nvSpPr>
          <p:spPr bwMode="auto">
            <a:xfrm>
              <a:off x="6780021" y="4169498"/>
              <a:ext cx="25102" cy="29285"/>
            </a:xfrm>
            <a:custGeom>
              <a:avLst/>
              <a:gdLst>
                <a:gd name="T0" fmla="*/ 4 w 5"/>
                <a:gd name="T1" fmla="*/ 5 h 6"/>
                <a:gd name="T2" fmla="*/ 5 w 5"/>
                <a:gd name="T3" fmla="*/ 4 h 6"/>
                <a:gd name="T4" fmla="*/ 2 w 5"/>
                <a:gd name="T5" fmla="*/ 0 h 6"/>
                <a:gd name="T6" fmla="*/ 1 w 5"/>
                <a:gd name="T7" fmla="*/ 0 h 6"/>
                <a:gd name="T8" fmla="*/ 2 w 5"/>
                <a:gd name="T9" fmla="*/ 0 h 6"/>
                <a:gd name="T10" fmla="*/ 4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4" y="5"/>
                  </a:moveTo>
                  <a:cubicBezTo>
                    <a:pt x="4" y="5"/>
                    <a:pt x="5" y="4"/>
                    <a:pt x="5" y="4"/>
                  </a:cubicBezTo>
                  <a:cubicBezTo>
                    <a:pt x="5" y="2"/>
                    <a:pt x="2" y="2"/>
                    <a:pt x="2" y="0"/>
                  </a:cubicBezTo>
                  <a:cubicBezTo>
                    <a:pt x="2" y="0"/>
                    <a:pt x="1" y="0"/>
                    <a:pt x="1" y="0"/>
                  </a:cubicBezTo>
                  <a:cubicBezTo>
                    <a:pt x="0" y="0"/>
                    <a:pt x="1" y="1"/>
                    <a:pt x="2" y="0"/>
                  </a:cubicBezTo>
                  <a:cubicBezTo>
                    <a:pt x="2" y="1"/>
                    <a:pt x="0" y="6"/>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ïṥļïdé">
              <a:extLst>
                <a:ext uri="{FF2B5EF4-FFF2-40B4-BE49-F238E27FC236}">
                  <a16:creationId xmlns:a16="http://schemas.microsoft.com/office/drawing/2014/main" id="{F39A92C3-58FF-484F-8F91-C2826208DB96}"/>
                </a:ext>
              </a:extLst>
            </p:cNvPr>
            <p:cNvSpPr/>
            <p:nvPr/>
          </p:nvSpPr>
          <p:spPr bwMode="auto">
            <a:xfrm>
              <a:off x="6685890" y="2659215"/>
              <a:ext cx="14643" cy="14643"/>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2" y="1"/>
                    <a:pt x="1" y="0"/>
                    <a:pt x="0" y="2"/>
                  </a:cubicBezTo>
                  <a:cubicBezTo>
                    <a:pt x="1" y="3"/>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ïşľïďè">
              <a:extLst>
                <a:ext uri="{FF2B5EF4-FFF2-40B4-BE49-F238E27FC236}">
                  <a16:creationId xmlns:a16="http://schemas.microsoft.com/office/drawing/2014/main" id="{37C0C38A-EF25-49FA-8E52-D3EAB7024043}"/>
                </a:ext>
              </a:extLst>
            </p:cNvPr>
            <p:cNvSpPr/>
            <p:nvPr/>
          </p:nvSpPr>
          <p:spPr bwMode="auto">
            <a:xfrm>
              <a:off x="6719359" y="2659215"/>
              <a:ext cx="6276" cy="1046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1"/>
                    <a:pt x="1" y="1"/>
                    <a:pt x="1" y="1"/>
                  </a:cubicBezTo>
                  <a:cubicBezTo>
                    <a:pt x="1" y="2"/>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îSļíḋè">
              <a:extLst>
                <a:ext uri="{FF2B5EF4-FFF2-40B4-BE49-F238E27FC236}">
                  <a16:creationId xmlns:a16="http://schemas.microsoft.com/office/drawing/2014/main" id="{E3FBCD0B-CC24-46F0-8699-A2DD9301C358}"/>
                </a:ext>
              </a:extLst>
            </p:cNvPr>
            <p:cNvSpPr/>
            <p:nvPr/>
          </p:nvSpPr>
          <p:spPr bwMode="auto">
            <a:xfrm>
              <a:off x="6700532" y="2659215"/>
              <a:ext cx="18827" cy="20918"/>
            </a:xfrm>
            <a:custGeom>
              <a:avLst/>
              <a:gdLst>
                <a:gd name="T0" fmla="*/ 4 w 4"/>
                <a:gd name="T1" fmla="*/ 1 h 4"/>
                <a:gd name="T2" fmla="*/ 0 w 4"/>
                <a:gd name="T3" fmla="*/ 1 h 4"/>
                <a:gd name="T4" fmla="*/ 0 w 4"/>
                <a:gd name="T5" fmla="*/ 2 h 4"/>
                <a:gd name="T6" fmla="*/ 4 w 4"/>
                <a:gd name="T7" fmla="*/ 1 h 4"/>
              </a:gdLst>
              <a:ahLst/>
              <a:cxnLst>
                <a:cxn ang="0">
                  <a:pos x="T0" y="T1"/>
                </a:cxn>
                <a:cxn ang="0">
                  <a:pos x="T2" y="T3"/>
                </a:cxn>
                <a:cxn ang="0">
                  <a:pos x="T4" y="T5"/>
                </a:cxn>
                <a:cxn ang="0">
                  <a:pos x="T6" y="T7"/>
                </a:cxn>
              </a:cxnLst>
              <a:rect l="0" t="0" r="r" b="b"/>
              <a:pathLst>
                <a:path w="4" h="4">
                  <a:moveTo>
                    <a:pt x="4" y="1"/>
                  </a:moveTo>
                  <a:cubicBezTo>
                    <a:pt x="1" y="0"/>
                    <a:pt x="1" y="0"/>
                    <a:pt x="0" y="1"/>
                  </a:cubicBezTo>
                  <a:cubicBezTo>
                    <a:pt x="0" y="1"/>
                    <a:pt x="0" y="1"/>
                    <a:pt x="0" y="2"/>
                  </a:cubicBezTo>
                  <a:cubicBezTo>
                    <a:pt x="1" y="2"/>
                    <a:pt x="3" y="4"/>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iṡlîḍê">
              <a:extLst>
                <a:ext uri="{FF2B5EF4-FFF2-40B4-BE49-F238E27FC236}">
                  <a16:creationId xmlns:a16="http://schemas.microsoft.com/office/drawing/2014/main" id="{5F9D022F-A24D-452F-B085-2680338DFCBF}"/>
                </a:ext>
              </a:extLst>
            </p:cNvPr>
            <p:cNvSpPr/>
            <p:nvPr/>
          </p:nvSpPr>
          <p:spPr bwMode="auto">
            <a:xfrm>
              <a:off x="6660789" y="4165315"/>
              <a:ext cx="25102" cy="29285"/>
            </a:xfrm>
            <a:custGeom>
              <a:avLst/>
              <a:gdLst>
                <a:gd name="T0" fmla="*/ 2 w 5"/>
                <a:gd name="T1" fmla="*/ 5 h 6"/>
                <a:gd name="T2" fmla="*/ 4 w 5"/>
                <a:gd name="T3" fmla="*/ 5 h 6"/>
                <a:gd name="T4" fmla="*/ 5 w 5"/>
                <a:gd name="T5" fmla="*/ 4 h 6"/>
                <a:gd name="T6" fmla="*/ 2 w 5"/>
                <a:gd name="T7" fmla="*/ 5 h 6"/>
              </a:gdLst>
              <a:ahLst/>
              <a:cxnLst>
                <a:cxn ang="0">
                  <a:pos x="T0" y="T1"/>
                </a:cxn>
                <a:cxn ang="0">
                  <a:pos x="T2" y="T3"/>
                </a:cxn>
                <a:cxn ang="0">
                  <a:pos x="T4" y="T5"/>
                </a:cxn>
                <a:cxn ang="0">
                  <a:pos x="T6" y="T7"/>
                </a:cxn>
              </a:cxnLst>
              <a:rect l="0" t="0" r="r" b="b"/>
              <a:pathLst>
                <a:path w="5" h="6">
                  <a:moveTo>
                    <a:pt x="2" y="5"/>
                  </a:moveTo>
                  <a:cubicBezTo>
                    <a:pt x="3" y="6"/>
                    <a:pt x="4" y="6"/>
                    <a:pt x="4" y="5"/>
                  </a:cubicBezTo>
                  <a:cubicBezTo>
                    <a:pt x="5" y="5"/>
                    <a:pt x="5" y="4"/>
                    <a:pt x="5" y="4"/>
                  </a:cubicBezTo>
                  <a:cubicBezTo>
                    <a:pt x="1" y="0"/>
                    <a:pt x="0"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íṥļïďê">
              <a:extLst>
                <a:ext uri="{FF2B5EF4-FFF2-40B4-BE49-F238E27FC236}">
                  <a16:creationId xmlns:a16="http://schemas.microsoft.com/office/drawing/2014/main" id="{389583B1-6A3C-4A35-A5E7-9CBF7A8F030B}"/>
                </a:ext>
              </a:extLst>
            </p:cNvPr>
            <p:cNvSpPr/>
            <p:nvPr/>
          </p:nvSpPr>
          <p:spPr bwMode="auto">
            <a:xfrm>
              <a:off x="6535280" y="4159040"/>
              <a:ext cx="20918" cy="29285"/>
            </a:xfrm>
            <a:custGeom>
              <a:avLst/>
              <a:gdLst>
                <a:gd name="T0" fmla="*/ 1 w 4"/>
                <a:gd name="T1" fmla="*/ 3 h 6"/>
                <a:gd name="T2" fmla="*/ 4 w 4"/>
                <a:gd name="T3" fmla="*/ 4 h 6"/>
                <a:gd name="T4" fmla="*/ 1 w 4"/>
                <a:gd name="T5" fmla="*/ 3 h 6"/>
              </a:gdLst>
              <a:ahLst/>
              <a:cxnLst>
                <a:cxn ang="0">
                  <a:pos x="T0" y="T1"/>
                </a:cxn>
                <a:cxn ang="0">
                  <a:pos x="T2" y="T3"/>
                </a:cxn>
                <a:cxn ang="0">
                  <a:pos x="T4" y="T5"/>
                </a:cxn>
              </a:cxnLst>
              <a:rect l="0" t="0" r="r" b="b"/>
              <a:pathLst>
                <a:path w="4" h="6">
                  <a:moveTo>
                    <a:pt x="1" y="3"/>
                  </a:moveTo>
                  <a:cubicBezTo>
                    <a:pt x="0" y="6"/>
                    <a:pt x="4" y="6"/>
                    <a:pt x="4" y="4"/>
                  </a:cubicBezTo>
                  <a:cubicBezTo>
                    <a:pt x="3" y="1"/>
                    <a:pt x="1" y="0"/>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islíḓê">
              <a:extLst>
                <a:ext uri="{FF2B5EF4-FFF2-40B4-BE49-F238E27FC236}">
                  <a16:creationId xmlns:a16="http://schemas.microsoft.com/office/drawing/2014/main" id="{A5955098-C55C-4BBE-A62B-DA530CC1DBC1}"/>
                </a:ext>
              </a:extLst>
            </p:cNvPr>
            <p:cNvSpPr/>
            <p:nvPr/>
          </p:nvSpPr>
          <p:spPr bwMode="auto">
            <a:xfrm>
              <a:off x="6884611" y="3784606"/>
              <a:ext cx="25102" cy="25102"/>
            </a:xfrm>
            <a:custGeom>
              <a:avLst/>
              <a:gdLst>
                <a:gd name="T0" fmla="*/ 5 w 5"/>
                <a:gd name="T1" fmla="*/ 4 h 5"/>
                <a:gd name="T2" fmla="*/ 5 w 5"/>
                <a:gd name="T3" fmla="*/ 3 h 5"/>
                <a:gd name="T4" fmla="*/ 2 w 5"/>
                <a:gd name="T5" fmla="*/ 0 h 5"/>
                <a:gd name="T6" fmla="*/ 1 w 5"/>
                <a:gd name="T7" fmla="*/ 2 h 5"/>
                <a:gd name="T8" fmla="*/ 5 w 5"/>
                <a:gd name="T9" fmla="*/ 4 h 5"/>
              </a:gdLst>
              <a:ahLst/>
              <a:cxnLst>
                <a:cxn ang="0">
                  <a:pos x="T0" y="T1"/>
                </a:cxn>
                <a:cxn ang="0">
                  <a:pos x="T2" y="T3"/>
                </a:cxn>
                <a:cxn ang="0">
                  <a:pos x="T4" y="T5"/>
                </a:cxn>
                <a:cxn ang="0">
                  <a:pos x="T6" y="T7"/>
                </a:cxn>
                <a:cxn ang="0">
                  <a:pos x="T8" y="T9"/>
                </a:cxn>
              </a:cxnLst>
              <a:rect l="0" t="0" r="r" b="b"/>
              <a:pathLst>
                <a:path w="5" h="5">
                  <a:moveTo>
                    <a:pt x="5" y="4"/>
                  </a:moveTo>
                  <a:cubicBezTo>
                    <a:pt x="5" y="4"/>
                    <a:pt x="5" y="3"/>
                    <a:pt x="5" y="3"/>
                  </a:cubicBezTo>
                  <a:cubicBezTo>
                    <a:pt x="4" y="2"/>
                    <a:pt x="3" y="1"/>
                    <a:pt x="2" y="0"/>
                  </a:cubicBezTo>
                  <a:cubicBezTo>
                    <a:pt x="1" y="0"/>
                    <a:pt x="0" y="1"/>
                    <a:pt x="1" y="2"/>
                  </a:cubicBezTo>
                  <a:cubicBezTo>
                    <a:pt x="2" y="3"/>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ïšlíde">
              <a:extLst>
                <a:ext uri="{FF2B5EF4-FFF2-40B4-BE49-F238E27FC236}">
                  <a16:creationId xmlns:a16="http://schemas.microsoft.com/office/drawing/2014/main" id="{DED49886-A3F9-4A5F-98A7-D1A3580FA427}"/>
                </a:ext>
              </a:extLst>
            </p:cNvPr>
            <p:cNvSpPr/>
            <p:nvPr/>
          </p:nvSpPr>
          <p:spPr bwMode="auto">
            <a:xfrm>
              <a:off x="6646145" y="3774148"/>
              <a:ext cx="18827" cy="20918"/>
            </a:xfrm>
            <a:custGeom>
              <a:avLst/>
              <a:gdLst>
                <a:gd name="T0" fmla="*/ 2 w 4"/>
                <a:gd name="T1" fmla="*/ 1 h 4"/>
                <a:gd name="T2" fmla="*/ 2 w 4"/>
                <a:gd name="T3" fmla="*/ 4 h 4"/>
                <a:gd name="T4" fmla="*/ 2 w 4"/>
                <a:gd name="T5" fmla="*/ 1 h 4"/>
              </a:gdLst>
              <a:ahLst/>
              <a:cxnLst>
                <a:cxn ang="0">
                  <a:pos x="T0" y="T1"/>
                </a:cxn>
                <a:cxn ang="0">
                  <a:pos x="T2" y="T3"/>
                </a:cxn>
                <a:cxn ang="0">
                  <a:pos x="T4" y="T5"/>
                </a:cxn>
              </a:cxnLst>
              <a:rect l="0" t="0" r="r" b="b"/>
              <a:pathLst>
                <a:path w="4" h="4">
                  <a:moveTo>
                    <a:pt x="2" y="1"/>
                  </a:moveTo>
                  <a:cubicBezTo>
                    <a:pt x="0" y="1"/>
                    <a:pt x="1" y="4"/>
                    <a:pt x="2" y="4"/>
                  </a:cubicBezTo>
                  <a:cubicBezTo>
                    <a:pt x="4" y="4"/>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îṥḻíḍé">
              <a:extLst>
                <a:ext uri="{FF2B5EF4-FFF2-40B4-BE49-F238E27FC236}">
                  <a16:creationId xmlns:a16="http://schemas.microsoft.com/office/drawing/2014/main" id="{05756FF4-F15C-4D4D-975B-644AF863D4BB}"/>
                </a:ext>
              </a:extLst>
            </p:cNvPr>
            <p:cNvSpPr/>
            <p:nvPr/>
          </p:nvSpPr>
          <p:spPr bwMode="auto">
            <a:xfrm>
              <a:off x="7325983" y="4058633"/>
              <a:ext cx="14643" cy="25102"/>
            </a:xfrm>
            <a:custGeom>
              <a:avLst/>
              <a:gdLst>
                <a:gd name="T0" fmla="*/ 2 w 3"/>
                <a:gd name="T1" fmla="*/ 5 h 5"/>
                <a:gd name="T2" fmla="*/ 0 w 3"/>
                <a:gd name="T3" fmla="*/ 1 h 5"/>
                <a:gd name="T4" fmla="*/ 2 w 3"/>
                <a:gd name="T5" fmla="*/ 5 h 5"/>
              </a:gdLst>
              <a:ahLst/>
              <a:cxnLst>
                <a:cxn ang="0">
                  <a:pos x="T0" y="T1"/>
                </a:cxn>
                <a:cxn ang="0">
                  <a:pos x="T2" y="T3"/>
                </a:cxn>
                <a:cxn ang="0">
                  <a:pos x="T4" y="T5"/>
                </a:cxn>
              </a:cxnLst>
              <a:rect l="0" t="0" r="r" b="b"/>
              <a:pathLst>
                <a:path w="3" h="5">
                  <a:moveTo>
                    <a:pt x="2" y="5"/>
                  </a:moveTo>
                  <a:cubicBezTo>
                    <a:pt x="3" y="4"/>
                    <a:pt x="1" y="0"/>
                    <a:pt x="0" y="1"/>
                  </a:cubicBezTo>
                  <a:cubicBezTo>
                    <a:pt x="0" y="1"/>
                    <a:pt x="0"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ïŝlîḋè">
              <a:extLst>
                <a:ext uri="{FF2B5EF4-FFF2-40B4-BE49-F238E27FC236}">
                  <a16:creationId xmlns:a16="http://schemas.microsoft.com/office/drawing/2014/main" id="{85FF0285-A60F-4013-89FD-0FCB2E66A21B}"/>
                </a:ext>
              </a:extLst>
            </p:cNvPr>
            <p:cNvSpPr/>
            <p:nvPr/>
          </p:nvSpPr>
          <p:spPr bwMode="auto">
            <a:xfrm>
              <a:off x="7156546" y="3824351"/>
              <a:ext cx="20918" cy="25102"/>
            </a:xfrm>
            <a:custGeom>
              <a:avLst/>
              <a:gdLst>
                <a:gd name="T0" fmla="*/ 4 w 4"/>
                <a:gd name="T1" fmla="*/ 2 h 5"/>
                <a:gd name="T2" fmla="*/ 1 w 4"/>
                <a:gd name="T3" fmla="*/ 1 h 5"/>
                <a:gd name="T4" fmla="*/ 4 w 4"/>
                <a:gd name="T5" fmla="*/ 2 h 5"/>
              </a:gdLst>
              <a:ahLst/>
              <a:cxnLst>
                <a:cxn ang="0">
                  <a:pos x="T0" y="T1"/>
                </a:cxn>
                <a:cxn ang="0">
                  <a:pos x="T2" y="T3"/>
                </a:cxn>
                <a:cxn ang="0">
                  <a:pos x="T4" y="T5"/>
                </a:cxn>
              </a:cxnLst>
              <a:rect l="0" t="0" r="r" b="b"/>
              <a:pathLst>
                <a:path w="4" h="5">
                  <a:moveTo>
                    <a:pt x="4" y="2"/>
                  </a:moveTo>
                  <a:cubicBezTo>
                    <a:pt x="3" y="1"/>
                    <a:pt x="2" y="0"/>
                    <a:pt x="1" y="1"/>
                  </a:cubicBezTo>
                  <a:cubicBezTo>
                    <a:pt x="0" y="3"/>
                    <a:pt x="3"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íś1îḑé">
              <a:extLst>
                <a:ext uri="{FF2B5EF4-FFF2-40B4-BE49-F238E27FC236}">
                  <a16:creationId xmlns:a16="http://schemas.microsoft.com/office/drawing/2014/main" id="{15F5CCF3-6D95-4A1A-807A-49ACC41181DC}"/>
                </a:ext>
              </a:extLst>
            </p:cNvPr>
            <p:cNvSpPr/>
            <p:nvPr/>
          </p:nvSpPr>
          <p:spPr bwMode="auto">
            <a:xfrm>
              <a:off x="7560265" y="3893380"/>
              <a:ext cx="10460" cy="10460"/>
            </a:xfrm>
            <a:custGeom>
              <a:avLst/>
              <a:gdLst>
                <a:gd name="T0" fmla="*/ 1 w 2"/>
                <a:gd name="T1" fmla="*/ 1 h 2"/>
                <a:gd name="T2" fmla="*/ 2 w 2"/>
                <a:gd name="T3" fmla="*/ 0 h 2"/>
                <a:gd name="T4" fmla="*/ 0 w 2"/>
                <a:gd name="T5" fmla="*/ 0 h 2"/>
                <a:gd name="T6" fmla="*/ 1 w 2"/>
                <a:gd name="T7" fmla="*/ 1 h 2"/>
              </a:gdLst>
              <a:ahLst/>
              <a:cxnLst>
                <a:cxn ang="0">
                  <a:pos x="T0" y="T1"/>
                </a:cxn>
                <a:cxn ang="0">
                  <a:pos x="T2" y="T3"/>
                </a:cxn>
                <a:cxn ang="0">
                  <a:pos x="T4" y="T5"/>
                </a:cxn>
                <a:cxn ang="0">
                  <a:pos x="T6" y="T7"/>
                </a:cxn>
              </a:cxnLst>
              <a:rect l="0" t="0" r="r" b="b"/>
              <a:pathLst>
                <a:path w="2" h="2">
                  <a:moveTo>
                    <a:pt x="1" y="1"/>
                  </a:moveTo>
                  <a:cubicBezTo>
                    <a:pt x="2" y="2"/>
                    <a:pt x="2" y="1"/>
                    <a:pt x="2" y="0"/>
                  </a:cubicBezTo>
                  <a:cubicBezTo>
                    <a:pt x="2" y="0"/>
                    <a:pt x="1" y="0"/>
                    <a:pt x="0"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i$ḻîḓê">
              <a:extLst>
                <a:ext uri="{FF2B5EF4-FFF2-40B4-BE49-F238E27FC236}">
                  <a16:creationId xmlns:a16="http://schemas.microsoft.com/office/drawing/2014/main" id="{ECBA8166-8715-49EC-9F71-B527362F3C26}"/>
                </a:ext>
              </a:extLst>
            </p:cNvPr>
            <p:cNvSpPr/>
            <p:nvPr/>
          </p:nvSpPr>
          <p:spPr bwMode="auto">
            <a:xfrm>
              <a:off x="6526913" y="2929059"/>
              <a:ext cx="43929" cy="25102"/>
            </a:xfrm>
            <a:custGeom>
              <a:avLst/>
              <a:gdLst>
                <a:gd name="T0" fmla="*/ 8 w 9"/>
                <a:gd name="T1" fmla="*/ 4 h 5"/>
                <a:gd name="T2" fmla="*/ 8 w 9"/>
                <a:gd name="T3" fmla="*/ 3 h 5"/>
                <a:gd name="T4" fmla="*/ 1 w 9"/>
                <a:gd name="T5" fmla="*/ 2 h 5"/>
                <a:gd name="T6" fmla="*/ 8 w 9"/>
                <a:gd name="T7" fmla="*/ 4 h 5"/>
              </a:gdLst>
              <a:ahLst/>
              <a:cxnLst>
                <a:cxn ang="0">
                  <a:pos x="T0" y="T1"/>
                </a:cxn>
                <a:cxn ang="0">
                  <a:pos x="T2" y="T3"/>
                </a:cxn>
                <a:cxn ang="0">
                  <a:pos x="T4" y="T5"/>
                </a:cxn>
                <a:cxn ang="0">
                  <a:pos x="T6" y="T7"/>
                </a:cxn>
              </a:cxnLst>
              <a:rect l="0" t="0" r="r" b="b"/>
              <a:pathLst>
                <a:path w="9" h="5">
                  <a:moveTo>
                    <a:pt x="8" y="4"/>
                  </a:moveTo>
                  <a:cubicBezTo>
                    <a:pt x="9" y="4"/>
                    <a:pt x="9" y="3"/>
                    <a:pt x="8" y="3"/>
                  </a:cubicBezTo>
                  <a:cubicBezTo>
                    <a:pt x="3" y="1"/>
                    <a:pt x="2" y="0"/>
                    <a:pt x="1" y="2"/>
                  </a:cubicBezTo>
                  <a:cubicBezTo>
                    <a:pt x="0" y="5"/>
                    <a:pt x="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iślîḑè">
              <a:extLst>
                <a:ext uri="{FF2B5EF4-FFF2-40B4-BE49-F238E27FC236}">
                  <a16:creationId xmlns:a16="http://schemas.microsoft.com/office/drawing/2014/main" id="{3289DB0B-1A3D-4B7D-B98D-5963085D747A}"/>
                </a:ext>
              </a:extLst>
            </p:cNvPr>
            <p:cNvSpPr/>
            <p:nvPr/>
          </p:nvSpPr>
          <p:spPr bwMode="auto">
            <a:xfrm>
              <a:off x="6119010" y="2918599"/>
              <a:ext cx="48112" cy="25102"/>
            </a:xfrm>
            <a:custGeom>
              <a:avLst/>
              <a:gdLst>
                <a:gd name="T0" fmla="*/ 0 w 10"/>
                <a:gd name="T1" fmla="*/ 4 h 5"/>
                <a:gd name="T2" fmla="*/ 9 w 10"/>
                <a:gd name="T3" fmla="*/ 4 h 5"/>
                <a:gd name="T4" fmla="*/ 9 w 10"/>
                <a:gd name="T5" fmla="*/ 4 h 5"/>
                <a:gd name="T6" fmla="*/ 7 w 10"/>
                <a:gd name="T7" fmla="*/ 2 h 5"/>
                <a:gd name="T8" fmla="*/ 1 w 10"/>
                <a:gd name="T9" fmla="*/ 3 h 5"/>
                <a:gd name="T10" fmla="*/ 0 w 10"/>
                <a:gd name="T11" fmla="*/ 4 h 5"/>
              </a:gdLst>
              <a:ahLst/>
              <a:cxnLst>
                <a:cxn ang="0">
                  <a:pos x="T0" y="T1"/>
                </a:cxn>
                <a:cxn ang="0">
                  <a:pos x="T2" y="T3"/>
                </a:cxn>
                <a:cxn ang="0">
                  <a:pos x="T4" y="T5"/>
                </a:cxn>
                <a:cxn ang="0">
                  <a:pos x="T6" y="T7"/>
                </a:cxn>
                <a:cxn ang="0">
                  <a:pos x="T8" y="T9"/>
                </a:cxn>
                <a:cxn ang="0">
                  <a:pos x="T10" y="T11"/>
                </a:cxn>
              </a:cxnLst>
              <a:rect l="0" t="0" r="r" b="b"/>
              <a:pathLst>
                <a:path w="10" h="5">
                  <a:moveTo>
                    <a:pt x="0" y="4"/>
                  </a:moveTo>
                  <a:cubicBezTo>
                    <a:pt x="5" y="2"/>
                    <a:pt x="8" y="5"/>
                    <a:pt x="9" y="4"/>
                  </a:cubicBezTo>
                  <a:cubicBezTo>
                    <a:pt x="10" y="4"/>
                    <a:pt x="10" y="4"/>
                    <a:pt x="9" y="4"/>
                  </a:cubicBezTo>
                  <a:cubicBezTo>
                    <a:pt x="9" y="2"/>
                    <a:pt x="8" y="3"/>
                    <a:pt x="7" y="2"/>
                  </a:cubicBezTo>
                  <a:cubicBezTo>
                    <a:pt x="3" y="0"/>
                    <a:pt x="4" y="3"/>
                    <a:pt x="1"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iŝlidê">
              <a:extLst>
                <a:ext uri="{FF2B5EF4-FFF2-40B4-BE49-F238E27FC236}">
                  <a16:creationId xmlns:a16="http://schemas.microsoft.com/office/drawing/2014/main" id="{A55A6224-966C-41C7-9162-E09148076CFD}"/>
                </a:ext>
              </a:extLst>
            </p:cNvPr>
            <p:cNvSpPr/>
            <p:nvPr/>
          </p:nvSpPr>
          <p:spPr bwMode="auto">
            <a:xfrm>
              <a:off x="6317733" y="2924875"/>
              <a:ext cx="18827" cy="14643"/>
            </a:xfrm>
            <a:custGeom>
              <a:avLst/>
              <a:gdLst>
                <a:gd name="T0" fmla="*/ 4 w 4"/>
                <a:gd name="T1" fmla="*/ 2 h 3"/>
                <a:gd name="T2" fmla="*/ 2 w 4"/>
                <a:gd name="T3" fmla="*/ 0 h 3"/>
                <a:gd name="T4" fmla="*/ 4 w 4"/>
                <a:gd name="T5" fmla="*/ 2 h 3"/>
              </a:gdLst>
              <a:ahLst/>
              <a:cxnLst>
                <a:cxn ang="0">
                  <a:pos x="T0" y="T1"/>
                </a:cxn>
                <a:cxn ang="0">
                  <a:pos x="T2" y="T3"/>
                </a:cxn>
                <a:cxn ang="0">
                  <a:pos x="T4" y="T5"/>
                </a:cxn>
              </a:cxnLst>
              <a:rect l="0" t="0" r="r" b="b"/>
              <a:pathLst>
                <a:path w="4" h="3">
                  <a:moveTo>
                    <a:pt x="4" y="2"/>
                  </a:moveTo>
                  <a:cubicBezTo>
                    <a:pt x="4" y="1"/>
                    <a:pt x="3" y="0"/>
                    <a:pt x="2" y="0"/>
                  </a:cubicBezTo>
                  <a:cubicBezTo>
                    <a:pt x="0" y="1"/>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iş1ide">
              <a:extLst>
                <a:ext uri="{FF2B5EF4-FFF2-40B4-BE49-F238E27FC236}">
                  <a16:creationId xmlns:a16="http://schemas.microsoft.com/office/drawing/2014/main" id="{A37CAB92-6D16-49B2-8FFD-9A20815DE21E}"/>
                </a:ext>
              </a:extLst>
            </p:cNvPr>
            <p:cNvSpPr/>
            <p:nvPr/>
          </p:nvSpPr>
          <p:spPr bwMode="auto">
            <a:xfrm>
              <a:off x="4740511" y="3694659"/>
              <a:ext cx="0" cy="418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ṩḻïďè">
              <a:extLst>
                <a:ext uri="{FF2B5EF4-FFF2-40B4-BE49-F238E27FC236}">
                  <a16:creationId xmlns:a16="http://schemas.microsoft.com/office/drawing/2014/main" id="{9A45C3C2-D5B8-4011-A26E-775F7308F1F5}"/>
                </a:ext>
              </a:extLst>
            </p:cNvPr>
            <p:cNvSpPr/>
            <p:nvPr/>
          </p:nvSpPr>
          <p:spPr bwMode="auto">
            <a:xfrm>
              <a:off x="4552249" y="2634113"/>
              <a:ext cx="267751" cy="54387"/>
            </a:xfrm>
            <a:custGeom>
              <a:avLst/>
              <a:gdLst>
                <a:gd name="T0" fmla="*/ 2 w 54"/>
                <a:gd name="T1" fmla="*/ 6 h 11"/>
                <a:gd name="T2" fmla="*/ 20 w 54"/>
                <a:gd name="T3" fmla="*/ 6 h 11"/>
                <a:gd name="T4" fmla="*/ 22 w 54"/>
                <a:gd name="T5" fmla="*/ 6 h 11"/>
                <a:gd name="T6" fmla="*/ 27 w 54"/>
                <a:gd name="T7" fmla="*/ 6 h 11"/>
                <a:gd name="T8" fmla="*/ 38 w 54"/>
                <a:gd name="T9" fmla="*/ 10 h 11"/>
                <a:gd name="T10" fmla="*/ 53 w 54"/>
                <a:gd name="T11" fmla="*/ 8 h 11"/>
                <a:gd name="T12" fmla="*/ 1 w 54"/>
                <a:gd name="T13" fmla="*/ 4 h 11"/>
                <a:gd name="T14" fmla="*/ 2 w 5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
                  <a:moveTo>
                    <a:pt x="2" y="6"/>
                  </a:moveTo>
                  <a:cubicBezTo>
                    <a:pt x="9" y="5"/>
                    <a:pt x="17" y="7"/>
                    <a:pt x="20" y="6"/>
                  </a:cubicBezTo>
                  <a:cubicBezTo>
                    <a:pt x="20" y="6"/>
                    <a:pt x="21" y="6"/>
                    <a:pt x="22" y="6"/>
                  </a:cubicBezTo>
                  <a:cubicBezTo>
                    <a:pt x="24" y="8"/>
                    <a:pt x="25" y="6"/>
                    <a:pt x="27" y="6"/>
                  </a:cubicBezTo>
                  <a:cubicBezTo>
                    <a:pt x="32" y="3"/>
                    <a:pt x="30" y="10"/>
                    <a:pt x="38" y="10"/>
                  </a:cubicBezTo>
                  <a:cubicBezTo>
                    <a:pt x="51" y="9"/>
                    <a:pt x="54" y="11"/>
                    <a:pt x="53" y="8"/>
                  </a:cubicBezTo>
                  <a:cubicBezTo>
                    <a:pt x="52" y="0"/>
                    <a:pt x="8" y="1"/>
                    <a:pt x="1" y="4"/>
                  </a:cubicBezTo>
                  <a:cubicBezTo>
                    <a:pt x="0" y="5"/>
                    <a:pt x="2"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ï$ľîḋê">
              <a:extLst>
                <a:ext uri="{FF2B5EF4-FFF2-40B4-BE49-F238E27FC236}">
                  <a16:creationId xmlns:a16="http://schemas.microsoft.com/office/drawing/2014/main" id="{A636F85F-4537-44C1-B06F-6BECAF96AB54}"/>
                </a:ext>
              </a:extLst>
            </p:cNvPr>
            <p:cNvSpPr/>
            <p:nvPr/>
          </p:nvSpPr>
          <p:spPr bwMode="auto">
            <a:xfrm>
              <a:off x="4916223" y="4320108"/>
              <a:ext cx="2092" cy="20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4" name="矩形 123">
            <a:extLst>
              <a:ext uri="{FF2B5EF4-FFF2-40B4-BE49-F238E27FC236}">
                <a16:creationId xmlns:a16="http://schemas.microsoft.com/office/drawing/2014/main" id="{3A9B67C4-F4BB-435C-A3F0-5568E851576D}"/>
              </a:ext>
            </a:extLst>
          </p:cNvPr>
          <p:cNvSpPr/>
          <p:nvPr/>
        </p:nvSpPr>
        <p:spPr bwMode="auto">
          <a:xfrm>
            <a:off x="756397" y="1428714"/>
            <a:ext cx="10605941" cy="4514646"/>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5" name="直接连接符 124">
            <a:extLst>
              <a:ext uri="{FF2B5EF4-FFF2-40B4-BE49-F238E27FC236}">
                <a16:creationId xmlns:a16="http://schemas.microsoft.com/office/drawing/2014/main" id="{581102DA-75D1-4C5D-B041-402B7C9A4708}"/>
              </a:ext>
            </a:extLst>
          </p:cNvPr>
          <p:cNvCxnSpPr>
            <a:cxnSpLocks/>
          </p:cNvCxnSpPr>
          <p:nvPr/>
        </p:nvCxnSpPr>
        <p:spPr>
          <a:xfrm flipH="1">
            <a:off x="10942189" y="56051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33F5FDED-634B-42A9-9B37-6228B50A5B1E}"/>
              </a:ext>
            </a:extLst>
          </p:cNvPr>
          <p:cNvCxnSpPr>
            <a:cxnSpLocks/>
          </p:cNvCxnSpPr>
          <p:nvPr/>
        </p:nvCxnSpPr>
        <p:spPr>
          <a:xfrm flipH="1">
            <a:off x="10549407" y="140030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accel="50000" fill="hold" grpId="0" nodeType="afterEffect" p14:presetBounceEnd="58000">
                                      <p:stCondLst>
                                        <p:cond delay="0"/>
                                      </p:stCondLst>
                                      <p:childTnLst>
                                        <p:set>
                                          <p:cBhvr>
                                            <p:cTn id="11" dur="1" fill="hold">
                                              <p:stCondLst>
                                                <p:cond delay="0"/>
                                              </p:stCondLst>
                                            </p:cTn>
                                            <p:tgtEl>
                                              <p:spTgt spid="124"/>
                                            </p:tgtEl>
                                            <p:attrNameLst>
                                              <p:attrName>style.visibility</p:attrName>
                                            </p:attrNameLst>
                                          </p:cBhvr>
                                          <p:to>
                                            <p:strVal val="visible"/>
                                          </p:to>
                                        </p:set>
                                        <p:anim calcmode="lin" valueType="num" p14:bounceEnd="58000">
                                          <p:cBhvr additive="base">
                                            <p:cTn id="12" dur="1250" fill="hold"/>
                                            <p:tgtEl>
                                              <p:spTgt spid="124"/>
                                            </p:tgtEl>
                                            <p:attrNameLst>
                                              <p:attrName>ppt_x</p:attrName>
                                            </p:attrNameLst>
                                          </p:cBhvr>
                                          <p:tavLst>
                                            <p:tav tm="0">
                                              <p:val>
                                                <p:strVal val="0-#ppt_w/2"/>
                                              </p:val>
                                            </p:tav>
                                            <p:tav tm="100000">
                                              <p:val>
                                                <p:strVal val="#ppt_x"/>
                                              </p:val>
                                            </p:tav>
                                          </p:tavLst>
                                        </p:anim>
                                        <p:anim calcmode="lin" valueType="num" p14:bounceEnd="58000">
                                          <p:cBhvr additive="base">
                                            <p:cTn id="13" dur="1250" fill="hold"/>
                                            <p:tgtEl>
                                              <p:spTgt spid="124"/>
                                            </p:tgtEl>
                                            <p:attrNameLst>
                                              <p:attrName>ppt_y</p:attrName>
                                            </p:attrNameLst>
                                          </p:cBhvr>
                                          <p:tavLst>
                                            <p:tav tm="0">
                                              <p:val>
                                                <p:strVal val="#ppt_y"/>
                                              </p:val>
                                            </p:tav>
                                            <p:tav tm="100000">
                                              <p:val>
                                                <p:strVal val="#ppt_y"/>
                                              </p:val>
                                            </p:tav>
                                          </p:tavLst>
                                        </p:anim>
                                      </p:childTnLst>
                                    </p:cTn>
                                  </p:par>
                                  <p:par>
                                    <p:cTn id="14" presetID="14" presetClass="entr" presetSubtype="1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randombar(horizontal)">
                                          <p:cBhvr>
                                            <p:cTn id="16" dur="500"/>
                                            <p:tgtEl>
                                              <p:spTgt spid="125"/>
                                            </p:tgtEl>
                                          </p:cBhvr>
                                        </p:animEffect>
                                      </p:childTnLst>
                                    </p:cTn>
                                  </p:par>
                                  <p:par>
                                    <p:cTn id="17" presetID="14" presetClass="entr" presetSubtype="1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randombar(horizontal)">
                                          <p:cBhvr>
                                            <p:cTn id="19" dur="500"/>
                                            <p:tgtEl>
                                              <p:spTgt spid="126"/>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6" presetClass="entr" presetSubtype="16"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2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accel="50000" fill="hold" grpId="0" nodeType="afterEffect">
                                      <p:stCondLst>
                                        <p:cond delay="0"/>
                                      </p:stCondLst>
                                      <p:childTnLst>
                                        <p:set>
                                          <p:cBhvr>
                                            <p:cTn id="11" dur="1" fill="hold">
                                              <p:stCondLst>
                                                <p:cond delay="0"/>
                                              </p:stCondLst>
                                            </p:cTn>
                                            <p:tgtEl>
                                              <p:spTgt spid="124"/>
                                            </p:tgtEl>
                                            <p:attrNameLst>
                                              <p:attrName>style.visibility</p:attrName>
                                            </p:attrNameLst>
                                          </p:cBhvr>
                                          <p:to>
                                            <p:strVal val="visible"/>
                                          </p:to>
                                        </p:set>
                                        <p:anim calcmode="lin" valueType="num">
                                          <p:cBhvr additive="base">
                                            <p:cTn id="12" dur="1250" fill="hold"/>
                                            <p:tgtEl>
                                              <p:spTgt spid="124"/>
                                            </p:tgtEl>
                                            <p:attrNameLst>
                                              <p:attrName>ppt_x</p:attrName>
                                            </p:attrNameLst>
                                          </p:cBhvr>
                                          <p:tavLst>
                                            <p:tav tm="0">
                                              <p:val>
                                                <p:strVal val="0-#ppt_w/2"/>
                                              </p:val>
                                            </p:tav>
                                            <p:tav tm="100000">
                                              <p:val>
                                                <p:strVal val="#ppt_x"/>
                                              </p:val>
                                            </p:tav>
                                          </p:tavLst>
                                        </p:anim>
                                        <p:anim calcmode="lin" valueType="num">
                                          <p:cBhvr additive="base">
                                            <p:cTn id="13" dur="1250" fill="hold"/>
                                            <p:tgtEl>
                                              <p:spTgt spid="124"/>
                                            </p:tgtEl>
                                            <p:attrNameLst>
                                              <p:attrName>ppt_y</p:attrName>
                                            </p:attrNameLst>
                                          </p:cBhvr>
                                          <p:tavLst>
                                            <p:tav tm="0">
                                              <p:val>
                                                <p:strVal val="#ppt_y"/>
                                              </p:val>
                                            </p:tav>
                                            <p:tav tm="100000">
                                              <p:val>
                                                <p:strVal val="#ppt_y"/>
                                              </p:val>
                                            </p:tav>
                                          </p:tavLst>
                                        </p:anim>
                                      </p:childTnLst>
                                    </p:cTn>
                                  </p:par>
                                  <p:par>
                                    <p:cTn id="14" presetID="14" presetClass="entr" presetSubtype="1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randombar(horizontal)">
                                          <p:cBhvr>
                                            <p:cTn id="16" dur="500"/>
                                            <p:tgtEl>
                                              <p:spTgt spid="125"/>
                                            </p:tgtEl>
                                          </p:cBhvr>
                                        </p:animEffect>
                                      </p:childTnLst>
                                    </p:cTn>
                                  </p:par>
                                  <p:par>
                                    <p:cTn id="17" presetID="14" presetClass="entr" presetSubtype="1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randombar(horizontal)">
                                          <p:cBhvr>
                                            <p:cTn id="19" dur="500"/>
                                            <p:tgtEl>
                                              <p:spTgt spid="126"/>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6" presetClass="entr" presetSubtype="16"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124"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11307" y="1498600"/>
            <a:ext cx="2020186" cy="3782992"/>
          </a:xfrm>
          <a:prstGeom prst="rect">
            <a:avLst/>
          </a:prstGeom>
          <a:noFill/>
          <a:ln>
            <a:solidFill>
              <a:schemeClr val="tx1">
                <a:lumMod val="75000"/>
                <a:lumOff val="2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4615543" y="579835"/>
            <a:ext cx="4361147" cy="436114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11225" y="1389960"/>
            <a:ext cx="2020186" cy="378299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634335" y="1685049"/>
            <a:ext cx="923330" cy="2703042"/>
          </a:xfrm>
          <a:prstGeom prst="rect">
            <a:avLst/>
          </a:prstGeom>
          <a:noFill/>
          <a:effectLst/>
        </p:spPr>
        <p:txBody>
          <a:bodyPr vert="eaVert" wrap="square" rtlCol="0">
            <a:spAutoFit/>
          </a:bodyPr>
          <a:lstStyle/>
          <a:p>
            <a:pPr algn="dist"/>
            <a:r>
              <a:rPr lang="zh-CN" altLang="en-US" sz="48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感谢观看</a:t>
            </a:r>
          </a:p>
        </p:txBody>
      </p:sp>
      <p:cxnSp>
        <p:nvCxnSpPr>
          <p:cNvPr id="23" name="直接连接符 22"/>
          <p:cNvCxnSpPr/>
          <p:nvPr/>
        </p:nvCxnSpPr>
        <p:spPr>
          <a:xfrm flipH="1">
            <a:off x="3612707" y="4141347"/>
            <a:ext cx="1498600" cy="1498600"/>
          </a:xfrm>
          <a:prstGeom prst="line">
            <a:avLst/>
          </a:prstGeom>
          <a:ln w="698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9279" y="1209935"/>
            <a:ext cx="2548054" cy="2548054"/>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26" name="矩形 17"/>
          <p:cNvSpPr>
            <a:spLocks noChangeArrowheads="1"/>
          </p:cNvSpPr>
          <p:nvPr/>
        </p:nvSpPr>
        <p:spPr bwMode="auto">
          <a:xfrm>
            <a:off x="5171377" y="4733692"/>
            <a:ext cx="2024080" cy="27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en-US" altLang="zh-CN" sz="10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THANKS FOR WATCHING</a:t>
            </a:r>
          </a:p>
        </p:txBody>
      </p:sp>
      <p:cxnSp>
        <p:nvCxnSpPr>
          <p:cNvPr id="4" name="直接连接符 3"/>
          <p:cNvCxnSpPr/>
          <p:nvPr/>
        </p:nvCxnSpPr>
        <p:spPr>
          <a:xfrm>
            <a:off x="5473932" y="4676754"/>
            <a:ext cx="14076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86738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14:presetBounceEnd="60000">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14:bounceEnd="60000">
                                          <p:cBhvr additive="base">
                                            <p:cTn id="25" dur="12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14:presetBounceEnd="60000">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14:bounceEnd="60000">
                                          <p:cBhvr additive="base">
                                            <p:cTn id="29" dur="125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accel="6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by="(-#ppt_w*2)" calcmode="lin" valueType="num">
                                          <p:cBhvr rctx="PPT">
                                            <p:cTn id="19" dur="500" autoRev="1" fill="hold">
                                              <p:stCondLst>
                                                <p:cond delay="0"/>
                                              </p:stCondLst>
                                            </p:cTn>
                                            <p:tgtEl>
                                              <p:spTgt spid="21"/>
                                            </p:tgtEl>
                                            <p:attrNameLst>
                                              <p:attrName>ppt_w</p:attrName>
                                            </p:attrNameLst>
                                          </p:cBhvr>
                                        </p:anim>
                                        <p:anim by="(#ppt_w*0.50)" calcmode="lin" valueType="num">
                                          <p:cBhvr>
                                            <p:cTn id="20" dur="500" decel="50000" autoRev="1" fill="hold">
                                              <p:stCondLst>
                                                <p:cond delay="0"/>
                                              </p:stCondLst>
                                            </p:cTn>
                                            <p:tgtEl>
                                              <p:spTgt spid="21"/>
                                            </p:tgtEl>
                                            <p:attrNameLst>
                                              <p:attrName>ppt_x</p:attrName>
                                            </p:attrNameLst>
                                          </p:cBhvr>
                                        </p:anim>
                                        <p:anim from="(-#ppt_h/2)" to="(#ppt_y)" calcmode="lin" valueType="num">
                                          <p:cBhvr>
                                            <p:cTn id="21" dur="1000" fill="hold">
                                              <p:stCondLst>
                                                <p:cond delay="0"/>
                                              </p:stCondLst>
                                            </p:cTn>
                                            <p:tgtEl>
                                              <p:spTgt spid="21"/>
                                            </p:tgtEl>
                                            <p:attrNameLst>
                                              <p:attrName>ppt_y</p:attrName>
                                            </p:attrNameLst>
                                          </p:cBhvr>
                                        </p:anim>
                                        <p:animRot by="21600000">
                                          <p:cBhvr>
                                            <p:cTn id="22" dur="1000" fill="hold">
                                              <p:stCondLst>
                                                <p:cond delay="0"/>
                                              </p:stCondLst>
                                            </p:cTn>
                                            <p:tgtEl>
                                              <p:spTgt spid="21"/>
                                            </p:tgtEl>
                                            <p:attrNameLst>
                                              <p:attrName>r</p:attrName>
                                            </p:attrNameLst>
                                          </p:cBhvr>
                                        </p:animRot>
                                      </p:childTnLst>
                                    </p:cTn>
                                  </p:par>
                                  <p:par>
                                    <p:cTn id="23" presetID="2" presetClass="entr" presetSubtype="12" accel="6000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250" fill="hold"/>
                                            <p:tgtEl>
                                              <p:spTgt spid="23"/>
                                            </p:tgtEl>
                                            <p:attrNameLst>
                                              <p:attrName>ppt_x</p:attrName>
                                            </p:attrNameLst>
                                          </p:cBhvr>
                                          <p:tavLst>
                                            <p:tav tm="0">
                                              <p:val>
                                                <p:strVal val="0-#ppt_w/2"/>
                                              </p:val>
                                            </p:tav>
                                            <p:tav tm="100000">
                                              <p:val>
                                                <p:strVal val="#ppt_x"/>
                                              </p:val>
                                            </p:tav>
                                          </p:tavLst>
                                        </p:anim>
                                        <p:anim calcmode="lin" valueType="num">
                                          <p:cBhvr additive="base">
                                            <p:cTn id="26" dur="12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3" accel="60000" fill="hold"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250" fill="hold"/>
                                            <p:tgtEl>
                                              <p:spTgt spid="24"/>
                                            </p:tgtEl>
                                            <p:attrNameLst>
                                              <p:attrName>ppt_x</p:attrName>
                                            </p:attrNameLst>
                                          </p:cBhvr>
                                          <p:tavLst>
                                            <p:tav tm="0">
                                              <p:val>
                                                <p:strVal val="1+#ppt_w/2"/>
                                              </p:val>
                                            </p:tav>
                                            <p:tav tm="100000">
                                              <p:val>
                                                <p:strVal val="#ppt_x"/>
                                              </p:val>
                                            </p:tav>
                                          </p:tavLst>
                                        </p:anim>
                                        <p:anim calcmode="lin" valueType="num">
                                          <p:cBhvr additive="base">
                                            <p:cTn id="30" dur="1250" fill="hold"/>
                                            <p:tgtEl>
                                              <p:spTgt spid="24"/>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1250"/>
                                      </p:stCondLst>
                                      <p:iterate type="lt">
                                        <p:tmPct val="10000"/>
                                      </p:iterate>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1" grpId="0"/>
          <p:bldP spid="2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414130" y="2879942"/>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09870" y="1642716"/>
            <a:ext cx="1701107" cy="646331"/>
          </a:xfrm>
          <a:prstGeom prst="rect">
            <a:avLst/>
          </a:prstGeom>
          <a:noFill/>
          <a:effectLst/>
        </p:spPr>
        <p:txBody>
          <a:bodyPr wrap="none" rtlCol="0">
            <a:spAutoFit/>
          </a:bodyPr>
          <a:lstStyle/>
          <a:p>
            <a:pPr algn="r"/>
            <a:r>
              <a:rPr lang="en-US" altLang="zh-CN" sz="3600" dirty="0">
                <a:solidFill>
                  <a:schemeClr val="tx1">
                    <a:lumMod val="75000"/>
                    <a:lumOff val="25000"/>
                  </a:schemeClr>
                </a:solidFill>
                <a:latin typeface="+mn-lt"/>
                <a:ea typeface="微软雅黑" panose="020B0503020204020204" pitchFamily="34" charset="-122"/>
                <a:cs typeface="Kartika" panose="02020503030404060203" pitchFamily="18" charset="0"/>
              </a:rPr>
              <a:t>CONCENTS</a:t>
            </a:r>
            <a:endParaRPr lang="zh-CN" altLang="en-US" sz="3600" dirty="0">
              <a:solidFill>
                <a:schemeClr val="tx1">
                  <a:lumMod val="75000"/>
                  <a:lumOff val="25000"/>
                </a:schemeClr>
              </a:solidFill>
              <a:latin typeface="+mn-lt"/>
              <a:ea typeface="微软雅黑" panose="020B0503020204020204" pitchFamily="34" charset="-122"/>
              <a:cs typeface="Kartika" panose="02020503030404060203" pitchFamily="18" charset="0"/>
            </a:endParaRPr>
          </a:p>
        </p:txBody>
      </p:sp>
      <p:sp>
        <p:nvSpPr>
          <p:cNvPr id="5" name="文本框 4"/>
          <p:cNvSpPr txBox="1"/>
          <p:nvPr/>
        </p:nvSpPr>
        <p:spPr>
          <a:xfrm>
            <a:off x="429172" y="2047495"/>
            <a:ext cx="1976145" cy="1107996"/>
          </a:xfrm>
          <a:prstGeom prst="rect">
            <a:avLst/>
          </a:prstGeom>
          <a:noFill/>
          <a:effectLst/>
        </p:spPr>
        <p:txBody>
          <a:bodyPr wrap="square" rtlCol="0">
            <a:spAutoFit/>
          </a:bodyPr>
          <a:lstStyle/>
          <a:p>
            <a:pPr algn="dist"/>
            <a:r>
              <a:rPr lang="zh-CN" altLang="en-US" sz="6600" dirty="0">
                <a:solidFill>
                  <a:schemeClr val="tx1">
                    <a:lumMod val="75000"/>
                    <a:lumOff val="25000"/>
                  </a:schemeClr>
                </a:solidFill>
                <a:latin typeface="微软雅黑 Light" panose="020B0502040204020203" pitchFamily="34" charset="-122"/>
                <a:ea typeface="微软雅黑 Light" panose="020B0502040204020203" pitchFamily="34" charset="-122"/>
                <a:cs typeface="Kartika" panose="02020503030404060203" pitchFamily="18" charset="0"/>
              </a:rPr>
              <a:t>目录</a:t>
            </a:r>
          </a:p>
        </p:txBody>
      </p:sp>
      <p:cxnSp>
        <p:nvCxnSpPr>
          <p:cNvPr id="16" name="直接连接符 15"/>
          <p:cNvCxnSpPr/>
          <p:nvPr/>
        </p:nvCxnSpPr>
        <p:spPr>
          <a:xfrm flipV="1">
            <a:off x="307706" y="2122679"/>
            <a:ext cx="3277828" cy="3277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651249" y="2335625"/>
            <a:ext cx="866770" cy="866770"/>
          </a:xfrm>
          <a:prstGeom prst="line">
            <a:avLst/>
          </a:prstGeom>
          <a:ln w="0">
            <a:solidFill>
              <a:schemeClr val="tx1">
                <a:lumMod val="75000"/>
                <a:lumOff val="25000"/>
                <a:alpha val="52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986015" y="1711248"/>
            <a:ext cx="5716785" cy="707886"/>
            <a:chOff x="3986015" y="1711248"/>
            <a:chExt cx="5716785" cy="707886"/>
          </a:xfrm>
        </p:grpSpPr>
        <p:sp>
          <p:nvSpPr>
            <p:cNvPr id="10"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项目简介</a:t>
              </a:r>
            </a:p>
          </p:txBody>
        </p:sp>
        <p:sp>
          <p:nvSpPr>
            <p:cNvPr id="1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1</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3" name="矩形 2"/>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7" name="组合 16"/>
          <p:cNvGrpSpPr/>
          <p:nvPr/>
        </p:nvGrpSpPr>
        <p:grpSpPr>
          <a:xfrm>
            <a:off x="3986015" y="2695468"/>
            <a:ext cx="5716785" cy="707886"/>
            <a:chOff x="3986015" y="1711248"/>
            <a:chExt cx="5716785" cy="707886"/>
          </a:xfrm>
        </p:grpSpPr>
        <p:sp>
          <p:nvSpPr>
            <p:cNvPr id="18"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架构设计</a:t>
              </a:r>
            </a:p>
          </p:txBody>
        </p:sp>
        <p:sp>
          <p:nvSpPr>
            <p:cNvPr id="19"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2</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0" name="矩形 19"/>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1" name="组合 20"/>
          <p:cNvGrpSpPr/>
          <p:nvPr/>
        </p:nvGrpSpPr>
        <p:grpSpPr>
          <a:xfrm>
            <a:off x="3986014" y="3679688"/>
            <a:ext cx="5716785" cy="707886"/>
            <a:chOff x="3986015" y="1711248"/>
            <a:chExt cx="5716785" cy="707886"/>
          </a:xfrm>
        </p:grpSpPr>
        <p:sp>
          <p:nvSpPr>
            <p:cNvPr id="22"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项目演示</a:t>
              </a:r>
            </a:p>
          </p:txBody>
        </p:sp>
        <p:sp>
          <p:nvSpPr>
            <p:cNvPr id="23"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3</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5" name="矩形 24"/>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6" name="组合 25"/>
          <p:cNvGrpSpPr/>
          <p:nvPr/>
        </p:nvGrpSpPr>
        <p:grpSpPr>
          <a:xfrm>
            <a:off x="3986013" y="4663907"/>
            <a:ext cx="5716785" cy="707886"/>
            <a:chOff x="3986015" y="1711248"/>
            <a:chExt cx="5716785" cy="707886"/>
          </a:xfrm>
        </p:grpSpPr>
        <p:sp>
          <p:nvSpPr>
            <p:cNvPr id="27" name="TextBox 64"/>
            <p:cNvSpPr>
              <a:spLocks noChangeArrowheads="1"/>
            </p:cNvSpPr>
            <p:nvPr/>
          </p:nvSpPr>
          <p:spPr bwMode="auto">
            <a:xfrm>
              <a:off x="4586719" y="1723948"/>
              <a:ext cx="3781315" cy="646331"/>
            </a:xfrm>
            <a:prstGeom prst="rect">
              <a:avLst/>
            </a:prstGeom>
            <a:noFill/>
            <a:ln w="9525">
              <a:noFill/>
              <a:miter lim="800000"/>
              <a:headEnd/>
              <a:tailEnd/>
            </a:ln>
          </p:spPr>
          <p:txBody>
            <a:bodyPr wrap="square" lIns="91440" tIns="45720" rIns="91440" bIns="45720">
              <a:spAutoFit/>
            </a:bodyPr>
            <a:lstStyle/>
            <a:p>
              <a:r>
                <a:rPr lang="zh-CN" altLang="en-US" sz="3600" dirty="0">
                  <a:solidFill>
                    <a:schemeClr val="tx1">
                      <a:lumMod val="75000"/>
                      <a:lumOff val="25000"/>
                    </a:schemeClr>
                  </a:solidFill>
                  <a:latin typeface="Agency FB" panose="020B0503020202020204" pitchFamily="34" charset="0"/>
                  <a:cs typeface="+mn-ea"/>
                  <a:sym typeface="+mn-lt"/>
                </a:rPr>
                <a:t>项目总结</a:t>
              </a:r>
            </a:p>
          </p:txBody>
        </p:sp>
        <p:sp>
          <p:nvSpPr>
            <p:cNvPr id="28" name="TextBox 64"/>
            <p:cNvSpPr>
              <a:spLocks noChangeArrowheads="1"/>
            </p:cNvSpPr>
            <p:nvPr/>
          </p:nvSpPr>
          <p:spPr bwMode="auto">
            <a:xfrm>
              <a:off x="4193481" y="1723948"/>
              <a:ext cx="518681" cy="646331"/>
            </a:xfrm>
            <a:prstGeom prst="rect">
              <a:avLst/>
            </a:prstGeom>
            <a:noFill/>
            <a:ln w="9525">
              <a:noFill/>
              <a:miter lim="800000"/>
              <a:headEnd/>
              <a:tailEnd/>
            </a:ln>
          </p:spPr>
          <p:txBody>
            <a:bodyPr wrap="square" lIns="91440" tIns="45720" rIns="91440" bIns="45720">
              <a:spAutoFit/>
            </a:bodyPr>
            <a:lstStyle/>
            <a:p>
              <a:r>
                <a:rPr lang="en-US" altLang="zh-CN" sz="3600" dirty="0">
                  <a:solidFill>
                    <a:schemeClr val="tx1">
                      <a:lumMod val="75000"/>
                      <a:lumOff val="25000"/>
                    </a:schemeClr>
                  </a:solidFill>
                  <a:latin typeface="Agency FB" panose="020B0503020202020204" pitchFamily="34" charset="0"/>
                  <a:cs typeface="+mn-ea"/>
                  <a:sym typeface="+mn-lt"/>
                </a:rPr>
                <a:t>4</a:t>
              </a:r>
              <a:endParaRPr lang="zh-CN" altLang="en-US" sz="3600" dirty="0">
                <a:solidFill>
                  <a:schemeClr val="tx1">
                    <a:lumMod val="75000"/>
                    <a:lumOff val="25000"/>
                  </a:schemeClr>
                </a:solidFill>
                <a:latin typeface="Agency FB" panose="020B0503020202020204" pitchFamily="34" charset="0"/>
                <a:cs typeface="+mn-ea"/>
                <a:sym typeface="+mn-lt"/>
              </a:endParaRPr>
            </a:p>
          </p:txBody>
        </p:sp>
        <p:sp>
          <p:nvSpPr>
            <p:cNvPr id="29" name="矩形 28"/>
            <p:cNvSpPr/>
            <p:nvPr/>
          </p:nvSpPr>
          <p:spPr>
            <a:xfrm>
              <a:off x="3986015" y="1711248"/>
              <a:ext cx="5716785" cy="707886"/>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300528709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14:presetBounceEnd="62000">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14:bounceEnd="62000">
                                          <p:cBhvr additive="base">
                                            <p:cTn id="26" dur="1750" fill="hold"/>
                                            <p:tgtEl>
                                              <p:spTgt spid="14"/>
                                            </p:tgtEl>
                                            <p:attrNameLst>
                                              <p:attrName>ppt_x</p:attrName>
                                            </p:attrNameLst>
                                          </p:cBhvr>
                                          <p:tavLst>
                                            <p:tav tm="0">
                                              <p:val>
                                                <p:strVal val="1+#ppt_w/2"/>
                                              </p:val>
                                            </p:tav>
                                            <p:tav tm="100000">
                                              <p:val>
                                                <p:strVal val="#ppt_x"/>
                                              </p:val>
                                            </p:tav>
                                          </p:tavLst>
                                        </p:anim>
                                        <p:anim calcmode="lin" valueType="num" p14:bounceEnd="62000">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14:presetBounceEnd="62000">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14:bounceEnd="62000">
                                          <p:cBhvr additive="base">
                                            <p:cTn id="30" dur="1750" fill="hold"/>
                                            <p:tgtEl>
                                              <p:spTgt spid="17"/>
                                            </p:tgtEl>
                                            <p:attrNameLst>
                                              <p:attrName>ppt_x</p:attrName>
                                            </p:attrNameLst>
                                          </p:cBhvr>
                                          <p:tavLst>
                                            <p:tav tm="0">
                                              <p:val>
                                                <p:strVal val="1+#ppt_w/2"/>
                                              </p:val>
                                            </p:tav>
                                            <p:tav tm="100000">
                                              <p:val>
                                                <p:strVal val="#ppt_x"/>
                                              </p:val>
                                            </p:tav>
                                          </p:tavLst>
                                        </p:anim>
                                        <p:anim calcmode="lin" valueType="num" p14:bounceEnd="62000">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14:presetBounceEnd="62000">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14:bounceEnd="62000">
                                          <p:cBhvr additive="base">
                                            <p:cTn id="34" dur="1750" fill="hold"/>
                                            <p:tgtEl>
                                              <p:spTgt spid="21"/>
                                            </p:tgtEl>
                                            <p:attrNameLst>
                                              <p:attrName>ppt_x</p:attrName>
                                            </p:attrNameLst>
                                          </p:cBhvr>
                                          <p:tavLst>
                                            <p:tav tm="0">
                                              <p:val>
                                                <p:strVal val="1+#ppt_w/2"/>
                                              </p:val>
                                            </p:tav>
                                            <p:tav tm="100000">
                                              <p:val>
                                                <p:strVal val="#ppt_x"/>
                                              </p:val>
                                            </p:tav>
                                          </p:tavLst>
                                        </p:anim>
                                        <p:anim calcmode="lin" valueType="num" p14:bounceEnd="62000">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14:presetBounceEnd="62000">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14:bounceEnd="62000">
                                          <p:cBhvr additive="base">
                                            <p:cTn id="38" dur="1750" fill="hold"/>
                                            <p:tgtEl>
                                              <p:spTgt spid="26"/>
                                            </p:tgtEl>
                                            <p:attrNameLst>
                                              <p:attrName>ppt_x</p:attrName>
                                            </p:attrNameLst>
                                          </p:cBhvr>
                                          <p:tavLst>
                                            <p:tav tm="0">
                                              <p:val>
                                                <p:strVal val="1+#ppt_w/2"/>
                                              </p:val>
                                            </p:tav>
                                            <p:tav tm="100000">
                                              <p:val>
                                                <p:strVal val="#ppt_x"/>
                                              </p:val>
                                            </p:tav>
                                          </p:tavLst>
                                        </p:anim>
                                        <p:anim calcmode="lin" valueType="num" p14:bounceEnd="62000">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1000"/>
                                </p:stCondLst>
                                <p:childTnLst>
                                  <p:par>
                                    <p:cTn id="24" presetID="2" presetClass="entr" presetSubtype="2" accel="6000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750" fill="hold"/>
                                            <p:tgtEl>
                                              <p:spTgt spid="14"/>
                                            </p:tgtEl>
                                            <p:attrNameLst>
                                              <p:attrName>ppt_x</p:attrName>
                                            </p:attrNameLst>
                                          </p:cBhvr>
                                          <p:tavLst>
                                            <p:tav tm="0">
                                              <p:val>
                                                <p:strVal val="1+#ppt_w/2"/>
                                              </p:val>
                                            </p:tav>
                                            <p:tav tm="100000">
                                              <p:val>
                                                <p:strVal val="#ppt_x"/>
                                              </p:val>
                                            </p:tav>
                                          </p:tavLst>
                                        </p:anim>
                                        <p:anim calcmode="lin" valueType="num">
                                          <p:cBhvr additive="base">
                                            <p:cTn id="27" dur="175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accel="60000" fill="hold" nodeType="withEffect">
                                      <p:stCondLst>
                                        <p:cond delay="1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750" fill="hold"/>
                                            <p:tgtEl>
                                              <p:spTgt spid="17"/>
                                            </p:tgtEl>
                                            <p:attrNameLst>
                                              <p:attrName>ppt_x</p:attrName>
                                            </p:attrNameLst>
                                          </p:cBhvr>
                                          <p:tavLst>
                                            <p:tav tm="0">
                                              <p:val>
                                                <p:strVal val="1+#ppt_w/2"/>
                                              </p:val>
                                            </p:tav>
                                            <p:tav tm="100000">
                                              <p:val>
                                                <p:strVal val="#ppt_x"/>
                                              </p:val>
                                            </p:tav>
                                          </p:tavLst>
                                        </p:anim>
                                        <p:anim calcmode="lin" valueType="num">
                                          <p:cBhvr additive="base">
                                            <p:cTn id="31" dur="17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accel="60000" fill="hold"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750" fill="hold"/>
                                            <p:tgtEl>
                                              <p:spTgt spid="21"/>
                                            </p:tgtEl>
                                            <p:attrNameLst>
                                              <p:attrName>ppt_x</p:attrName>
                                            </p:attrNameLst>
                                          </p:cBhvr>
                                          <p:tavLst>
                                            <p:tav tm="0">
                                              <p:val>
                                                <p:strVal val="1+#ppt_w/2"/>
                                              </p:val>
                                            </p:tav>
                                            <p:tav tm="100000">
                                              <p:val>
                                                <p:strVal val="#ppt_x"/>
                                              </p:val>
                                            </p:tav>
                                          </p:tavLst>
                                        </p:anim>
                                        <p:anim calcmode="lin" valueType="num">
                                          <p:cBhvr additive="base">
                                            <p:cTn id="35" dur="175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accel="60000" fill="hold" nodeType="withEffect">
                                      <p:stCondLst>
                                        <p:cond delay="3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750" fill="hold"/>
                                            <p:tgtEl>
                                              <p:spTgt spid="26"/>
                                            </p:tgtEl>
                                            <p:attrNameLst>
                                              <p:attrName>ppt_x</p:attrName>
                                            </p:attrNameLst>
                                          </p:cBhvr>
                                          <p:tavLst>
                                            <p:tav tm="0">
                                              <p:val>
                                                <p:strVal val="1+#ppt_w/2"/>
                                              </p:val>
                                            </p:tav>
                                            <p:tav tm="100000">
                                              <p:val>
                                                <p:strVal val="#ppt_x"/>
                                              </p:val>
                                            </p:tav>
                                          </p:tavLst>
                                        </p:anim>
                                        <p:anim calcmode="lin" valueType="num">
                                          <p:cBhvr additive="base">
                                            <p:cTn id="39" dur="1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ONE</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项目简介</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0501989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760392" y="4885239"/>
            <a:ext cx="10547350" cy="68213"/>
          </a:xfrm>
          <a:custGeom>
            <a:avLst/>
            <a:gdLst>
              <a:gd name="T0" fmla="*/ 2147483647 w 2112"/>
              <a:gd name="T1" fmla="*/ 2147483647 h 28"/>
              <a:gd name="T2" fmla="*/ 2147483647 w 2112"/>
              <a:gd name="T3" fmla="*/ 0 h 28"/>
              <a:gd name="T4" fmla="*/ 2147483647 w 2112"/>
              <a:gd name="T5" fmla="*/ 0 h 28"/>
              <a:gd name="T6" fmla="*/ 0 w 2112"/>
              <a:gd name="T7" fmla="*/ 2147483647 h 28"/>
              <a:gd name="T8" fmla="*/ 0 w 2112"/>
              <a:gd name="T9" fmla="*/ 2147483647 h 28"/>
              <a:gd name="T10" fmla="*/ 2147483647 w 2112"/>
              <a:gd name="T11" fmla="*/ 2147483647 h 28"/>
              <a:gd name="T12" fmla="*/ 2147483647 w 2112"/>
              <a:gd name="T13" fmla="*/ 2147483647 h 28"/>
              <a:gd name="T14" fmla="*/ 2147483647 w 2112"/>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12" h="28">
                <a:moveTo>
                  <a:pt x="2112" y="14"/>
                </a:moveTo>
                <a:cubicBezTo>
                  <a:pt x="2112" y="7"/>
                  <a:pt x="2098" y="0"/>
                  <a:pt x="2081" y="0"/>
                </a:cubicBezTo>
                <a:cubicBezTo>
                  <a:pt x="30" y="0"/>
                  <a:pt x="30" y="0"/>
                  <a:pt x="30" y="0"/>
                </a:cubicBezTo>
                <a:cubicBezTo>
                  <a:pt x="13" y="0"/>
                  <a:pt x="0" y="7"/>
                  <a:pt x="0" y="14"/>
                </a:cubicBezTo>
                <a:cubicBezTo>
                  <a:pt x="0" y="14"/>
                  <a:pt x="0" y="14"/>
                  <a:pt x="0" y="14"/>
                </a:cubicBezTo>
                <a:cubicBezTo>
                  <a:pt x="0" y="22"/>
                  <a:pt x="13" y="28"/>
                  <a:pt x="30" y="28"/>
                </a:cubicBezTo>
                <a:cubicBezTo>
                  <a:pt x="2081" y="28"/>
                  <a:pt x="2081" y="28"/>
                  <a:pt x="2081" y="28"/>
                </a:cubicBezTo>
                <a:cubicBezTo>
                  <a:pt x="2098" y="28"/>
                  <a:pt x="2112" y="22"/>
                  <a:pt x="2112" y="14"/>
                </a:cubicBezTo>
                <a:close/>
              </a:path>
            </a:pathLst>
          </a:custGeom>
          <a:solidFill>
            <a:schemeClr val="tx1">
              <a:lumMod val="50000"/>
              <a:lumOff val="50000"/>
            </a:schemeClr>
          </a:solidFill>
          <a:ln w="9525">
            <a:noFill/>
            <a:round/>
            <a:headEnd/>
            <a:tailEnd/>
          </a:ln>
        </p:spPr>
        <p:txBody>
          <a:bodyPr/>
          <a:lstStyle/>
          <a:p>
            <a:endParaRPr lang="zh-CN" altLang="en-US"/>
          </a:p>
        </p:txBody>
      </p:sp>
      <p:sp>
        <p:nvSpPr>
          <p:cNvPr id="17" name="文本框 16"/>
          <p:cNvSpPr txBox="1">
            <a:spLocks noChangeArrowheads="1"/>
          </p:cNvSpPr>
          <p:nvPr/>
        </p:nvSpPr>
        <p:spPr bwMode="auto">
          <a:xfrm>
            <a:off x="1155680" y="5202738"/>
            <a:ext cx="760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2014</a:t>
            </a:r>
            <a:endParaRPr lang="zh-CN" altLang="en-US" sz="2800" b="1" dirty="0">
              <a:solidFill>
                <a:schemeClr val="tx1">
                  <a:lumMod val="75000"/>
                  <a:lumOff val="25000"/>
                </a:schemeClr>
              </a:solidFill>
              <a:latin typeface="Agency FB" panose="020B0503020202020204" pitchFamily="34" charset="0"/>
            </a:endParaRPr>
          </a:p>
        </p:txBody>
      </p:sp>
      <p:sp>
        <p:nvSpPr>
          <p:cNvPr id="18" name="文本框 17"/>
          <p:cNvSpPr txBox="1">
            <a:spLocks noChangeArrowheads="1"/>
          </p:cNvSpPr>
          <p:nvPr/>
        </p:nvSpPr>
        <p:spPr bwMode="auto">
          <a:xfrm>
            <a:off x="7147310" y="5202738"/>
            <a:ext cx="8386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2020</a:t>
            </a:r>
            <a:endParaRPr lang="zh-CN" altLang="en-US" sz="2800" b="1" dirty="0">
              <a:solidFill>
                <a:schemeClr val="tx1">
                  <a:lumMod val="75000"/>
                  <a:lumOff val="25000"/>
                </a:schemeClr>
              </a:solidFill>
              <a:latin typeface="Agency FB" panose="020B0503020202020204" pitchFamily="34" charset="0"/>
            </a:endParaRPr>
          </a:p>
        </p:txBody>
      </p:sp>
      <p:sp>
        <p:nvSpPr>
          <p:cNvPr id="19" name="文本框 18"/>
          <p:cNvSpPr txBox="1">
            <a:spLocks noChangeArrowheads="1"/>
          </p:cNvSpPr>
          <p:nvPr/>
        </p:nvSpPr>
        <p:spPr bwMode="auto">
          <a:xfrm>
            <a:off x="4152880" y="4046942"/>
            <a:ext cx="760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2018</a:t>
            </a:r>
            <a:endParaRPr lang="zh-CN" altLang="en-US" sz="2800" b="1" dirty="0">
              <a:solidFill>
                <a:schemeClr val="tx1">
                  <a:lumMod val="75000"/>
                  <a:lumOff val="25000"/>
                </a:schemeClr>
              </a:solidFill>
              <a:latin typeface="Agency FB" panose="020B0503020202020204" pitchFamily="34" charset="0"/>
            </a:endParaRPr>
          </a:p>
        </p:txBody>
      </p:sp>
      <p:sp>
        <p:nvSpPr>
          <p:cNvPr id="20" name="文本框 19"/>
          <p:cNvSpPr txBox="1">
            <a:spLocks noChangeArrowheads="1"/>
          </p:cNvSpPr>
          <p:nvPr/>
        </p:nvSpPr>
        <p:spPr bwMode="auto">
          <a:xfrm>
            <a:off x="10068918" y="4029346"/>
            <a:ext cx="7553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tx1">
                    <a:lumMod val="75000"/>
                    <a:lumOff val="25000"/>
                  </a:schemeClr>
                </a:solidFill>
                <a:latin typeface="Agency FB" panose="020B0503020202020204" pitchFamily="34" charset="0"/>
              </a:rPr>
              <a:t>2021</a:t>
            </a:r>
            <a:endParaRPr lang="zh-CN" altLang="en-US" sz="2800" b="1" dirty="0">
              <a:solidFill>
                <a:schemeClr val="tx1">
                  <a:lumMod val="75000"/>
                  <a:lumOff val="25000"/>
                </a:schemeClr>
              </a:solidFill>
              <a:latin typeface="Agency FB" panose="020B0503020202020204" pitchFamily="34" charset="0"/>
            </a:endParaRPr>
          </a:p>
        </p:txBody>
      </p:sp>
      <p:sp>
        <p:nvSpPr>
          <p:cNvPr id="27" name="文本框 26"/>
          <p:cNvSpPr txBox="1"/>
          <p:nvPr/>
        </p:nvSpPr>
        <p:spPr>
          <a:xfrm>
            <a:off x="1115261" y="2104454"/>
            <a:ext cx="9857540" cy="1413207"/>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Agency FB" panose="020B0503020202020204" pitchFamily="34" charset="0"/>
                <a:cs typeface="+mn-ea"/>
                <a:sym typeface="+mn-lt"/>
              </a:rPr>
              <a:t>          </a:t>
            </a:r>
            <a:r>
              <a:rPr lang="zh-CN" altLang="en-US" sz="2000" b="1" dirty="0">
                <a:solidFill>
                  <a:schemeClr val="tx1">
                    <a:lumMod val="75000"/>
                    <a:lumOff val="25000"/>
                  </a:schemeClr>
                </a:solidFill>
                <a:latin typeface="Agency FB" panose="020B0503020202020204" pitchFamily="34" charset="0"/>
                <a:cs typeface="+mn-ea"/>
                <a:sym typeface="+mn-lt"/>
              </a:rPr>
              <a:t>随着游戏行业的发展，经典游戏超级马里奥、口袋妖怪、星之卡比、飞机大战等游戏派生出现了许多的衍生物，或者成为了许多游戏创新的起点。以这些经典游戏为基点，本项目希望制作出一款轻量级、适合喜欢多种类型游戏的玩家的 </a:t>
            </a:r>
            <a:r>
              <a:rPr lang="en-US" altLang="zh-CN" sz="2000" b="1" dirty="0">
                <a:solidFill>
                  <a:schemeClr val="tx1">
                    <a:lumMod val="75000"/>
                    <a:lumOff val="25000"/>
                  </a:schemeClr>
                </a:solidFill>
                <a:latin typeface="Agency FB" panose="020B0503020202020204" pitchFamily="34" charset="0"/>
                <a:cs typeface="+mn-ea"/>
                <a:sym typeface="+mn-lt"/>
              </a:rPr>
              <a:t>PC </a:t>
            </a:r>
            <a:r>
              <a:rPr lang="zh-CN" altLang="en-US" sz="2000" b="1" dirty="0">
                <a:solidFill>
                  <a:schemeClr val="tx1">
                    <a:lumMod val="75000"/>
                    <a:lumOff val="25000"/>
                  </a:schemeClr>
                </a:solidFill>
                <a:latin typeface="Agency FB" panose="020B0503020202020204" pitchFamily="34" charset="0"/>
                <a:cs typeface="+mn-ea"/>
                <a:sym typeface="+mn-lt"/>
              </a:rPr>
              <a:t>游戏。</a:t>
            </a:r>
            <a:endParaRPr lang="en-US" altLang="zh-CN" b="1" dirty="0">
              <a:solidFill>
                <a:schemeClr val="tx1">
                  <a:lumMod val="75000"/>
                  <a:lumOff val="25000"/>
                </a:schemeClr>
              </a:solidFill>
              <a:latin typeface="Agency FB" panose="020B0503020202020204" pitchFamily="34" charset="0"/>
              <a:cs typeface="+mn-ea"/>
              <a:sym typeface="+mn-lt"/>
            </a:endParaRPr>
          </a:p>
        </p:txBody>
      </p:sp>
      <p:sp>
        <p:nvSpPr>
          <p:cNvPr id="2" name="椭圆 1"/>
          <p:cNvSpPr/>
          <p:nvPr/>
        </p:nvSpPr>
        <p:spPr>
          <a:xfrm>
            <a:off x="1356365" y="4735965"/>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77365" y="4735965"/>
            <a:ext cx="358774" cy="3587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198365" y="4735965"/>
            <a:ext cx="358774" cy="3587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119365" y="4735965"/>
            <a:ext cx="358774" cy="35877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56"/>
          <p:cNvSpPr txBox="1">
            <a:spLocks noChangeArrowheads="1"/>
          </p:cNvSpPr>
          <p:nvPr/>
        </p:nvSpPr>
        <p:spPr bwMode="auto">
          <a:xfrm>
            <a:off x="760392" y="566738"/>
            <a:ext cx="253326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50000"/>
                    <a:lumOff val="50000"/>
                  </a:schemeClr>
                </a:solidFill>
                <a:latin typeface="Agency FB" panose="020B0503020202020204" pitchFamily="34" charset="0"/>
              </a:rPr>
              <a:t>选题</a:t>
            </a:r>
            <a:r>
              <a:rPr lang="zh-CN" altLang="en-US" sz="3200" b="1" dirty="0">
                <a:solidFill>
                  <a:schemeClr val="tx1">
                    <a:lumMod val="75000"/>
                    <a:lumOff val="25000"/>
                  </a:schemeClr>
                </a:solidFill>
                <a:latin typeface="Agency FB" panose="020B0503020202020204" pitchFamily="34" charset="0"/>
              </a:rPr>
              <a:t>动机</a:t>
            </a:r>
            <a:endParaRPr lang="en-US" altLang="zh-CN" sz="3200" b="1" dirty="0">
              <a:solidFill>
                <a:schemeClr val="tx1">
                  <a:lumMod val="75000"/>
                  <a:lumOff val="25000"/>
                </a:schemeClr>
              </a:solidFill>
              <a:latin typeface="Agency FB" panose="020B0503020202020204" pitchFamily="34" charset="0"/>
            </a:endParaRPr>
          </a:p>
        </p:txBody>
      </p:sp>
    </p:spTree>
    <p:extLst>
      <p:ext uri="{BB962C8B-B14F-4D97-AF65-F5344CB8AC3E}">
        <p14:creationId xmlns:p14="http://schemas.microsoft.com/office/powerpoint/2010/main" val="104232097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34000">
                                          <p:cBhvr additive="base">
                                            <p:cTn id="7" dur="750" fill="hold"/>
                                            <p:tgtEl>
                                              <p:spTgt spid="44"/>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par>
                              <p:cTn id="34" fill="hold" nodeType="afterGroup">
                                <p:stCondLst>
                                  <p:cond delay="175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2250"/>
                                </p:stCondLst>
                                <p:childTnLst>
                                  <p:par>
                                    <p:cTn id="48" presetID="6" presetClass="entr" presetSubtype="16"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circle(in)">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7" grpId="0"/>
          <p:bldP spid="2" grpId="0" animBg="1"/>
          <p:bldP spid="41" grpId="0" animBg="1"/>
          <p:bldP spid="42" grpId="0" animBg="1"/>
          <p:bldP spid="43" grpId="0" animBg="1"/>
          <p:bldP spid="44" grpId="0"/>
        </p:bldLst>
      </p:timing>
    </mc:Choice>
    <mc:Fallback>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1+#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par>
                              <p:cTn id="34" fill="hold" nodeType="afterGroup">
                                <p:stCondLst>
                                  <p:cond delay="175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2250"/>
                                </p:stCondLst>
                                <p:childTnLst>
                                  <p:par>
                                    <p:cTn id="48" presetID="6" presetClass="entr" presetSubtype="16"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circle(in)">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7" grpId="0"/>
          <p:bldP spid="2" grpId="0" animBg="1"/>
          <p:bldP spid="41" grpId="0" animBg="1"/>
          <p:bldP spid="42" grpId="0" animBg="1"/>
          <p:bldP spid="43" grpId="0" animBg="1"/>
          <p:bldP spid="4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56"/>
          <p:cNvSpPr txBox="1">
            <a:spLocks noChangeArrowheads="1"/>
          </p:cNvSpPr>
          <p:nvPr/>
        </p:nvSpPr>
        <p:spPr bwMode="auto">
          <a:xfrm>
            <a:off x="760393" y="566738"/>
            <a:ext cx="219019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设计理念</a:t>
            </a:r>
            <a:endParaRPr lang="en-US" altLang="zh-CN" sz="3200" b="1" dirty="0">
              <a:solidFill>
                <a:schemeClr val="tx1">
                  <a:lumMod val="75000"/>
                  <a:lumOff val="25000"/>
                </a:schemeClr>
              </a:solidFill>
              <a:latin typeface="Agency FB" panose="020B0503020202020204" pitchFamily="34" charset="0"/>
            </a:endParaRPr>
          </a:p>
        </p:txBody>
      </p:sp>
      <p:sp>
        <p:nvSpPr>
          <p:cNvPr id="36" name="Freeform 61"/>
          <p:cNvSpPr>
            <a:spLocks noEditPoints="1"/>
          </p:cNvSpPr>
          <p:nvPr/>
        </p:nvSpPr>
        <p:spPr bwMode="auto">
          <a:xfrm>
            <a:off x="9477108" y="4297007"/>
            <a:ext cx="1130502" cy="1722038"/>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latin typeface="小米兰亭_GB外压缩"/>
              <a:ea typeface="小米兰亭_GB外压缩"/>
            </a:endParaRPr>
          </a:p>
        </p:txBody>
      </p:sp>
      <p:sp>
        <p:nvSpPr>
          <p:cNvPr id="40" name="矩形 39"/>
          <p:cNvSpPr/>
          <p:nvPr/>
        </p:nvSpPr>
        <p:spPr>
          <a:xfrm>
            <a:off x="760393" y="1459832"/>
            <a:ext cx="8145613" cy="3785652"/>
          </a:xfrm>
          <a:prstGeom prst="rect">
            <a:avLst/>
          </a:prstGeom>
        </p:spPr>
        <p:txBody>
          <a:bodyPr wrap="square">
            <a:spAutoFit/>
          </a:bodyPr>
          <a:lstStyle/>
          <a:p>
            <a:pPr indent="266700" algn="just">
              <a:lnSpc>
                <a:spcPct val="150000"/>
              </a:lnSpc>
            </a:pPr>
            <a:r>
              <a:rPr lang="en-US" altLang="zh-CN" sz="2400" kern="100" dirty="0">
                <a:latin typeface="宋体" panose="02010600030101010101" pitchFamily="2" charset="-122"/>
                <a:cs typeface="Times New Roman" panose="02020603050405020304" pitchFamily="18" charset="0"/>
              </a:rPr>
              <a:t>  </a:t>
            </a:r>
            <a:r>
              <a:rPr lang="zh-CN" altLang="zh-CN" sz="2400" kern="100" dirty="0">
                <a:effectLst/>
                <a:latin typeface="华文细黑" panose="02010600040101010101" pitchFamily="2" charset="-122"/>
                <a:ea typeface="华文细黑" panose="02010600040101010101" pitchFamily="2" charset="-122"/>
                <a:cs typeface="Times New Roman" panose="02020603050405020304" pitchFamily="18" charset="0"/>
              </a:rPr>
              <a:t>随着人类文明的发展，人类不断地向自然索取，只考虑自己利益的情况下不断破坏环境。草地退化、沙化，绿地成为高楼，我们需要和自然进行一次和解。在这个游戏里，或许玩家会选择继续扩张获得更好的生活，或许玩家会选择倾听非人类的生活于自然的小妖怪的声音。自然需要我们每一个“勇者”的守护</a:t>
            </a:r>
            <a:r>
              <a:rPr lang="zh-CN" altLang="zh-CN" sz="2400" kern="100" dirty="0">
                <a:effectLst/>
                <a:latin typeface="宋体" panose="02010600030101010101" pitchFamily="2" charset="-122"/>
                <a:cs typeface="Times New Roman" panose="02020603050405020304" pitchFamily="18" charset="0"/>
              </a:rPr>
              <a:t>。</a:t>
            </a:r>
          </a:p>
          <a:p>
            <a:pPr algn="just"/>
            <a:r>
              <a:rPr lang="en-US" altLang="zh-CN" sz="2400" kern="100" dirty="0">
                <a:effectLst/>
                <a:latin typeface="+mn-ea"/>
                <a:ea typeface="+mn-ea"/>
                <a:cs typeface="Times New Roman" panose="02020603050405020304" pitchFamily="18" charset="0"/>
              </a:rPr>
              <a:t> </a:t>
            </a:r>
            <a:endParaRPr lang="zh-CN" altLang="zh-CN" sz="2400" kern="100" dirty="0">
              <a:effectLst/>
              <a:latin typeface="+mn-ea"/>
              <a:ea typeface="+mn-ea"/>
              <a:cs typeface="Times New Roman" panose="02020603050405020304" pitchFamily="18" charset="0"/>
            </a:endParaRPr>
          </a:p>
        </p:txBody>
      </p:sp>
    </p:spTree>
    <p:extLst>
      <p:ext uri="{BB962C8B-B14F-4D97-AF65-F5344CB8AC3E}">
        <p14:creationId xmlns:p14="http://schemas.microsoft.com/office/powerpoint/2010/main" val="259026327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750" fill="hold"/>
                                            <p:tgtEl>
                                              <p:spTgt spid="3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42"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4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1+#ppt_w/2"/>
                                              </p:val>
                                            </p:tav>
                                            <p:tav tm="100000">
                                              <p:val>
                                                <p:strVal val="#ppt_x"/>
                                              </p:val>
                                            </p:tav>
                                          </p:tavLst>
                                        </p:anim>
                                        <p:anim calcmode="lin" valueType="num">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42"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4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922874" y="1516960"/>
            <a:ext cx="2020186" cy="216729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22956" y="1579201"/>
            <a:ext cx="2020186" cy="216729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4"/>
          <p:cNvSpPr>
            <a:spLocks noChangeArrowheads="1"/>
          </p:cNvSpPr>
          <p:nvPr/>
        </p:nvSpPr>
        <p:spPr bwMode="auto">
          <a:xfrm>
            <a:off x="4850386" y="1655048"/>
            <a:ext cx="2165161" cy="1862048"/>
          </a:xfrm>
          <a:prstGeom prst="rect">
            <a:avLst/>
          </a:prstGeom>
          <a:noFill/>
          <a:ln w="9525">
            <a:noFill/>
            <a:miter lim="800000"/>
            <a:headEnd/>
            <a:tailEnd/>
          </a:ln>
        </p:spPr>
        <p:txBody>
          <a:bodyPr wrap="square" lIns="91440" tIns="45720" rIns="91440" bIns="45720">
            <a:spAutoFit/>
          </a:bodyPr>
          <a:lstStyle/>
          <a:p>
            <a:pPr algn="ctr"/>
            <a:r>
              <a:rPr lang="en-US" altLang="zh-CN"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rPr>
              <a:t>TWO</a:t>
            </a:r>
            <a:endParaRPr lang="zh-CN" altLang="en-US" sz="11500" dirty="0">
              <a:solidFill>
                <a:schemeClr val="tx1">
                  <a:lumMod val="75000"/>
                  <a:lumOff val="25000"/>
                </a:schemeClr>
              </a:solidFill>
              <a:effectLst>
                <a:outerShdw blurRad="50800" dist="38100" dir="16200000" rotWithShape="0">
                  <a:prstClr val="black">
                    <a:alpha val="40000"/>
                  </a:prstClr>
                </a:outerShdw>
              </a:effectLst>
              <a:latin typeface="Agency FB" panose="020B0503020202020204" pitchFamily="34" charset="0"/>
              <a:cs typeface="+mn-ea"/>
              <a:sym typeface="+mn-lt"/>
            </a:endParaRPr>
          </a:p>
        </p:txBody>
      </p:sp>
      <p:sp>
        <p:nvSpPr>
          <p:cNvPr id="8" name="TextBox 64"/>
          <p:cNvSpPr>
            <a:spLocks noChangeArrowheads="1"/>
          </p:cNvSpPr>
          <p:nvPr/>
        </p:nvSpPr>
        <p:spPr bwMode="auto">
          <a:xfrm>
            <a:off x="4023838" y="3884588"/>
            <a:ext cx="4144325" cy="707886"/>
          </a:xfrm>
          <a:prstGeom prst="rect">
            <a:avLst/>
          </a:prstGeom>
          <a:noFill/>
          <a:ln w="9525">
            <a:noFill/>
            <a:miter lim="800000"/>
            <a:headEnd/>
            <a:tailEnd/>
          </a:ln>
        </p:spPr>
        <p:txBody>
          <a:bodyPr wrap="square" lIns="91440" tIns="45720" rIns="91440" bIns="45720">
            <a:spAutoFit/>
          </a:bodyPr>
          <a:lstStyle/>
          <a:p>
            <a:pPr algn="ctr"/>
            <a:r>
              <a:rPr lang="zh-CN" altLang="en-US" sz="4000" b="1" dirty="0">
                <a:solidFill>
                  <a:schemeClr val="tx1">
                    <a:lumMod val="75000"/>
                    <a:lumOff val="25000"/>
                  </a:schemeClr>
                </a:solidFill>
                <a:latin typeface="Agency FB" panose="020B0503020202020204" pitchFamily="34" charset="0"/>
                <a:cs typeface="+mn-ea"/>
                <a:sym typeface="+mn-lt"/>
              </a:rPr>
              <a:t>架构设计</a:t>
            </a:r>
            <a:endParaRPr lang="zh-CN" altLang="en-US" sz="4000" b="1" dirty="0">
              <a:solidFill>
                <a:schemeClr val="tx1">
                  <a:lumMod val="50000"/>
                  <a:lumOff val="50000"/>
                </a:schemeClr>
              </a:solidFill>
              <a:latin typeface="Agency FB" panose="020B0503020202020204" pitchFamily="34" charset="0"/>
              <a:cs typeface="+mn-ea"/>
              <a:sym typeface="+mn-lt"/>
            </a:endParaRPr>
          </a:p>
        </p:txBody>
      </p:sp>
      <p:cxnSp>
        <p:nvCxnSpPr>
          <p:cNvPr id="10" name="直接连接符 9"/>
          <p:cNvCxnSpPr/>
          <p:nvPr/>
        </p:nvCxnSpPr>
        <p:spPr>
          <a:xfrm flipH="1">
            <a:off x="2231573" y="3746500"/>
            <a:ext cx="1680892" cy="2860892"/>
          </a:xfrm>
          <a:prstGeom prst="line">
            <a:avLst/>
          </a:prstGeom>
          <a:ln>
            <a:solidFill>
              <a:schemeClr val="tx1">
                <a:lumMod val="75000"/>
                <a:lumOff val="25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558589" y="1761037"/>
            <a:ext cx="986828" cy="167958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65806" y="2600828"/>
            <a:ext cx="718815" cy="12234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8315812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14:presetBounceEnd="64000">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14:bounceEnd="64000">
                                          <p:cBhvr additive="base">
                                            <p:cTn id="31" dur="750" fill="hold"/>
                                            <p:tgtEl>
                                              <p:spTgt spid="8"/>
                                            </p:tgtEl>
                                            <p:attrNameLst>
                                              <p:attrName>ppt_x</p:attrName>
                                            </p:attrNameLst>
                                          </p:cBhvr>
                                          <p:tavLst>
                                            <p:tav tm="0">
                                              <p:val>
                                                <p:strVal val="1+#ppt_w/2"/>
                                              </p:val>
                                            </p:tav>
                                            <p:tav tm="100000">
                                              <p:val>
                                                <p:strVal val="#ppt_x"/>
                                              </p:val>
                                            </p:tav>
                                          </p:tavLst>
                                        </p:anim>
                                        <p:anim calcmode="lin" valueType="num" p14:bounceEnd="64000">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4"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500"/>
                                </p:stCondLst>
                                <p:childTnLst>
                                  <p:par>
                                    <p:cTn id="29" presetID="2" presetClass="entr" presetSubtype="2" accel="38000" fill="hold" grpId="0" nodeType="afterEffect">
                                      <p:stCondLst>
                                        <p:cond delay="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1+#ppt_w/2"/>
                                              </p:val>
                                            </p:tav>
                                            <p:tav tm="100000">
                                              <p:val>
                                                <p:strVal val="#ppt_x"/>
                                              </p:val>
                                            </p:tav>
                                          </p:tavLst>
                                        </p:anim>
                                        <p:anim calcmode="lin" valueType="num">
                                          <p:cBhvr additive="base">
                                            <p:cTn id="3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p:bldP spid="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1"/>
          <p:cNvSpPr/>
          <p:nvPr>
            <p:custDataLst>
              <p:tags r:id="rId1"/>
            </p:custDataLst>
          </p:nvPr>
        </p:nvSpPr>
        <p:spPr>
          <a:xfrm>
            <a:off x="1588" y="4321576"/>
            <a:ext cx="12171362" cy="957263"/>
          </a:xfrm>
          <a:prstGeom prst="rect">
            <a:avLst/>
          </a:prstGeom>
          <a:solidFill>
            <a:schemeClr val="tx1">
              <a:lumMod val="85000"/>
              <a:lumOff val="15000"/>
            </a:schemeClr>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03313" y="1188358"/>
            <a:ext cx="3214687" cy="4570413"/>
            <a:chOff x="1103313" y="1188358"/>
            <a:chExt cx="3214687" cy="4570413"/>
          </a:xfrm>
        </p:grpSpPr>
        <p:sp>
          <p:nvSpPr>
            <p:cNvPr id="4" name="MH_Text_1"/>
            <p:cNvSpPr>
              <a:spLocks noChangeArrowheads="1"/>
            </p:cNvSpPr>
            <p:nvPr>
              <p:custDataLst>
                <p:tags r:id="rId10"/>
              </p:custDataLst>
            </p:nvPr>
          </p:nvSpPr>
          <p:spPr bwMode="auto">
            <a:xfrm>
              <a:off x="1103313"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5" name="MH_Other_2"/>
            <p:cNvSpPr/>
            <p:nvPr>
              <p:custDataLst>
                <p:tags r:id="rId11"/>
              </p:custDataLst>
            </p:nvPr>
          </p:nvSpPr>
          <p:spPr>
            <a:xfrm>
              <a:off x="145891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6" name="MH_Other_3"/>
            <p:cNvSpPr/>
            <p:nvPr>
              <p:custDataLst>
                <p:tags r:id="rId12"/>
              </p:custDataLst>
            </p:nvPr>
          </p:nvSpPr>
          <p:spPr>
            <a:xfrm>
              <a:off x="3789363"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7" name="MH_SubTitle_1"/>
            <p:cNvSpPr/>
            <p:nvPr>
              <p:custDataLst>
                <p:tags r:id="rId13"/>
              </p:custDataLst>
            </p:nvPr>
          </p:nvSpPr>
          <p:spPr>
            <a:xfrm>
              <a:off x="1506538"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8" name="文本框 7"/>
            <p:cNvSpPr txBox="1"/>
            <p:nvPr/>
          </p:nvSpPr>
          <p:spPr>
            <a:xfrm>
              <a:off x="2054678" y="4526871"/>
              <a:ext cx="1370694"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01</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0" name="AutoShape 28"/>
            <p:cNvSpPr>
              <a:spLocks/>
            </p:cNvSpPr>
            <p:nvPr/>
          </p:nvSpPr>
          <p:spPr bwMode="auto">
            <a:xfrm>
              <a:off x="1431528" y="2674897"/>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4000" b="1" dirty="0">
                  <a:solidFill>
                    <a:prstClr val="black">
                      <a:lumMod val="75000"/>
                      <a:lumOff val="25000"/>
                    </a:prstClr>
                  </a:solidFill>
                  <a:latin typeface="Agency FB"/>
                  <a:ea typeface="ＭＳ Ｐゴシック" charset="0"/>
                  <a:cs typeface="Lato" charset="0"/>
                  <a:sym typeface="Lato" charset="0"/>
                </a:rPr>
                <a:t>系统设计</a:t>
              </a:r>
              <a:endParaRPr lang="es-ES" sz="4800" dirty="0">
                <a:solidFill>
                  <a:prstClr val="black">
                    <a:lumMod val="75000"/>
                    <a:lumOff val="25000"/>
                  </a:prstClr>
                </a:solidFill>
                <a:latin typeface="Agency FB"/>
                <a:ea typeface="ＭＳ Ｐゴシック" charset="0"/>
                <a:sym typeface="Gill Sans" charset="0"/>
              </a:endParaRPr>
            </a:p>
          </p:txBody>
        </p:sp>
      </p:grpSp>
      <p:grpSp>
        <p:nvGrpSpPr>
          <p:cNvPr id="11" name="组合 10"/>
          <p:cNvGrpSpPr/>
          <p:nvPr/>
        </p:nvGrpSpPr>
        <p:grpSpPr>
          <a:xfrm>
            <a:off x="4554538" y="1188358"/>
            <a:ext cx="3214687" cy="4570413"/>
            <a:chOff x="4554538" y="1188358"/>
            <a:chExt cx="3214687" cy="4570413"/>
          </a:xfrm>
        </p:grpSpPr>
        <p:sp>
          <p:nvSpPr>
            <p:cNvPr id="12" name="MH_Text_2"/>
            <p:cNvSpPr>
              <a:spLocks noChangeArrowheads="1"/>
            </p:cNvSpPr>
            <p:nvPr>
              <p:custDataLst>
                <p:tags r:id="rId6"/>
              </p:custDataLst>
            </p:nvPr>
          </p:nvSpPr>
          <p:spPr bwMode="auto">
            <a:xfrm>
              <a:off x="4554538" y="1188358"/>
              <a:ext cx="3214687"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13" name="MH_Other_4"/>
            <p:cNvSpPr/>
            <p:nvPr>
              <p:custDataLst>
                <p:tags r:id="rId7"/>
              </p:custDataLst>
            </p:nvPr>
          </p:nvSpPr>
          <p:spPr>
            <a:xfrm>
              <a:off x="4906963" y="4201433"/>
              <a:ext cx="166687"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4" name="MH_Other_5"/>
            <p:cNvSpPr/>
            <p:nvPr>
              <p:custDataLst>
                <p:tags r:id="rId8"/>
              </p:custDataLst>
            </p:nvPr>
          </p:nvSpPr>
          <p:spPr>
            <a:xfrm>
              <a:off x="7237413" y="4201433"/>
              <a:ext cx="165100"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15" name="MH_SubTitle_2"/>
            <p:cNvSpPr/>
            <p:nvPr>
              <p:custDataLst>
                <p:tags r:id="rId9"/>
              </p:custDataLst>
            </p:nvPr>
          </p:nvSpPr>
          <p:spPr>
            <a:xfrm>
              <a:off x="495776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16" name="文本框 15"/>
            <p:cNvSpPr txBox="1"/>
            <p:nvPr/>
          </p:nvSpPr>
          <p:spPr>
            <a:xfrm>
              <a:off x="5493092"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02</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18" name="AutoShape 28"/>
            <p:cNvSpPr>
              <a:spLocks/>
            </p:cNvSpPr>
            <p:nvPr/>
          </p:nvSpPr>
          <p:spPr bwMode="auto">
            <a:xfrm>
              <a:off x="4808141" y="2674897"/>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3600" b="1" dirty="0">
                  <a:solidFill>
                    <a:prstClr val="black">
                      <a:lumMod val="75000"/>
                      <a:lumOff val="25000"/>
                    </a:prstClr>
                  </a:solidFill>
                  <a:latin typeface="Agency FB"/>
                  <a:ea typeface="ＭＳ Ｐゴシック" charset="0"/>
                  <a:cs typeface="Lato" charset="0"/>
                  <a:sym typeface="Lato" charset="0"/>
                </a:rPr>
                <a:t>功能设计</a:t>
              </a:r>
              <a:endParaRPr lang="es-ES" sz="4400" dirty="0">
                <a:solidFill>
                  <a:prstClr val="black">
                    <a:lumMod val="75000"/>
                    <a:lumOff val="25000"/>
                  </a:prstClr>
                </a:solidFill>
                <a:latin typeface="Agency FB"/>
                <a:ea typeface="ＭＳ Ｐゴシック" charset="0"/>
                <a:sym typeface="Gill Sans" charset="0"/>
              </a:endParaRPr>
            </a:p>
          </p:txBody>
        </p:sp>
      </p:grpSp>
      <p:grpSp>
        <p:nvGrpSpPr>
          <p:cNvPr id="19" name="组合 18"/>
          <p:cNvGrpSpPr/>
          <p:nvPr/>
        </p:nvGrpSpPr>
        <p:grpSpPr>
          <a:xfrm>
            <a:off x="8002588" y="1188358"/>
            <a:ext cx="3217862" cy="4570413"/>
            <a:chOff x="8002588" y="1188358"/>
            <a:chExt cx="3217862" cy="4570413"/>
          </a:xfrm>
        </p:grpSpPr>
        <p:sp>
          <p:nvSpPr>
            <p:cNvPr id="20" name="MH_Text_3"/>
            <p:cNvSpPr>
              <a:spLocks noChangeArrowheads="1"/>
            </p:cNvSpPr>
            <p:nvPr>
              <p:custDataLst>
                <p:tags r:id="rId2"/>
              </p:custDataLst>
            </p:nvPr>
          </p:nvSpPr>
          <p:spPr bwMode="auto">
            <a:xfrm>
              <a:off x="8002588" y="1188358"/>
              <a:ext cx="3217862" cy="4570413"/>
            </a:xfrm>
            <a:prstGeom prst="roundRect">
              <a:avLst>
                <a:gd name="adj" fmla="val 0"/>
              </a:avLst>
            </a:prstGeom>
            <a:solidFill>
              <a:srgbClr val="BCC2C4"/>
            </a:solidFill>
            <a:ln>
              <a:noFill/>
            </a:ln>
            <a:effectLst>
              <a:outerShdw blurRad="50800" dist="38100" dir="18900000" algn="bl" rotWithShape="0">
                <a:prstClr val="black">
                  <a:alpha val="40000"/>
                </a:prstClr>
              </a:outerShdw>
            </a:effec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lnSpc>
                  <a:spcPct val="130000"/>
                </a:lnSpc>
                <a:spcBef>
                  <a:spcPts val="0"/>
                </a:spcBef>
                <a:spcAft>
                  <a:spcPts val="0"/>
                </a:spcAft>
                <a:defRPr/>
              </a:pPr>
              <a:endParaRPr lang="zh-CN" altLang="en-US" dirty="0">
                <a:solidFill>
                  <a:srgbClr val="3D3D3D"/>
                </a:solidFill>
                <a:latin typeface="+mn-lt"/>
                <a:ea typeface="+mn-ea"/>
              </a:endParaRPr>
            </a:p>
          </p:txBody>
        </p:sp>
        <p:sp>
          <p:nvSpPr>
            <p:cNvPr id="21" name="MH_Other_6"/>
            <p:cNvSpPr/>
            <p:nvPr>
              <p:custDataLst>
                <p:tags r:id="rId3"/>
              </p:custDataLst>
            </p:nvPr>
          </p:nvSpPr>
          <p:spPr>
            <a:xfrm>
              <a:off x="835818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2" name="MH_Other_7"/>
            <p:cNvSpPr/>
            <p:nvPr>
              <p:custDataLst>
                <p:tags r:id="rId4"/>
              </p:custDataLst>
            </p:nvPr>
          </p:nvSpPr>
          <p:spPr>
            <a:xfrm>
              <a:off x="10688638" y="4201433"/>
              <a:ext cx="163512" cy="1149350"/>
            </a:xfrm>
            <a:prstGeom prst="roundRect">
              <a:avLst>
                <a:gd name="adj" fmla="val 50000"/>
              </a:avLst>
            </a:prstGeom>
            <a:solidFill>
              <a:srgbClr val="D7DBDC"/>
            </a:solidFill>
            <a:ln w="25400" cap="flat" cmpd="sng" algn="ctr">
              <a:noFill/>
              <a:prstDash val="solid"/>
            </a:ln>
            <a:effectLst/>
          </p:spPr>
          <p:txBody>
            <a:bodyPr lIns="68580" tIns="34290" rIns="68580" bIns="34290" anchor="ctr"/>
            <a:lstStyle/>
            <a:p>
              <a:pPr algn="ctr" fontAlgn="auto">
                <a:spcBef>
                  <a:spcPts val="0"/>
                </a:spcBef>
                <a:spcAft>
                  <a:spcPts val="0"/>
                </a:spcAft>
                <a:defRPr/>
              </a:pPr>
              <a:endParaRPr lang="zh-CN" altLang="en-US" sz="1050" kern="0">
                <a:solidFill>
                  <a:sysClr val="window" lastClr="FFFFFF"/>
                </a:solidFill>
                <a:latin typeface="Calibri"/>
                <a:ea typeface="宋体"/>
              </a:endParaRPr>
            </a:p>
          </p:txBody>
        </p:sp>
        <p:sp>
          <p:nvSpPr>
            <p:cNvPr id="23" name="MH_SubTitle_3"/>
            <p:cNvSpPr/>
            <p:nvPr>
              <p:custDataLst>
                <p:tags r:id="rId5"/>
              </p:custDataLst>
            </p:nvPr>
          </p:nvSpPr>
          <p:spPr>
            <a:xfrm>
              <a:off x="8405813" y="4310971"/>
              <a:ext cx="2411412" cy="957262"/>
            </a:xfrm>
            <a:prstGeom prst="rect">
              <a:avLst/>
            </a:prstGeom>
            <a:solidFill>
              <a:schemeClr val="tx1">
                <a:lumMod val="85000"/>
                <a:lumOff val="15000"/>
              </a:schemeClr>
            </a:solidFill>
            <a:ln w="25400" cap="flat" cmpd="sng" algn="ctr">
              <a:noFill/>
              <a:prstDash val="solid"/>
            </a:ln>
            <a:effectLst/>
          </p:spPr>
          <p:txBody>
            <a:bodyPr lIns="0" tIns="0" rIns="0" bIns="0" anchor="ctr">
              <a:normAutofit/>
            </a:bodyPr>
            <a:lstStyle/>
            <a:p>
              <a:pPr algn="ctr" fontAlgn="auto">
                <a:spcBef>
                  <a:spcPts val="0"/>
                </a:spcBef>
                <a:spcAft>
                  <a:spcPts val="0"/>
                </a:spcAft>
                <a:defRPr/>
              </a:pPr>
              <a:endParaRPr lang="zh-CN" altLang="en-US" sz="1400" kern="0" dirty="0">
                <a:solidFill>
                  <a:srgbClr val="FFFFFF"/>
                </a:solidFill>
                <a:latin typeface="+mn-lt"/>
                <a:ea typeface="+mn-ea"/>
              </a:endParaRPr>
            </a:p>
          </p:txBody>
        </p:sp>
        <p:sp>
          <p:nvSpPr>
            <p:cNvPr id="24" name="文本框 23"/>
            <p:cNvSpPr txBox="1"/>
            <p:nvPr/>
          </p:nvSpPr>
          <p:spPr>
            <a:xfrm>
              <a:off x="8900773" y="4507821"/>
              <a:ext cx="1370692" cy="584775"/>
            </a:xfrm>
            <a:prstGeom prst="rect">
              <a:avLst/>
            </a:prstGeom>
            <a:noFill/>
          </p:spPr>
          <p:txBody>
            <a:bodyPr wrap="square">
              <a:spAutoFit/>
            </a:bodyPr>
            <a:lstStyle/>
            <a:p>
              <a:pPr algn="ctr" fontAlgn="auto">
                <a:spcBef>
                  <a:spcPts val="0"/>
                </a:spcBef>
                <a:spcAft>
                  <a:spcPts val="0"/>
                </a:spcAft>
                <a:defRPr/>
              </a:pPr>
              <a:r>
                <a:rPr lang="en-US" altLang="zh-CN" sz="3200" b="1" spc="600" dirty="0">
                  <a:solidFill>
                    <a:schemeClr val="bg1">
                      <a:lumMod val="95000"/>
                    </a:schemeClr>
                  </a:solidFill>
                  <a:latin typeface="迷你简汉真广标" panose="02010609000101010101" pitchFamily="49" charset="-122"/>
                  <a:ea typeface="迷你简汉真广标" panose="02010609000101010101" pitchFamily="49" charset="-122"/>
                </a:rPr>
                <a:t>03</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6" name="AutoShape 28"/>
            <p:cNvSpPr>
              <a:spLocks/>
            </p:cNvSpPr>
            <p:nvPr/>
          </p:nvSpPr>
          <p:spPr bwMode="auto">
            <a:xfrm>
              <a:off x="8306991" y="2674897"/>
              <a:ext cx="2558256" cy="4557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323850">
                <a:spcBef>
                  <a:spcPts val="850"/>
                </a:spcBef>
                <a:defRPr/>
              </a:pPr>
              <a:r>
                <a:rPr lang="zh-CN" altLang="en-US" sz="3600" b="1" dirty="0">
                  <a:solidFill>
                    <a:prstClr val="black">
                      <a:lumMod val="75000"/>
                      <a:lumOff val="25000"/>
                    </a:prstClr>
                  </a:solidFill>
                  <a:latin typeface="Agency FB"/>
                  <a:ea typeface="ＭＳ Ｐゴシック" charset="0"/>
                  <a:cs typeface="Lato" charset="0"/>
                  <a:sym typeface="Lato" charset="0"/>
                </a:rPr>
                <a:t>亮点特色</a:t>
              </a:r>
              <a:endParaRPr lang="es-ES" sz="4400" dirty="0">
                <a:solidFill>
                  <a:prstClr val="black">
                    <a:lumMod val="75000"/>
                    <a:lumOff val="25000"/>
                  </a:prstClr>
                </a:solidFill>
                <a:latin typeface="Agency FB"/>
                <a:ea typeface="ＭＳ Ｐゴシック" charset="0"/>
                <a:sym typeface="Gill Sans" charset="0"/>
              </a:endParaRPr>
            </a:p>
          </p:txBody>
        </p:sp>
      </p:grpSp>
    </p:spTree>
    <p:extLst>
      <p:ext uri="{BB962C8B-B14F-4D97-AF65-F5344CB8AC3E}">
        <p14:creationId xmlns:p14="http://schemas.microsoft.com/office/powerpoint/2010/main" val="2774359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60000">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14:bounceEnd="60000">
                                          <p:cBhvr additive="base">
                                            <p:cTn id="15" dur="1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14:presetBounceEnd="60000">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accel="6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accel="6000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500" fill="hold"/>
                                            <p:tgtEl>
                                              <p:spTgt spid="19"/>
                                            </p:tgtEl>
                                            <p:attrNameLst>
                                              <p:attrName>ppt_x</p:attrName>
                                            </p:attrNameLst>
                                          </p:cBhvr>
                                          <p:tavLst>
                                            <p:tav tm="0">
                                              <p:val>
                                                <p:strVal val="#ppt_x"/>
                                              </p:val>
                                            </p:tav>
                                            <p:tav tm="100000">
                                              <p:val>
                                                <p:strVal val="#ppt_x"/>
                                              </p:val>
                                            </p:tav>
                                          </p:tavLst>
                                        </p:anim>
                                        <p:anim calcmode="lin" valueType="num">
                                          <p:cBhvr additive="base">
                                            <p:cTn id="20" dur="1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1800994" y="1851366"/>
            <a:ext cx="1243533" cy="1243532"/>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54" name="TextBox 338"/>
          <p:cNvSpPr txBox="1">
            <a:spLocks noChangeArrowheads="1"/>
          </p:cNvSpPr>
          <p:nvPr/>
        </p:nvSpPr>
        <p:spPr bwMode="auto">
          <a:xfrm>
            <a:off x="1800994" y="2162445"/>
            <a:ext cx="1281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01</a:t>
            </a:r>
          </a:p>
        </p:txBody>
      </p:sp>
      <p:sp>
        <p:nvSpPr>
          <p:cNvPr id="55" name="空心弧 54"/>
          <p:cNvSpPr/>
          <p:nvPr/>
        </p:nvSpPr>
        <p:spPr>
          <a:xfrm rot="19800000">
            <a:off x="1751127" y="1812789"/>
            <a:ext cx="1311043" cy="1311043"/>
          </a:xfrm>
          <a:prstGeom prst="blockArc">
            <a:avLst>
              <a:gd name="adj1" fmla="val 18153874"/>
              <a:gd name="adj2" fmla="val 14191435"/>
              <a:gd name="adj3" fmla="val 5402"/>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56" name="TextBox 340"/>
          <p:cNvSpPr txBox="1">
            <a:spLocks noChangeArrowheads="1"/>
          </p:cNvSpPr>
          <p:nvPr/>
        </p:nvSpPr>
        <p:spPr bwMode="auto">
          <a:xfrm>
            <a:off x="4512570" y="2144189"/>
            <a:ext cx="9629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02</a:t>
            </a:r>
          </a:p>
        </p:txBody>
      </p:sp>
      <p:sp>
        <p:nvSpPr>
          <p:cNvPr id="57" name="椭圆 56"/>
          <p:cNvSpPr/>
          <p:nvPr/>
        </p:nvSpPr>
        <p:spPr>
          <a:xfrm>
            <a:off x="4383717" y="1812790"/>
            <a:ext cx="1243533" cy="1243532"/>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58" name="空心弧 57"/>
          <p:cNvSpPr/>
          <p:nvPr/>
        </p:nvSpPr>
        <p:spPr>
          <a:xfrm rot="19800000">
            <a:off x="4339326" y="1786569"/>
            <a:ext cx="1311043" cy="1311043"/>
          </a:xfrm>
          <a:prstGeom prst="blockArc">
            <a:avLst>
              <a:gd name="adj1" fmla="val 18153874"/>
              <a:gd name="adj2" fmla="val 6208019"/>
              <a:gd name="adj3" fmla="val 5471"/>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59" name="椭圆 58"/>
          <p:cNvSpPr/>
          <p:nvPr/>
        </p:nvSpPr>
        <p:spPr>
          <a:xfrm>
            <a:off x="7014686" y="1848186"/>
            <a:ext cx="1184839" cy="1184839"/>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60" name="TextBox 341"/>
          <p:cNvSpPr txBox="1">
            <a:spLocks noChangeArrowheads="1"/>
          </p:cNvSpPr>
          <p:nvPr/>
        </p:nvSpPr>
        <p:spPr bwMode="auto">
          <a:xfrm>
            <a:off x="7138551" y="2080613"/>
            <a:ext cx="9624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03</a:t>
            </a:r>
          </a:p>
        </p:txBody>
      </p:sp>
      <p:sp>
        <p:nvSpPr>
          <p:cNvPr id="61" name="空心弧 60"/>
          <p:cNvSpPr/>
          <p:nvPr/>
        </p:nvSpPr>
        <p:spPr>
          <a:xfrm rot="19800000">
            <a:off x="6925937" y="1811834"/>
            <a:ext cx="1311043" cy="1311043"/>
          </a:xfrm>
          <a:prstGeom prst="blockArc">
            <a:avLst>
              <a:gd name="adj1" fmla="val 18153874"/>
              <a:gd name="adj2" fmla="val 2391340"/>
              <a:gd name="adj3" fmla="val 5676"/>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62" name="椭圆 61"/>
          <p:cNvSpPr/>
          <p:nvPr/>
        </p:nvSpPr>
        <p:spPr>
          <a:xfrm>
            <a:off x="3372575" y="4295477"/>
            <a:ext cx="1184840" cy="1184839"/>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63" name="TextBox 342"/>
          <p:cNvSpPr txBox="1">
            <a:spLocks noChangeArrowheads="1"/>
          </p:cNvSpPr>
          <p:nvPr/>
        </p:nvSpPr>
        <p:spPr bwMode="auto">
          <a:xfrm>
            <a:off x="3483403" y="4604934"/>
            <a:ext cx="9631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04</a:t>
            </a:r>
          </a:p>
        </p:txBody>
      </p:sp>
      <p:sp>
        <p:nvSpPr>
          <p:cNvPr id="64" name="空心弧 63"/>
          <p:cNvSpPr/>
          <p:nvPr/>
        </p:nvSpPr>
        <p:spPr>
          <a:xfrm rot="19800000">
            <a:off x="3283260" y="4257184"/>
            <a:ext cx="1311043" cy="1311043"/>
          </a:xfrm>
          <a:prstGeom prst="blockArc">
            <a:avLst>
              <a:gd name="adj1" fmla="val 18153874"/>
              <a:gd name="adj2" fmla="val 21071673"/>
              <a:gd name="adj3" fmla="val 5367"/>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67" name="文本框 17"/>
          <p:cNvSpPr txBox="1">
            <a:spLocks noChangeArrowheads="1"/>
          </p:cNvSpPr>
          <p:nvPr/>
        </p:nvSpPr>
        <p:spPr bwMode="auto">
          <a:xfrm>
            <a:off x="1273428" y="3373413"/>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chemeClr val="tx1">
                    <a:lumMod val="75000"/>
                    <a:lumOff val="25000"/>
                  </a:schemeClr>
                </a:solidFill>
                <a:latin typeface="Agency FB" panose="020B0503020202020204" pitchFamily="34" charset="0"/>
              </a:rPr>
              <a:t>灵宠系统</a:t>
            </a:r>
          </a:p>
        </p:txBody>
      </p:sp>
      <p:sp>
        <p:nvSpPr>
          <p:cNvPr id="70" name="文本框 17"/>
          <p:cNvSpPr txBox="1">
            <a:spLocks noChangeArrowheads="1"/>
          </p:cNvSpPr>
          <p:nvPr/>
        </p:nvSpPr>
        <p:spPr bwMode="auto">
          <a:xfrm>
            <a:off x="3830336" y="3373413"/>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400" b="1" dirty="0">
                <a:solidFill>
                  <a:schemeClr val="tx1">
                    <a:lumMod val="75000"/>
                    <a:lumOff val="25000"/>
                  </a:schemeClr>
                </a:solidFill>
                <a:latin typeface="Agency FB" panose="020B0503020202020204" pitchFamily="34" charset="0"/>
              </a:rPr>
              <a:t> </a:t>
            </a:r>
            <a:r>
              <a:rPr lang="zh-CN" altLang="en-US" sz="2400" b="1" dirty="0">
                <a:solidFill>
                  <a:schemeClr val="tx1">
                    <a:lumMod val="75000"/>
                    <a:lumOff val="25000"/>
                  </a:schemeClr>
                </a:solidFill>
                <a:latin typeface="Agency FB" panose="020B0503020202020204" pitchFamily="34" charset="0"/>
              </a:rPr>
              <a:t>横板跳跃</a:t>
            </a:r>
          </a:p>
        </p:txBody>
      </p:sp>
      <p:sp>
        <p:nvSpPr>
          <p:cNvPr id="73" name="文本框 17"/>
          <p:cNvSpPr txBox="1">
            <a:spLocks noChangeArrowheads="1"/>
          </p:cNvSpPr>
          <p:nvPr/>
        </p:nvSpPr>
        <p:spPr bwMode="auto">
          <a:xfrm>
            <a:off x="6459791" y="3373413"/>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chemeClr val="tx1">
                    <a:lumMod val="75000"/>
                    <a:lumOff val="25000"/>
                  </a:schemeClr>
                </a:solidFill>
                <a:latin typeface="Agency FB" panose="020B0503020202020204" pitchFamily="34" charset="0"/>
              </a:rPr>
              <a:t>横板跑酷</a:t>
            </a:r>
          </a:p>
        </p:txBody>
      </p:sp>
      <p:sp>
        <p:nvSpPr>
          <p:cNvPr id="76" name="文本框 17"/>
          <p:cNvSpPr txBox="1">
            <a:spLocks noChangeArrowheads="1"/>
          </p:cNvSpPr>
          <p:nvPr/>
        </p:nvSpPr>
        <p:spPr bwMode="auto">
          <a:xfrm>
            <a:off x="2885831" y="5814000"/>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chemeClr val="tx1">
                    <a:lumMod val="75000"/>
                    <a:lumOff val="25000"/>
                  </a:schemeClr>
                </a:solidFill>
                <a:latin typeface="Agency FB" panose="020B0503020202020204" pitchFamily="34" charset="0"/>
              </a:rPr>
              <a:t>战斗竞技场</a:t>
            </a:r>
          </a:p>
        </p:txBody>
      </p:sp>
      <p:sp>
        <p:nvSpPr>
          <p:cNvPr id="27" name="文本框 56"/>
          <p:cNvSpPr txBox="1">
            <a:spLocks noChangeArrowheads="1"/>
          </p:cNvSpPr>
          <p:nvPr/>
        </p:nvSpPr>
        <p:spPr bwMode="auto">
          <a:xfrm>
            <a:off x="760393" y="566738"/>
            <a:ext cx="214306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系统设计</a:t>
            </a:r>
            <a:endParaRPr lang="en-US" altLang="zh-CN" sz="3200" b="1" dirty="0">
              <a:solidFill>
                <a:schemeClr val="tx1">
                  <a:lumMod val="75000"/>
                  <a:lumOff val="25000"/>
                </a:schemeClr>
              </a:solidFill>
              <a:latin typeface="Agency FB" panose="020B0503020202020204" pitchFamily="34" charset="0"/>
            </a:endParaRPr>
          </a:p>
        </p:txBody>
      </p:sp>
      <p:sp>
        <p:nvSpPr>
          <p:cNvPr id="28" name="椭圆 27">
            <a:extLst>
              <a:ext uri="{FF2B5EF4-FFF2-40B4-BE49-F238E27FC236}">
                <a16:creationId xmlns:a16="http://schemas.microsoft.com/office/drawing/2014/main" id="{81DA3619-9718-40F4-BC3E-86F276C68209}"/>
              </a:ext>
            </a:extLst>
          </p:cNvPr>
          <p:cNvSpPr/>
          <p:nvPr/>
        </p:nvSpPr>
        <p:spPr>
          <a:xfrm>
            <a:off x="5914413" y="4298805"/>
            <a:ext cx="1243533" cy="1243532"/>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29" name="TextBox 338">
            <a:extLst>
              <a:ext uri="{FF2B5EF4-FFF2-40B4-BE49-F238E27FC236}">
                <a16:creationId xmlns:a16="http://schemas.microsoft.com/office/drawing/2014/main" id="{37E06C25-A1A5-4696-8A0B-D4E3CA6E09D5}"/>
              </a:ext>
            </a:extLst>
          </p:cNvPr>
          <p:cNvSpPr txBox="1">
            <a:spLocks noChangeArrowheads="1"/>
          </p:cNvSpPr>
          <p:nvPr/>
        </p:nvSpPr>
        <p:spPr bwMode="auto">
          <a:xfrm>
            <a:off x="5890307" y="4591628"/>
            <a:ext cx="1281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05</a:t>
            </a:r>
          </a:p>
        </p:txBody>
      </p:sp>
      <p:sp>
        <p:nvSpPr>
          <p:cNvPr id="30" name="空心弧 29">
            <a:extLst>
              <a:ext uri="{FF2B5EF4-FFF2-40B4-BE49-F238E27FC236}">
                <a16:creationId xmlns:a16="http://schemas.microsoft.com/office/drawing/2014/main" id="{9A238D1B-3AB1-4766-BD54-B54B6886A558}"/>
              </a:ext>
            </a:extLst>
          </p:cNvPr>
          <p:cNvSpPr/>
          <p:nvPr/>
        </p:nvSpPr>
        <p:spPr>
          <a:xfrm rot="19800000">
            <a:off x="5864546" y="4260228"/>
            <a:ext cx="1311043" cy="1311043"/>
          </a:xfrm>
          <a:prstGeom prst="blockArc">
            <a:avLst>
              <a:gd name="adj1" fmla="val 18153874"/>
              <a:gd name="adj2" fmla="val 14191435"/>
              <a:gd name="adj3" fmla="val 5402"/>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31" name="TextBox 340">
            <a:extLst>
              <a:ext uri="{FF2B5EF4-FFF2-40B4-BE49-F238E27FC236}">
                <a16:creationId xmlns:a16="http://schemas.microsoft.com/office/drawing/2014/main" id="{0417686C-0451-4685-9526-7D107F24C771}"/>
              </a:ext>
            </a:extLst>
          </p:cNvPr>
          <p:cNvSpPr txBox="1">
            <a:spLocks noChangeArrowheads="1"/>
          </p:cNvSpPr>
          <p:nvPr/>
        </p:nvSpPr>
        <p:spPr bwMode="auto">
          <a:xfrm>
            <a:off x="8637418" y="4566363"/>
            <a:ext cx="9629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spcBef>
                <a:spcPct val="0"/>
              </a:spcBef>
              <a:buFontTx/>
              <a:buNone/>
            </a:pPr>
            <a:r>
              <a:rPr lang="en-US" altLang="zh-CN" sz="3600" dirty="0">
                <a:solidFill>
                  <a:schemeClr val="tx1">
                    <a:lumMod val="75000"/>
                    <a:lumOff val="25000"/>
                  </a:schemeClr>
                </a:solidFill>
                <a:latin typeface="方正正纤黑简体" panose="02000000000000000000" pitchFamily="2" charset="-122"/>
                <a:ea typeface="方正正纤黑简体" panose="02000000000000000000" pitchFamily="2" charset="-122"/>
                <a:cs typeface="Arial" panose="020B0604020202020204" pitchFamily="34" charset="0"/>
              </a:rPr>
              <a:t>06</a:t>
            </a:r>
          </a:p>
        </p:txBody>
      </p:sp>
      <p:sp>
        <p:nvSpPr>
          <p:cNvPr id="32" name="椭圆 31">
            <a:extLst>
              <a:ext uri="{FF2B5EF4-FFF2-40B4-BE49-F238E27FC236}">
                <a16:creationId xmlns:a16="http://schemas.microsoft.com/office/drawing/2014/main" id="{4516A7C6-578D-49E9-8FD3-940AB6E4E09E}"/>
              </a:ext>
            </a:extLst>
          </p:cNvPr>
          <p:cNvSpPr/>
          <p:nvPr/>
        </p:nvSpPr>
        <p:spPr>
          <a:xfrm>
            <a:off x="8497136" y="4260229"/>
            <a:ext cx="1243533" cy="1243532"/>
          </a:xfrm>
          <a:prstGeom prst="ellipse">
            <a:avLst/>
          </a:prstGeom>
          <a:noFill/>
          <a:ln w="317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tx1">
                  <a:lumMod val="75000"/>
                  <a:lumOff val="25000"/>
                </a:schemeClr>
              </a:solidFill>
            </a:endParaRPr>
          </a:p>
        </p:txBody>
      </p:sp>
      <p:sp>
        <p:nvSpPr>
          <p:cNvPr id="33" name="空心弧 32">
            <a:extLst>
              <a:ext uri="{FF2B5EF4-FFF2-40B4-BE49-F238E27FC236}">
                <a16:creationId xmlns:a16="http://schemas.microsoft.com/office/drawing/2014/main" id="{C0895DF6-D43A-4EF4-8B83-0934FDA4E56B}"/>
              </a:ext>
            </a:extLst>
          </p:cNvPr>
          <p:cNvSpPr/>
          <p:nvPr/>
        </p:nvSpPr>
        <p:spPr>
          <a:xfrm rot="19800000">
            <a:off x="8452745" y="4234008"/>
            <a:ext cx="1311043" cy="1311043"/>
          </a:xfrm>
          <a:prstGeom prst="blockArc">
            <a:avLst>
              <a:gd name="adj1" fmla="val 18153874"/>
              <a:gd name="adj2" fmla="val 6208019"/>
              <a:gd name="adj3" fmla="val 5471"/>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69C00"/>
              </a:solidFill>
            </a:endParaRPr>
          </a:p>
        </p:txBody>
      </p:sp>
      <p:sp>
        <p:nvSpPr>
          <p:cNvPr id="34" name="文本框 17">
            <a:extLst>
              <a:ext uri="{FF2B5EF4-FFF2-40B4-BE49-F238E27FC236}">
                <a16:creationId xmlns:a16="http://schemas.microsoft.com/office/drawing/2014/main" id="{0BDE9478-DC67-47CA-9480-DBEFB7C69EF2}"/>
              </a:ext>
            </a:extLst>
          </p:cNvPr>
          <p:cNvSpPr txBox="1">
            <a:spLocks noChangeArrowheads="1"/>
          </p:cNvSpPr>
          <p:nvPr/>
        </p:nvSpPr>
        <p:spPr bwMode="auto">
          <a:xfrm>
            <a:off x="5386847" y="5820852"/>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zh-CN" altLang="en-US" sz="2400" b="1" dirty="0">
                <a:solidFill>
                  <a:schemeClr val="tx1">
                    <a:lumMod val="75000"/>
                    <a:lumOff val="25000"/>
                  </a:schemeClr>
                </a:solidFill>
                <a:latin typeface="Agency FB" panose="020B0503020202020204" pitchFamily="34" charset="0"/>
              </a:rPr>
              <a:t>飞机大逃亡</a:t>
            </a:r>
          </a:p>
        </p:txBody>
      </p:sp>
      <p:sp>
        <p:nvSpPr>
          <p:cNvPr id="35" name="文本框 17">
            <a:extLst>
              <a:ext uri="{FF2B5EF4-FFF2-40B4-BE49-F238E27FC236}">
                <a16:creationId xmlns:a16="http://schemas.microsoft.com/office/drawing/2014/main" id="{5C279E7C-7456-4B23-937A-9D0B9B516B66}"/>
              </a:ext>
            </a:extLst>
          </p:cNvPr>
          <p:cNvSpPr txBox="1">
            <a:spLocks noChangeArrowheads="1"/>
          </p:cNvSpPr>
          <p:nvPr/>
        </p:nvSpPr>
        <p:spPr bwMode="auto">
          <a:xfrm>
            <a:off x="7943755" y="5820852"/>
            <a:ext cx="232001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eaLnBrk="1" hangingPunct="1"/>
            <a:r>
              <a:rPr lang="en-US" altLang="zh-CN" sz="2400" b="1" dirty="0">
                <a:solidFill>
                  <a:schemeClr val="tx1">
                    <a:lumMod val="75000"/>
                    <a:lumOff val="25000"/>
                  </a:schemeClr>
                </a:solidFill>
                <a:latin typeface="Agency FB" panose="020B0503020202020204" pitchFamily="34" charset="0"/>
              </a:rPr>
              <a:t> </a:t>
            </a:r>
            <a:r>
              <a:rPr lang="zh-CN" altLang="en-US" sz="2400" b="1" dirty="0">
                <a:solidFill>
                  <a:schemeClr val="tx1">
                    <a:lumMod val="75000"/>
                    <a:lumOff val="25000"/>
                  </a:schemeClr>
                </a:solidFill>
                <a:latin typeface="Agency FB" panose="020B0503020202020204" pitchFamily="34" charset="0"/>
              </a:rPr>
              <a:t>对话系统</a:t>
            </a:r>
          </a:p>
        </p:txBody>
      </p:sp>
    </p:spTree>
    <p:extLst>
      <p:ext uri="{BB962C8B-B14F-4D97-AF65-F5344CB8AC3E}">
        <p14:creationId xmlns:p14="http://schemas.microsoft.com/office/powerpoint/2010/main" val="60976780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34000">
                                          <p:cBhvr additive="base">
                                            <p:cTn id="7" dur="750" fill="hold"/>
                                            <p:tgtEl>
                                              <p:spTgt spid="27"/>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1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par>
                                    <p:cTn id="12" presetID="21" presetClass="entr" presetSubtype="1" fill="hold" grpId="0" nodeType="withEffect">
                                      <p:stCondLst>
                                        <p:cond delay="1100"/>
                                      </p:stCondLst>
                                      <p:childTnLst>
                                        <p:set>
                                          <p:cBhvr>
                                            <p:cTn id="13" dur="1" fill="hold">
                                              <p:stCondLst>
                                                <p:cond delay="0"/>
                                              </p:stCondLst>
                                            </p:cTn>
                                            <p:tgtEl>
                                              <p:spTgt spid="55"/>
                                            </p:tgtEl>
                                            <p:attrNameLst>
                                              <p:attrName>style.visibility</p:attrName>
                                            </p:attrNameLst>
                                          </p:cBhvr>
                                          <p:to>
                                            <p:strVal val="visible"/>
                                          </p:to>
                                        </p:set>
                                        <p:animEffect transition="in" filter="wheel(1)">
                                          <p:cBhvr>
                                            <p:cTn id="14" dur="1000"/>
                                            <p:tgtEl>
                                              <p:spTgt spid="55"/>
                                            </p:tgtEl>
                                          </p:cBhvr>
                                        </p:animEffect>
                                      </p:childTnLst>
                                    </p:cTn>
                                  </p:par>
                                  <p:par>
                                    <p:cTn id="15" presetID="23" presetClass="entr" presetSubtype="16" fill="hold" grpId="0" nodeType="withEffect">
                                      <p:stCondLst>
                                        <p:cond delay="160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22" presetClass="entr" presetSubtype="1" fill="hold" grpId="0" nodeType="withEffect">
                                      <p:stCondLst>
                                        <p:cond delay="1700"/>
                                      </p:stCondLst>
                                      <p:childTnLst>
                                        <p:set>
                                          <p:cBhvr>
                                            <p:cTn id="23" dur="1" fill="hold">
                                              <p:stCondLst>
                                                <p:cond delay="0"/>
                                              </p:stCondLst>
                                            </p:cTn>
                                            <p:tgtEl>
                                              <p:spTgt spid="58"/>
                                            </p:tgtEl>
                                            <p:attrNameLst>
                                              <p:attrName>style.visibility</p:attrName>
                                            </p:attrNameLst>
                                          </p:cBhvr>
                                          <p:to>
                                            <p:strVal val="visible"/>
                                          </p:to>
                                        </p:set>
                                        <p:animEffect transition="in" filter="wipe(up)">
                                          <p:cBhvr>
                                            <p:cTn id="24" dur="750"/>
                                            <p:tgtEl>
                                              <p:spTgt spid="58"/>
                                            </p:tgtEl>
                                          </p:cBhvr>
                                        </p:animEffect>
                                      </p:childTnLst>
                                    </p:cTn>
                                  </p:par>
                                  <p:par>
                                    <p:cTn id="25" presetID="23" presetClass="entr" presetSubtype="16" fill="hold" grpId="0" nodeType="withEffect">
                                      <p:stCondLst>
                                        <p:cond delay="210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p:stCondLst>
                                        <p:cond delay="210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22" presetClass="entr" presetSubtype="1" fill="hold" grpId="0" nodeType="withEffect">
                                      <p:stCondLst>
                                        <p:cond delay="2300"/>
                                      </p:stCondLst>
                                      <p:childTnLst>
                                        <p:set>
                                          <p:cBhvr>
                                            <p:cTn id="33" dur="1" fill="hold">
                                              <p:stCondLst>
                                                <p:cond delay="0"/>
                                              </p:stCondLst>
                                            </p:cTn>
                                            <p:tgtEl>
                                              <p:spTgt spid="61"/>
                                            </p:tgtEl>
                                            <p:attrNameLst>
                                              <p:attrName>style.visibility</p:attrName>
                                            </p:attrNameLst>
                                          </p:cBhvr>
                                          <p:to>
                                            <p:strVal val="visible"/>
                                          </p:to>
                                        </p:set>
                                        <p:animEffect transition="in" filter="wipe(up)">
                                          <p:cBhvr>
                                            <p:cTn id="34" dur="500"/>
                                            <p:tgtEl>
                                              <p:spTgt spid="61"/>
                                            </p:tgtEl>
                                          </p:cBhvr>
                                        </p:animEffect>
                                      </p:childTnLst>
                                    </p:cTn>
                                  </p:par>
                                  <p:par>
                                    <p:cTn id="35" presetID="23" presetClass="entr" presetSubtype="16" fill="hold" grpId="0" nodeType="withEffect">
                                      <p:stCondLst>
                                        <p:cond delay="2600"/>
                                      </p:stCondLst>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childTnLst>
                                    </p:cTn>
                                  </p:par>
                                  <p:par>
                                    <p:cTn id="39" presetID="10" presetClass="entr" presetSubtype="0" fill="hold" grpId="0" nodeType="withEffect">
                                      <p:stCondLst>
                                        <p:cond delay="26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00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250"/>
                                            <p:tgtEl>
                                              <p:spTgt spid="64"/>
                                            </p:tgtEl>
                                          </p:cBhvr>
                                        </p:animEffect>
                                      </p:childTnLst>
                                    </p:cTn>
                                  </p:par>
                                  <p:par>
                                    <p:cTn id="45" presetID="23" presetClass="entr" presetSubtype="16" fill="hold" grpId="0" nodeType="withEffect">
                                      <p:stCondLst>
                                        <p:cond delay="31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childTnLst>
                                    </p:cTn>
                                  </p:par>
                                  <p:par>
                                    <p:cTn id="49" presetID="10" presetClass="entr" presetSubtype="0" fill="hold" grpId="0" nodeType="withEffect">
                                      <p:stCondLst>
                                        <p:cond delay="110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21" presetClass="entr" presetSubtype="1" fill="hold" grpId="0" nodeType="withEffect">
                                      <p:stCondLst>
                                        <p:cond delay="110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1000"/>
                                            <p:tgtEl>
                                              <p:spTgt spid="30"/>
                                            </p:tgtEl>
                                          </p:cBhvr>
                                        </p:animEffect>
                                      </p:childTnLst>
                                    </p:cTn>
                                  </p:par>
                                  <p:par>
                                    <p:cTn id="55" presetID="23" presetClass="entr" presetSubtype="16" fill="hold" grpId="0" nodeType="withEffect">
                                      <p:stCondLst>
                                        <p:cond delay="160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childTnLst>
                                    </p:cTn>
                                  </p:par>
                                  <p:par>
                                    <p:cTn id="59" presetID="10" presetClass="entr" presetSubtype="0" fill="hold" grpId="0" nodeType="withEffect">
                                      <p:stCondLst>
                                        <p:cond delay="16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22" presetClass="entr" presetSubtype="1" fill="hold" grpId="0" nodeType="withEffect">
                                      <p:stCondLst>
                                        <p:cond delay="1700"/>
                                      </p:stCondLst>
                                      <p:childTnLst>
                                        <p:set>
                                          <p:cBhvr>
                                            <p:cTn id="63" dur="1" fill="hold">
                                              <p:stCondLst>
                                                <p:cond delay="0"/>
                                              </p:stCondLst>
                                            </p:cTn>
                                            <p:tgtEl>
                                              <p:spTgt spid="33"/>
                                            </p:tgtEl>
                                            <p:attrNameLst>
                                              <p:attrName>style.visibility</p:attrName>
                                            </p:attrNameLst>
                                          </p:cBhvr>
                                          <p:to>
                                            <p:strVal val="visible"/>
                                          </p:to>
                                        </p:set>
                                        <p:animEffect transition="in" filter="wipe(up)">
                                          <p:cBhvr>
                                            <p:cTn id="64" dur="750"/>
                                            <p:tgtEl>
                                              <p:spTgt spid="33"/>
                                            </p:tgtEl>
                                          </p:cBhvr>
                                        </p:animEffect>
                                      </p:childTnLst>
                                    </p:cTn>
                                  </p:par>
                                  <p:par>
                                    <p:cTn id="65" presetID="23" presetClass="entr" presetSubtype="16" fill="hold" grpId="0" nodeType="withEffect">
                                      <p:stCondLst>
                                        <p:cond delay="210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p:bldP spid="55" grpId="0" bldLvl="0" animBg="1"/>
          <p:bldP spid="56" grpId="0"/>
          <p:bldP spid="57" grpId="0" bldLvl="0" animBg="1"/>
          <p:bldP spid="58" grpId="0" bldLvl="0" animBg="1"/>
          <p:bldP spid="59" grpId="0" bldLvl="0" animBg="1"/>
          <p:bldP spid="60" grpId="0"/>
          <p:bldP spid="61" grpId="0" bldLvl="0" animBg="1"/>
          <p:bldP spid="62" grpId="0" bldLvl="0" animBg="1"/>
          <p:bldP spid="63" grpId="0"/>
          <p:bldP spid="64" grpId="0" bldLvl="0" animBg="1"/>
          <p:bldP spid="27" grpId="0"/>
          <p:bldP spid="28" grpId="0" bldLvl="0" animBg="1"/>
          <p:bldP spid="29" grpId="0"/>
          <p:bldP spid="30" grpId="0" bldLvl="0" animBg="1"/>
          <p:bldP spid="31" grpId="0"/>
          <p:bldP spid="32" grpId="0" bldLvl="0" animBg="1"/>
          <p:bldP spid="3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1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par>
                                    <p:cTn id="12" presetID="21" presetClass="entr" presetSubtype="1" fill="hold" grpId="0" nodeType="withEffect">
                                      <p:stCondLst>
                                        <p:cond delay="1100"/>
                                      </p:stCondLst>
                                      <p:childTnLst>
                                        <p:set>
                                          <p:cBhvr>
                                            <p:cTn id="13" dur="1" fill="hold">
                                              <p:stCondLst>
                                                <p:cond delay="0"/>
                                              </p:stCondLst>
                                            </p:cTn>
                                            <p:tgtEl>
                                              <p:spTgt spid="55"/>
                                            </p:tgtEl>
                                            <p:attrNameLst>
                                              <p:attrName>style.visibility</p:attrName>
                                            </p:attrNameLst>
                                          </p:cBhvr>
                                          <p:to>
                                            <p:strVal val="visible"/>
                                          </p:to>
                                        </p:set>
                                        <p:animEffect transition="in" filter="wheel(1)">
                                          <p:cBhvr>
                                            <p:cTn id="14" dur="1000"/>
                                            <p:tgtEl>
                                              <p:spTgt spid="55"/>
                                            </p:tgtEl>
                                          </p:cBhvr>
                                        </p:animEffect>
                                      </p:childTnLst>
                                    </p:cTn>
                                  </p:par>
                                  <p:par>
                                    <p:cTn id="15" presetID="23" presetClass="entr" presetSubtype="16" fill="hold" grpId="0" nodeType="withEffect">
                                      <p:stCondLst>
                                        <p:cond delay="160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22" presetClass="entr" presetSubtype="1" fill="hold" grpId="0" nodeType="withEffect">
                                      <p:stCondLst>
                                        <p:cond delay="1700"/>
                                      </p:stCondLst>
                                      <p:childTnLst>
                                        <p:set>
                                          <p:cBhvr>
                                            <p:cTn id="23" dur="1" fill="hold">
                                              <p:stCondLst>
                                                <p:cond delay="0"/>
                                              </p:stCondLst>
                                            </p:cTn>
                                            <p:tgtEl>
                                              <p:spTgt spid="58"/>
                                            </p:tgtEl>
                                            <p:attrNameLst>
                                              <p:attrName>style.visibility</p:attrName>
                                            </p:attrNameLst>
                                          </p:cBhvr>
                                          <p:to>
                                            <p:strVal val="visible"/>
                                          </p:to>
                                        </p:set>
                                        <p:animEffect transition="in" filter="wipe(up)">
                                          <p:cBhvr>
                                            <p:cTn id="24" dur="750"/>
                                            <p:tgtEl>
                                              <p:spTgt spid="58"/>
                                            </p:tgtEl>
                                          </p:cBhvr>
                                        </p:animEffect>
                                      </p:childTnLst>
                                    </p:cTn>
                                  </p:par>
                                  <p:par>
                                    <p:cTn id="25" presetID="23" presetClass="entr" presetSubtype="16" fill="hold" grpId="0" nodeType="withEffect">
                                      <p:stCondLst>
                                        <p:cond delay="2100"/>
                                      </p:stCondLst>
                                      <p:childTnLst>
                                        <p:set>
                                          <p:cBhvr>
                                            <p:cTn id="26" dur="1" fill="hold">
                                              <p:stCondLst>
                                                <p:cond delay="0"/>
                                              </p:stCondLst>
                                            </p:cTn>
                                            <p:tgtEl>
                                              <p:spTgt spid="56"/>
                                            </p:tgtEl>
                                            <p:attrNameLst>
                                              <p:attrName>style.visibility</p:attrName>
                                            </p:attrNameLst>
                                          </p:cBhvr>
                                          <p:to>
                                            <p:strVal val="visible"/>
                                          </p:to>
                                        </p:set>
                                        <p:anim calcmode="lin" valueType="num">
                                          <p:cBhvr>
                                            <p:cTn id="27" dur="500" fill="hold"/>
                                            <p:tgtEl>
                                              <p:spTgt spid="56"/>
                                            </p:tgtEl>
                                            <p:attrNameLst>
                                              <p:attrName>ppt_w</p:attrName>
                                            </p:attrNameLst>
                                          </p:cBhvr>
                                          <p:tavLst>
                                            <p:tav tm="0">
                                              <p:val>
                                                <p:fltVal val="0"/>
                                              </p:val>
                                            </p:tav>
                                            <p:tav tm="100000">
                                              <p:val>
                                                <p:strVal val="#ppt_w"/>
                                              </p:val>
                                            </p:tav>
                                          </p:tavLst>
                                        </p:anim>
                                        <p:anim calcmode="lin" valueType="num">
                                          <p:cBhvr>
                                            <p:cTn id="28" dur="500" fill="hold"/>
                                            <p:tgtEl>
                                              <p:spTgt spid="56"/>
                                            </p:tgtEl>
                                            <p:attrNameLst>
                                              <p:attrName>ppt_h</p:attrName>
                                            </p:attrNameLst>
                                          </p:cBhvr>
                                          <p:tavLst>
                                            <p:tav tm="0">
                                              <p:val>
                                                <p:fltVal val="0"/>
                                              </p:val>
                                            </p:tav>
                                            <p:tav tm="100000">
                                              <p:val>
                                                <p:strVal val="#ppt_h"/>
                                              </p:val>
                                            </p:tav>
                                          </p:tavLst>
                                        </p:anim>
                                      </p:childTnLst>
                                    </p:cTn>
                                  </p:par>
                                  <p:par>
                                    <p:cTn id="29" presetID="10" presetClass="entr" presetSubtype="0" fill="hold" grpId="0" nodeType="withEffect">
                                      <p:stCondLst>
                                        <p:cond delay="210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22" presetClass="entr" presetSubtype="1" fill="hold" grpId="0" nodeType="withEffect">
                                      <p:stCondLst>
                                        <p:cond delay="2300"/>
                                      </p:stCondLst>
                                      <p:childTnLst>
                                        <p:set>
                                          <p:cBhvr>
                                            <p:cTn id="33" dur="1" fill="hold">
                                              <p:stCondLst>
                                                <p:cond delay="0"/>
                                              </p:stCondLst>
                                            </p:cTn>
                                            <p:tgtEl>
                                              <p:spTgt spid="61"/>
                                            </p:tgtEl>
                                            <p:attrNameLst>
                                              <p:attrName>style.visibility</p:attrName>
                                            </p:attrNameLst>
                                          </p:cBhvr>
                                          <p:to>
                                            <p:strVal val="visible"/>
                                          </p:to>
                                        </p:set>
                                        <p:animEffect transition="in" filter="wipe(up)">
                                          <p:cBhvr>
                                            <p:cTn id="34" dur="500"/>
                                            <p:tgtEl>
                                              <p:spTgt spid="61"/>
                                            </p:tgtEl>
                                          </p:cBhvr>
                                        </p:animEffect>
                                      </p:childTnLst>
                                    </p:cTn>
                                  </p:par>
                                  <p:par>
                                    <p:cTn id="35" presetID="23" presetClass="entr" presetSubtype="16" fill="hold" grpId="0" nodeType="withEffect">
                                      <p:stCondLst>
                                        <p:cond delay="2600"/>
                                      </p:stCondLst>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childTnLst>
                                    </p:cTn>
                                  </p:par>
                                  <p:par>
                                    <p:cTn id="39" presetID="10" presetClass="entr" presetSubtype="0" fill="hold" grpId="0" nodeType="withEffect">
                                      <p:stCondLst>
                                        <p:cond delay="26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00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250"/>
                                            <p:tgtEl>
                                              <p:spTgt spid="64"/>
                                            </p:tgtEl>
                                          </p:cBhvr>
                                        </p:animEffect>
                                      </p:childTnLst>
                                    </p:cTn>
                                  </p:par>
                                  <p:par>
                                    <p:cTn id="45" presetID="23" presetClass="entr" presetSubtype="16" fill="hold" grpId="0" nodeType="withEffect">
                                      <p:stCondLst>
                                        <p:cond delay="31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childTnLst>
                                    </p:cTn>
                                  </p:par>
                                  <p:par>
                                    <p:cTn id="49" presetID="10" presetClass="entr" presetSubtype="0" fill="hold" grpId="0" nodeType="withEffect">
                                      <p:stCondLst>
                                        <p:cond delay="110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21" presetClass="entr" presetSubtype="1" fill="hold" grpId="0" nodeType="withEffect">
                                      <p:stCondLst>
                                        <p:cond delay="1100"/>
                                      </p:stCondLst>
                                      <p:childTnLst>
                                        <p:set>
                                          <p:cBhvr>
                                            <p:cTn id="53" dur="1" fill="hold">
                                              <p:stCondLst>
                                                <p:cond delay="0"/>
                                              </p:stCondLst>
                                            </p:cTn>
                                            <p:tgtEl>
                                              <p:spTgt spid="30"/>
                                            </p:tgtEl>
                                            <p:attrNameLst>
                                              <p:attrName>style.visibility</p:attrName>
                                            </p:attrNameLst>
                                          </p:cBhvr>
                                          <p:to>
                                            <p:strVal val="visible"/>
                                          </p:to>
                                        </p:set>
                                        <p:animEffect transition="in" filter="wheel(1)">
                                          <p:cBhvr>
                                            <p:cTn id="54" dur="1000"/>
                                            <p:tgtEl>
                                              <p:spTgt spid="30"/>
                                            </p:tgtEl>
                                          </p:cBhvr>
                                        </p:animEffect>
                                      </p:childTnLst>
                                    </p:cTn>
                                  </p:par>
                                  <p:par>
                                    <p:cTn id="55" presetID="23" presetClass="entr" presetSubtype="16" fill="hold" grpId="0" nodeType="withEffect">
                                      <p:stCondLst>
                                        <p:cond delay="160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childTnLst>
                                    </p:cTn>
                                  </p:par>
                                  <p:par>
                                    <p:cTn id="59" presetID="10" presetClass="entr" presetSubtype="0" fill="hold" grpId="0" nodeType="withEffect">
                                      <p:stCondLst>
                                        <p:cond delay="16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22" presetClass="entr" presetSubtype="1" fill="hold" grpId="0" nodeType="withEffect">
                                      <p:stCondLst>
                                        <p:cond delay="1700"/>
                                      </p:stCondLst>
                                      <p:childTnLst>
                                        <p:set>
                                          <p:cBhvr>
                                            <p:cTn id="63" dur="1" fill="hold">
                                              <p:stCondLst>
                                                <p:cond delay="0"/>
                                              </p:stCondLst>
                                            </p:cTn>
                                            <p:tgtEl>
                                              <p:spTgt spid="33"/>
                                            </p:tgtEl>
                                            <p:attrNameLst>
                                              <p:attrName>style.visibility</p:attrName>
                                            </p:attrNameLst>
                                          </p:cBhvr>
                                          <p:to>
                                            <p:strVal val="visible"/>
                                          </p:to>
                                        </p:set>
                                        <p:animEffect transition="in" filter="wipe(up)">
                                          <p:cBhvr>
                                            <p:cTn id="64" dur="750"/>
                                            <p:tgtEl>
                                              <p:spTgt spid="33"/>
                                            </p:tgtEl>
                                          </p:cBhvr>
                                        </p:animEffect>
                                      </p:childTnLst>
                                    </p:cTn>
                                  </p:par>
                                  <p:par>
                                    <p:cTn id="65" presetID="23" presetClass="entr" presetSubtype="16" fill="hold" grpId="0" nodeType="withEffect">
                                      <p:stCondLst>
                                        <p:cond delay="210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p:bldP spid="55" grpId="0" bldLvl="0" animBg="1"/>
          <p:bldP spid="56" grpId="0"/>
          <p:bldP spid="57" grpId="0" bldLvl="0" animBg="1"/>
          <p:bldP spid="58" grpId="0" bldLvl="0" animBg="1"/>
          <p:bldP spid="59" grpId="0" bldLvl="0" animBg="1"/>
          <p:bldP spid="60" grpId="0"/>
          <p:bldP spid="61" grpId="0" bldLvl="0" animBg="1"/>
          <p:bldP spid="62" grpId="0" bldLvl="0" animBg="1"/>
          <p:bldP spid="63" grpId="0"/>
          <p:bldP spid="64" grpId="0" bldLvl="0" animBg="1"/>
          <p:bldP spid="27" grpId="0"/>
          <p:bldP spid="28" grpId="0" bldLvl="0" animBg="1"/>
          <p:bldP spid="29" grpId="0"/>
          <p:bldP spid="30" grpId="0" bldLvl="0" animBg="1"/>
          <p:bldP spid="31" grpId="0"/>
          <p:bldP spid="32" grpId="0" bldLvl="0" animBg="1"/>
          <p:bldP spid="33"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56"/>
          <p:cNvSpPr txBox="1">
            <a:spLocks noChangeArrowheads="1"/>
          </p:cNvSpPr>
          <p:nvPr/>
        </p:nvSpPr>
        <p:spPr bwMode="auto">
          <a:xfrm>
            <a:off x="760392" y="566738"/>
            <a:ext cx="230331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dirty="0">
                <a:solidFill>
                  <a:schemeClr val="tx1">
                    <a:lumMod val="75000"/>
                    <a:lumOff val="25000"/>
                  </a:schemeClr>
                </a:solidFill>
                <a:latin typeface="Agency FB" panose="020B0503020202020204" pitchFamily="34" charset="0"/>
              </a:rPr>
              <a:t>功能设计</a:t>
            </a:r>
          </a:p>
        </p:txBody>
      </p:sp>
      <p:sp>
        <p:nvSpPr>
          <p:cNvPr id="36" name="Freeform 61"/>
          <p:cNvSpPr>
            <a:spLocks noEditPoints="1"/>
          </p:cNvSpPr>
          <p:nvPr/>
        </p:nvSpPr>
        <p:spPr bwMode="auto">
          <a:xfrm>
            <a:off x="5431091" y="2877787"/>
            <a:ext cx="1130502" cy="1722038"/>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小米兰亭_GB外压缩"/>
              <a:ea typeface="小米兰亭_GB外压缩"/>
            </a:endParaRPr>
          </a:p>
        </p:txBody>
      </p:sp>
      <p:grpSp>
        <p:nvGrpSpPr>
          <p:cNvPr id="37" name="组合 36"/>
          <p:cNvGrpSpPr/>
          <p:nvPr/>
        </p:nvGrpSpPr>
        <p:grpSpPr>
          <a:xfrm>
            <a:off x="6911974" y="1619889"/>
            <a:ext cx="4632327" cy="928692"/>
            <a:chOff x="7772002" y="1473887"/>
            <a:chExt cx="4632327" cy="928692"/>
          </a:xfrm>
        </p:grpSpPr>
        <p:sp>
          <p:nvSpPr>
            <p:cNvPr id="38" name="矩形 37"/>
            <p:cNvSpPr/>
            <p:nvPr/>
          </p:nvSpPr>
          <p:spPr>
            <a:xfrm>
              <a:off x="8346198" y="1473887"/>
              <a:ext cx="2952750" cy="369332"/>
            </a:xfrm>
            <a:prstGeom prst="rect">
              <a:avLst/>
            </a:prstGeom>
          </p:spPr>
          <p:txBody>
            <a:bodyPr wrap="square">
              <a:spAutoFit/>
            </a:bodyPr>
            <a:lstStyle/>
            <a:p>
              <a:pPr>
                <a:spcAft>
                  <a:spcPts val="600"/>
                </a:spcAft>
                <a:buClr>
                  <a:srgbClr val="5ABEAA"/>
                </a:buClr>
              </a:pPr>
              <a:r>
                <a:rPr lang="zh-CN" altLang="en-US" b="1" dirty="0">
                  <a:solidFill>
                    <a:schemeClr val="tx1">
                      <a:lumMod val="75000"/>
                      <a:lumOff val="25000"/>
                    </a:schemeClr>
                  </a:solidFill>
                  <a:ea typeface="小米兰亭_GB外压缩"/>
                </a:rPr>
                <a:t>横板战斗竞技场</a:t>
              </a:r>
              <a:endParaRPr lang="zh-CN" altLang="en-US" sz="1200" b="1" dirty="0">
                <a:solidFill>
                  <a:schemeClr val="tx1">
                    <a:lumMod val="75000"/>
                    <a:lumOff val="25000"/>
                  </a:schemeClr>
                </a:solidFill>
                <a:ea typeface="小米兰亭_GB外压缩"/>
              </a:endParaRPr>
            </a:p>
          </p:txBody>
        </p:sp>
        <p:sp>
          <p:nvSpPr>
            <p:cNvPr id="39" name="矩形 38"/>
            <p:cNvSpPr/>
            <p:nvPr/>
          </p:nvSpPr>
          <p:spPr>
            <a:xfrm>
              <a:off x="7772002" y="1661548"/>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02</a:t>
              </a:r>
              <a:endParaRPr lang="zh-CN" altLang="en-US" sz="3200" dirty="0">
                <a:solidFill>
                  <a:schemeClr val="tx1">
                    <a:lumMod val="75000"/>
                    <a:lumOff val="25000"/>
                  </a:schemeClr>
                </a:solidFill>
                <a:ea typeface="小米兰亭_GB外压缩"/>
              </a:endParaRPr>
            </a:p>
          </p:txBody>
        </p:sp>
        <p:sp>
          <p:nvSpPr>
            <p:cNvPr id="40" name="矩形 39"/>
            <p:cNvSpPr/>
            <p:nvPr/>
          </p:nvSpPr>
          <p:spPr>
            <a:xfrm>
              <a:off x="8314457" y="1785743"/>
              <a:ext cx="4089872" cy="616836"/>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小米兰亭_GB外压缩"/>
                </a:rPr>
                <a:t>        竞技场战斗中添加玩家可以通过杀死敌人获得敌人的武器，实现了一步步的升级强化。</a:t>
              </a:r>
            </a:p>
          </p:txBody>
        </p:sp>
      </p:grpSp>
      <p:grpSp>
        <p:nvGrpSpPr>
          <p:cNvPr id="41" name="组合 40"/>
          <p:cNvGrpSpPr/>
          <p:nvPr/>
        </p:nvGrpSpPr>
        <p:grpSpPr>
          <a:xfrm>
            <a:off x="6901042" y="3384856"/>
            <a:ext cx="4716607" cy="955176"/>
            <a:chOff x="7761071" y="2922992"/>
            <a:chExt cx="4716607" cy="955176"/>
          </a:xfrm>
        </p:grpSpPr>
        <p:sp>
          <p:nvSpPr>
            <p:cNvPr id="42" name="矩形 41"/>
            <p:cNvSpPr/>
            <p:nvPr/>
          </p:nvSpPr>
          <p:spPr>
            <a:xfrm>
              <a:off x="8419547" y="2922992"/>
              <a:ext cx="2952750" cy="369332"/>
            </a:xfrm>
            <a:prstGeom prst="rect">
              <a:avLst/>
            </a:prstGeom>
          </p:spPr>
          <p:txBody>
            <a:bodyPr wrap="square">
              <a:spAutoFit/>
            </a:bodyPr>
            <a:lstStyle/>
            <a:p>
              <a:pPr>
                <a:spcAft>
                  <a:spcPts val="600"/>
                </a:spcAft>
                <a:buClr>
                  <a:srgbClr val="5ABEAA"/>
                </a:buClr>
              </a:pPr>
              <a:r>
                <a:rPr lang="zh-CN" altLang="en-US" b="1" dirty="0">
                  <a:solidFill>
                    <a:schemeClr val="tx1">
                      <a:lumMod val="75000"/>
                      <a:lumOff val="25000"/>
                    </a:schemeClr>
                  </a:solidFill>
                  <a:ea typeface="小米兰亭_GB外压缩"/>
                </a:rPr>
                <a:t>飞机大战</a:t>
              </a:r>
              <a:endParaRPr lang="zh-CN" altLang="en-US" sz="1200" b="1" dirty="0">
                <a:solidFill>
                  <a:schemeClr val="tx1">
                    <a:lumMod val="75000"/>
                    <a:lumOff val="25000"/>
                  </a:schemeClr>
                </a:solidFill>
                <a:ea typeface="小米兰亭_GB外压缩"/>
              </a:endParaRPr>
            </a:p>
          </p:txBody>
        </p:sp>
        <p:sp>
          <p:nvSpPr>
            <p:cNvPr id="43" name="矩形 42"/>
            <p:cNvSpPr/>
            <p:nvPr/>
          </p:nvSpPr>
          <p:spPr>
            <a:xfrm>
              <a:off x="7761071" y="3009534"/>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04</a:t>
              </a:r>
              <a:endParaRPr lang="zh-CN" altLang="en-US" sz="3200" dirty="0">
                <a:solidFill>
                  <a:schemeClr val="tx1">
                    <a:lumMod val="75000"/>
                    <a:lumOff val="25000"/>
                  </a:schemeClr>
                </a:solidFill>
                <a:ea typeface="小米兰亭_GB外压缩"/>
              </a:endParaRPr>
            </a:p>
          </p:txBody>
        </p:sp>
        <p:sp>
          <p:nvSpPr>
            <p:cNvPr id="44" name="矩形 43"/>
            <p:cNvSpPr/>
            <p:nvPr/>
          </p:nvSpPr>
          <p:spPr>
            <a:xfrm>
              <a:off x="8387805" y="3261332"/>
              <a:ext cx="4089873" cy="616836"/>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小米兰亭_GB外压缩"/>
                </a:rPr>
                <a:t>        飞机大战即顶视角下操控飞机攻击敌方飞机同时躲避敌方子弹的游戏。</a:t>
              </a:r>
            </a:p>
          </p:txBody>
        </p:sp>
      </p:grpSp>
      <p:grpSp>
        <p:nvGrpSpPr>
          <p:cNvPr id="45" name="组合 44"/>
          <p:cNvGrpSpPr/>
          <p:nvPr/>
        </p:nvGrpSpPr>
        <p:grpSpPr>
          <a:xfrm>
            <a:off x="829708" y="3262173"/>
            <a:ext cx="4261934" cy="901235"/>
            <a:chOff x="170504" y="2813987"/>
            <a:chExt cx="4261934" cy="901235"/>
          </a:xfrm>
        </p:grpSpPr>
        <p:sp>
          <p:nvSpPr>
            <p:cNvPr id="46" name="矩形 45"/>
            <p:cNvSpPr/>
            <p:nvPr/>
          </p:nvSpPr>
          <p:spPr>
            <a:xfrm>
              <a:off x="893051" y="2813987"/>
              <a:ext cx="2952750" cy="369332"/>
            </a:xfrm>
            <a:prstGeom prst="rect">
              <a:avLst/>
            </a:prstGeom>
          </p:spPr>
          <p:txBody>
            <a:bodyPr wrap="square">
              <a:spAutoFit/>
            </a:bodyPr>
            <a:lstStyle/>
            <a:p>
              <a:pPr algn="r">
                <a:spcAft>
                  <a:spcPts val="600"/>
                </a:spcAft>
                <a:buClr>
                  <a:srgbClr val="5ABEAA"/>
                </a:buClr>
              </a:pPr>
              <a:r>
                <a:rPr lang="zh-CN" altLang="en-US" b="1" dirty="0">
                  <a:solidFill>
                    <a:schemeClr val="tx1">
                      <a:lumMod val="75000"/>
                      <a:lumOff val="25000"/>
                    </a:schemeClr>
                  </a:solidFill>
                  <a:ea typeface="小米兰亭_GB外压缩"/>
                </a:rPr>
                <a:t>横板跳跃</a:t>
              </a:r>
              <a:endParaRPr lang="en-US" altLang="zh-CN" b="1" dirty="0">
                <a:solidFill>
                  <a:schemeClr val="tx1">
                    <a:lumMod val="75000"/>
                    <a:lumOff val="25000"/>
                  </a:schemeClr>
                </a:solidFill>
                <a:ea typeface="小米兰亭_GB外压缩"/>
              </a:endParaRPr>
            </a:p>
          </p:txBody>
        </p:sp>
        <p:sp>
          <p:nvSpPr>
            <p:cNvPr id="47" name="矩形 46"/>
            <p:cNvSpPr/>
            <p:nvPr/>
          </p:nvSpPr>
          <p:spPr>
            <a:xfrm>
              <a:off x="3830991" y="2998653"/>
              <a:ext cx="601447"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03</a:t>
              </a:r>
              <a:endParaRPr lang="zh-CN" altLang="en-US" sz="3200" dirty="0">
                <a:solidFill>
                  <a:schemeClr val="tx1">
                    <a:lumMod val="75000"/>
                    <a:lumOff val="25000"/>
                  </a:schemeClr>
                </a:solidFill>
                <a:ea typeface="小米兰亭_GB外压缩"/>
              </a:endParaRPr>
            </a:p>
          </p:txBody>
        </p:sp>
        <p:sp>
          <p:nvSpPr>
            <p:cNvPr id="48" name="矩形 47"/>
            <p:cNvSpPr/>
            <p:nvPr/>
          </p:nvSpPr>
          <p:spPr>
            <a:xfrm>
              <a:off x="170504" y="3098386"/>
              <a:ext cx="3635200" cy="616836"/>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小米兰亭_GB外压缩"/>
                </a:rPr>
                <a:t>         横版跳跃即人物在与人物水平高度侧向的摄像机角度下进行左右移动和跳跃进行闯关的机制。</a:t>
              </a:r>
            </a:p>
          </p:txBody>
        </p:sp>
      </p:grpSp>
      <p:grpSp>
        <p:nvGrpSpPr>
          <p:cNvPr id="49" name="组合 48"/>
          <p:cNvGrpSpPr/>
          <p:nvPr/>
        </p:nvGrpSpPr>
        <p:grpSpPr>
          <a:xfrm>
            <a:off x="844062" y="1615218"/>
            <a:ext cx="4236648" cy="974345"/>
            <a:chOff x="184858" y="1529461"/>
            <a:chExt cx="4236648" cy="716862"/>
          </a:xfrm>
        </p:grpSpPr>
        <p:sp>
          <p:nvSpPr>
            <p:cNvPr id="50" name="矩形 49"/>
            <p:cNvSpPr/>
            <p:nvPr/>
          </p:nvSpPr>
          <p:spPr>
            <a:xfrm>
              <a:off x="835656" y="1529461"/>
              <a:ext cx="2952750" cy="271732"/>
            </a:xfrm>
            <a:prstGeom prst="rect">
              <a:avLst/>
            </a:prstGeom>
          </p:spPr>
          <p:txBody>
            <a:bodyPr wrap="square">
              <a:spAutoFit/>
            </a:bodyPr>
            <a:lstStyle/>
            <a:p>
              <a:pPr algn="r">
                <a:spcAft>
                  <a:spcPts val="600"/>
                </a:spcAft>
                <a:buClr>
                  <a:srgbClr val="5ABEAA"/>
                </a:buClr>
              </a:pPr>
              <a:r>
                <a:rPr lang="zh-CN" altLang="en-US" b="1" dirty="0">
                  <a:solidFill>
                    <a:schemeClr val="tx1">
                      <a:lumMod val="75000"/>
                      <a:lumOff val="25000"/>
                    </a:schemeClr>
                  </a:solidFill>
                  <a:ea typeface="小米兰亭_GB外压缩"/>
                </a:rPr>
                <a:t>灵宠系统</a:t>
              </a:r>
              <a:endParaRPr lang="en-US" altLang="zh-CN" b="1" dirty="0">
                <a:solidFill>
                  <a:schemeClr val="tx1">
                    <a:lumMod val="75000"/>
                    <a:lumOff val="25000"/>
                  </a:schemeClr>
                </a:solidFill>
                <a:ea typeface="小米兰亭_GB外压缩"/>
              </a:endParaRPr>
            </a:p>
          </p:txBody>
        </p:sp>
        <p:sp>
          <p:nvSpPr>
            <p:cNvPr id="51" name="矩形 50"/>
            <p:cNvSpPr/>
            <p:nvPr/>
          </p:nvSpPr>
          <p:spPr>
            <a:xfrm>
              <a:off x="3820058" y="1661548"/>
              <a:ext cx="601448"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01</a:t>
              </a:r>
              <a:endParaRPr lang="zh-CN" altLang="en-US" sz="3200" dirty="0">
                <a:solidFill>
                  <a:schemeClr val="tx1">
                    <a:lumMod val="75000"/>
                    <a:lumOff val="25000"/>
                  </a:schemeClr>
                </a:solidFill>
                <a:ea typeface="小米兰亭_GB外压缩"/>
              </a:endParaRPr>
            </a:p>
          </p:txBody>
        </p:sp>
        <p:sp>
          <p:nvSpPr>
            <p:cNvPr id="52" name="矩形 51"/>
            <p:cNvSpPr/>
            <p:nvPr/>
          </p:nvSpPr>
          <p:spPr>
            <a:xfrm>
              <a:off x="184858" y="1760919"/>
              <a:ext cx="3635200" cy="452273"/>
            </a:xfrm>
            <a:prstGeom prst="rect">
              <a:avLst/>
            </a:prstGeom>
          </p:spPr>
          <p:txBody>
            <a:bodyPr wrap="square">
              <a:spAutoFit/>
            </a:bodyPr>
            <a:lstStyle/>
            <a:p>
              <a:pPr algn="just">
                <a:lnSpc>
                  <a:spcPct val="150000"/>
                </a:lnSpc>
                <a:spcAft>
                  <a:spcPts val="600"/>
                </a:spcAft>
                <a:buClr>
                  <a:srgbClr val="5ABEAA"/>
                </a:buClr>
              </a:pPr>
              <a:r>
                <a:rPr lang="en-US" altLang="zh-CN" sz="1200" dirty="0">
                  <a:solidFill>
                    <a:schemeClr val="tx1">
                      <a:lumMod val="75000"/>
                      <a:lumOff val="25000"/>
                    </a:schemeClr>
                  </a:solidFill>
                  <a:latin typeface="小米兰亭_GB外压缩"/>
                </a:rPr>
                <a:t>        </a:t>
              </a:r>
              <a:r>
                <a:rPr lang="zh-CN" altLang="zh-CN" sz="1200" dirty="0">
                  <a:solidFill>
                    <a:schemeClr val="tx1">
                      <a:lumMod val="75000"/>
                      <a:lumOff val="25000"/>
                    </a:schemeClr>
                  </a:solidFill>
                  <a:latin typeface="小米兰亭_GB外压缩"/>
                </a:rPr>
                <a:t>灵宠是主角的随从宠物，不同的灵宠在不同危机情况下拥有拯救主角的不同技能。赢得战斗。</a:t>
              </a:r>
              <a:endParaRPr lang="zh-CN" altLang="en-US" sz="1200" dirty="0">
                <a:solidFill>
                  <a:schemeClr val="tx1">
                    <a:lumMod val="75000"/>
                    <a:lumOff val="25000"/>
                  </a:schemeClr>
                </a:solidFill>
                <a:latin typeface="小米兰亭_GB外压缩"/>
              </a:endParaRPr>
            </a:p>
          </p:txBody>
        </p:sp>
      </p:grpSp>
      <p:grpSp>
        <p:nvGrpSpPr>
          <p:cNvPr id="20" name="组合 19">
            <a:extLst>
              <a:ext uri="{FF2B5EF4-FFF2-40B4-BE49-F238E27FC236}">
                <a16:creationId xmlns:a16="http://schemas.microsoft.com/office/drawing/2014/main" id="{3BC137B0-9CF2-46D1-9300-A0CF5E29445C}"/>
              </a:ext>
            </a:extLst>
          </p:cNvPr>
          <p:cNvGrpSpPr/>
          <p:nvPr/>
        </p:nvGrpSpPr>
        <p:grpSpPr>
          <a:xfrm>
            <a:off x="844062" y="4641947"/>
            <a:ext cx="4275186" cy="1178233"/>
            <a:chOff x="242253" y="2813987"/>
            <a:chExt cx="4275186" cy="1178233"/>
          </a:xfrm>
        </p:grpSpPr>
        <p:sp>
          <p:nvSpPr>
            <p:cNvPr id="21" name="矩形 20">
              <a:extLst>
                <a:ext uri="{FF2B5EF4-FFF2-40B4-BE49-F238E27FC236}">
                  <a16:creationId xmlns:a16="http://schemas.microsoft.com/office/drawing/2014/main" id="{1F42210C-A1BD-41D2-89B5-B74C8DE03261}"/>
                </a:ext>
              </a:extLst>
            </p:cNvPr>
            <p:cNvSpPr/>
            <p:nvPr/>
          </p:nvSpPr>
          <p:spPr>
            <a:xfrm>
              <a:off x="893051" y="2813987"/>
              <a:ext cx="2952750" cy="369332"/>
            </a:xfrm>
            <a:prstGeom prst="rect">
              <a:avLst/>
            </a:prstGeom>
          </p:spPr>
          <p:txBody>
            <a:bodyPr wrap="square">
              <a:spAutoFit/>
            </a:bodyPr>
            <a:lstStyle/>
            <a:p>
              <a:pPr algn="r">
                <a:spcAft>
                  <a:spcPts val="600"/>
                </a:spcAft>
                <a:buClr>
                  <a:srgbClr val="5ABEAA"/>
                </a:buClr>
              </a:pPr>
              <a:r>
                <a:rPr lang="zh-CN" altLang="en-US" b="1" dirty="0">
                  <a:solidFill>
                    <a:schemeClr val="tx1">
                      <a:lumMod val="75000"/>
                      <a:lumOff val="25000"/>
                    </a:schemeClr>
                  </a:solidFill>
                  <a:ea typeface="小米兰亭_GB外压缩"/>
                </a:rPr>
                <a:t>横板跑酷</a:t>
              </a:r>
              <a:endParaRPr lang="en-US" altLang="zh-CN" b="1" dirty="0">
                <a:solidFill>
                  <a:schemeClr val="tx1">
                    <a:lumMod val="75000"/>
                    <a:lumOff val="25000"/>
                  </a:schemeClr>
                </a:solidFill>
                <a:ea typeface="小米兰亭_GB外压缩"/>
              </a:endParaRPr>
            </a:p>
          </p:txBody>
        </p:sp>
        <p:sp>
          <p:nvSpPr>
            <p:cNvPr id="22" name="矩形 21">
              <a:extLst>
                <a:ext uri="{FF2B5EF4-FFF2-40B4-BE49-F238E27FC236}">
                  <a16:creationId xmlns:a16="http://schemas.microsoft.com/office/drawing/2014/main" id="{344473EE-5043-4D03-976A-5E50BF4FAC5A}"/>
                </a:ext>
              </a:extLst>
            </p:cNvPr>
            <p:cNvSpPr/>
            <p:nvPr/>
          </p:nvSpPr>
          <p:spPr>
            <a:xfrm>
              <a:off x="3915992" y="3057153"/>
              <a:ext cx="601447"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05</a:t>
              </a:r>
              <a:endParaRPr lang="zh-CN" altLang="en-US" sz="3200" dirty="0">
                <a:solidFill>
                  <a:schemeClr val="tx1">
                    <a:lumMod val="75000"/>
                    <a:lumOff val="25000"/>
                  </a:schemeClr>
                </a:solidFill>
                <a:ea typeface="小米兰亭_GB外压缩"/>
              </a:endParaRPr>
            </a:p>
          </p:txBody>
        </p:sp>
        <p:sp>
          <p:nvSpPr>
            <p:cNvPr id="23" name="矩形 22">
              <a:extLst>
                <a:ext uri="{FF2B5EF4-FFF2-40B4-BE49-F238E27FC236}">
                  <a16:creationId xmlns:a16="http://schemas.microsoft.com/office/drawing/2014/main" id="{BABB8555-7E54-4420-8727-AB94B0EA350A}"/>
                </a:ext>
              </a:extLst>
            </p:cNvPr>
            <p:cNvSpPr/>
            <p:nvPr/>
          </p:nvSpPr>
          <p:spPr>
            <a:xfrm>
              <a:off x="242253" y="3098386"/>
              <a:ext cx="3563451" cy="893834"/>
            </a:xfrm>
            <a:prstGeom prst="rect">
              <a:avLst/>
            </a:prstGeom>
          </p:spPr>
          <p:txBody>
            <a:bodyPr wrap="square">
              <a:spAutoFit/>
            </a:bodyPr>
            <a:lstStyle/>
            <a:p>
              <a:pPr algn="just">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小米兰亭_GB外压缩"/>
                </a:rPr>
                <a:t>         横版跑酷在横版跳跃的基础上剥夺了玩家对左右移动的控制，让主角自动向前奔跑，玩家控制跳跃躲避障碍。</a:t>
              </a:r>
            </a:p>
          </p:txBody>
        </p:sp>
      </p:grpSp>
      <p:grpSp>
        <p:nvGrpSpPr>
          <p:cNvPr id="28" name="组合 27">
            <a:extLst>
              <a:ext uri="{FF2B5EF4-FFF2-40B4-BE49-F238E27FC236}">
                <a16:creationId xmlns:a16="http://schemas.microsoft.com/office/drawing/2014/main" id="{7CD5A6ED-18E3-4D2E-8CEC-6F13F81DEA70}"/>
              </a:ext>
            </a:extLst>
          </p:cNvPr>
          <p:cNvGrpSpPr/>
          <p:nvPr/>
        </p:nvGrpSpPr>
        <p:grpSpPr>
          <a:xfrm>
            <a:off x="6926700" y="4842683"/>
            <a:ext cx="5170699" cy="678177"/>
            <a:chOff x="7753107" y="2993374"/>
            <a:chExt cx="5170699" cy="678177"/>
          </a:xfrm>
        </p:grpSpPr>
        <p:sp>
          <p:nvSpPr>
            <p:cNvPr id="29" name="矩形 28">
              <a:extLst>
                <a:ext uri="{FF2B5EF4-FFF2-40B4-BE49-F238E27FC236}">
                  <a16:creationId xmlns:a16="http://schemas.microsoft.com/office/drawing/2014/main" id="{DE67B6F8-9A9C-4819-9FF4-8D2BA0E3B929}"/>
                </a:ext>
              </a:extLst>
            </p:cNvPr>
            <p:cNvSpPr/>
            <p:nvPr/>
          </p:nvSpPr>
          <p:spPr>
            <a:xfrm>
              <a:off x="8371571" y="2993374"/>
              <a:ext cx="2952750" cy="369332"/>
            </a:xfrm>
            <a:prstGeom prst="rect">
              <a:avLst/>
            </a:prstGeom>
          </p:spPr>
          <p:txBody>
            <a:bodyPr wrap="square">
              <a:spAutoFit/>
            </a:bodyPr>
            <a:lstStyle/>
            <a:p>
              <a:pPr>
                <a:spcAft>
                  <a:spcPts val="600"/>
                </a:spcAft>
                <a:buClr>
                  <a:srgbClr val="5ABEAA"/>
                </a:buClr>
              </a:pPr>
              <a:r>
                <a:rPr lang="zh-CN" altLang="en-US" b="1" dirty="0">
                  <a:solidFill>
                    <a:schemeClr val="tx1">
                      <a:lumMod val="75000"/>
                      <a:lumOff val="25000"/>
                    </a:schemeClr>
                  </a:solidFill>
                  <a:ea typeface="小米兰亭_GB外压缩"/>
                </a:rPr>
                <a:t>对话系统</a:t>
              </a:r>
              <a:endParaRPr lang="zh-CN" altLang="en-US" sz="1200" b="1" dirty="0">
                <a:solidFill>
                  <a:schemeClr val="tx1">
                    <a:lumMod val="75000"/>
                    <a:lumOff val="25000"/>
                  </a:schemeClr>
                </a:solidFill>
                <a:ea typeface="小米兰亭_GB外压缩"/>
              </a:endParaRPr>
            </a:p>
          </p:txBody>
        </p:sp>
        <p:sp>
          <p:nvSpPr>
            <p:cNvPr id="30" name="矩形 29">
              <a:extLst>
                <a:ext uri="{FF2B5EF4-FFF2-40B4-BE49-F238E27FC236}">
                  <a16:creationId xmlns:a16="http://schemas.microsoft.com/office/drawing/2014/main" id="{D258B9C7-8EE2-4FAA-B151-385399FE50F5}"/>
                </a:ext>
              </a:extLst>
            </p:cNvPr>
            <p:cNvSpPr/>
            <p:nvPr/>
          </p:nvSpPr>
          <p:spPr>
            <a:xfrm>
              <a:off x="7753107" y="3004271"/>
              <a:ext cx="601447" cy="584775"/>
            </a:xfrm>
            <a:prstGeom prst="rect">
              <a:avLst/>
            </a:prstGeom>
          </p:spPr>
          <p:txBody>
            <a:bodyPr wrap="none">
              <a:spAutoFit/>
            </a:bodyPr>
            <a:lstStyle/>
            <a:p>
              <a:pPr algn="ctr"/>
              <a:r>
                <a:rPr lang="en-US" altLang="zh-CN" sz="3200" dirty="0">
                  <a:solidFill>
                    <a:schemeClr val="tx1">
                      <a:lumMod val="75000"/>
                      <a:lumOff val="25000"/>
                    </a:schemeClr>
                  </a:solidFill>
                  <a:ea typeface="小米兰亭_GB外压缩"/>
                </a:rPr>
                <a:t>06</a:t>
              </a:r>
              <a:endParaRPr lang="zh-CN" altLang="en-US" sz="3200" dirty="0">
                <a:solidFill>
                  <a:schemeClr val="tx1">
                    <a:lumMod val="75000"/>
                    <a:lumOff val="25000"/>
                  </a:schemeClr>
                </a:solidFill>
                <a:ea typeface="小米兰亭_GB外压缩"/>
              </a:endParaRPr>
            </a:p>
          </p:txBody>
        </p:sp>
        <p:sp>
          <p:nvSpPr>
            <p:cNvPr id="31" name="矩形 30">
              <a:extLst>
                <a:ext uri="{FF2B5EF4-FFF2-40B4-BE49-F238E27FC236}">
                  <a16:creationId xmlns:a16="http://schemas.microsoft.com/office/drawing/2014/main" id="{4D8350E2-52B3-46FD-AF15-261934623291}"/>
                </a:ext>
              </a:extLst>
            </p:cNvPr>
            <p:cNvSpPr/>
            <p:nvPr/>
          </p:nvSpPr>
          <p:spPr>
            <a:xfrm>
              <a:off x="8339829" y="3331714"/>
              <a:ext cx="4583977" cy="339837"/>
            </a:xfrm>
            <a:prstGeom prst="rect">
              <a:avLst/>
            </a:prstGeom>
          </p:spPr>
          <p:txBody>
            <a:bodyPr wrap="square">
              <a:spAutoFit/>
            </a:bodyPr>
            <a:lstStyle/>
            <a:p>
              <a:pPr>
                <a:lnSpc>
                  <a:spcPct val="150000"/>
                </a:lnSpc>
                <a:spcAft>
                  <a:spcPts val="600"/>
                </a:spcAft>
                <a:buClr>
                  <a:srgbClr val="5ABEAA"/>
                </a:buClr>
              </a:pPr>
              <a:r>
                <a:rPr lang="zh-CN" altLang="en-US" sz="1200" dirty="0">
                  <a:solidFill>
                    <a:schemeClr val="tx1">
                      <a:lumMod val="75000"/>
                      <a:lumOff val="25000"/>
                    </a:schemeClr>
                  </a:solidFill>
                  <a:latin typeface="小米兰亭_GB外压缩"/>
                  <a:ea typeface="小米兰亭_GB外压缩"/>
                </a:rPr>
                <a:t>剧情通过旁白、主角、</a:t>
              </a:r>
              <a:r>
                <a:rPr lang="en-US" altLang="zh-CN" sz="1200" dirty="0">
                  <a:solidFill>
                    <a:schemeClr val="tx1">
                      <a:lumMod val="75000"/>
                      <a:lumOff val="25000"/>
                    </a:schemeClr>
                  </a:solidFill>
                  <a:latin typeface="小米兰亭_GB外压缩"/>
                  <a:ea typeface="小米兰亭_GB外压缩"/>
                </a:rPr>
                <a:t>NPC</a:t>
              </a:r>
              <a:r>
                <a:rPr lang="zh-CN" altLang="en-US" sz="1200" dirty="0">
                  <a:solidFill>
                    <a:schemeClr val="tx1">
                      <a:lumMod val="75000"/>
                      <a:lumOff val="25000"/>
                    </a:schemeClr>
                  </a:solidFill>
                  <a:latin typeface="小米兰亭_GB外压缩"/>
                  <a:ea typeface="小米兰亭_GB外压缩"/>
                </a:rPr>
                <a:t>间的对话推进。</a:t>
              </a:r>
            </a:p>
          </p:txBody>
        </p:sp>
      </p:grpSp>
    </p:spTree>
    <p:extLst>
      <p:ext uri="{BB962C8B-B14F-4D97-AF65-F5344CB8AC3E}">
        <p14:creationId xmlns:p14="http://schemas.microsoft.com/office/powerpoint/2010/main" val="160409950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750" fill="hold"/>
                                            <p:tgtEl>
                                              <p:spTgt spid="35"/>
                                            </p:tgtEl>
                                            <p:attrNameLst>
                                              <p:attrName>ppt_x</p:attrName>
                                            </p:attrNameLst>
                                          </p:cBhvr>
                                          <p:tavLst>
                                            <p:tav tm="0">
                                              <p:val>
                                                <p:strVal val="1+#ppt_w/2"/>
                                              </p:val>
                                            </p:tav>
                                            <p:tav tm="100000">
                                              <p:val>
                                                <p:strVal val="#ppt_x"/>
                                              </p:val>
                                            </p:tav>
                                          </p:tavLst>
                                        </p:anim>
                                        <p:anim calcmode="lin" valueType="num" p14:bounceEnd="34000">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14:presetBounceEnd="48000">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14:bounceEnd="48000">
                                          <p:cBhvr additive="base">
                                            <p:cTn id="18" dur="1000" fill="hold"/>
                                            <p:tgtEl>
                                              <p:spTgt spid="49"/>
                                            </p:tgtEl>
                                            <p:attrNameLst>
                                              <p:attrName>ppt_x</p:attrName>
                                            </p:attrNameLst>
                                          </p:cBhvr>
                                          <p:tavLst>
                                            <p:tav tm="0">
                                              <p:val>
                                                <p:strVal val="0-#ppt_w/2"/>
                                              </p:val>
                                            </p:tav>
                                            <p:tav tm="100000">
                                              <p:val>
                                                <p:strVal val="#ppt_x"/>
                                              </p:val>
                                            </p:tav>
                                          </p:tavLst>
                                        </p:anim>
                                        <p:anim calcmode="lin" valueType="num" p14:bounceEnd="48000">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8" accel="46000" fill="hold" nodeType="withEffect" p14:presetBounceEnd="48000">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14:bounceEnd="48000">
                                          <p:cBhvr additive="base">
                                            <p:cTn id="22" dur="1000" fill="hold"/>
                                            <p:tgtEl>
                                              <p:spTgt spid="45"/>
                                            </p:tgtEl>
                                            <p:attrNameLst>
                                              <p:attrName>ppt_x</p:attrName>
                                            </p:attrNameLst>
                                          </p:cBhvr>
                                          <p:tavLst>
                                            <p:tav tm="0">
                                              <p:val>
                                                <p:strVal val="0-#ppt_w/2"/>
                                              </p:val>
                                            </p:tav>
                                            <p:tav tm="100000">
                                              <p:val>
                                                <p:strVal val="#ppt_x"/>
                                              </p:val>
                                            </p:tav>
                                          </p:tavLst>
                                        </p:anim>
                                        <p:anim calcmode="lin" valueType="num" p14:bounceEnd="48000">
                                          <p:cBhvr additive="base">
                                            <p:cTn id="23" dur="10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accel="46000" fill="hold" nodeType="withEffect" p14:presetBounceEnd="48000">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14:bounceEnd="48000">
                                          <p:cBhvr additive="base">
                                            <p:cTn id="26" dur="1000" fill="hold"/>
                                            <p:tgtEl>
                                              <p:spTgt spid="37"/>
                                            </p:tgtEl>
                                            <p:attrNameLst>
                                              <p:attrName>ppt_x</p:attrName>
                                            </p:attrNameLst>
                                          </p:cBhvr>
                                          <p:tavLst>
                                            <p:tav tm="0">
                                              <p:val>
                                                <p:strVal val="1+#ppt_w/2"/>
                                              </p:val>
                                            </p:tav>
                                            <p:tav tm="100000">
                                              <p:val>
                                                <p:strVal val="#ppt_x"/>
                                              </p:val>
                                            </p:tav>
                                          </p:tavLst>
                                        </p:anim>
                                        <p:anim calcmode="lin" valueType="num" p14:bounceEnd="48000">
                                          <p:cBhvr additive="base">
                                            <p:cTn id="27" dur="100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2" accel="46000" fill="hold" nodeType="withEffect" p14:presetBounceEnd="48000">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14:bounceEnd="48000">
                                          <p:cBhvr additive="base">
                                            <p:cTn id="30" dur="1000" fill="hold"/>
                                            <p:tgtEl>
                                              <p:spTgt spid="41"/>
                                            </p:tgtEl>
                                            <p:attrNameLst>
                                              <p:attrName>ppt_x</p:attrName>
                                            </p:attrNameLst>
                                          </p:cBhvr>
                                          <p:tavLst>
                                            <p:tav tm="0">
                                              <p:val>
                                                <p:strVal val="1+#ppt_w/2"/>
                                              </p:val>
                                            </p:tav>
                                            <p:tav tm="100000">
                                              <p:val>
                                                <p:strVal val="#ppt_x"/>
                                              </p:val>
                                            </p:tav>
                                          </p:tavLst>
                                        </p:anim>
                                        <p:anim calcmode="lin" valueType="num" p14:bounceEnd="48000">
                                          <p:cBhvr additive="base">
                                            <p:cTn id="31" dur="1000" fill="hold"/>
                                            <p:tgtEl>
                                              <p:spTgt spid="41"/>
                                            </p:tgtEl>
                                            <p:attrNameLst>
                                              <p:attrName>ppt_y</p:attrName>
                                            </p:attrNameLst>
                                          </p:cBhvr>
                                          <p:tavLst>
                                            <p:tav tm="0">
                                              <p:val>
                                                <p:strVal val="#ppt_y"/>
                                              </p:val>
                                            </p:tav>
                                            <p:tav tm="100000">
                                              <p:val>
                                                <p:strVal val="#ppt_y"/>
                                              </p:val>
                                            </p:tav>
                                          </p:tavLst>
                                        </p:anim>
                                      </p:childTnLst>
                                    </p:cTn>
                                  </p:par>
                                  <p:par>
                                    <p:cTn id="32" presetID="2" presetClass="entr" presetSubtype="8" accel="46000" fill="hold" nodeType="withEffect" p14:presetBounceEnd="48000">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14:bounceEnd="48000">
                                          <p:cBhvr additive="base">
                                            <p:cTn id="34" dur="10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35" dur="1000" fill="hold"/>
                                            <p:tgtEl>
                                              <p:spTgt spid="20"/>
                                            </p:tgtEl>
                                            <p:attrNameLst>
                                              <p:attrName>ppt_y</p:attrName>
                                            </p:attrNameLst>
                                          </p:cBhvr>
                                          <p:tavLst>
                                            <p:tav tm="0">
                                              <p:val>
                                                <p:strVal val="#ppt_y"/>
                                              </p:val>
                                            </p:tav>
                                            <p:tav tm="100000">
                                              <p:val>
                                                <p:strVal val="#ppt_y"/>
                                              </p:val>
                                            </p:tav>
                                          </p:tavLst>
                                        </p:anim>
                                      </p:childTnLst>
                                    </p:cTn>
                                  </p:par>
                                  <p:par>
                                    <p:cTn id="36" presetID="2" presetClass="entr" presetSubtype="2" accel="46000" fill="hold" nodeType="withEffect" p14:presetBounceEnd="48000">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14:bounceEnd="48000">
                                          <p:cBhvr additive="base">
                                            <p:cTn id="38" dur="1000" fill="hold"/>
                                            <p:tgtEl>
                                              <p:spTgt spid="28"/>
                                            </p:tgtEl>
                                            <p:attrNameLst>
                                              <p:attrName>ppt_x</p:attrName>
                                            </p:attrNameLst>
                                          </p:cBhvr>
                                          <p:tavLst>
                                            <p:tav tm="0">
                                              <p:val>
                                                <p:strVal val="1+#ppt_w/2"/>
                                              </p:val>
                                            </p:tav>
                                            <p:tav tm="100000">
                                              <p:val>
                                                <p:strVal val="#ppt_x"/>
                                              </p:val>
                                            </p:tav>
                                          </p:tavLst>
                                        </p:anim>
                                        <p:anim calcmode="lin" valueType="num" p14:bounceEnd="48000">
                                          <p:cBhvr additive="base">
                                            <p:cTn id="3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76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1+#ppt_w/2"/>
                                              </p:val>
                                            </p:tav>
                                            <p:tav tm="100000">
                                              <p:val>
                                                <p:strVal val="#ppt_x"/>
                                              </p:val>
                                            </p:tav>
                                          </p:tavLst>
                                        </p:anim>
                                        <p:anim calcmode="lin" valueType="num">
                                          <p:cBhvr additive="base">
                                            <p:cTn id="8" dur="75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2"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accel="4600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1000" fill="hold"/>
                                            <p:tgtEl>
                                              <p:spTgt spid="49"/>
                                            </p:tgtEl>
                                            <p:attrNameLst>
                                              <p:attrName>ppt_x</p:attrName>
                                            </p:attrNameLst>
                                          </p:cBhvr>
                                          <p:tavLst>
                                            <p:tav tm="0">
                                              <p:val>
                                                <p:strVal val="0-#ppt_w/2"/>
                                              </p:val>
                                            </p:tav>
                                            <p:tav tm="100000">
                                              <p:val>
                                                <p:strVal val="#ppt_x"/>
                                              </p:val>
                                            </p:tav>
                                          </p:tavLst>
                                        </p:anim>
                                        <p:anim calcmode="lin" valueType="num">
                                          <p:cBhvr additive="base">
                                            <p:cTn id="19" dur="1000" fill="hold"/>
                                            <p:tgtEl>
                                              <p:spTgt spid="49"/>
                                            </p:tgtEl>
                                            <p:attrNameLst>
                                              <p:attrName>ppt_y</p:attrName>
                                            </p:attrNameLst>
                                          </p:cBhvr>
                                          <p:tavLst>
                                            <p:tav tm="0">
                                              <p:val>
                                                <p:strVal val="#ppt_y"/>
                                              </p:val>
                                            </p:tav>
                                            <p:tav tm="100000">
                                              <p:val>
                                                <p:strVal val="#ppt_y"/>
                                              </p:val>
                                            </p:tav>
                                          </p:tavLst>
                                        </p:anim>
                                      </p:childTnLst>
                                    </p:cTn>
                                  </p:par>
                                  <p:par>
                                    <p:cTn id="20" presetID="2" presetClass="entr" presetSubtype="8" accel="4600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1000" fill="hold"/>
                                            <p:tgtEl>
                                              <p:spTgt spid="45"/>
                                            </p:tgtEl>
                                            <p:attrNameLst>
                                              <p:attrName>ppt_x</p:attrName>
                                            </p:attrNameLst>
                                          </p:cBhvr>
                                          <p:tavLst>
                                            <p:tav tm="0">
                                              <p:val>
                                                <p:strVal val="0-#ppt_w/2"/>
                                              </p:val>
                                            </p:tav>
                                            <p:tav tm="100000">
                                              <p:val>
                                                <p:strVal val="#ppt_x"/>
                                              </p:val>
                                            </p:tav>
                                          </p:tavLst>
                                        </p:anim>
                                        <p:anim calcmode="lin" valueType="num">
                                          <p:cBhvr additive="base">
                                            <p:cTn id="23" dur="10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accel="4600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1000" fill="hold"/>
                                            <p:tgtEl>
                                              <p:spTgt spid="37"/>
                                            </p:tgtEl>
                                            <p:attrNameLst>
                                              <p:attrName>ppt_x</p:attrName>
                                            </p:attrNameLst>
                                          </p:cBhvr>
                                          <p:tavLst>
                                            <p:tav tm="0">
                                              <p:val>
                                                <p:strVal val="1+#ppt_w/2"/>
                                              </p:val>
                                            </p:tav>
                                            <p:tav tm="100000">
                                              <p:val>
                                                <p:strVal val="#ppt_x"/>
                                              </p:val>
                                            </p:tav>
                                          </p:tavLst>
                                        </p:anim>
                                        <p:anim calcmode="lin" valueType="num">
                                          <p:cBhvr additive="base">
                                            <p:cTn id="27" dur="100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2" accel="4600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1+#ppt_w/2"/>
                                              </p:val>
                                            </p:tav>
                                            <p:tav tm="100000">
                                              <p:val>
                                                <p:strVal val="#ppt_x"/>
                                              </p:val>
                                            </p:tav>
                                          </p:tavLst>
                                        </p:anim>
                                        <p:anim calcmode="lin" valueType="num">
                                          <p:cBhvr additive="base">
                                            <p:cTn id="31" dur="1000" fill="hold"/>
                                            <p:tgtEl>
                                              <p:spTgt spid="41"/>
                                            </p:tgtEl>
                                            <p:attrNameLst>
                                              <p:attrName>ppt_y</p:attrName>
                                            </p:attrNameLst>
                                          </p:cBhvr>
                                          <p:tavLst>
                                            <p:tav tm="0">
                                              <p:val>
                                                <p:strVal val="#ppt_y"/>
                                              </p:val>
                                            </p:tav>
                                            <p:tav tm="100000">
                                              <p:val>
                                                <p:strVal val="#ppt_y"/>
                                              </p:val>
                                            </p:tav>
                                          </p:tavLst>
                                        </p:anim>
                                      </p:childTnLst>
                                    </p:cTn>
                                  </p:par>
                                  <p:par>
                                    <p:cTn id="32" presetID="2" presetClass="entr" presetSubtype="8" accel="4600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1000" fill="hold"/>
                                            <p:tgtEl>
                                              <p:spTgt spid="20"/>
                                            </p:tgtEl>
                                            <p:attrNameLst>
                                              <p:attrName>ppt_x</p:attrName>
                                            </p:attrNameLst>
                                          </p:cBhvr>
                                          <p:tavLst>
                                            <p:tav tm="0">
                                              <p:val>
                                                <p:strVal val="0-#ppt_w/2"/>
                                              </p:val>
                                            </p:tav>
                                            <p:tav tm="100000">
                                              <p:val>
                                                <p:strVal val="#ppt_x"/>
                                              </p:val>
                                            </p:tav>
                                          </p:tavLst>
                                        </p:anim>
                                        <p:anim calcmode="lin" valueType="num">
                                          <p:cBhvr additive="base">
                                            <p:cTn id="35" dur="1000" fill="hold"/>
                                            <p:tgtEl>
                                              <p:spTgt spid="20"/>
                                            </p:tgtEl>
                                            <p:attrNameLst>
                                              <p:attrName>ppt_y</p:attrName>
                                            </p:attrNameLst>
                                          </p:cBhvr>
                                          <p:tavLst>
                                            <p:tav tm="0">
                                              <p:val>
                                                <p:strVal val="#ppt_y"/>
                                              </p:val>
                                            </p:tav>
                                            <p:tav tm="100000">
                                              <p:val>
                                                <p:strVal val="#ppt_y"/>
                                              </p:val>
                                            </p:tav>
                                          </p:tavLst>
                                        </p:anim>
                                      </p:childTnLst>
                                    </p:cTn>
                                  </p:par>
                                  <p:par>
                                    <p:cTn id="36" presetID="2" presetClass="entr" presetSubtype="2" accel="4600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1000" fill="hold"/>
                                            <p:tgtEl>
                                              <p:spTgt spid="28"/>
                                            </p:tgtEl>
                                            <p:attrNameLst>
                                              <p:attrName>ppt_x</p:attrName>
                                            </p:attrNameLst>
                                          </p:cBhvr>
                                          <p:tavLst>
                                            <p:tav tm="0">
                                              <p:val>
                                                <p:strVal val="1+#ppt_w/2"/>
                                              </p:val>
                                            </p:tav>
                                            <p:tav tm="100000">
                                              <p:val>
                                                <p:strVal val="#ppt_x"/>
                                              </p:val>
                                            </p:tav>
                                          </p:tavLst>
                                        </p:anim>
                                        <p:anim calcmode="lin" valueType="num">
                                          <p:cBhvr additive="base">
                                            <p:cTn id="3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94CED1F-C8E4-4A4D-8F15-7FEBE4452E48"/>
  <p:tag name="ISPRING_SCORM_RATE_SLIDES" val="1"/>
  <p:tag name="ISPRING_SCORM_PASSING_SCORE" val="100.0000000000"/>
  <p:tag name="ISPRINGONLINEFOLDERID" val="0"/>
  <p:tag name="ISPRINGONLINEFOLDERPATH" val="Content List"/>
  <p:tag name="ISPRINGCLOUDFOLDERID" val="0"/>
  <p:tag name="ISPRINGCLOUDFOLDERPATH" val="Content List"/>
  <p:tag name="ISPRING_RESOURCE_PATHS_HASH_PRESENTER" val="cce957168fd2ccd1b23534aaf13c4793c7a689da"/>
  <p:tag name="ISPRING_PLAYERS_CUSTOMIZATION" val="UEsDBBQAAgAIAAtngUb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C2eBRjUa0FrOBAAA9BYAACcAAAB1bml2ZXJzYWwvZmxhc2hfcHVibGlzaGluZ19zZXR0aW5ncy54bWzNWNty4jgQfecrVN6axwnkNpOkgBRJTIUaMCw4m5na2qKELbA2suSVZBjmab9mP2y/ZFso3EIgYqcyk8oDsdx9utXqy7HKl19ThsZEKip4xTs8KHmI8EjElI8q3l1Yf3/mIaUxjzETnFQ8Ljx0WS2Us3zAqEp6RGsQVQhguLrIdMVLtM4uisXJZHJAVSbNW8FyDfjqIBJpMZNEEa6JLGYMT+FHTzOivGqhgFDZLrVEnDOCaAwucGq8w6zOsEq8ohUb4OhhJEXO42vBhERyNKh4v5zVzN9cxkLd0JRwszlVhUWzrC9wHFPjD2Y9+o2ghNBRAo4flk48NKGxTirecenI4IB8cRNnhm53gQ3OtYDtcP1oICUax1hj+2gtSjIkEuJKVFXLnADo2tqKpCZf9WLBLsVTjlMahfAGmVhVvJuw3/XrftcPrv3+XbdpXXXWCBth03fS6TUbN34/aId+r38btpp7K4X+53APpX09c4bvdP2eH4R+t3/VaO+p4e7UUsdv1RrNPXXu/ateI9zXUlBr7avSuW0Hbjq3Xzp+t9kIPvXDdrsZNjpLrVkOr2Rrubie+GUoEJHL1fTWSZ4OOKYMusaTHFdEQ99hWI5IKOoUqnGImSIe+jMjo19zzKiemgqF9vRASFZTGYl011RfxTMV5S3hLCA4BiW5qO3T80Vpfzxb23rRWl9u61kvy4uu1UmEFj/Y+8PS6cL985Pd7m9xtDymMREBlnLWsjY38KILR8vueHj84cNuL7ZYK2OtcZRAK9XzTri6MpcaCr6WIOYZDQSLF4El6YDEAU7JyoToPVBeB8lDDw0hlRmEvCYpZh6iGo4gWiirfKA01bOZVF+VRIAFs4+gVm/jSKIES7WWt4vgmSkQVX8PhCbqDxsLu7RN1OcxupF4ArPRRbxDuIvYLZwUM6dFpJMTEqs9JFGNMRfh7rzsXYRbWD4QiUIhmJN8Z57cqMGHwsn3FCrZRfCeDBTVxEX0ijqZvhc5i9FU5IjRB4K0QOB9nsJ/CUGr/AENpUhnq8BxNFIMigeNKZmQ+NLF0BcwkeagCfQqY0RbC3/l9BsakKGQgEvwGJIN1qmy+Ad7AWdYqSUonvv4zk7hRnDjf35nNojjMQZGsx84dACSZvo18DHsnQswwZiAaK5AQGQinENam/OJaTwTc9mms+0Ej2eHbg5yBgrHTcEfiwkvIuhVlOfEFTDCHAnOpghHUF7KpNCYilzBik0WC63+l4NWFVE+c3UELRWMyditQZQOj45PTj98PDu/OCj++/c/73cqPTKNDsPGmqUa1zv5qbPmEy78gt4Wzumm9YR5vqC0lX866+3r5g4u6qz5DCN9QXcHYdzQrQuZmtqPN4L7/LfDI8/YHMTloiEIz/OFGb16i3Sh59e617cIYn3XDHsXLmUWCAQBixKo06H59nXUmXExF9n2XQhH5zvBmhNymthd/zcnQDhsp8blZjZoO234kyOjMVO7szKxncY/ltyR4P100QDowchyESAIjKbAhOIf1vm/pw9vaxWv2cKffnI7K258eP+MjvhdX1C2nb5SRyRYRgkk0asl3pufOK8Z3rcUMfu0uDlauypaXGGs362aNynlNIU4Gq66uJCtnp6UysXnXxUKgLZ+U10t/AdQSwMEFAACAAgAC2eBRp9k43WyAgAATgoAACEAAAB1bml2ZXJzYWwvZmxhc2hfc2tpbl9zZXR0aW5ncy54bWyVVm1P2zAQ/r5fUXXfCXstk0IlKJ2ExAYaiO9Ock2sOnZkX8r672c7NrHbpsl6Qqrvnsd3vreSqi3lyw+zWZoLJuQzIFJeKqPxuhktrudZiyj4RS44AscLLmRN2Hz58af9pIlFjrHEDuRUzobk0LtZ2M8UivPxbWFkiJCLuiF8/yBKcZGRfFtK0fJiNLRq34BklG818vLHYrUedMCownuEOoppfWVkGqWRoBSYkL6vjYyyGMmAeU+X9jOR07s6//oD2o4qipZ288nIEK0hJcRJvroxMozn+va4Kgsj5wkIf1FDv3w2MghlZA8yvvx8rhrRtM3/9EgjRWkSGnPOF/GdwwQp9Phpwt2lkVGCeZBxNFoFl56vd0YCkPsazn1qxlUK9mTyerAQTNEzBkuULaSJP3U2VYm3xxb1fMByQ5jSgFDVg5500E+kVf6aWNfj/sAb5UUAcooe8SpYW8OqizcAxvoev1rd2lURxveuCwKUsHPKIMJe2SN/67QeIQNlj3xmtIBHzvZH8ENLx/ElviWumOezr63AiT76fPmTtxpPD2ZwVeDaKTymFgUslQnnhdZgqpYmVteFlBzFlHKyoyVBKvgvg8v29jEqTQ4MrtNO91WKFBmcajcbo17SYb3sebwbu9+E/m3deYZ6hV/PCSLJq1r/Jqn5zPH0jOhr5slphlmSGg7ynm/ERE5N5BbkixBsqhcuEEKsffYQWHSDNQRPkyAFaXI6x6m75FTyeVtnINe6ZhR808S6DlfRsmL6D18pvEEREwaMHRMrfR0n9L0nA4VrACAyr3zHdofOUrcMKYMd+LkPFPbBQy9Lle7QoWa7wQfYYNhuTjOpH92a6BslxMWGE4RXHZeIF05oGG95JJmyD4uG3u/f/uJoI/tFZjov3GH27BopuljbjxOoleb/yH9QSwMEFAACAAgAC2eBRgoR72qiBAAABRYAACYAAAB1bml2ZXJzYWwvaHRtbF9wdWJsaXNoaW5nX3NldHRpbmdzLnhtbM1YbXPiNhD+nl+hcec+HoS8XZIBMiRxBuaIoeA0d9PpMMIWWI0suZIMx33qr+kP6y/pCoW3EIhoL0knH4jX+zy7Wu2uVi5ffEsZGhGpqOAVr1TY9xDhkYgpH1a8u/Dm46mHlMY8xkxwUvG48NBFda+c5X1GVdIlWoOqQkDD1XmmK16idXZeLI7H4wJVmTRvBcs18KtCJNJiJokiXBNZzBiewI+eZER51b09hMpWdCvinBFEY3CBU+MdZnWdMq9otfo4ehhKkfP4SjAhkRz2K95PpzXzN9OxTNc0JdysTVVBaMT6HMcxNe5g1qXfCUoIHSbgd2n/yENjGuuk4h3uHxge0C+u80zZ7SKw4bkSsBquHw2kROMYa2wfrUVJBkRCWImqapkTIF2RLWlq8k3PBVYUTzhOaRTCG2RCVfGuw17Hv/E7fnDl9+46TeuqMyJshE3fCdNtNq79XtAK/W6vHt42dwaF/pdwB9CunjnTtzt+1w9Cv9O7bLR2RLg7tcD4t7VGc0fMvX/ZbYS7Wgpqt7tC2vVW4Iapf237nWYj+NwLW61m2GgvUNMcXsrWcnE18ctQICKXy+mtkzztc0wZNI0nOa6IhrbDsBySUNxQqMYBZop46PeMDH/OMaN6YioUutMDIVlNZSTSHVN9Fc9UlLegs4TgGJTkvLaPz+al/el0ZelFa32xrGe9LM+bVjsRWryx96X947n7Z0fb3d/gaHlEYyICLOW0Za0v4EUXDhbdsXR4crLdiw3WylhrHCXQSvWsEy5LZloDwVcSxDyjvmDxPLADyFUGMa1JipmHqIYYR/O32uyEvqEMsthgS4UB12tBjhIs1UomzsNh+npU/TUQmqjf7OqsaJOqz2N0LfEYDjsX9TbhLmp1iD0z8SfSyQmJ1Q6aqMaYi3JnVsguyrdYPhCJQiGYk357lq6owQfCyfcUatNF8Z70FdXERfWSOpm+FzmL0UTkiNEHgrRA4H2ewn8JQcsTARpIkU6lDCuNFINyQCNKxiS+cDH0FUykOSBhXsoY0dbCHzn9jvpkICTwEjyCZAM5VZa/sBNxhpVakOKZjx/sudoIrv0vH8wCcTzCMKPsRg41TdJMvwY/hrVzASYYExDNJQqITIRzSGuzPzGNp2ouy3S2neDRdNPNRk5JYbsp+GM54UUEvYbynLgSRpgjwdkE4QjKS5kUGlGRK5DYZLHU6l85aKGI8qmrQ5iiwZiM3RrEfung8Oj45NPp2Xmh+Peff33cCnqcHdoMG2t2eLjaOnE6I59Mty/gNkyRbqgns+QLoI0TpTNuVze3TJfOyGdmzBewW0bANeyNkKmp/XgtuM/fBh4nh/WDuFw0x/bzE8B0YHqbAaDr1zpXdQTRu2uG3XOXwgkEghBECVTewNxPHTHTeclFt3UXwmb4TrQm5k5ncMf/xYkQts+pFbmZDVpOC/7sOKOYc7i9dAY7HehYcseR7d1VAzjwh3a6gCOf0RRmm/jNevl/6aybiv81m/LTa7EzcO1y/B49bvstx3bAH9XjCJZRAmnxaqn0/qfCDw3Y/ykG9mn+BWblk8v8U8DqN8o9kK9+uq3u/QNQSwMEFAACAAgAC2eBRoUwK2GeAQAAKwYAAB8AAAB1bml2ZXJzYWwvaHRtbF9za2luX3NldHRpbmdzLmpzjZRNb8IwDIbv/Ioqu06IfcJ2mzYmTdph0rhNO4RiSkUaR0noYIj/vrp8Na07iC/N26evY1fOuhMVS8QieozW5XO5/wj3pQakebuAy1BXLXpGunAqncAozUClGkQNyfefHuTNkeCMhS5Nx6tPsnUVP4H0ZiqVq+KGsbCM5hgtZ7QfRltyiX+DynZVbSuqtHm88B51N0btQfuuRpvJkhEXr+WqFliDMQd7Ap3KGALTfrnayKPjXZ+iysWYGalX75hgdyzjeWJxoSdt+WcrA7b44fMt0HvoPw8DO5U6/+YhqyceDijaSWPBOdjlvR9SsLCSY1AV3165/kED42ZBNTpPXer39NMVRZU2MoFGlwZPFCGmC69GN/sUTc7D0m+Jm2uKgFByBbZh1azaoFmYM36gsZhQRxpos+cHVKGcpDrZci89Cpajw5JtW/eOhd6+UIhghLA2QjNmIrO2i+OMqffs4Lpa1ndu5hUncnmR0Qz3cc4extdvEdp/RUJ6L+NZVlwOxcVIDQdXPIN901MkIZN2DnaEqIpyvk8dvJa7s/kDUEsDBBQAAgAIAC5rq0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Aua6tGlBOzImkAAABuAAAAHAAAAHVuaXZlcnNhbC9sb2NhbF9zZXR0aW5ncy54bWwNzDEOgzAMQNGdU1jeKe3WgcDGVpbSA1jERZEcG5GA4PZk+8PTb/szChy8pWDq8PV4IrDO5oMuDn/TUL8RUib1JKbsUA2h76pWbCb5cs4FJliFLt4mjiUyjxSLHHYRqOFTXv/AHpuuugF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mur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kAI1Jh2+TOWgrAACzVgAAFwAAAHVuaXZlcnNhbC91bml2ZXJzYWwucG5n7Xx5WFPX2q899mgHBK0WEoGkllatlcQYJSCQ1DrQ1qlWPQ4EUowkWCEYEAiQoR5bxkC0VaKiROVYZxCiJEJItEC2GiBCqzElEMkuRAwQN0MSyHQTsEV72j/uPd/33HufT56HJ8le613r977rHfdee+V+vj5i2huz35g0adK0Tz9Z+cWkSX/HTZo0OfG1Ka4rr93on+z6eCX5i4iPJ5U1+/W4frxKXb5u+aRJFbw3bTF/d/1+fe8n25MnTfKsc/+/AiSe3zVp0j8++XTl8s2M6L72RN4V6nZnTPRM9Nc+H7XOO/4lmbnThCXfDUh4Y+WsOYdXfnB09r8++/qbWX9/3fut107nvf4xJujUtFcuBdZPemVG3icfXPvnoPVknfRue43+hOr4Uqw+2hANzAuppFLsx5YKqWUUTg3FuPVE4OiIksM2/fgm+kS40zaoZw98L5jk/tNgyJe47YtNilh0YTE9JpXsvvj1ihmh3Y+ZGptayS6KnuG+9OhefUk6nubQOu2kjL+Pd3q7pvtDW/Ay94+98TtVzIYNnNGfhj6eaKx8c2wOz5P0wUkNhATnDSULVcvtG7R6ua5e9QW7X1lMOxkkc7o71dwoog/emopk5m5gPdkkP/bhY5gI7xxRyhrTZNb2oerIvcd4RghAEmQOldR0fWig+AFkRWrPIUduR7QqdH0+UUEzzZntAhFjoWIwdrcWCKlnaS5oqW7sT8piNcyuD0npplGVzNFwq/N6OatPfSVS1ByrOvcAQ7P3CBw9I6/5B0TbRm95sZ/aEjaEQSsz7KGddiPHeX3aBqiiL4mktXXjlOU1w3SslFqX8bRABfZZ2UZ5Qrm1Ag00bZWN3tfzEiTs+/TBuQi0a9p7+l/kTcMfTQ+4syd68PhgZ/xIane16wrDp47ikacQtX9a4/ldzcNhqW4ZZojCT+mZjQOtyeGecgP5I6KUtRUX7l0Yg62JR8rXuUYLpuGCaFmwDfLpMwL0l6KHLw4asmCfy4d1lQwWscqP2GGWmmstpunK6f78BoPCHFrS9DYaeC3JaTcLSPM6EiUJHjgwAayy4quKk87JmxjhHQg0j7rPMSJwjoy07bxcKGpQrCDiab78AoO8HPK4Td/ObC4S+So9C9rqjy4rWVotiU8vhoIvWbcTHjCsrQNsXRePYwPRHRskTqfD6GSrAR9VQRvXOs0fTFSJ4dpIw4xkpnahFqHdBBoI0g1y87YwuTiaKeBZ80kAmactFzssrDxDofV1MPODGgEjc24ZrsP5RVhkWI3xqgFeKeExFqpVbv3bu432K9C6wuPvmHju8g+m/NgFq/LDg5WY1VxkfsGtOTRfNM/QEKvYmERER3uCLECB+SfXILfXWwtVADnHjFvdyEK0ifvXPXbJ2FjEVTZNP6C1bAPu+dRtJnojM7lMzN/kXdAeIh6VzwdV4l6Sc5ikJPH4oElB/VgeC7Ll1hxRQyzE0FXS2+lOaABlxiIM4ubWAamuy7INhOR95Ktcs0v0KUV124jeKn9kGtHbmEhkz3QtOQOpMLZYlko7wD7IPjPRNYU1RoPCA/Q2+naJH/kxQwKywcFZIl9zeDTSjJUiQfM7NYL8XSBFYx7IDO0na9IkTrFRDX/LjGk+cBXBeMVlYXX7roAUj79h/L5hVP0Mq5G/81bAj4vKfPnA+ekrfoT5ZcHe02UoRA0GzAm5AsQDsXQ7Zme9vcDwrbh9VKob04Ofl9LKGhjBJXT45I6kOC6ERvEq4nKWx3lw6FYYX24cmc4H2viifKu/M26DBhD3iwVQhsRPpe1iF/GWCiXlXYpOrGCkMf9ArIQV9gMjPeR8FuYiSpvavgxoskj9lYe5JHAPoUOKMMlfg+uqoCooielVYGgw0AWQXWjbkWNsYFjFvEXNub1s1Fu8PeE0eZv8akj9wdnmWgN88ZRWsWN0D8yt/UTcALkHs3Oh4OxSeT5szgPdAOyQ/J3F8kMwWBG5a3o5r+2K1jgwSj/ZlaAq93IxN2wnniujJ4c8vXIlG8C8I28r2gnjKsizCl5Z3J/GLYRM4vVhVjqrBlb5wBhQ38dH8wCYqqbRfjnQuMdeAfStkPglIs3Xmek5okAkuO6xH448y097CdrDxIN9bnV+QH7NTxsAhc9CA7FgJlVDzVGB7CIlw5PeBhHeKNItU9uJ79GEDnyh6AqBBGbUDVQywlEulbIXtsnJuQAiMR+oRqwdW8pkMkdP4b4KwjdhjtanFJV+KQmjYdn+ib7Kx29g5ha2fSNWQlXD1ihPuGHGe1OOD2PFLv4XmdLjwWpc53SgCWps6krRJb9VSgkDkzRbJYFsGegAu2BhwKRl9Qm6SgW3mF8ruN7FukIw5cubxM5hbQVcqSHK+qpTCovBLgs+Zzk6mifiQYkjC4HpAqPYIe5gpMPMvrrMWGaJ0CizLMtVCK03bo9al9WzyjlO0JYr6svIqgdhvKWIrcR5COdAqmudbnbeqKBjs/7JsDJMmzzmKQ7FhKTW51z1w8uFUjmL2/nu6mxxP4NER5Ifw/hRS2hyVn0XvRYahSW7mRku3psDUrg76MXQSP5ybMlpOJnE/ZquttRggRRwGd0ujibOQ+WTwOEoeRPkcY/VT00YgVAkT5+C4jlZjdBSP17AlA56e3GrS5FUmcyTvBZ8B97Fb/xI7Qw0kAAOIlT5fCA2hiUD2brkapvDPZaFSTUnH4rXELVmRjiCrOFozJZwf2NamBxigGQkj6oBgpHumFaXEuiyOE/ytm15t96ZUsgIQSEJA/CiAzFE7xU/iuNDfqi/Oqu0ThzPnQWmgpVilkRGT9c4B6rnrD5EJ9Dt0FEzKx53lqzJUzbB3sBC9HLBByEO6R3YVOBpMGoMF5O2grsf7MN4F5qLa3ldRjUsEIjLOGbdHsmWGHjhNAIiUcJKJ0EZHsdBe3OHMuWxxU5iK12OVYLPqmVYLYgcPqDiMMsLjD0MJl0NQ2d32eViWDmPLh51RGqVqyqNhr0trOwnHtvxHWIj/aTYMYAf421fIDhXdYms0e0dsU91XXlY4AracNH6Yi3H3d4Ow3kdpBuu/VXjK+7P0l2aV92xvPA7+kz3Z/BnY6Fr0qP58L/qUG4Z4MuYU8ZzCG6x+/PmxsW0v7m/RNwRv+7+9HsfnDvW4fB/2OFe94VzJcsyu49Rm0tYJjX20zzhO83fBPtWYsnysY7XLHe3SpNMtkGltmTJez38BvV06srU1M1jw36Uj3Q8zRZRPT7NSKev3kWNaBinOfiv7Wr1RszYjIHv7f7H7/3f/PT4kZP+b49P/fF3lNiXJP9vkPhHEEZbeM2I9F8PCa39NUZNe5qWlaqKSvM/zFgLQg3kAuBywuGJUbNJ3G/MmuQNy+YjKhmNU5pfaNNO9go7WJgNvIOoKZT19p4fs4WvvZfZPKGIe2lv81gCBGuopQ3dM/1uc2HemN7Hna5D+07j3YnNj0kWtPV0P9+QGO6NKFYsyWpSdKzHRT6Hma04vfcDx6qBeSUMnel6P3EDwT40Qr6DID+83nU1/ZhrGMXzw4RYAv13qMkeNdcQQWm1JzNenGN0WvY/TLC6y/EPNV2pTz4MDV0wZqmnvvWUxVvedLetuL+qjnKv8wUpBNm+XfFhJrfzzMUY7OO9L7Lj+PH0kXD5waW+QQc8zz0vhspOtJ8biCEV/ldNilT/v2oqVXgUL8/e9Lwc1E99PK/0YrIeV/4VwBjBX+G79OcEW0/XffAnMij/+E9njv72T7FK3vBfP6Fw+yyxdaTga5UADMF4tH+oD7vsRKWwdOeY/9vx+KkiS7Y3LpaHWWn1OPHnLVxU6N4nf8rE1d7Fk8/9lZD9g1OCJ2zgXid/Gqfz3l0E+fYvsY9+/ovlpPzVcFvu37zwp5Kpu5w/Zf2fs5v6ge8fIIgQ9qwIl7GZlvYzefjRuFFYXdmVqX8gD5wqI+87VvRHJEUrOjHV8eQ/QNeGmzWDlbeebqsna8/B/jCd+Wmd17m6TkwOUAain8eOtD+OoIpo7Z8BdSu8eSF/sNfCne8xB4u1JwpzsucjLsUkh/4P8Ir7WCx9qDYkU5c7L7p7lssnsvc5KuTl28GBOJWh53nlMxg6s5H4GkNZTXT3gyuRVLf36dvj/w/oaHkp7H2j1NovHFviyOgdEoHbp9q6LCeIS76Ut4FJ/v94fsYCevJ2LhvzpOFpWk6U/qDl5mSvE+3JynARKXM35il+9HGpHr1VqVlCQ1CeJ4sFKUMPybyTsvCSWjihGhFAkgSWEUpuwWRywwpi4qwVX2ooxCrEFD6/ATuPz+dZZ/MBq3+DARLLU848oddbc3kxxCoUKt8a2TE3z0osrDFYozr0FmKBjpzL203ET2ltGSC/CQ5eMAROKE1ZOUxVScdOucHI9EicU9IA08FPYroLNj49nY1YJuPRR2AfgOqDiezBYiXaV/k3V/331KfcVWtZGSFloXnWaXSOK8ViepxwFYjlmLeaERESIyOcHSXlxULbwCqFazS6oJSBJH/DBRbTsB1UIj7PjEXxrLkKOU8KgLN5GBQSyWH6VXc85yJG8/YncL9dgxEXIFWFG9FlQmb3Tu634EALrPeM2AGDlTIyNRskgf2ZIX5yu3wYYAQjlPPLfI2Js/g8Ci8AxdtfsSBLI26KC5N3ATVMpqJiaV5nUtgP0I0d0QgzUpRrjeIs3Bj2YLht3/AL08YEunJJVZGuj3zC70B7Jb1Y3DE9gCwJzCOR7+VTMXKxSFoOGykSuW8gbCTis+rnd+D7cTvwRVEIQKzNn03uZph2hXV0WfPl5NkrequhKgYJGhiA6oFlNEF4Se/gpUv8Ca1VqWDgxUooMJpHXYmKkEyvexTH/YbezqDs0ijF5cN9HxO9G7rArvmoyMICBbA406+GW9wyANwDgxS8gNm83WGOFDABksqxEaqdsKU003MGodrqkSCMCfTV7rwZ6fU1VPpwzmrJ8Nc+pdFh+clhg/SRAO1GW5yZ0b2LKDWIt4cXxqno2A4zw0SxVdNcdW6RfhTi8T7IAyptM8zzaTN5c9gFr6TYyQPqhBcl9kuahtsWyDkcyo7ydNUxjLm7ZhEW4FfLYX7gsDh6FhhN5Ejw/dRZokheMSarsOXpGWBG3zLaahBQ83mZ1yRK2LwVEud0Ub6i1FWaKJNucjemhTnEPDFTs9UVGpUFZeUTHqxaunMb0TN7OwZGUeUuR62unX6gfQB+mF7MCNKJmSEdDZNgB7TihWU4+Z35HaqBYbG26xGsLoZIDQsVZvjRa7oMW1zqKjNQj6xWANfYNoMyhpjoUTIHld/G1dnrQa5CR1bKN0fVTkz53ZLnUof3mib8xZxPhRNy+KT18kuS/7EkYdZeoUj/5h+KJsaTC+ea2SahoL0E82+FVvE8AXOg94a+pCac+kmreuTYdOqKVErj/3mV+b/X4et/kKy/qJrZTw8gT4S70OuHWqMZnd/6EHBQ+ijPaeENDTLgJMuPPs14W6eXINzy6AA1kWNtU/bXmjua8niJObwQvKk3+cegcUEFYR70DNh/nUcIyXRx3arsaczUWjv2vRr2diKjzreZMFWtzwKp49JypyCS8Pu7BSZ4MHjsuPpRWp5u+wm1PgekjHeoDz536W1CpeNIOfN9u62s1tpuXB8h3WTK3cB8106kS57F/6gNUKldrU/raYlArgNqN/kQzpSwpMHRv8c1l4gX2/28Ip0RB8p0hyIQnxKofvN+d482+1m1Prhe5llSkGH72CZmm9LBYPhvfsZdPA8l+623kyK0DT4yS8NQMgD9Fqlro4ZKexIzfipuXc4jDZT2tMWMA+9tS5MOnhS6yxeiRNLrLsFG2gTs0Z62xJFVBhFQDuIX0+0Q+4GRrBY74uyjj88YYi+atw7XGlnGWAHIcs45nSYB/fWEMrscJ6WfE2VbjTKnrXK6quZx5VoiwnwsKmihVj/q0A13WWsuW0I/VQlCC78fV0m6WqdOcVV5ZnVUWvvwW17hQ/f69th2LuGK3LWfSDuQ/yCRR+KbK7xVHEtntpJUSEJ/ReQsieZtpKtXqRSbjeVPvvWJZrikkiWLbyyGBzwFeYQSKStdBg1glWHJDlMs5ADeGenZwBk1RQ7qBsSCixCefNv2QCRNsV6R9a5Ajt7L5+1GQmnflxE4fshxWesWN1yF15G4xRjHNHKvH1lXBlKIHA3gfjiBzny0f2o0MzIsczG7wCUgn7f52S2uOLA1zJq8r2VYbo3MA6oTN4QP/7wGD7hVqXVOImWkUdV18AYCB8KPlypdBqYPiIWBICwCHAUr6UjIwIgkIs7APgPa+HIhFji4rANhDMjov6EvG/JottR8yp8QWcUezJLCGYMVAKLG/oA0qxxoI5/ipvrj+AVUellEA2w22AcZVjV0xSyJ9lJQD0fvqzXQRkp7MK9RAzpQRSDF44hBxKMnc49i4gsN38Dg5HjugwNkj+822qqZVhgOZC3USq/5fcRP5PFwNJGDblHkyIr3Mft/U9KGsgJqQuErye2M7lhuZPZiWiGwxOFozC/zMSb3LQjkLLHfmopcGyGJ4s5IDluTZLttTtIQ8XuwmfJfGau7ALypgi9hBdHkX85GowtaFrMbWdwfQHgJfWRLScWNWcrHUeyCJOazOztRvgHkoLWrFfTFu1S1j/ta1nGLQfhZ0B61r7ZxSz5ynVPnIztamFYzO4DCPY6ZmwXz5oMUWKyZ3pIT4osT6uyFhoZ76TM5ekoOcJB1JSnst3FD5XRshsummY4B2DKhoQCQ7Luvi/ipfCCgJyZkpxyLLrW0DBbShRnd3aOjUO+9rnvwxEiSsXInrFkaHeL5uyToe+28oZXQqMUaDHbBpoJdK2A4QPv2MvZK+xlDVBrBOaJUdjhMonN17WVFARQJfko9RH4CmRhz9fN93wZYEqfdyLnTRgW7B7Yf3+NKSttH8WRGwQNntRX/4lyxsyfH2PK7FbphhjXpml9dJ0x1hl4bf15ygY6dbcbUdKSIEE7UnnBaYSd9SQfeEd0EI7g0V8RDzuDJeUKeKPsStxiiFxSZQ0uiZpO2KgzGgKzOYdUCoG7c9YvXYhgF1LgOV86vP7DLNtulWPwV3bAPV0gkzHBrhVEtPpbbthIcbhkdjgtr7s04Rtdu7bmo/JLIK44JC108O5G3nz5yuVncPmB+15q5yMXSqgLDVqPxYmn/02/RzDn2411Pn7kqfiC7lxmyuXDOXnvpk5aMo9z9GN+g0mxExmMbuyhg+yxnUqokfKYoV24oHTZslGjzy/hwM+uIDv69Ok50CTLvQTnLFLDFwFGxI3QRv446q45sMu/KgoWB+Ad1VJedcihEAgJgyB/Pn6I0zA6qczv2oT1Fdc+8+WNKTXOF8WdJz7rEz2SUEOYz70urMliAlPXbw5Jx1uquq7/51ZEHzqNeNfmyyUteuOp4Uu5Y4N9/NLPOt+Mguz3p4TMX386EvKBddf41I/Xz8IfYfUniZw3DQy6fs9RFMVjaAwDjQv98g8DeS/2ps9BFlU9aK2OHrH0GJiOj+xi1taWwPWzgdkCPCp195xkFiWOicoo80xrdAe6FBh7BwVimqfAlHGeH/VZv7jD3CpUlzi1vuPzR5gxa4285wr6NSoLTpt4qHTgyNJE5bB6uQzoWhf+3JByba5/++CaVYLnl1VyS3n1M6LQpna8GzZWKwMwwqerScx3tKo5dpXY/xBTqBRyHKfK9hAuWjkIjZIkunxh849vK3u+u2Slaw0Q9epFb3Lp7PIso/OIIfdOygjE53Nx4cTHts3OHxgiDP9siX9ezZPxWdMSFu+IPTq4ew/5o/hY47myd8RzB3qOeuSGMboJcGFYJRn8+11zCHLjTpjpKfTb0/ZSCYu3oA1H0vnn5ZuSKg9eOOPQch76XZczUqld4hR8eNcgchjbVZeyzWZ4sACncHIHTpldOLYKRdu7KJYFwStoZ2H5dRX15q3eescIizSs3AEiO7f06FvMkIMSBlUpmN1akzaD/Bi8qVsOdgZUficXcrH+YNK/k1shwOcfOJB6parWwq+MkxEKB0BgyFsH2Hr5Ytpgm11p9lBqiTyLJEfU1prr+k5kPOBFfhlnjid5Fk9cRvVVIEZLfcGpm3RN3eGZoXWZibrV+X3glG8m2MK+S8OTkKGaBcaB33e+DjjY2wbboVPlyvsu/nIKTyUSCHNgYZlhYHwtWl4q1sPidmtyWxfJmWJLbVYllDDlllirXOtuIjvZqrfAmaWuY04xJ4c+hXK2QJSeHJ8kfw/iBTs9GscOy0cR40DUK/EI+6qes4r6CjUaKeNZCM1beOL+fHJa5BOWLjgDhCa0V49nX+uj7W4CmONtRhschqPEO1NjYJZyfDfuyKGCtx0GFgvwvuCtNY4+Q9VCSJPDDKffEfQPbT9M5PlGkZVk6A05adgm5BumcGRPSSx0379LN141ieF3nAPxYKRQAbvRAgQDAL1I2cqG5Hd6TmywY83z5ieHzM1WyuJu5bcDB6oWrf1Y/CvBPgmoxUl6lzkr2OKWIISjGTNPv7EUW0ATbtJNL9FmhgO18QPgYsWItdykmj0LeRQwquQ+fHKdhb3ctB7zBXt8mt5dNPcXgKsxofzJZ4kcylMKwYOZ81Jv02q4uw28K7a5h52DkgGUjBHu3jtHdxaBQbKzj5L2vKzqxZb4ipDIonwRWkSVEz5OlDO9u2Ergakh/Yjiz0BpZGA5tE1qJHagypOpY+JvrnyyQzgUzd3OPHvnq0ZJnGvuVlo6dchizF5V9ZBi7lF/amLSSqzOBla6E4amfckqBAeWUNsV58MAgupZ8O5cPnJ/dAMLq9PP7k+1VYlkXudC6zetU65xZpHPQ9ZB6VRKTt1A2tW7V5HO/WaG1sPg7z1JGEZT0iIgPcMWTCeu0+E7Wr6qj/GeW/NPtZ9JfAP6wb/ZvCzvciFWesFsAgtR+/F+B3loQqo2euAVxxp1NBlv702SZjsuoL4t1f/BN/39UgMKSzP4bQpm9TRZuzZdZ8oWE0VLCMnegmuR3wxJdaOwZc6fP3XG8KDXXGk+2ZxprqWZNstfVjVA4QmvY8lwH/NP9Xv8iv3Y18EV53RUGdS6pN2dsmXgcdzH+1VeqLiz4HfSqLUFfT2rb/BzRAt+Pfiy33S2/SlcbQ9v+8WLLx1yS1ukwq8/zWL3knn9v/yc9uY1bfO4PE7wKdlfBcRs2vYBj0uvypgQsreSHixOy2aKe9Ba3uI2iCVv3PHuVr7wHw4maxOnHLz4XiWInf7KIRiumDy7ZMnGr9vzdKQe/1GiCwO7dF58LR0emvXNLfCNB3vTT5peAXwL+/xnwVjiO4DL3EwoUePXfiapcwYzH/DVAT8IJLPXzWhUh8f+OIkFAHyQ5ukjNUqgg8YTzK03Y+j/vlJCY2TZSjomfjeP9CeM1d7U3dmvCov8zNqsMfjiO08zRPkx/799p2rbIm7yYjybr5QbIa5rLadrb1pTVxfy5XEKiX6rIS8AvAf/fBVwvvpNq/6XcvmPU2lz1PMBqc0fmTzNefVj0Yqk4vN+L+Y7/x18n5BqHn5/AXe+EZc4MQkkBMLN2AmbD5UQm6EvlDMzjfFf47k16vrHPghD8Nz3tNfUYnQ6jOnj39gmBsPIgg1XrxPsOV7jSIJPx2lD+xOL0fj8m1x0TD+V2Csbk9HP1BG/WXe6F+uHBxKQP540J/jpqgk083L3yF1KeA3PHvZLrrkxsWqnYMLYyX0U9h26xWzU2GV5CegnpvwJSGx7sHnsKEYFkDfW6dzSYh37aoJWujJz/4vjuhOHBlUg92O2+P4OndbgfEqBbvO++OENNrxh+oHuyV9he63XSPlVUWjv70z8O1XeRo6eEHfgJixNt+QMaVz5gqQkCI362nyxuW/AHBK6yuKRi90MN5Q98WrnFmPgOlrld7/yqumrrH4aMddX/S0Dk9IxfD0U0O+mnY4jezozqwpoXZVylKCzGfCUnvHPNu4F3nsdPkfxB4lFdyFmtQS+17iWk/yGQMLTKKOfQBuc+a9qO0VUvt82+JHlJ8pLkJclLkpckL0lekrwkeUnykuQlyUuSlyQvSf5TEvcG6rbBb9+rlQQHPLdTfvjnTVSCVa2kKWHfDSl08TnYd3+/j9H0/QZ8ukmTrGwvwb7X02tbmyOcE4ql/He/Mu3qEA19L7D96jG2Qf7hf90e/Gsq8cgBpO1Rr3t0dU3HcJlQJB2+QjV3ZBpv5QJv89AIalhHLzhG9XSh6Fy8OcQbstS5N46v6dtEbxc3iVmpWuBdhHNdfzIfgZPZ+xIFtVBB4lpk7+k8wJcXamWMTe1Hco6qvEx39m2dYd3MjFcDklmqkKq+BB8os1oBcLa7aN27BX/wenqvAWzGl1wavR2BT0LVxPe5d72p3cfN8GvtyQKrRn3AC8/od2++U6D03WFQ/Uw0u58wfGFD7a+VXcY1xMR09Re2kgIDy1yjZd2JBftqHNLooaVJ/kZyaq3VKJPZgsu/GuG0l4GEL6z40DZw7GgL6NdrBgu29XSGa9xitmYN/WRvVeR0mUhlf7V+Da8YqPYDxmDlHHp8pJzZNfLl4ShpquHBFX5tYFYLI9Njd+f9cvbwSLnBQMfqkpGlFGaz+wUGafBe+dfBbPSP7uNn3szuEUfZZosKDAUKneHdKXXieIlEkjDXOvtGoXljFBr/QOy07ChU8EU1KJydaxQbozwjeJNdot/bMHPp2CusypDI71i9a9QJVe+xeeWDn4a45CacmrKwkkclYaY03J4lk287HEX9IKsinpFHfRI49ay4PKqfdylfaU2az6UGyk/B0eVTb8IqQfOC6MLlGS5B0fcR0VKEHJtOXkjEKwa2lGdsWXbQ04dV0GvF68gw9FZVPi+dGa79WayGuMaokpN9dLdqllk+vdarxEV+Pw5nLrtcyGMh5U3hBUhtewqXS48P+TyqHouz1hvvjJpRq29aUsKXAQpw+xHMR4V0zOof6ScXSRE7g4mEN7HR5exE9OhstZlVr4BSltV0wEL4iTU03MjChjkdESYpP8zTfTzCLI4P2UQtDryLd5ztDYqcyaHUlsk4P4nTV5Hj7qIi86jyQEEIP3d5QljowWK+vaOAnhw+1KAw7F/ENXiBeKFBKa/Ll64uG8Wn1nb0QlGrTHbGzEpz7eH27rm7jJkf1DStu92Bc9nh6Vzkxo4BrfBGEcuzqLItfqONkWGCSEX0wTz5vcNRVdcQ/KKd9/IU04prK7U1oSE0ihnJLa5RdJi/SC0uPlhrdMHzGT7txZpf60BVmqe5LDiuyub1eFel8parx5XRxxGE42xPVN0z6L66iAJ09XqPYijNn8JRvYv7kH2NGTIf7WxuYlgtLYNXbaE4vm4UBKrrLNZFYAIozXpi1Fz+jZWTCJx7E5WANaIg4TNHe86ZEUPPs7XuwZaspoO1ie4joQYeknlnOSXqyt7Bq4fbKQrp0Fn0WUF2VHsFPbm9jO+SCUS8jwIpHnzQ+JiYfyvetgJVl7FPR6nXh6yWQpkzZT7km1xoEZu0k4mYPAQLBVWYv6ESZ5qFftPInxM7KOGLUE3S1aZ0JJSSfgxwn3LkfmGE6t5AS+OInGfc51P1pFDH8FG6zwBvxSZ6qa3Rd2lCmtYlHZPU5Zk8G0QuR1LE+f7RvV2CfPdae5MmQ9cPslCpMRrJGViePG7foWHeq14g0KKimIHhXGWK7WEajNwtXjilgb49LDJJwhrxeqOgM5mYOJKJy7rNyLTtmJYNWUtqw91qjQe+rFaQL0x5cOmuFLnC70tl2GBjn3FIOMgXUmnsXjIyVLawI9qejc7UupQb9ZZxHmLN4Sh2S9sKlzJWtl3O7L+hb87W9lbX3B1XmBxZMsYqbETpXp+zB5q5HxywYPsHKi3JXTVaez/fHrIn/eRZy6BezOs990Qn1VVaUljqtaYb2+7SsDN57+PlXW1yMpcXEM1z/Svru6CRfD5fAEw3+ybyCPPQicIqpX6n+K5WtlvzKo1ossPkDFjD8qNR8+p5l9CZNgj4qdMN1WAgvef5K8wnQqGQG0DV2jGwXB3Zt4F8Xq451sty+RK/f1pqvIUEoPfJGflNH05ZzXkLtruXrVNeoo9YhJ2jSgo4bzqwlwFX68kui2iMC1kkFwj5iZEOODOKiOA0FxZxvAtOY2cLeBefKIdrHpqN2iW0v+FQVjbXSV6Stxxd07x3o+EA1oVHYSjbcqVcZFv6/ZhJtFhk+xXKdbapydr9rmaXF0n7xX1k15ByEX9Gwa3A+vM3mG0wHJ9D485Jsg09gr1f2mW/XDDv1ELB23BRgU65R2HoX2A9sTBWdAzeAOA6UlvEISglt60e8Od4+4P9GfX+Au2TZBHP8stt/DxXBrAXrDQCUHxjMOMSRLORzmz0u0x/SHGmLRwTFnpLgUJIwo5rnwOTbSFQoIosFics/Bm4FJvhcUvGNl/lD1y+kI5lmoSCcI4VZjvz1SlfJYXoeYz8SZQzhLZVrd/lFlUlhDFiaVlQup+KxPGsW1dQDF0/xFrvSh4eyWO1vFKL15rUkas2TN/5UQJ5bFbs5gkE3+c6c/pD47PGVkmzWy0goT7MIyDlt73lcfAN03MVfDCSmxzDOkknbFcsTwxrS7aNxHM5uOFNqeoEyhnLNrCiAfDZ8Fp1nIYoQswHTvkGCl6v3rcJpIzJgtKpddq1SkTG49OD6JyzjEhiUfsUxo1eK/2wHXnqrJhpOysv7c2YM6bxWRfp6aY9c8e+p75N/dxkWjtmmP0ul4/mp2wEkXVwsA02txRm1517jc8pm53IO0TbPXK5EZMnL6e3xZlUl7ZUKu+4nN2x+QizRQyCEhcs9okY+79Ku3ilQJdCMQXsdopoKkXZu1bGYgxR7mMIN2uSTVWi2r7ek0amfo2kKzAxxHpFO3pl0AALiXEpmN8Vr5Z8rvPoSnXXn+Cc4YS4zpuXBU3pLcJQ4ZjXPVc7fCVxndMjGd4ycKyYfNNXbgkq+RybJR0WLC9Vf4QruQPjIHwJ30kdPg3ogHHNypUDGPbfFkfz5HqKRCqJooyobq9SyBL3wQRaAwIH7nH1c2WaH7pdrpKtT2PrmTe56J/zJfpwY4hsPRFH+77d5+mbajMYvBmdkWf9hfELx3Y8CjHu8c7vICWOPENMkXOCz3TdhMvkBoMh+9m6C0Yaqa2EOuLqzdP2uHIJLmFrmfP6UNSU6i7sR2n25N5Vz8Qax/RTUKNX8+E4gLDXVxVVWG2Yd1/zsxhO8lXr/7VTQ8ylUqT9KeVrpjatfQ7TAOlVkgOYO1O7p7TXCZs2rnlwZ0TiNUm8BM9uGo+DqCKB0MJbI8E7DhyJIoxZQ/ajKGPG1lH90ahV968WFRSDEXdLMZZVkP6iuPw6vWZRSQW8b3Rmjs8dPNLN2pkucrQjJCOchiLI58gVFlu9/t16Bb3YfeJS3L6ZIIW5bpeABwe7f3Q/3HeA3QooyUcG+croJhxnEEd1vzDSeGjkaTaB6VB57a0IflRp5CtuS5F1A05m1JK9cvND2FOd6gk6vnks6ubXLw/vSEwdWfVbNLnUdfPGwhraeDxxHyh4oNa5vGR66Y6li+WCWHAZRD3f1Ua+nC/iEQ7IFT7bO1ByKWTC2Po+tDLH1AC47mDW884BbYAQBQ5AmMsN7tO90OWCzUv65zmY+I4gvGyrf0a2ZUdOeW7vIIasIeZw5s93FDZ17YXrcGakoxPZ7Mo+FM6nXs6nvV6OR16tELeOPy1DstlkT4KrzeScur0eORttglMWhK9cO4jJM4p62S4HgI4VXajvnJ2dkrr9cG34+JLE1uspUam14z48z5VrXuoRxFahrEQXWHU1mtWzpke/0yctXiOZ6UoGe0Qcq0gpuHLdD0W+Es2Lgaq6UnS7hTKHQeaoNND9KjE8/l0pCRXgMiqdk1EgM/96Zuck/w2l5b8nQm6pRl2Z2rkxtX180u82sAe+7xFQqxZaw9yTVrqF2qOP2Spv+jZSRKvddc1DDfN+oLLeJ9nvD2X4SeMbwbPPVo2vg38HEaYVEX5ANBigWeYowYBgLCbgxg05ld5yFR6rUo5H0/RH+6e2En6K32IKcUVI4RaovNRoBR8foCffEqcffw675PWxxU6eyOJ83cdkMq1tWmmrVpYe/1vCNaqSlYwlXDcO2rdl2NpTDZiFHVWSQuQaAk19FFgTq0XzWyDkBQbSNeBAsPvAzE22k/lqQULVfKvFFUXjW8i88CK2jR+rITL0odpjjgMfc8xpHLNuuje6HM3jfP44pTyzfc0UbGFEUDf0hdqsiK3XCg6xNkSfi3IUeo6n8Sm27T3TdyGtbkw3mgnC6AxNL0Pesu5h1/a1Yy8zZ58YZoQMFstGiqmcET7nmCfVr4pjAzhM9UFgjb3f6KCNulQHZw+YQtdCeBfXv44l41WWnoe9rtpgBgfYZaKjG1Iq22irbAgq0ixFhdMQhjyp4V1bpsycSU1MV0S2zsDOVBW07TL/3faFLXw2zsW3WKmw+fsjprpPj6vumXdAs7umd1Mke4phXRhc3wp2Y9iHorpnmpsS2YM2Ywfzp+KOw4XH6jI7BksGDfUpYJCa5S4o94ZA3xQEep6o6d8U6c8AydW580BihsYDN8wtLb6qFB7deZkr42DZfjh2lFfxGF8OsJp+LMZdnj7K8P/JdC1f0b/pnAMiyaPB7guWRio+OdV9emZ7dYrhfV0CfXuqr7ucPJX9VxXtUJ7AMXSuZ+x01EnZC1Kbtkqe/vhmz7cTv202PWEDeqwwDt5csUeq63Xq1eP1d0VOOHYZElfqCpTOdeWvjZXe83cCfrXBtNXuewLNJRzHyNDqsbHSPustqiA5KoVC51Tlt5OnzkEXvOW+/umq9SvLPv7yn/8LUEsDBBQAAgAIAGQAjUlooHo6TQAAAGsAAAAbAAAAdW5pdmVyc2FsL3VuaXZlcnNhbC5wbmcueG1ss7GvyM1RKEstKs7Mz7NVMtQzULK34+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sCAACwCAAAFAAAAAAAAAABAAAAAABpFAAAdW5pdmVyc2FsL3BsYXllci54bWxQSwECAAAUAAIACAAua6tGNdvZrWgBAADzAgAAKQAAAAAAAAABAAAAAACWFwAAdW5pdmVyc2FsL3NraW5fY3VzdG9taXphdGlvbl9zZXR0aW5ncy54bWxQSwECAAAUAAIACABkAI1Jh2+TOWgrAACzVgAAFwAAAAAAAAAAAAAAAABFGQAAdW5pdmVyc2FsL3VuaXZlcnNhbC5wbmdQSwECAAAUAAIACABkAI1JaKB6Ok0AAABrAAAAGwAAAAAAAAABAAAAAADiRAAAdW5pdmVyc2FsL3VuaXZlcnNhbC5wbmcueG1sUEsFBgAAAAALAAsASQMAAGhFAAAAAA=="/>
  <p:tag name="ISPRING_SCORM_ENDPOINT" val="&lt;endpoint&gt;&lt;enable&gt;0&lt;/enable&gt;&lt;lrs&gt;http://&lt;/lrs&gt;&lt;auth&gt;0&lt;/auth&gt;&lt;login&gt;&lt;/login&gt;&lt;password&gt;&lt;/password&gt;&lt;key&gt;&lt;/key&gt;&lt;name&gt;&lt;/name&gt;&lt;email&gt;&lt;/email&gt;&lt;/endpoint&gt;&#10;"/>
  <p:tag name="ISPRING_PRESENTATION_TITLE" val="极简商务汇报总结计划通用PPT模板"/>
</p:tagLst>
</file>

<file path=ppt/tags/tag10.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TIMING" val="|8.3"/>
</p:tagLst>
</file>

<file path=ppt/tags/tag18.xml><?xml version="1.0" encoding="utf-8"?>
<p:tagLst xmlns:a="http://schemas.openxmlformats.org/drawingml/2006/main" xmlns:r="http://schemas.openxmlformats.org/officeDocument/2006/relationships" xmlns:p="http://schemas.openxmlformats.org/presentationml/2006/main">
  <p:tag name="TIMING" val="|8.3"/>
</p:tagLst>
</file>

<file path=ppt/tags/tag19.xml><?xml version="1.0" encoding="utf-8"?>
<p:tagLst xmlns:a="http://schemas.openxmlformats.org/drawingml/2006/main" xmlns:r="http://schemas.openxmlformats.org/officeDocument/2006/relationships" xmlns:p="http://schemas.openxmlformats.org/presentationml/2006/main">
  <p:tag name="ISLIDE.VECTOR" val="ffa061a3-f495-48b4-8e15-04cdb73682c3"/>
</p:tagLst>
</file>

<file path=ppt/tags/tag2.xml><?xml version="1.0" encoding="utf-8"?>
<p:tagLst xmlns:a="http://schemas.openxmlformats.org/drawingml/2006/main" xmlns:r="http://schemas.openxmlformats.org/officeDocument/2006/relationships" xmlns:p="http://schemas.openxmlformats.org/presentationml/2006/main">
  <p:tag name="TIMING" val="|8.3"/>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2"/>
</p:tagLst>
</file>

<file path=ppt/theme/theme1.xml><?xml version="1.0" encoding="utf-8"?>
<a:theme xmlns:a="http://schemas.openxmlformats.org/drawingml/2006/main" name="Office Theme">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方正姚体 Agency FB">
      <a:majorFont>
        <a:latin typeface="Agency FB"/>
        <a:ea typeface="方正姚体"/>
        <a:cs typeface=""/>
      </a:majorFont>
      <a:minorFont>
        <a:latin typeface="Agency FB"/>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2498</TotalTime>
  <Words>846</Words>
  <Application>Microsoft Office PowerPoint</Application>
  <PresentationFormat>宽屏</PresentationFormat>
  <Paragraphs>112</Paragraphs>
  <Slides>17</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 Unicode MS</vt:lpstr>
      <vt:lpstr>方正正纤黑简体</vt:lpstr>
      <vt:lpstr>华文细黑</vt:lpstr>
      <vt:lpstr>迷你简汉真广标</vt:lpstr>
      <vt:lpstr>宋体</vt:lpstr>
      <vt:lpstr>微软雅黑</vt:lpstr>
      <vt:lpstr>微软雅黑 Light</vt:lpstr>
      <vt:lpstr>小米兰亭_GB外压缩</vt:lpstr>
      <vt:lpstr>Agency FB</vt:lpstr>
      <vt:lpstr>Arial</vt:lpstr>
      <vt:lpstr>Calibri</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周澄鑫</cp:lastModifiedBy>
  <cp:revision>38</cp:revision>
  <dcterms:created xsi:type="dcterms:W3CDTF">2014-10-30T16:24:50Z</dcterms:created>
  <dcterms:modified xsi:type="dcterms:W3CDTF">2021-07-02T18:43:31Z</dcterms:modified>
</cp:coreProperties>
</file>