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_theme: uncover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_theme: gaia
大家好，我是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2022-12-04T07:01:53Z</dcterms:created>
  <dcterms:modified xsi:type="dcterms:W3CDTF">2022-12-04T07:01:53Z</dcterms:modified>
</cp:coreProperties>
</file>