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CBBA13-C65E-41B2-AEA6-6DE4668DC4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4C3041-EA22-46ED-B2CC-23C635AE1B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F8D02-6E26-46DF-B402-53934105D4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B88745-72EA-49C5-85AC-E73C4439B5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1C36A2-98B4-40A5-8354-6BA1971D68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7BAA6C-128B-42A5-B19D-A39A05ED9C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B90806-D5BA-4B83-AA73-91C02728BA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15F14-34EB-4AB6-9E83-C656334450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6B064-A47D-46C6-99CB-8C770824E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97B19-62EE-403C-85CA-3DB3CE6FA8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088149-B2E4-4467-9BF9-8CD8C11F8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ECB1D7-7FE4-49C7-AC6A-F833878AB9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9CC40C9-9160-48E6-B972-C463D323FA4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isocpp.org/wiki/faq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685800" y="457200"/>
            <a:ext cx="86868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C++ requirement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fluent in basic C. Can write simple class. Understand class inheritance.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Can write simple C++ template.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Understand some advanced C++ features: shared_ptr, unique_ptr, auto, lambda…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Strongly recommend going through the FAQs in : </a:t>
            </a:r>
            <a:r>
              <a:rPr b="0" lang="en-US" sz="1800" spc="-1" strike="noStrike">
                <a:latin typeface="Arial"/>
                <a:hlinkClick r:id="rId1"/>
              </a:rPr>
              <a:t>https://isocpp.org/wiki/faq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Find some useful tips in SWMF/PC/FLEKS/Coding_standards.md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685800" y="3200400"/>
            <a:ext cx="868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If no preference, I recommend VSCode for C++ development.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28600" y="360"/>
            <a:ext cx="2014920" cy="56696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800600" y="360"/>
            <a:ext cx="2097720" cy="56696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2286000" y="1600200"/>
            <a:ext cx="25146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Important chapters: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Getting Started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Building AMReX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Basic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AmrCore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Amr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Particles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Visualization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Debugging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086600" y="1828800"/>
            <a:ext cx="25146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Important concepts: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Basic data types: Real, long, Vector, Array….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Box, RealBox, BoxArray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BaseFab, FabArray, MultiFab…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Geometry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DistributionMapping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243520" y="110520"/>
            <a:ext cx="25570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https://amrex-codes.github.io/amrex/docs_html/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1143000" y="833760"/>
            <a:ext cx="8001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Goals: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First 2~4 weeks: Learn AMReX. Compile and study a few examples in AMREX/Tutorials/Basic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First 4~6 weeks: Try to build a 2-level AMR grid.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Source Han Sans CN"/>
              </a:rPr>
              <a:t>3. First 2 months: Learn b</a:t>
            </a:r>
            <a:r>
              <a:rPr b="0" lang="en-US" sz="1800" spc="-1" strike="noStrike">
                <a:latin typeface="Arial"/>
              </a:rPr>
              <a:t>asic knowledge about particle-in-cell: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Understand how the interpolations between different levels work.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Load balancing?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6. How particles are handled?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7. Then we can start modifying FLEKS.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2022-03-09T22:34:03Z</dcterms:created>
  <dc:creator/>
  <dc:description/>
  <dc:language>en-US</dc:language>
  <cp:lastModifiedBy/>
  <dcterms:modified xsi:type="dcterms:W3CDTF">2022-03-09T23:26:43Z</dcterms:modified>
  <cp:revision>5</cp:revision>
  <dc:subject/>
  <dc:title/>
</cp:coreProperties>
</file>