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4"/>
    <p:sldMasterId id="2147483660" r:id="rId5"/>
  </p:sldMasterIdLst>
  <p:sldIdLst>
    <p:sldId id="256" r:id="rId6"/>
    <p:sldId id="297" r:id="rId7"/>
    <p:sldId id="299" r:id="rId8"/>
    <p:sldId id="270" r:id="rId9"/>
    <p:sldId id="5259" r:id="rId10"/>
    <p:sldId id="5287" r:id="rId11"/>
    <p:sldId id="5290" r:id="rId12"/>
    <p:sldId id="5285" r:id="rId13"/>
    <p:sldId id="5288" r:id="rId14"/>
    <p:sldId id="5289" r:id="rId15"/>
    <p:sldId id="5292" r:id="rId16"/>
    <p:sldId id="5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44AE00-58CD-CDDA-7D39-4AB9EA18BDB5}" name="Yuxiang Jin" initials="YJ" userId="S::yuxiang.jin@ericsson.com::0c43512a-6200-40b9-868b-d12da4214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FC1E8-BA3F-44CE-80DA-CE31B44BB401}" v="366" dt="2023-06-15T16:29:5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xiang Jin" userId="0c43512a-6200-40b9-868b-d12da42144da" providerId="ADAL" clId="{67DB13AA-97F0-440B-A70D-892C1F30666B}"/>
    <pc:docChg chg="modSld">
      <pc:chgData name="Yuxiang Jin" userId="0c43512a-6200-40b9-868b-d12da42144da" providerId="ADAL" clId="{67DB13AA-97F0-440B-A70D-892C1F30666B}" dt="2023-06-12T02:14:21.342" v="5" actId="20577"/>
      <pc:docMkLst>
        <pc:docMk/>
      </pc:docMkLst>
      <pc:sldChg chg="modSp mod">
        <pc:chgData name="Yuxiang Jin" userId="0c43512a-6200-40b9-868b-d12da42144da" providerId="ADAL" clId="{67DB13AA-97F0-440B-A70D-892C1F30666B}" dt="2023-06-12T02:14:21.342" v="5" actId="20577"/>
        <pc:sldMkLst>
          <pc:docMk/>
          <pc:sldMk cId="2067049530" sldId="256"/>
        </pc:sldMkLst>
        <pc:spChg chg="mod">
          <ac:chgData name="Yuxiang Jin" userId="0c43512a-6200-40b9-868b-d12da42144da" providerId="ADAL" clId="{67DB13AA-97F0-440B-A70D-892C1F30666B}" dt="2023-06-12T02:14:02.753" v="1" actId="20577"/>
          <ac:spMkLst>
            <pc:docMk/>
            <pc:sldMk cId="2067049530" sldId="256"/>
            <ac:spMk id="2" creationId="{0B5DC940-3354-4F17-95FE-BAA37EECF551}"/>
          </ac:spMkLst>
        </pc:spChg>
        <pc:spChg chg="mod">
          <ac:chgData name="Yuxiang Jin" userId="0c43512a-6200-40b9-868b-d12da42144da" providerId="ADAL" clId="{67DB13AA-97F0-440B-A70D-892C1F30666B}" dt="2023-06-12T02:14:21.342" v="5" actId="20577"/>
          <ac:spMkLst>
            <pc:docMk/>
            <pc:sldMk cId="2067049530" sldId="256"/>
            <ac:spMk id="3" creationId="{DBF860A3-AB54-E530-1334-1FC2AEB5A627}"/>
          </ac:spMkLst>
        </pc:spChg>
      </pc:sldChg>
    </pc:docChg>
  </pc:docChgLst>
  <pc:docChgLst>
    <pc:chgData name="Yuxiang Jin" userId="0c43512a-6200-40b9-868b-d12da42144da" providerId="ADAL" clId="{4F0FC1E8-BA3F-44CE-80DA-CE31B44BB401}"/>
    <pc:docChg chg="undo redo custSel addSld delSld modSld sldOrd">
      <pc:chgData name="Yuxiang Jin" userId="0c43512a-6200-40b9-868b-d12da42144da" providerId="ADAL" clId="{4F0FC1E8-BA3F-44CE-80DA-CE31B44BB401}" dt="2023-06-15T16:29:54.679" v="2424"/>
      <pc:docMkLst>
        <pc:docMk/>
      </pc:docMkLst>
      <pc:sldChg chg="modSp mod">
        <pc:chgData name="Yuxiang Jin" userId="0c43512a-6200-40b9-868b-d12da42144da" providerId="ADAL" clId="{4F0FC1E8-BA3F-44CE-80DA-CE31B44BB401}" dt="2023-06-15T16:26:30.343" v="2415" actId="20577"/>
        <pc:sldMkLst>
          <pc:docMk/>
          <pc:sldMk cId="1618938391" sldId="264"/>
        </pc:sldMkLst>
        <pc:spChg chg="mod">
          <ac:chgData name="Yuxiang Jin" userId="0c43512a-6200-40b9-868b-d12da42144da" providerId="ADAL" clId="{4F0FC1E8-BA3F-44CE-80DA-CE31B44BB401}" dt="2023-06-15T16:26:30.343" v="2415" actId="20577"/>
          <ac:spMkLst>
            <pc:docMk/>
            <pc:sldMk cId="1618938391" sldId="264"/>
            <ac:spMk id="9" creationId="{0AF16C77-0C6F-B976-B0A2-001B3C237225}"/>
          </ac:spMkLst>
        </pc:spChg>
      </pc:sldChg>
      <pc:sldChg chg="addSp delSp modSp mod">
        <pc:chgData name="Yuxiang Jin" userId="0c43512a-6200-40b9-868b-d12da42144da" providerId="ADAL" clId="{4F0FC1E8-BA3F-44CE-80DA-CE31B44BB401}" dt="2023-06-14T10:10:45.059" v="287" actId="478"/>
        <pc:sldMkLst>
          <pc:docMk/>
          <pc:sldMk cId="2117239966" sldId="270"/>
        </pc:sldMkLst>
        <pc:spChg chg="mod">
          <ac:chgData name="Yuxiang Jin" userId="0c43512a-6200-40b9-868b-d12da42144da" providerId="ADAL" clId="{4F0FC1E8-BA3F-44CE-80DA-CE31B44BB401}" dt="2023-06-14T09:52:46.579" v="186" actId="1076"/>
          <ac:spMkLst>
            <pc:docMk/>
            <pc:sldMk cId="2117239966" sldId="270"/>
            <ac:spMk id="5" creationId="{6D8447EA-FDF3-FCE9-FCB8-808202BEF693}"/>
          </ac:spMkLst>
        </pc:spChg>
        <pc:spChg chg="mod">
          <ac:chgData name="Yuxiang Jin" userId="0c43512a-6200-40b9-868b-d12da42144da" providerId="ADAL" clId="{4F0FC1E8-BA3F-44CE-80DA-CE31B44BB401}" dt="2023-06-14T10:06:04.774" v="279" actId="21"/>
          <ac:spMkLst>
            <pc:docMk/>
            <pc:sldMk cId="2117239966" sldId="270"/>
            <ac:spMk id="6" creationId="{3826A460-4D28-14A2-0F2A-5CE09BF5A9B0}"/>
          </ac:spMkLst>
        </pc:spChg>
        <pc:spChg chg="mod">
          <ac:chgData name="Yuxiang Jin" userId="0c43512a-6200-40b9-868b-d12da42144da" providerId="ADAL" clId="{4F0FC1E8-BA3F-44CE-80DA-CE31B44BB401}" dt="2023-06-14T10:06:29.745" v="285" actId="1076"/>
          <ac:spMkLst>
            <pc:docMk/>
            <pc:sldMk cId="2117239966" sldId="270"/>
            <ac:spMk id="15" creationId="{351D82AB-C01C-9B7A-FEA5-3E0B000422D9}"/>
          </ac:spMkLst>
        </pc:spChg>
        <pc:spChg chg="del mod">
          <ac:chgData name="Yuxiang Jin" userId="0c43512a-6200-40b9-868b-d12da42144da" providerId="ADAL" clId="{4F0FC1E8-BA3F-44CE-80DA-CE31B44BB401}" dt="2023-06-14T09:55:36.262" v="194" actId="478"/>
          <ac:spMkLst>
            <pc:docMk/>
            <pc:sldMk cId="2117239966" sldId="270"/>
            <ac:spMk id="18" creationId="{A5230C54-029A-5BEC-7A07-42D499D2D3F4}"/>
          </ac:spMkLst>
        </pc:spChg>
        <pc:spChg chg="del">
          <ac:chgData name="Yuxiang Jin" userId="0c43512a-6200-40b9-868b-d12da42144da" providerId="ADAL" clId="{4F0FC1E8-BA3F-44CE-80DA-CE31B44BB401}" dt="2023-06-14T09:55:38.160" v="195" actId="478"/>
          <ac:spMkLst>
            <pc:docMk/>
            <pc:sldMk cId="2117239966" sldId="270"/>
            <ac:spMk id="20" creationId="{B55C67EE-D2F1-0B66-5AC1-6950CD48A256}"/>
          </ac:spMkLst>
        </pc:spChg>
        <pc:spChg chg="del mod">
          <ac:chgData name="Yuxiang Jin" userId="0c43512a-6200-40b9-868b-d12da42144da" providerId="ADAL" clId="{4F0FC1E8-BA3F-44CE-80DA-CE31B44BB401}" dt="2023-06-14T10:10:45.059" v="287" actId="478"/>
          <ac:spMkLst>
            <pc:docMk/>
            <pc:sldMk cId="2117239966" sldId="270"/>
            <ac:spMk id="21" creationId="{6592C8EC-10F0-AC99-9EF9-D3D832A695F1}"/>
          </ac:spMkLst>
        </pc:spChg>
        <pc:picChg chg="add mod">
          <ac:chgData name="Yuxiang Jin" userId="0c43512a-6200-40b9-868b-d12da42144da" providerId="ADAL" clId="{4F0FC1E8-BA3F-44CE-80DA-CE31B44BB401}" dt="2023-06-14T10:04:05.107" v="226" actId="14100"/>
          <ac:picMkLst>
            <pc:docMk/>
            <pc:sldMk cId="2117239966" sldId="270"/>
            <ac:picMk id="2" creationId="{A3DC1162-EF51-8B7F-661B-BEDC041C39A8}"/>
          </ac:picMkLst>
        </pc:picChg>
        <pc:picChg chg="add mod">
          <ac:chgData name="Yuxiang Jin" userId="0c43512a-6200-40b9-868b-d12da42144da" providerId="ADAL" clId="{4F0FC1E8-BA3F-44CE-80DA-CE31B44BB401}" dt="2023-06-14T10:04:08.359" v="227" actId="1076"/>
          <ac:picMkLst>
            <pc:docMk/>
            <pc:sldMk cId="2117239966" sldId="270"/>
            <ac:picMk id="3" creationId="{8E066A6B-DE87-E625-7F93-82CE9241679C}"/>
          </ac:picMkLst>
        </pc:picChg>
        <pc:picChg chg="add mod">
          <ac:chgData name="Yuxiang Jin" userId="0c43512a-6200-40b9-868b-d12da42144da" providerId="ADAL" clId="{4F0FC1E8-BA3F-44CE-80DA-CE31B44BB401}" dt="2023-06-14T10:04:37.003" v="229"/>
          <ac:picMkLst>
            <pc:docMk/>
            <pc:sldMk cId="2117239966" sldId="270"/>
            <ac:picMk id="4" creationId="{0F1F02B5-64D6-465F-ECCE-BD20855B5E9B}"/>
          </ac:picMkLst>
        </pc:picChg>
      </pc:sldChg>
      <pc:sldChg chg="modSp mod">
        <pc:chgData name="Yuxiang Jin" userId="0c43512a-6200-40b9-868b-d12da42144da" providerId="ADAL" clId="{4F0FC1E8-BA3F-44CE-80DA-CE31B44BB401}" dt="2023-06-15T07:33:17.652" v="1059" actId="20577"/>
        <pc:sldMkLst>
          <pc:docMk/>
          <pc:sldMk cId="3601106232" sldId="297"/>
        </pc:sldMkLst>
        <pc:spChg chg="mod">
          <ac:chgData name="Yuxiang Jin" userId="0c43512a-6200-40b9-868b-d12da42144da" providerId="ADAL" clId="{4F0FC1E8-BA3F-44CE-80DA-CE31B44BB401}" dt="2023-06-15T07:33:17.652" v="1059" actId="20577"/>
          <ac:spMkLst>
            <pc:docMk/>
            <pc:sldMk cId="3601106232" sldId="297"/>
            <ac:spMk id="6" creationId="{557ABB5D-26F0-4EC1-976D-99389033BB8A}"/>
          </ac:spMkLst>
        </pc:spChg>
      </pc:sldChg>
      <pc:sldChg chg="modSp mod addCm">
        <pc:chgData name="Yuxiang Jin" userId="0c43512a-6200-40b9-868b-d12da42144da" providerId="ADAL" clId="{4F0FC1E8-BA3F-44CE-80DA-CE31B44BB401}" dt="2023-06-15T16:28:14.578" v="2420" actId="5793"/>
        <pc:sldMkLst>
          <pc:docMk/>
          <pc:sldMk cId="992075729" sldId="299"/>
        </pc:sldMkLst>
        <pc:spChg chg="mod">
          <ac:chgData name="Yuxiang Jin" userId="0c43512a-6200-40b9-868b-d12da42144da" providerId="ADAL" clId="{4F0FC1E8-BA3F-44CE-80DA-CE31B44BB401}" dt="2023-06-15T16:28:14.578" v="2420" actId="5793"/>
          <ac:spMkLst>
            <pc:docMk/>
            <pc:sldMk cId="992075729" sldId="299"/>
            <ac:spMk id="4" creationId="{F048888B-B04B-4DBC-A042-743AFDB7E1D1}"/>
          </ac:spMkLst>
        </pc:spChg>
      </pc:sldChg>
      <pc:sldChg chg="addSp delSp modSp mod ord setBg addAnim delAnim modAnim addCm modCm">
        <pc:chgData name="Yuxiang Jin" userId="0c43512a-6200-40b9-868b-d12da42144da" providerId="ADAL" clId="{4F0FC1E8-BA3F-44CE-80DA-CE31B44BB401}" dt="2023-06-15T16:29:19.579" v="2422"/>
        <pc:sldMkLst>
          <pc:docMk/>
          <pc:sldMk cId="2384617349" sldId="305"/>
        </pc:sldMkLst>
        <pc:spChg chg="add del mod">
          <ac:chgData name="Yuxiang Jin" userId="0c43512a-6200-40b9-868b-d12da42144da" providerId="ADAL" clId="{4F0FC1E8-BA3F-44CE-80DA-CE31B44BB401}" dt="2023-06-15T08:04:36.946" v="1224"/>
          <ac:spMkLst>
            <pc:docMk/>
            <pc:sldMk cId="2384617349" sldId="305"/>
            <ac:spMk id="2" creationId="{066E32F0-7FC0-5978-F289-687C7550D509}"/>
          </ac:spMkLst>
        </pc:spChg>
        <pc:spChg chg="mod">
          <ac:chgData name="Yuxiang Jin" userId="0c43512a-6200-40b9-868b-d12da42144da" providerId="ADAL" clId="{4F0FC1E8-BA3F-44CE-80DA-CE31B44BB401}" dt="2023-06-15T14:55:28.120" v="1908" actId="20577"/>
          <ac:spMkLst>
            <pc:docMk/>
            <pc:sldMk cId="2384617349" sldId="305"/>
            <ac:spMk id="4" creationId="{655702AC-BD5B-A329-C8FE-2B1B8F7BB42E}"/>
          </ac:spMkLst>
        </pc:spChg>
        <pc:spChg chg="del mod">
          <ac:chgData name="Yuxiang Jin" userId="0c43512a-6200-40b9-868b-d12da42144da" providerId="ADAL" clId="{4F0FC1E8-BA3F-44CE-80DA-CE31B44BB401}" dt="2023-06-15T03:43:53.133" v="549" actId="478"/>
          <ac:spMkLst>
            <pc:docMk/>
            <pc:sldMk cId="2384617349" sldId="305"/>
            <ac:spMk id="6" creationId="{1D355250-4330-ACCD-261E-6DA0BE30A4F9}"/>
          </ac:spMkLst>
        </pc:spChg>
        <pc:spChg chg="mod">
          <ac:chgData name="Yuxiang Jin" userId="0c43512a-6200-40b9-868b-d12da42144da" providerId="ADAL" clId="{4F0FC1E8-BA3F-44CE-80DA-CE31B44BB401}" dt="2023-06-15T03:25:38.462" v="445" actId="1076"/>
          <ac:spMkLst>
            <pc:docMk/>
            <pc:sldMk cId="2384617349" sldId="305"/>
            <ac:spMk id="7" creationId="{321857B3-AE63-456B-BDCF-98A85D2F6C93}"/>
          </ac:spMkLst>
        </pc:spChg>
        <pc:spChg chg="add del mod">
          <ac:chgData name="Yuxiang Jin" userId="0c43512a-6200-40b9-868b-d12da42144da" providerId="ADAL" clId="{4F0FC1E8-BA3F-44CE-80DA-CE31B44BB401}" dt="2023-06-15T08:04:33.687" v="1221"/>
          <ac:spMkLst>
            <pc:docMk/>
            <pc:sldMk cId="2384617349" sldId="305"/>
            <ac:spMk id="11" creationId="{CA7B163F-760B-FC7A-DCC8-E6B878B4ED66}"/>
          </ac:spMkLst>
        </pc:spChg>
        <pc:graphicFrameChg chg="del mod">
          <ac:chgData name="Yuxiang Jin" userId="0c43512a-6200-40b9-868b-d12da42144da" providerId="ADAL" clId="{4F0FC1E8-BA3F-44CE-80DA-CE31B44BB401}" dt="2023-06-15T03:43:51.734" v="548" actId="478"/>
          <ac:graphicFrameMkLst>
            <pc:docMk/>
            <pc:sldMk cId="2384617349" sldId="305"/>
            <ac:graphicFrameMk id="5" creationId="{57FFABA7-0370-73A2-939E-210D67D018E9}"/>
          </ac:graphicFrameMkLst>
        </pc:graphicFrameChg>
        <pc:graphicFrameChg chg="add del mod modGraphic">
          <ac:chgData name="Yuxiang Jin" userId="0c43512a-6200-40b9-868b-d12da42144da" providerId="ADAL" clId="{4F0FC1E8-BA3F-44CE-80DA-CE31B44BB401}" dt="2023-06-15T15:28:05.168" v="2028"/>
          <ac:graphicFrameMkLst>
            <pc:docMk/>
            <pc:sldMk cId="2384617349" sldId="305"/>
            <ac:graphicFrameMk id="8" creationId="{3E4581C5-B85D-4A6C-A1FC-111891F25E95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4:36.946" v="1224"/>
          <ac:graphicFrameMkLst>
            <pc:docMk/>
            <pc:sldMk cId="2384617349" sldId="305"/>
            <ac:graphicFrameMk id="9" creationId="{04F20F02-6847-9A65-629F-0487ACF1D131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4:33.687" v="1221"/>
          <ac:graphicFrameMkLst>
            <pc:docMk/>
            <pc:sldMk cId="2384617349" sldId="305"/>
            <ac:graphicFrameMk id="12" creationId="{01DA3966-D906-DB83-CCF6-490F2447653C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4:27.358" v="1214"/>
          <ac:graphicFrameMkLst>
            <pc:docMk/>
            <pc:sldMk cId="2384617349" sldId="305"/>
            <ac:graphicFrameMk id="13" creationId="{D43CA341-05A4-C73C-773C-733C4C85957F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5:03.134" v="1228"/>
          <ac:graphicFrameMkLst>
            <pc:docMk/>
            <pc:sldMk cId="2384617349" sldId="305"/>
            <ac:graphicFrameMk id="14" creationId="{D3314DFD-A5DE-F8B9-2C81-6F2798CE822D}"/>
          </ac:graphicFrameMkLst>
        </pc:graphicFrameChg>
        <pc:picChg chg="del">
          <ac:chgData name="Yuxiang Jin" userId="0c43512a-6200-40b9-868b-d12da42144da" providerId="ADAL" clId="{4F0FC1E8-BA3F-44CE-80DA-CE31B44BB401}" dt="2023-06-15T03:25:16.657" v="440" actId="478"/>
          <ac:picMkLst>
            <pc:docMk/>
            <pc:sldMk cId="2384617349" sldId="305"/>
            <ac:picMk id="3" creationId="{3233FB65-8CDD-A826-D8BD-8384E9BC1851}"/>
          </ac:picMkLst>
        </pc:picChg>
        <pc:picChg chg="del">
          <ac:chgData name="Yuxiang Jin" userId="0c43512a-6200-40b9-868b-d12da42144da" providerId="ADAL" clId="{4F0FC1E8-BA3F-44CE-80DA-CE31B44BB401}" dt="2023-06-15T03:25:19.369" v="441" actId="478"/>
          <ac:picMkLst>
            <pc:docMk/>
            <pc:sldMk cId="2384617349" sldId="305"/>
            <ac:picMk id="10" creationId="{DAC170BE-D56A-6F27-C4EA-27585B3090A0}"/>
          </ac:picMkLst>
        </pc:picChg>
        <pc:picChg chg="add del mod">
          <ac:chgData name="Yuxiang Jin" userId="0c43512a-6200-40b9-868b-d12da42144da" providerId="ADAL" clId="{4F0FC1E8-BA3F-44CE-80DA-CE31B44BB401}" dt="2023-06-15T14:55:12.865" v="1904"/>
          <ac:picMkLst>
            <pc:docMk/>
            <pc:sldMk cId="2384617349" sldId="305"/>
            <ac:picMk id="15" creationId="{B847EAC5-93AA-5AA1-0B2A-B1E5C029D3F3}"/>
          </ac:picMkLst>
        </pc:picChg>
      </pc:sldChg>
      <pc:sldChg chg="del">
        <pc:chgData name="Yuxiang Jin" userId="0c43512a-6200-40b9-868b-d12da42144da" providerId="ADAL" clId="{4F0FC1E8-BA3F-44CE-80DA-CE31B44BB401}" dt="2023-06-15T16:06:12.429" v="2206" actId="2696"/>
        <pc:sldMkLst>
          <pc:docMk/>
          <pc:sldMk cId="2301989516" sldId="306"/>
        </pc:sldMkLst>
      </pc:sldChg>
      <pc:sldChg chg="addSp delSp modSp mod">
        <pc:chgData name="Yuxiang Jin" userId="0c43512a-6200-40b9-868b-d12da42144da" providerId="ADAL" clId="{4F0FC1E8-BA3F-44CE-80DA-CE31B44BB401}" dt="2023-06-15T16:18:45.163" v="2297" actId="20577"/>
        <pc:sldMkLst>
          <pc:docMk/>
          <pc:sldMk cId="1095504142" sldId="307"/>
        </pc:sldMkLst>
        <pc:spChg chg="add del">
          <ac:chgData name="Yuxiang Jin" userId="0c43512a-6200-40b9-868b-d12da42144da" providerId="ADAL" clId="{4F0FC1E8-BA3F-44CE-80DA-CE31B44BB401}" dt="2023-06-15T16:00:50.559" v="2168"/>
          <ac:spMkLst>
            <pc:docMk/>
            <pc:sldMk cId="1095504142" sldId="307"/>
            <ac:spMk id="2" creationId="{5D0F40FB-F668-0107-5C5F-AF9788D57FDE}"/>
          </ac:spMkLst>
        </pc:spChg>
        <pc:spChg chg="add del">
          <ac:chgData name="Yuxiang Jin" userId="0c43512a-6200-40b9-868b-d12da42144da" providerId="ADAL" clId="{4F0FC1E8-BA3F-44CE-80DA-CE31B44BB401}" dt="2023-06-15T16:01:00.680" v="2173"/>
          <ac:spMkLst>
            <pc:docMk/>
            <pc:sldMk cId="1095504142" sldId="307"/>
            <ac:spMk id="3" creationId="{E745374C-0C9F-9AFA-A5E4-7CACC166ABF1}"/>
          </ac:spMkLst>
        </pc:spChg>
        <pc:spChg chg="mod">
          <ac:chgData name="Yuxiang Jin" userId="0c43512a-6200-40b9-868b-d12da42144da" providerId="ADAL" clId="{4F0FC1E8-BA3F-44CE-80DA-CE31B44BB401}" dt="2023-06-15T16:18:45.163" v="2297" actId="20577"/>
          <ac:spMkLst>
            <pc:docMk/>
            <pc:sldMk cId="1095504142" sldId="307"/>
            <ac:spMk id="4" creationId="{655702AC-BD5B-A329-C8FE-2B1B8F7BB42E}"/>
          </ac:spMkLst>
        </pc:spChg>
        <pc:spChg chg="add del">
          <ac:chgData name="Yuxiang Jin" userId="0c43512a-6200-40b9-868b-d12da42144da" providerId="ADAL" clId="{4F0FC1E8-BA3F-44CE-80DA-CE31B44BB401}" dt="2023-06-15T16:01:11.663" v="2178"/>
          <ac:spMkLst>
            <pc:docMk/>
            <pc:sldMk cId="1095504142" sldId="307"/>
            <ac:spMk id="5" creationId="{BDAFF47E-F544-6C03-A816-B3260773107A}"/>
          </ac:spMkLst>
        </pc:spChg>
        <pc:spChg chg="del">
          <ac:chgData name="Yuxiang Jin" userId="0c43512a-6200-40b9-868b-d12da42144da" providerId="ADAL" clId="{4F0FC1E8-BA3F-44CE-80DA-CE31B44BB401}" dt="2023-06-15T15:55:46.105" v="2136" actId="478"/>
          <ac:spMkLst>
            <pc:docMk/>
            <pc:sldMk cId="1095504142" sldId="307"/>
            <ac:spMk id="6" creationId="{1D355250-4330-ACCD-261E-6DA0BE30A4F9}"/>
          </ac:spMkLst>
        </pc:spChg>
        <pc:spChg chg="del mod">
          <ac:chgData name="Yuxiang Jin" userId="0c43512a-6200-40b9-868b-d12da42144da" providerId="ADAL" clId="{4F0FC1E8-BA3F-44CE-80DA-CE31B44BB401}" dt="2023-06-15T16:09:35.629" v="2228" actId="478"/>
          <ac:spMkLst>
            <pc:docMk/>
            <pc:sldMk cId="1095504142" sldId="307"/>
            <ac:spMk id="10" creationId="{52425803-7CD8-7BCD-6F13-77941BA85CE5}"/>
          </ac:spMkLst>
        </pc:spChg>
        <pc:spChg chg="del">
          <ac:chgData name="Yuxiang Jin" userId="0c43512a-6200-40b9-868b-d12da42144da" providerId="ADAL" clId="{4F0FC1E8-BA3F-44CE-80DA-CE31B44BB401}" dt="2023-06-15T15:55:43.654" v="2135" actId="478"/>
          <ac:spMkLst>
            <pc:docMk/>
            <pc:sldMk cId="1095504142" sldId="307"/>
            <ac:spMk id="11" creationId="{6179303F-D8EB-5087-179B-27567A6D4C0F}"/>
          </ac:spMkLst>
        </pc:spChg>
        <pc:picChg chg="add mod">
          <ac:chgData name="Yuxiang Jin" userId="0c43512a-6200-40b9-868b-d12da42144da" providerId="ADAL" clId="{4F0FC1E8-BA3F-44CE-80DA-CE31B44BB401}" dt="2023-06-15T16:09:50.619" v="2230"/>
          <ac:picMkLst>
            <pc:docMk/>
            <pc:sldMk cId="1095504142" sldId="307"/>
            <ac:picMk id="8" creationId="{54971BD9-975D-4BC8-F5D9-601175A7AB11}"/>
          </ac:picMkLst>
        </pc:picChg>
        <pc:picChg chg="add mod">
          <ac:chgData name="Yuxiang Jin" userId="0c43512a-6200-40b9-868b-d12da42144da" providerId="ADAL" clId="{4F0FC1E8-BA3F-44CE-80DA-CE31B44BB401}" dt="2023-06-15T16:11:42.994" v="2247" actId="14100"/>
          <ac:picMkLst>
            <pc:docMk/>
            <pc:sldMk cId="1095504142" sldId="307"/>
            <ac:picMk id="12" creationId="{619E12AB-1675-8E92-6B54-45D0AE62A083}"/>
          </ac:picMkLst>
        </pc:picChg>
        <pc:picChg chg="add mod">
          <ac:chgData name="Yuxiang Jin" userId="0c43512a-6200-40b9-868b-d12da42144da" providerId="ADAL" clId="{4F0FC1E8-BA3F-44CE-80DA-CE31B44BB401}" dt="2023-06-15T16:11:54.658" v="2250" actId="1076"/>
          <ac:picMkLst>
            <pc:docMk/>
            <pc:sldMk cId="1095504142" sldId="307"/>
            <ac:picMk id="14" creationId="{E401E5D6-FBDE-7E49-D8F0-A787469C3471}"/>
          </ac:picMkLst>
        </pc:picChg>
      </pc:sldChg>
      <pc:sldChg chg="delSp modSp mod">
        <pc:chgData name="Yuxiang Jin" userId="0c43512a-6200-40b9-868b-d12da42144da" providerId="ADAL" clId="{4F0FC1E8-BA3F-44CE-80DA-CE31B44BB401}" dt="2023-06-15T16:22:32.912" v="2345" actId="21"/>
        <pc:sldMkLst>
          <pc:docMk/>
          <pc:sldMk cId="1165543585" sldId="5252"/>
        </pc:sldMkLst>
        <pc:spChg chg="mod">
          <ac:chgData name="Yuxiang Jin" userId="0c43512a-6200-40b9-868b-d12da42144da" providerId="ADAL" clId="{4F0FC1E8-BA3F-44CE-80DA-CE31B44BB401}" dt="2023-06-15T16:22:18.739" v="2344" actId="14100"/>
          <ac:spMkLst>
            <pc:docMk/>
            <pc:sldMk cId="1165543585" sldId="5252"/>
            <ac:spMk id="2" creationId="{28FC82A2-1341-4FB0-ACF5-69E465182E47}"/>
          </ac:spMkLst>
        </pc:spChg>
        <pc:spChg chg="del">
          <ac:chgData name="Yuxiang Jin" userId="0c43512a-6200-40b9-868b-d12da42144da" providerId="ADAL" clId="{4F0FC1E8-BA3F-44CE-80DA-CE31B44BB401}" dt="2023-06-15T16:22:32.912" v="2345" actId="21"/>
          <ac:spMkLst>
            <pc:docMk/>
            <pc:sldMk cId="1165543585" sldId="5252"/>
            <ac:spMk id="5" creationId="{77E98554-9D10-F3C8-AE84-3036200396FA}"/>
          </ac:spMkLst>
        </pc:spChg>
      </pc:sldChg>
      <pc:sldChg chg="delSp modSp mod">
        <pc:chgData name="Yuxiang Jin" userId="0c43512a-6200-40b9-868b-d12da42144da" providerId="ADAL" clId="{4F0FC1E8-BA3F-44CE-80DA-CE31B44BB401}" dt="2023-06-15T16:07:36.773" v="2218" actId="1076"/>
        <pc:sldMkLst>
          <pc:docMk/>
          <pc:sldMk cId="542265522" sldId="5253"/>
        </pc:sldMkLst>
        <pc:spChg chg="mod">
          <ac:chgData name="Yuxiang Jin" userId="0c43512a-6200-40b9-868b-d12da42144da" providerId="ADAL" clId="{4F0FC1E8-BA3F-44CE-80DA-CE31B44BB401}" dt="2023-06-15T16:07:36.773" v="2218" actId="1076"/>
          <ac:spMkLst>
            <pc:docMk/>
            <pc:sldMk cId="542265522" sldId="5253"/>
            <ac:spMk id="2" creationId="{B50A4593-D665-425E-A53A-B62556157AE7}"/>
          </ac:spMkLst>
        </pc:spChg>
        <pc:picChg chg="del">
          <ac:chgData name="Yuxiang Jin" userId="0c43512a-6200-40b9-868b-d12da42144da" providerId="ADAL" clId="{4F0FC1E8-BA3F-44CE-80DA-CE31B44BB401}" dt="2023-06-15T16:07:19.255" v="2210" actId="478"/>
          <ac:picMkLst>
            <pc:docMk/>
            <pc:sldMk cId="542265522" sldId="5253"/>
            <ac:picMk id="4" creationId="{A74607E9-BC18-CB68-B2E0-3AF08B80EC5A}"/>
          </ac:picMkLst>
        </pc:picChg>
      </pc:sldChg>
      <pc:sldChg chg="del">
        <pc:chgData name="Yuxiang Jin" userId="0c43512a-6200-40b9-868b-d12da42144da" providerId="ADAL" clId="{4F0FC1E8-BA3F-44CE-80DA-CE31B44BB401}" dt="2023-06-15T16:06:07.488" v="2205" actId="2696"/>
        <pc:sldMkLst>
          <pc:docMk/>
          <pc:sldMk cId="3844658756" sldId="5254"/>
        </pc:sldMkLst>
      </pc:sldChg>
      <pc:sldChg chg="del">
        <pc:chgData name="Yuxiang Jin" userId="0c43512a-6200-40b9-868b-d12da42144da" providerId="ADAL" clId="{4F0FC1E8-BA3F-44CE-80DA-CE31B44BB401}" dt="2023-06-15T16:06:17.652" v="2207" actId="2696"/>
        <pc:sldMkLst>
          <pc:docMk/>
          <pc:sldMk cId="922507655" sldId="5255"/>
        </pc:sldMkLst>
      </pc:sldChg>
      <pc:sldChg chg="del">
        <pc:chgData name="Yuxiang Jin" userId="0c43512a-6200-40b9-868b-d12da42144da" providerId="ADAL" clId="{4F0FC1E8-BA3F-44CE-80DA-CE31B44BB401}" dt="2023-06-15T16:06:21.294" v="2208" actId="2696"/>
        <pc:sldMkLst>
          <pc:docMk/>
          <pc:sldMk cId="1250937870" sldId="5256"/>
        </pc:sldMkLst>
      </pc:sldChg>
      <pc:sldChg chg="del">
        <pc:chgData name="Yuxiang Jin" userId="0c43512a-6200-40b9-868b-d12da42144da" providerId="ADAL" clId="{4F0FC1E8-BA3F-44CE-80DA-CE31B44BB401}" dt="2023-06-15T16:06:25.347" v="2209" actId="2696"/>
        <pc:sldMkLst>
          <pc:docMk/>
          <pc:sldMk cId="3504587615" sldId="5257"/>
        </pc:sldMkLst>
      </pc:sldChg>
      <pc:sldChg chg="addSp delSp modSp mod ord setBg addCm">
        <pc:chgData name="Yuxiang Jin" userId="0c43512a-6200-40b9-868b-d12da42144da" providerId="ADAL" clId="{4F0FC1E8-BA3F-44CE-80DA-CE31B44BB401}" dt="2023-06-15T14:51:45.979" v="1881" actId="1076"/>
        <pc:sldMkLst>
          <pc:docMk/>
          <pc:sldMk cId="1927936581" sldId="5258"/>
        </pc:sldMkLst>
        <pc:spChg chg="add del mod">
          <ac:chgData name="Yuxiang Jin" userId="0c43512a-6200-40b9-868b-d12da42144da" providerId="ADAL" clId="{4F0FC1E8-BA3F-44CE-80DA-CE31B44BB401}" dt="2023-06-15T03:18:15.806" v="403"/>
          <ac:spMkLst>
            <pc:docMk/>
            <pc:sldMk cId="1927936581" sldId="5258"/>
            <ac:spMk id="3" creationId="{3F06003D-A766-1C80-620D-02978CBEB693}"/>
          </ac:spMkLst>
        </pc:spChg>
        <pc:spChg chg="mod">
          <ac:chgData name="Yuxiang Jin" userId="0c43512a-6200-40b9-868b-d12da42144da" providerId="ADAL" clId="{4F0FC1E8-BA3F-44CE-80DA-CE31B44BB401}" dt="2023-06-15T01:58:37.676" v="372" actId="1076"/>
          <ac:spMkLst>
            <pc:docMk/>
            <pc:sldMk cId="1927936581" sldId="5258"/>
            <ac:spMk id="5" creationId="{6D8447EA-FDF3-FCE9-FCB8-808202BEF693}"/>
          </ac:spMkLst>
        </pc:spChg>
        <pc:spChg chg="mod">
          <ac:chgData name="Yuxiang Jin" userId="0c43512a-6200-40b9-868b-d12da42144da" providerId="ADAL" clId="{4F0FC1E8-BA3F-44CE-80DA-CE31B44BB401}" dt="2023-06-15T14:51:39.712" v="1880" actId="255"/>
          <ac:spMkLst>
            <pc:docMk/>
            <pc:sldMk cId="1927936581" sldId="5258"/>
            <ac:spMk id="6" creationId="{3826A460-4D28-14A2-0F2A-5CE09BF5A9B0}"/>
          </ac:spMkLst>
        </pc:spChg>
        <pc:spChg chg="add del">
          <ac:chgData name="Yuxiang Jin" userId="0c43512a-6200-40b9-868b-d12da42144da" providerId="ADAL" clId="{4F0FC1E8-BA3F-44CE-80DA-CE31B44BB401}" dt="2023-06-15T03:18:16.472" v="406" actId="22"/>
          <ac:spMkLst>
            <pc:docMk/>
            <pc:sldMk cId="1927936581" sldId="5258"/>
            <ac:spMk id="7" creationId="{4AAB53D9-43C8-0DA1-27D0-9D9D2464B495}"/>
          </ac:spMkLst>
        </pc:spChg>
        <pc:spChg chg="add mod">
          <ac:chgData name="Yuxiang Jin" userId="0c43512a-6200-40b9-868b-d12da42144da" providerId="ADAL" clId="{4F0FC1E8-BA3F-44CE-80DA-CE31B44BB401}" dt="2023-06-15T14:51:45.979" v="1881" actId="1076"/>
          <ac:spMkLst>
            <pc:docMk/>
            <pc:sldMk cId="1927936581" sldId="5258"/>
            <ac:spMk id="9" creationId="{CC329F0D-D971-A306-1EBB-85095201F7B9}"/>
          </ac:spMkLst>
        </pc:spChg>
        <pc:spChg chg="add del">
          <ac:chgData name="Yuxiang Jin" userId="0c43512a-6200-40b9-868b-d12da42144da" providerId="ADAL" clId="{4F0FC1E8-BA3F-44CE-80DA-CE31B44BB401}" dt="2023-06-15T03:24:04.859" v="438"/>
          <ac:spMkLst>
            <pc:docMk/>
            <pc:sldMk cId="1927936581" sldId="5258"/>
            <ac:spMk id="10" creationId="{07091948-2691-8671-EB4D-40F0E4DB62EF}"/>
          </ac:spMkLst>
        </pc:spChg>
        <pc:spChg chg="add del">
          <ac:chgData name="Yuxiang Jin" userId="0c43512a-6200-40b9-868b-d12da42144da" providerId="ADAL" clId="{4F0FC1E8-BA3F-44CE-80DA-CE31B44BB401}" dt="2023-06-15T14:51:00.751" v="1876"/>
          <ac:spMkLst>
            <pc:docMk/>
            <pc:sldMk cId="1927936581" sldId="5258"/>
            <ac:spMk id="11" creationId="{242F58F4-F189-F1CA-B27E-D78442EACDB7}"/>
          </ac:spMkLst>
        </pc:spChg>
        <pc:spChg chg="del">
          <ac:chgData name="Yuxiang Jin" userId="0c43512a-6200-40b9-868b-d12da42144da" providerId="ADAL" clId="{4F0FC1E8-BA3F-44CE-80DA-CE31B44BB401}" dt="2023-06-15T01:59:21.933" v="395" actId="478"/>
          <ac:spMkLst>
            <pc:docMk/>
            <pc:sldMk cId="1927936581" sldId="5258"/>
            <ac:spMk id="18" creationId="{A5230C54-029A-5BEC-7A07-42D499D2D3F4}"/>
          </ac:spMkLst>
        </pc:spChg>
        <pc:spChg chg="del">
          <ac:chgData name="Yuxiang Jin" userId="0c43512a-6200-40b9-868b-d12da42144da" providerId="ADAL" clId="{4F0FC1E8-BA3F-44CE-80DA-CE31B44BB401}" dt="2023-06-15T01:59:23.853" v="396" actId="478"/>
          <ac:spMkLst>
            <pc:docMk/>
            <pc:sldMk cId="1927936581" sldId="5258"/>
            <ac:spMk id="20" creationId="{B55C67EE-D2F1-0B66-5AC1-6950CD48A256}"/>
          </ac:spMkLst>
        </pc:spChg>
        <pc:spChg chg="del mod">
          <ac:chgData name="Yuxiang Jin" userId="0c43512a-6200-40b9-868b-d12da42144da" providerId="ADAL" clId="{4F0FC1E8-BA3F-44CE-80DA-CE31B44BB401}" dt="2023-06-15T03:20:49.562" v="420" actId="478"/>
          <ac:spMkLst>
            <pc:docMk/>
            <pc:sldMk cId="1927936581" sldId="5258"/>
            <ac:spMk id="21" creationId="{6592C8EC-10F0-AC99-9EF9-D3D832A695F1}"/>
          </ac:spMkLst>
        </pc:spChg>
        <pc:graphicFrameChg chg="add del mod">
          <ac:chgData name="Yuxiang Jin" userId="0c43512a-6200-40b9-868b-d12da42144da" providerId="ADAL" clId="{4F0FC1E8-BA3F-44CE-80DA-CE31B44BB401}" dt="2023-06-15T03:18:15.806" v="403"/>
          <ac:graphicFrameMkLst>
            <pc:docMk/>
            <pc:sldMk cId="1927936581" sldId="5258"/>
            <ac:graphicFrameMk id="2" creationId="{591053FC-D27A-C6F2-608C-71A266CDBB5A}"/>
          </ac:graphicFrameMkLst>
        </pc:graphicFrameChg>
        <pc:graphicFrameChg chg="add mod modGraphic">
          <ac:chgData name="Yuxiang Jin" userId="0c43512a-6200-40b9-868b-d12da42144da" providerId="ADAL" clId="{4F0FC1E8-BA3F-44CE-80DA-CE31B44BB401}" dt="2023-06-15T03:42:47.965" v="544" actId="207"/>
          <ac:graphicFrameMkLst>
            <pc:docMk/>
            <pc:sldMk cId="1927936581" sldId="5258"/>
            <ac:graphicFrameMk id="8" creationId="{11DF3C61-D37B-5578-928F-8938302D5937}"/>
          </ac:graphicFrameMkLst>
        </pc:graphicFrameChg>
      </pc:sldChg>
      <pc:sldChg chg="addSp delSp modSp add mod addCm">
        <pc:chgData name="Yuxiang Jin" userId="0c43512a-6200-40b9-868b-d12da42144da" providerId="ADAL" clId="{4F0FC1E8-BA3F-44CE-80DA-CE31B44BB401}" dt="2023-06-15T08:07:14.568" v="1269" actId="22"/>
        <pc:sldMkLst>
          <pc:docMk/>
          <pc:sldMk cId="2433790975" sldId="5259"/>
        </pc:sldMkLst>
        <pc:spChg chg="add del">
          <ac:chgData name="Yuxiang Jin" userId="0c43512a-6200-40b9-868b-d12da42144da" providerId="ADAL" clId="{4F0FC1E8-BA3F-44CE-80DA-CE31B44BB401}" dt="2023-06-14T10:12:24.139" v="300"/>
          <ac:spMkLst>
            <pc:docMk/>
            <pc:sldMk cId="2433790975" sldId="5259"/>
            <ac:spMk id="4" creationId="{F24CE7F6-7505-81BF-3EE9-D1E0BC417DD9}"/>
          </ac:spMkLst>
        </pc:spChg>
        <pc:spChg chg="mod">
          <ac:chgData name="Yuxiang Jin" userId="0c43512a-6200-40b9-868b-d12da42144da" providerId="ADAL" clId="{4F0FC1E8-BA3F-44CE-80DA-CE31B44BB401}" dt="2023-06-14T10:14:06.011" v="334" actId="1076"/>
          <ac:spMkLst>
            <pc:docMk/>
            <pc:sldMk cId="2433790975" sldId="5259"/>
            <ac:spMk id="6" creationId="{3826A460-4D28-14A2-0F2A-5CE09BF5A9B0}"/>
          </ac:spMkLst>
        </pc:spChg>
        <pc:spChg chg="add del">
          <ac:chgData name="Yuxiang Jin" userId="0c43512a-6200-40b9-868b-d12da42144da" providerId="ADAL" clId="{4F0FC1E8-BA3F-44CE-80DA-CE31B44BB401}" dt="2023-06-14T10:12:24.139" v="300"/>
          <ac:spMkLst>
            <pc:docMk/>
            <pc:sldMk cId="2433790975" sldId="5259"/>
            <ac:spMk id="7" creationId="{FFB9A840-9601-8C85-3241-0E9C4113406E}"/>
          </ac:spMkLst>
        </pc:spChg>
        <pc:spChg chg="add del">
          <ac:chgData name="Yuxiang Jin" userId="0c43512a-6200-40b9-868b-d12da42144da" providerId="ADAL" clId="{4F0FC1E8-BA3F-44CE-80DA-CE31B44BB401}" dt="2023-06-14T10:12:24.139" v="300"/>
          <ac:spMkLst>
            <pc:docMk/>
            <pc:sldMk cId="2433790975" sldId="5259"/>
            <ac:spMk id="8" creationId="{4312531C-6CF4-64E4-8C47-40B335BB7F68}"/>
          </ac:spMkLst>
        </pc:spChg>
        <pc:spChg chg="add mod">
          <ac:chgData name="Yuxiang Jin" userId="0c43512a-6200-40b9-868b-d12da42144da" providerId="ADAL" clId="{4F0FC1E8-BA3F-44CE-80DA-CE31B44BB401}" dt="2023-06-14T10:16:30.024" v="364" actId="1076"/>
          <ac:spMkLst>
            <pc:docMk/>
            <pc:sldMk cId="2433790975" sldId="5259"/>
            <ac:spMk id="10" creationId="{63A9CB50-4AB2-DEEB-B05C-8259F8453E24}"/>
          </ac:spMkLst>
        </pc:spChg>
        <pc:spChg chg="add del mod">
          <ac:chgData name="Yuxiang Jin" userId="0c43512a-6200-40b9-868b-d12da42144da" providerId="ADAL" clId="{4F0FC1E8-BA3F-44CE-80DA-CE31B44BB401}" dt="2023-06-15T08:05:53.416" v="1238"/>
          <ac:spMkLst>
            <pc:docMk/>
            <pc:sldMk cId="2433790975" sldId="5259"/>
            <ac:spMk id="12" creationId="{49CEA908-FB97-4537-8896-D0E7302C91D4}"/>
          </ac:spMkLst>
        </pc:spChg>
        <pc:spChg chg="del">
          <ac:chgData name="Yuxiang Jin" userId="0c43512a-6200-40b9-868b-d12da42144da" providerId="ADAL" clId="{4F0FC1E8-BA3F-44CE-80DA-CE31B44BB401}" dt="2023-06-14T10:12:28.004" v="301" actId="478"/>
          <ac:spMkLst>
            <pc:docMk/>
            <pc:sldMk cId="2433790975" sldId="5259"/>
            <ac:spMk id="15" creationId="{351D82AB-C01C-9B7A-FEA5-3E0B000422D9}"/>
          </ac:spMkLst>
        </pc:spChg>
        <pc:spChg chg="add del mod">
          <ac:chgData name="Yuxiang Jin" userId="0c43512a-6200-40b9-868b-d12da42144da" providerId="ADAL" clId="{4F0FC1E8-BA3F-44CE-80DA-CE31B44BB401}" dt="2023-06-15T08:06:01.744" v="1242"/>
          <ac:spMkLst>
            <pc:docMk/>
            <pc:sldMk cId="2433790975" sldId="5259"/>
            <ac:spMk id="16" creationId="{2CDF061B-FFBB-7206-B41C-2E033AC67E04}"/>
          </ac:spMkLst>
        </pc:spChg>
        <pc:spChg chg="add del mod">
          <ac:chgData name="Yuxiang Jin" userId="0c43512a-6200-40b9-868b-d12da42144da" providerId="ADAL" clId="{4F0FC1E8-BA3F-44CE-80DA-CE31B44BB401}" dt="2023-06-15T08:06:15.978" v="1246"/>
          <ac:spMkLst>
            <pc:docMk/>
            <pc:sldMk cId="2433790975" sldId="5259"/>
            <ac:spMk id="19" creationId="{73887F87-D30E-9AB2-31F2-6DE4EB45A6F9}"/>
          </ac:spMkLst>
        </pc:spChg>
        <pc:spChg chg="mod">
          <ac:chgData name="Yuxiang Jin" userId="0c43512a-6200-40b9-868b-d12da42144da" providerId="ADAL" clId="{4F0FC1E8-BA3F-44CE-80DA-CE31B44BB401}" dt="2023-06-14T10:14:11.233" v="336" actId="1076"/>
          <ac:spMkLst>
            <pc:docMk/>
            <pc:sldMk cId="2433790975" sldId="5259"/>
            <ac:spMk id="21" creationId="{6592C8EC-10F0-AC99-9EF9-D3D832A695F1}"/>
          </ac:spMkLst>
        </pc:spChg>
        <pc:spChg chg="add del mod">
          <ac:chgData name="Yuxiang Jin" userId="0c43512a-6200-40b9-868b-d12da42144da" providerId="ADAL" clId="{4F0FC1E8-BA3F-44CE-80DA-CE31B44BB401}" dt="2023-06-15T08:06:20.978" v="1249"/>
          <ac:spMkLst>
            <pc:docMk/>
            <pc:sldMk cId="2433790975" sldId="5259"/>
            <ac:spMk id="23" creationId="{131F338D-AFF9-D5B3-63F0-4109056B4264}"/>
          </ac:spMkLst>
        </pc:spChg>
        <pc:graphicFrameChg chg="add del mod">
          <ac:chgData name="Yuxiang Jin" userId="0c43512a-6200-40b9-868b-d12da42144da" providerId="ADAL" clId="{4F0FC1E8-BA3F-44CE-80DA-CE31B44BB401}" dt="2023-06-15T08:05:53.416" v="1238"/>
          <ac:graphicFrameMkLst>
            <pc:docMk/>
            <pc:sldMk cId="2433790975" sldId="5259"/>
            <ac:graphicFrameMk id="13" creationId="{06D41187-7A49-9240-4F8C-F8675413A340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6:01.744" v="1242"/>
          <ac:graphicFrameMkLst>
            <pc:docMk/>
            <pc:sldMk cId="2433790975" sldId="5259"/>
            <ac:graphicFrameMk id="17" creationId="{6EA2E65A-F3C6-B2AB-5C70-845607420D43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6:15.978" v="1246"/>
          <ac:graphicFrameMkLst>
            <pc:docMk/>
            <pc:sldMk cId="2433790975" sldId="5259"/>
            <ac:graphicFrameMk id="20" creationId="{4E52E18C-8FBA-DA93-C32A-F57DBC2112EB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08:06:20.978" v="1249"/>
          <ac:graphicFrameMkLst>
            <pc:docMk/>
            <pc:sldMk cId="2433790975" sldId="5259"/>
            <ac:graphicFrameMk id="24" creationId="{A93DF6BC-EB88-B706-DD65-2DA17E2208F3}"/>
          </ac:graphicFrameMkLst>
        </pc:graphicFrameChg>
        <pc:picChg chg="del">
          <ac:chgData name="Yuxiang Jin" userId="0c43512a-6200-40b9-868b-d12da42144da" providerId="ADAL" clId="{4F0FC1E8-BA3F-44CE-80DA-CE31B44BB401}" dt="2023-06-14T10:11:19.407" v="298" actId="478"/>
          <ac:picMkLst>
            <pc:docMk/>
            <pc:sldMk cId="2433790975" sldId="5259"/>
            <ac:picMk id="2" creationId="{A3DC1162-EF51-8B7F-661B-BEDC041C39A8}"/>
          </ac:picMkLst>
        </pc:picChg>
        <pc:picChg chg="del">
          <ac:chgData name="Yuxiang Jin" userId="0c43512a-6200-40b9-868b-d12da42144da" providerId="ADAL" clId="{4F0FC1E8-BA3F-44CE-80DA-CE31B44BB401}" dt="2023-06-14T10:11:19.407" v="298" actId="478"/>
          <ac:picMkLst>
            <pc:docMk/>
            <pc:sldMk cId="2433790975" sldId="5259"/>
            <ac:picMk id="3" creationId="{8E066A6B-DE87-E625-7F93-82CE9241679C}"/>
          </ac:picMkLst>
        </pc:picChg>
        <pc:picChg chg="add mod">
          <ac:chgData name="Yuxiang Jin" userId="0c43512a-6200-40b9-868b-d12da42144da" providerId="ADAL" clId="{4F0FC1E8-BA3F-44CE-80DA-CE31B44BB401}" dt="2023-06-14T10:16:33.623" v="365" actId="14100"/>
          <ac:picMkLst>
            <pc:docMk/>
            <pc:sldMk cId="2433790975" sldId="5259"/>
            <ac:picMk id="9" creationId="{4DAF7099-B481-0D9D-86C8-B928502973C3}"/>
          </ac:picMkLst>
        </pc:picChg>
        <pc:picChg chg="add del mod">
          <ac:chgData name="Yuxiang Jin" userId="0c43512a-6200-40b9-868b-d12da42144da" providerId="ADAL" clId="{4F0FC1E8-BA3F-44CE-80DA-CE31B44BB401}" dt="2023-06-15T08:07:14.017" v="1268" actId="1076"/>
          <ac:picMkLst>
            <pc:docMk/>
            <pc:sldMk cId="2433790975" sldId="5259"/>
            <ac:picMk id="11" creationId="{BD3B4D79-7CF9-8E2C-A73B-1F463A677477}"/>
          </ac:picMkLst>
        </pc:picChg>
        <pc:picChg chg="add del mod">
          <ac:chgData name="Yuxiang Jin" userId="0c43512a-6200-40b9-868b-d12da42144da" providerId="ADAL" clId="{4F0FC1E8-BA3F-44CE-80DA-CE31B44BB401}" dt="2023-06-15T08:06:01.744" v="1242"/>
          <ac:picMkLst>
            <pc:docMk/>
            <pc:sldMk cId="2433790975" sldId="5259"/>
            <ac:picMk id="14" creationId="{CF6676AC-669F-2009-00BC-E2255BB1EB6C}"/>
          </ac:picMkLst>
        </pc:picChg>
        <pc:picChg chg="add del mod">
          <ac:chgData name="Yuxiang Jin" userId="0c43512a-6200-40b9-868b-d12da42144da" providerId="ADAL" clId="{4F0FC1E8-BA3F-44CE-80DA-CE31B44BB401}" dt="2023-06-15T08:06:15.978" v="1246"/>
          <ac:picMkLst>
            <pc:docMk/>
            <pc:sldMk cId="2433790975" sldId="5259"/>
            <ac:picMk id="18" creationId="{DB749D5A-CA01-497E-D4E7-F8012376E58B}"/>
          </ac:picMkLst>
        </pc:picChg>
        <pc:picChg chg="add del mod">
          <ac:chgData name="Yuxiang Jin" userId="0c43512a-6200-40b9-868b-d12da42144da" providerId="ADAL" clId="{4F0FC1E8-BA3F-44CE-80DA-CE31B44BB401}" dt="2023-06-15T08:06:20.978" v="1249"/>
          <ac:picMkLst>
            <pc:docMk/>
            <pc:sldMk cId="2433790975" sldId="5259"/>
            <ac:picMk id="22" creationId="{22A6DA39-D757-699C-E371-63D6404239DD}"/>
          </ac:picMkLst>
        </pc:picChg>
        <pc:picChg chg="add del mod">
          <ac:chgData name="Yuxiang Jin" userId="0c43512a-6200-40b9-868b-d12da42144da" providerId="ADAL" clId="{4F0FC1E8-BA3F-44CE-80DA-CE31B44BB401}" dt="2023-06-15T08:07:14.568" v="1269" actId="22"/>
          <ac:picMkLst>
            <pc:docMk/>
            <pc:sldMk cId="2433790975" sldId="5259"/>
            <ac:picMk id="26" creationId="{0261C1E8-BBC1-EC28-FDFA-BBEDA9445309}"/>
          </ac:picMkLst>
        </pc:picChg>
        <pc:picChg chg="add del">
          <ac:chgData name="Yuxiang Jin" userId="0c43512a-6200-40b9-868b-d12da42144da" providerId="ADAL" clId="{4F0FC1E8-BA3F-44CE-80DA-CE31B44BB401}" dt="2023-06-14T10:12:24.139" v="300"/>
          <ac:picMkLst>
            <pc:docMk/>
            <pc:sldMk cId="2433790975" sldId="5259"/>
            <ac:picMk id="1025" creationId="{369FBF11-F111-62B6-8F88-A47B7902A00F}"/>
          </ac:picMkLst>
        </pc:picChg>
        <pc:picChg chg="add del">
          <ac:chgData name="Yuxiang Jin" userId="0c43512a-6200-40b9-868b-d12da42144da" providerId="ADAL" clId="{4F0FC1E8-BA3F-44CE-80DA-CE31B44BB401}" dt="2023-06-14T10:12:24.139" v="300"/>
          <ac:picMkLst>
            <pc:docMk/>
            <pc:sldMk cId="2433790975" sldId="5259"/>
            <ac:picMk id="1026" creationId="{501FE3E0-E6EE-353C-728C-2DF629548D3D}"/>
          </ac:picMkLst>
        </pc:picChg>
      </pc:sldChg>
      <pc:sldChg chg="addSp delSp modSp add mod ord setBg">
        <pc:chgData name="Yuxiang Jin" userId="0c43512a-6200-40b9-868b-d12da42144da" providerId="ADAL" clId="{4F0FC1E8-BA3F-44CE-80DA-CE31B44BB401}" dt="2023-06-15T14:52:11.054" v="1887" actId="255"/>
        <pc:sldMkLst>
          <pc:docMk/>
          <pc:sldMk cId="457312125" sldId="5260"/>
        </pc:sldMkLst>
        <pc:spChg chg="add mod">
          <ac:chgData name="Yuxiang Jin" userId="0c43512a-6200-40b9-868b-d12da42144da" providerId="ADAL" clId="{4F0FC1E8-BA3F-44CE-80DA-CE31B44BB401}" dt="2023-06-15T14:48:15.867" v="1839" actId="21"/>
          <ac:spMkLst>
            <pc:docMk/>
            <pc:sldMk cId="457312125" sldId="5260"/>
            <ac:spMk id="3" creationId="{FCE824EE-BA4D-CA58-E0BB-92865419FBCD}"/>
          </ac:spMkLst>
        </pc:spChg>
        <pc:spChg chg="mod">
          <ac:chgData name="Yuxiang Jin" userId="0c43512a-6200-40b9-868b-d12da42144da" providerId="ADAL" clId="{4F0FC1E8-BA3F-44CE-80DA-CE31B44BB401}" dt="2023-06-15T07:33:09.753" v="1055" actId="1076"/>
          <ac:spMkLst>
            <pc:docMk/>
            <pc:sldMk cId="457312125" sldId="5260"/>
            <ac:spMk id="5" creationId="{6D8447EA-FDF3-FCE9-FCB8-808202BEF693}"/>
          </ac:spMkLst>
        </pc:spChg>
        <pc:spChg chg="mod">
          <ac:chgData name="Yuxiang Jin" userId="0c43512a-6200-40b9-868b-d12da42144da" providerId="ADAL" clId="{4F0FC1E8-BA3F-44CE-80DA-CE31B44BB401}" dt="2023-06-15T14:52:11.054" v="1887" actId="255"/>
          <ac:spMkLst>
            <pc:docMk/>
            <pc:sldMk cId="457312125" sldId="5260"/>
            <ac:spMk id="6" creationId="{3826A460-4D28-14A2-0F2A-5CE09BF5A9B0}"/>
          </ac:spMkLst>
        </pc:spChg>
        <pc:spChg chg="del">
          <ac:chgData name="Yuxiang Jin" userId="0c43512a-6200-40b9-868b-d12da42144da" providerId="ADAL" clId="{4F0FC1E8-BA3F-44CE-80DA-CE31B44BB401}" dt="2023-06-15T03:21:35.308" v="424" actId="478"/>
          <ac:spMkLst>
            <pc:docMk/>
            <pc:sldMk cId="457312125" sldId="5260"/>
            <ac:spMk id="9" creationId="{CC329F0D-D971-A306-1EBB-85095201F7B9}"/>
          </ac:spMkLst>
        </pc:spChg>
        <pc:graphicFrameChg chg="add mod modGraphic">
          <ac:chgData name="Yuxiang Jin" userId="0c43512a-6200-40b9-868b-d12da42144da" providerId="ADAL" clId="{4F0FC1E8-BA3F-44CE-80DA-CE31B44BB401}" dt="2023-06-15T03:45:56.357" v="570" actId="1076"/>
          <ac:graphicFrameMkLst>
            <pc:docMk/>
            <pc:sldMk cId="457312125" sldId="5260"/>
            <ac:graphicFrameMk id="2" creationId="{0D43F4C4-4CAB-68D9-1EFB-8B4079D10789}"/>
          </ac:graphicFrameMkLst>
        </pc:graphicFrameChg>
        <pc:graphicFrameChg chg="del modGraphic">
          <ac:chgData name="Yuxiang Jin" userId="0c43512a-6200-40b9-868b-d12da42144da" providerId="ADAL" clId="{4F0FC1E8-BA3F-44CE-80DA-CE31B44BB401}" dt="2023-06-15T03:21:38.958" v="426" actId="478"/>
          <ac:graphicFrameMkLst>
            <pc:docMk/>
            <pc:sldMk cId="457312125" sldId="5260"/>
            <ac:graphicFrameMk id="8" creationId="{11DF3C61-D37B-5578-928F-8938302D5937}"/>
          </ac:graphicFrameMkLst>
        </pc:graphicFrameChg>
      </pc:sldChg>
      <pc:sldChg chg="modSp add mod ord setBg modAnim">
        <pc:chgData name="Yuxiang Jin" userId="0c43512a-6200-40b9-868b-d12da42144da" providerId="ADAL" clId="{4F0FC1E8-BA3F-44CE-80DA-CE31B44BB401}" dt="2023-06-15T16:29:13.451" v="2421"/>
        <pc:sldMkLst>
          <pc:docMk/>
          <pc:sldMk cId="542182901" sldId="5261"/>
        </pc:sldMkLst>
        <pc:spChg chg="mod">
          <ac:chgData name="Yuxiang Jin" userId="0c43512a-6200-40b9-868b-d12da42144da" providerId="ADAL" clId="{4F0FC1E8-BA3F-44CE-80DA-CE31B44BB401}" dt="2023-06-15T15:21:50.641" v="2014" actId="20577"/>
          <ac:spMkLst>
            <pc:docMk/>
            <pc:sldMk cId="542182901" sldId="5261"/>
            <ac:spMk id="4" creationId="{655702AC-BD5B-A329-C8FE-2B1B8F7BB42E}"/>
          </ac:spMkLst>
        </pc:spChg>
        <pc:graphicFrameChg chg="mod modGraphic">
          <ac:chgData name="Yuxiang Jin" userId="0c43512a-6200-40b9-868b-d12da42144da" providerId="ADAL" clId="{4F0FC1E8-BA3F-44CE-80DA-CE31B44BB401}" dt="2023-06-15T15:30:21.608" v="2038" actId="14734"/>
          <ac:graphicFrameMkLst>
            <pc:docMk/>
            <pc:sldMk cId="542182901" sldId="5261"/>
            <ac:graphicFrameMk id="8" creationId="{3E4581C5-B85D-4A6C-A1FC-111891F25E95}"/>
          </ac:graphicFrameMkLst>
        </pc:graphicFrameChg>
      </pc:sldChg>
      <pc:sldChg chg="add del ord">
        <pc:chgData name="Yuxiang Jin" userId="0c43512a-6200-40b9-868b-d12da42144da" providerId="ADAL" clId="{4F0FC1E8-BA3F-44CE-80DA-CE31B44BB401}" dt="2023-06-15T08:30:48.351" v="1415" actId="2696"/>
        <pc:sldMkLst>
          <pc:docMk/>
          <pc:sldMk cId="2966340182" sldId="5262"/>
        </pc:sldMkLst>
      </pc:sldChg>
      <pc:sldChg chg="delSp add del mod">
        <pc:chgData name="Yuxiang Jin" userId="0c43512a-6200-40b9-868b-d12da42144da" providerId="ADAL" clId="{4F0FC1E8-BA3F-44CE-80DA-CE31B44BB401}" dt="2023-06-15T08:05:25.889" v="1231" actId="2696"/>
        <pc:sldMkLst>
          <pc:docMk/>
          <pc:sldMk cId="1413750062" sldId="5263"/>
        </pc:sldMkLst>
        <pc:graphicFrameChg chg="del">
          <ac:chgData name="Yuxiang Jin" userId="0c43512a-6200-40b9-868b-d12da42144da" providerId="ADAL" clId="{4F0FC1E8-BA3F-44CE-80DA-CE31B44BB401}" dt="2023-06-15T08:05:18.379" v="1230" actId="478"/>
          <ac:graphicFrameMkLst>
            <pc:docMk/>
            <pc:sldMk cId="1413750062" sldId="5263"/>
            <ac:graphicFrameMk id="2" creationId="{0D43F4C4-4CAB-68D9-1EFB-8B4079D10789}"/>
          </ac:graphicFrameMkLst>
        </pc:graphicFrameChg>
      </pc:sldChg>
      <pc:sldChg chg="addSp delSp modSp add del mod">
        <pc:chgData name="Yuxiang Jin" userId="0c43512a-6200-40b9-868b-d12da42144da" providerId="ADAL" clId="{4F0FC1E8-BA3F-44CE-80DA-CE31B44BB401}" dt="2023-06-15T14:54:19.732" v="1902" actId="2696"/>
        <pc:sldMkLst>
          <pc:docMk/>
          <pc:sldMk cId="2471980615" sldId="5263"/>
        </pc:sldMkLst>
        <pc:spChg chg="del">
          <ac:chgData name="Yuxiang Jin" userId="0c43512a-6200-40b9-868b-d12da42144da" providerId="ADAL" clId="{4F0FC1E8-BA3F-44CE-80DA-CE31B44BB401}" dt="2023-06-15T08:07:27.511" v="1272" actId="478"/>
          <ac:spMkLst>
            <pc:docMk/>
            <pc:sldMk cId="2471980615" sldId="5263"/>
            <ac:spMk id="3" creationId="{FCE824EE-BA4D-CA58-E0BB-92865419FBCD}"/>
          </ac:spMkLst>
        </pc:spChg>
        <pc:graphicFrameChg chg="del">
          <ac:chgData name="Yuxiang Jin" userId="0c43512a-6200-40b9-868b-d12da42144da" providerId="ADAL" clId="{4F0FC1E8-BA3F-44CE-80DA-CE31B44BB401}" dt="2023-06-15T08:07:25.329" v="1271" actId="478"/>
          <ac:graphicFrameMkLst>
            <pc:docMk/>
            <pc:sldMk cId="2471980615" sldId="5263"/>
            <ac:graphicFrameMk id="2" creationId="{0D43F4C4-4CAB-68D9-1EFB-8B4079D10789}"/>
          </ac:graphicFrameMkLst>
        </pc:graphicFrameChg>
        <pc:picChg chg="add del mod">
          <ac:chgData name="Yuxiang Jin" userId="0c43512a-6200-40b9-868b-d12da42144da" providerId="ADAL" clId="{4F0FC1E8-BA3F-44CE-80DA-CE31B44BB401}" dt="2023-06-15T14:53:14.920" v="1888" actId="21"/>
          <ac:picMkLst>
            <pc:docMk/>
            <pc:sldMk cId="2471980615" sldId="5263"/>
            <ac:picMk id="4" creationId="{C3C07862-34DF-2FA4-C266-65C317CEB87C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15:00:29.441" v="1936" actId="14100"/>
        <pc:sldMkLst>
          <pc:docMk/>
          <pc:sldMk cId="1652993537" sldId="5264"/>
        </pc:sldMkLst>
        <pc:spChg chg="del">
          <ac:chgData name="Yuxiang Jin" userId="0c43512a-6200-40b9-868b-d12da42144da" providerId="ADAL" clId="{4F0FC1E8-BA3F-44CE-80DA-CE31B44BB401}" dt="2023-06-15T08:25:17.578" v="1331" actId="478"/>
          <ac:spMkLst>
            <pc:docMk/>
            <pc:sldMk cId="1652993537" sldId="5264"/>
            <ac:spMk id="3" creationId="{FCE824EE-BA4D-CA58-E0BB-92865419FBCD}"/>
          </ac:spMkLst>
        </pc:spChg>
        <pc:spChg chg="mod">
          <ac:chgData name="Yuxiang Jin" userId="0c43512a-6200-40b9-868b-d12da42144da" providerId="ADAL" clId="{4F0FC1E8-BA3F-44CE-80DA-CE31B44BB401}" dt="2023-06-15T14:58:07.181" v="1913" actId="20577"/>
          <ac:spMkLst>
            <pc:docMk/>
            <pc:sldMk cId="1652993537" sldId="5264"/>
            <ac:spMk id="6" creationId="{3826A460-4D28-14A2-0F2A-5CE09BF5A9B0}"/>
          </ac:spMkLst>
        </pc:spChg>
        <pc:spChg chg="add del mod">
          <ac:chgData name="Yuxiang Jin" userId="0c43512a-6200-40b9-868b-d12da42144da" providerId="ADAL" clId="{4F0FC1E8-BA3F-44CE-80DA-CE31B44BB401}" dt="2023-06-15T14:58:57.114" v="1926"/>
          <ac:spMkLst>
            <pc:docMk/>
            <pc:sldMk cId="1652993537" sldId="5264"/>
            <ac:spMk id="9" creationId="{6AAE0E93-5E59-5DD9-8500-7775B597C515}"/>
          </ac:spMkLst>
        </pc:spChg>
        <pc:graphicFrameChg chg="del">
          <ac:chgData name="Yuxiang Jin" userId="0c43512a-6200-40b9-868b-d12da42144da" providerId="ADAL" clId="{4F0FC1E8-BA3F-44CE-80DA-CE31B44BB401}" dt="2023-06-15T08:24:48.292" v="1324" actId="478"/>
          <ac:graphicFrameMkLst>
            <pc:docMk/>
            <pc:sldMk cId="1652993537" sldId="5264"/>
            <ac:graphicFrameMk id="2" creationId="{0D43F4C4-4CAB-68D9-1EFB-8B4079D10789}"/>
          </ac:graphicFrameMkLst>
        </pc:graphicFrameChg>
        <pc:graphicFrameChg chg="add del mod">
          <ac:chgData name="Yuxiang Jin" userId="0c43512a-6200-40b9-868b-d12da42144da" providerId="ADAL" clId="{4F0FC1E8-BA3F-44CE-80DA-CE31B44BB401}" dt="2023-06-15T14:58:57.114" v="1926"/>
          <ac:graphicFrameMkLst>
            <pc:docMk/>
            <pc:sldMk cId="1652993537" sldId="5264"/>
            <ac:graphicFrameMk id="10" creationId="{047779D4-9AD2-EFCC-7F9A-9687C5174987}"/>
          </ac:graphicFrameMkLst>
        </pc:graphicFrameChg>
        <pc:picChg chg="add mod">
          <ac:chgData name="Yuxiang Jin" userId="0c43512a-6200-40b9-868b-d12da42144da" providerId="ADAL" clId="{4F0FC1E8-BA3F-44CE-80DA-CE31B44BB401}" dt="2023-06-15T15:00:29.441" v="1936" actId="14100"/>
          <ac:picMkLst>
            <pc:docMk/>
            <pc:sldMk cId="1652993537" sldId="5264"/>
            <ac:picMk id="7" creationId="{D0C6E842-E4A1-F4CF-9167-43BCC45D2C78}"/>
          </ac:picMkLst>
        </pc:picChg>
        <pc:picChg chg="add del mod">
          <ac:chgData name="Yuxiang Jin" userId="0c43512a-6200-40b9-868b-d12da42144da" providerId="ADAL" clId="{4F0FC1E8-BA3F-44CE-80DA-CE31B44BB401}" dt="2023-06-15T14:59:27.588" v="1927" actId="478"/>
          <ac:picMkLst>
            <pc:docMk/>
            <pc:sldMk cId="1652993537" sldId="5264"/>
            <ac:picMk id="8" creationId="{C2B78D86-C236-D5AA-40E6-87BAC4DE9439}"/>
          </ac:picMkLst>
        </pc:picChg>
        <pc:picChg chg="add mod">
          <ac:chgData name="Yuxiang Jin" userId="0c43512a-6200-40b9-868b-d12da42144da" providerId="ADAL" clId="{4F0FC1E8-BA3F-44CE-80DA-CE31B44BB401}" dt="2023-06-15T14:59:50.135" v="1933" actId="14100"/>
          <ac:picMkLst>
            <pc:docMk/>
            <pc:sldMk cId="1652993537" sldId="5264"/>
            <ac:picMk id="12" creationId="{28143F1C-2E77-E53A-882C-A8CA84E04ADE}"/>
          </ac:picMkLst>
        </pc:picChg>
      </pc:sldChg>
      <pc:sldChg chg="addSp delSp modSp add mod ord">
        <pc:chgData name="Yuxiang Jin" userId="0c43512a-6200-40b9-868b-d12da42144da" providerId="ADAL" clId="{4F0FC1E8-BA3F-44CE-80DA-CE31B44BB401}" dt="2023-06-15T09:41:50.107" v="1528" actId="20577"/>
        <pc:sldMkLst>
          <pc:docMk/>
          <pc:sldMk cId="491143999" sldId="5265"/>
        </pc:sldMkLst>
        <pc:spChg chg="del mod">
          <ac:chgData name="Yuxiang Jin" userId="0c43512a-6200-40b9-868b-d12da42144da" providerId="ADAL" clId="{4F0FC1E8-BA3F-44CE-80DA-CE31B44BB401}" dt="2023-06-15T09:37:30.135" v="1503" actId="478"/>
          <ac:spMkLst>
            <pc:docMk/>
            <pc:sldMk cId="491143999" sldId="5265"/>
            <ac:spMk id="3" creationId="{FCE824EE-BA4D-CA58-E0BB-92865419FBCD}"/>
          </ac:spMkLst>
        </pc:spChg>
        <pc:spChg chg="mod">
          <ac:chgData name="Yuxiang Jin" userId="0c43512a-6200-40b9-868b-d12da42144da" providerId="ADAL" clId="{4F0FC1E8-BA3F-44CE-80DA-CE31B44BB401}" dt="2023-06-15T09:41:50.107" v="1528" actId="20577"/>
          <ac:spMkLst>
            <pc:docMk/>
            <pc:sldMk cId="491143999" sldId="5265"/>
            <ac:spMk id="6" creationId="{3826A460-4D28-14A2-0F2A-5CE09BF5A9B0}"/>
          </ac:spMkLst>
        </pc:spChg>
        <pc:graphicFrameChg chg="del">
          <ac:chgData name="Yuxiang Jin" userId="0c43512a-6200-40b9-868b-d12da42144da" providerId="ADAL" clId="{4F0FC1E8-BA3F-44CE-80DA-CE31B44BB401}" dt="2023-06-15T09:28:35.547" v="1439" actId="478"/>
          <ac:graphicFrameMkLst>
            <pc:docMk/>
            <pc:sldMk cId="491143999" sldId="5265"/>
            <ac:graphicFrameMk id="2" creationId="{0D43F4C4-4CAB-68D9-1EFB-8B4079D10789}"/>
          </ac:graphicFrameMkLst>
        </pc:graphicFrameChg>
        <pc:picChg chg="add del mod">
          <ac:chgData name="Yuxiang Jin" userId="0c43512a-6200-40b9-868b-d12da42144da" providerId="ADAL" clId="{4F0FC1E8-BA3F-44CE-80DA-CE31B44BB401}" dt="2023-06-15T09:37:03.933" v="1496" actId="478"/>
          <ac:picMkLst>
            <pc:docMk/>
            <pc:sldMk cId="491143999" sldId="5265"/>
            <ac:picMk id="7" creationId="{E6100256-ABE3-3543-0FF9-78F4D4C4ADFA}"/>
          </ac:picMkLst>
        </pc:picChg>
        <pc:picChg chg="add del">
          <ac:chgData name="Yuxiang Jin" userId="0c43512a-6200-40b9-868b-d12da42144da" providerId="ADAL" clId="{4F0FC1E8-BA3F-44CE-80DA-CE31B44BB401}" dt="2023-06-15T09:29:49.820" v="1450" actId="22"/>
          <ac:picMkLst>
            <pc:docMk/>
            <pc:sldMk cId="491143999" sldId="5265"/>
            <ac:picMk id="9" creationId="{C9B8C47E-3A24-974F-68AB-3FB274F508BE}"/>
          </ac:picMkLst>
        </pc:picChg>
        <pc:picChg chg="add del mod">
          <ac:chgData name="Yuxiang Jin" userId="0c43512a-6200-40b9-868b-d12da42144da" providerId="ADAL" clId="{4F0FC1E8-BA3F-44CE-80DA-CE31B44BB401}" dt="2023-06-15T09:41:00.641" v="1516" actId="478"/>
          <ac:picMkLst>
            <pc:docMk/>
            <pc:sldMk cId="491143999" sldId="5265"/>
            <ac:picMk id="11" creationId="{AA4D734F-8E8E-6BD8-08D9-7997245B687C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09:42:22.288" v="1552" actId="20577"/>
        <pc:sldMkLst>
          <pc:docMk/>
          <pc:sldMk cId="2045667725" sldId="5266"/>
        </pc:sldMkLst>
        <pc:spChg chg="del mod">
          <ac:chgData name="Yuxiang Jin" userId="0c43512a-6200-40b9-868b-d12da42144da" providerId="ADAL" clId="{4F0FC1E8-BA3F-44CE-80DA-CE31B44BB401}" dt="2023-06-15T09:37:46.211" v="1508" actId="478"/>
          <ac:spMkLst>
            <pc:docMk/>
            <pc:sldMk cId="2045667725" sldId="5266"/>
            <ac:spMk id="3" creationId="{FCE824EE-BA4D-CA58-E0BB-92865419FBCD}"/>
          </ac:spMkLst>
        </pc:spChg>
        <pc:spChg chg="mod">
          <ac:chgData name="Yuxiang Jin" userId="0c43512a-6200-40b9-868b-d12da42144da" providerId="ADAL" clId="{4F0FC1E8-BA3F-44CE-80DA-CE31B44BB401}" dt="2023-06-15T09:42:22.288" v="1552" actId="20577"/>
          <ac:spMkLst>
            <pc:docMk/>
            <pc:sldMk cId="2045667725" sldId="5266"/>
            <ac:spMk id="6" creationId="{3826A460-4D28-14A2-0F2A-5CE09BF5A9B0}"/>
          </ac:spMkLst>
        </pc:spChg>
        <pc:picChg chg="add del mod">
          <ac:chgData name="Yuxiang Jin" userId="0c43512a-6200-40b9-868b-d12da42144da" providerId="ADAL" clId="{4F0FC1E8-BA3F-44CE-80DA-CE31B44BB401}" dt="2023-06-15T09:35:54.273" v="1488" actId="478"/>
          <ac:picMkLst>
            <pc:docMk/>
            <pc:sldMk cId="2045667725" sldId="5266"/>
            <ac:picMk id="4" creationId="{899E4B6F-25FE-9385-A86C-6E5F4320F49A}"/>
          </ac:picMkLst>
        </pc:picChg>
        <pc:picChg chg="del">
          <ac:chgData name="Yuxiang Jin" userId="0c43512a-6200-40b9-868b-d12da42144da" providerId="ADAL" clId="{4F0FC1E8-BA3F-44CE-80DA-CE31B44BB401}" dt="2023-06-15T09:32:06.448" v="1466" actId="478"/>
          <ac:picMkLst>
            <pc:docMk/>
            <pc:sldMk cId="2045667725" sldId="5266"/>
            <ac:picMk id="7" creationId="{E6100256-ABE3-3543-0FF9-78F4D4C4ADFA}"/>
          </ac:picMkLst>
        </pc:picChg>
        <pc:picChg chg="add del">
          <ac:chgData name="Yuxiang Jin" userId="0c43512a-6200-40b9-868b-d12da42144da" providerId="ADAL" clId="{4F0FC1E8-BA3F-44CE-80DA-CE31B44BB401}" dt="2023-06-15T09:32:53.559" v="1473" actId="22"/>
          <ac:picMkLst>
            <pc:docMk/>
            <pc:sldMk cId="2045667725" sldId="5266"/>
            <ac:picMk id="9" creationId="{13DBFBA4-3AD3-96A4-E068-2655C190EA8E}"/>
          </ac:picMkLst>
        </pc:picChg>
        <pc:picChg chg="add mod">
          <ac:chgData name="Yuxiang Jin" userId="0c43512a-6200-40b9-868b-d12da42144da" providerId="ADAL" clId="{4F0FC1E8-BA3F-44CE-80DA-CE31B44BB401}" dt="2023-06-15T09:36:21.467" v="1495" actId="1076"/>
          <ac:picMkLst>
            <pc:docMk/>
            <pc:sldMk cId="2045667725" sldId="5266"/>
            <ac:picMk id="11" creationId="{5A316EAD-9D7D-2AF2-2C60-36A96CABB11E}"/>
          </ac:picMkLst>
        </pc:picChg>
      </pc:sldChg>
      <pc:sldChg chg="add del">
        <pc:chgData name="Yuxiang Jin" userId="0c43512a-6200-40b9-868b-d12da42144da" providerId="ADAL" clId="{4F0FC1E8-BA3F-44CE-80DA-CE31B44BB401}" dt="2023-06-15T09:43:00.498" v="1553" actId="2696"/>
        <pc:sldMkLst>
          <pc:docMk/>
          <pc:sldMk cId="3051715212" sldId="5267"/>
        </pc:sldMkLst>
      </pc:sldChg>
      <pc:sldChg chg="addSp delSp modSp add mod">
        <pc:chgData name="Yuxiang Jin" userId="0c43512a-6200-40b9-868b-d12da42144da" providerId="ADAL" clId="{4F0FC1E8-BA3F-44CE-80DA-CE31B44BB401}" dt="2023-06-15T09:44:10.345" v="1576" actId="1076"/>
        <pc:sldMkLst>
          <pc:docMk/>
          <pc:sldMk cId="1975225195" sldId="5268"/>
        </pc:sldMkLst>
        <pc:spChg chg="mod">
          <ac:chgData name="Yuxiang Jin" userId="0c43512a-6200-40b9-868b-d12da42144da" providerId="ADAL" clId="{4F0FC1E8-BA3F-44CE-80DA-CE31B44BB401}" dt="2023-06-15T09:43:08.837" v="1571" actId="20577"/>
          <ac:spMkLst>
            <pc:docMk/>
            <pc:sldMk cId="1975225195" sldId="5268"/>
            <ac:spMk id="6" creationId="{3826A460-4D28-14A2-0F2A-5CE09BF5A9B0}"/>
          </ac:spMkLst>
        </pc:spChg>
        <pc:picChg chg="add mod">
          <ac:chgData name="Yuxiang Jin" userId="0c43512a-6200-40b9-868b-d12da42144da" providerId="ADAL" clId="{4F0FC1E8-BA3F-44CE-80DA-CE31B44BB401}" dt="2023-06-15T09:44:10.345" v="1576" actId="1076"/>
          <ac:picMkLst>
            <pc:docMk/>
            <pc:sldMk cId="1975225195" sldId="5268"/>
            <ac:picMk id="3" creationId="{7AA534D2-643E-3298-5287-BACC39642B44}"/>
          </ac:picMkLst>
        </pc:picChg>
        <pc:picChg chg="del">
          <ac:chgData name="Yuxiang Jin" userId="0c43512a-6200-40b9-868b-d12da42144da" providerId="ADAL" clId="{4F0FC1E8-BA3F-44CE-80DA-CE31B44BB401}" dt="2023-06-15T09:43:13.120" v="1572" actId="478"/>
          <ac:picMkLst>
            <pc:docMk/>
            <pc:sldMk cId="1975225195" sldId="5268"/>
            <ac:picMk id="11" creationId="{5A316EAD-9D7D-2AF2-2C60-36A96CABB11E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09:41:58.903" v="1534" actId="20577"/>
        <pc:sldMkLst>
          <pc:docMk/>
          <pc:sldMk cId="1529794202" sldId="5269"/>
        </pc:sldMkLst>
        <pc:spChg chg="mod">
          <ac:chgData name="Yuxiang Jin" userId="0c43512a-6200-40b9-868b-d12da42144da" providerId="ADAL" clId="{4F0FC1E8-BA3F-44CE-80DA-CE31B44BB401}" dt="2023-06-15T09:41:58.903" v="1534" actId="20577"/>
          <ac:spMkLst>
            <pc:docMk/>
            <pc:sldMk cId="1529794202" sldId="5269"/>
            <ac:spMk id="6" creationId="{3826A460-4D28-14A2-0F2A-5CE09BF5A9B0}"/>
          </ac:spMkLst>
        </pc:spChg>
        <pc:picChg chg="add mod">
          <ac:chgData name="Yuxiang Jin" userId="0c43512a-6200-40b9-868b-d12da42144da" providerId="ADAL" clId="{4F0FC1E8-BA3F-44CE-80DA-CE31B44BB401}" dt="2023-06-15T09:41:27.157" v="1521" actId="1076"/>
          <ac:picMkLst>
            <pc:docMk/>
            <pc:sldMk cId="1529794202" sldId="5269"/>
            <ac:picMk id="3" creationId="{0F56AF45-3DA8-FE80-406A-0FBA3EA1109A}"/>
          </ac:picMkLst>
        </pc:picChg>
        <pc:picChg chg="del">
          <ac:chgData name="Yuxiang Jin" userId="0c43512a-6200-40b9-868b-d12da42144da" providerId="ADAL" clId="{4F0FC1E8-BA3F-44CE-80DA-CE31B44BB401}" dt="2023-06-15T09:41:07.779" v="1517" actId="478"/>
          <ac:picMkLst>
            <pc:docMk/>
            <pc:sldMk cId="1529794202" sldId="5269"/>
            <ac:picMk id="11" creationId="{AA4D734F-8E8E-6BD8-08D9-7997245B687C}"/>
          </ac:picMkLst>
        </pc:picChg>
      </pc:sldChg>
      <pc:sldChg chg="addSp delSp modSp add del mod">
        <pc:chgData name="Yuxiang Jin" userId="0c43512a-6200-40b9-868b-d12da42144da" providerId="ADAL" clId="{4F0FC1E8-BA3F-44CE-80DA-CE31B44BB401}" dt="2023-06-15T09:58:41.216" v="1598" actId="2696"/>
        <pc:sldMkLst>
          <pc:docMk/>
          <pc:sldMk cId="747566978" sldId="5270"/>
        </pc:sldMkLst>
        <pc:spChg chg="mod">
          <ac:chgData name="Yuxiang Jin" userId="0c43512a-6200-40b9-868b-d12da42144da" providerId="ADAL" clId="{4F0FC1E8-BA3F-44CE-80DA-CE31B44BB401}" dt="2023-06-15T09:56:08.742" v="1582" actId="20577"/>
          <ac:spMkLst>
            <pc:docMk/>
            <pc:sldMk cId="747566978" sldId="5270"/>
            <ac:spMk id="6" creationId="{3826A460-4D28-14A2-0F2A-5CE09BF5A9B0}"/>
          </ac:spMkLst>
        </pc:spChg>
        <pc:picChg chg="del">
          <ac:chgData name="Yuxiang Jin" userId="0c43512a-6200-40b9-868b-d12da42144da" providerId="ADAL" clId="{4F0FC1E8-BA3F-44CE-80DA-CE31B44BB401}" dt="2023-06-15T09:56:11.778" v="1583" actId="478"/>
          <ac:picMkLst>
            <pc:docMk/>
            <pc:sldMk cId="747566978" sldId="5270"/>
            <ac:picMk id="3" creationId="{7AA534D2-643E-3298-5287-BACC39642B44}"/>
          </ac:picMkLst>
        </pc:picChg>
        <pc:picChg chg="add mod">
          <ac:chgData name="Yuxiang Jin" userId="0c43512a-6200-40b9-868b-d12da42144da" providerId="ADAL" clId="{4F0FC1E8-BA3F-44CE-80DA-CE31B44BB401}" dt="2023-06-15T09:57:36.716" v="1593" actId="14100"/>
          <ac:picMkLst>
            <pc:docMk/>
            <pc:sldMk cId="747566978" sldId="5270"/>
            <ac:picMk id="4" creationId="{3AE044B0-24BE-8D4C-FE67-C39A0BEB845C}"/>
          </ac:picMkLst>
        </pc:picChg>
      </pc:sldChg>
      <pc:sldChg chg="delSp modSp add mod">
        <pc:chgData name="Yuxiang Jin" userId="0c43512a-6200-40b9-868b-d12da42144da" providerId="ADAL" clId="{4F0FC1E8-BA3F-44CE-80DA-CE31B44BB401}" dt="2023-06-15T09:58:05.685" v="1597" actId="14100"/>
        <pc:sldMkLst>
          <pc:docMk/>
          <pc:sldMk cId="2547182085" sldId="5271"/>
        </pc:sldMkLst>
        <pc:spChg chg="del">
          <ac:chgData name="Yuxiang Jin" userId="0c43512a-6200-40b9-868b-d12da42144da" providerId="ADAL" clId="{4F0FC1E8-BA3F-44CE-80DA-CE31B44BB401}" dt="2023-06-15T09:57:54.883" v="1595" actId="478"/>
          <ac:spMkLst>
            <pc:docMk/>
            <pc:sldMk cId="2547182085" sldId="5271"/>
            <ac:spMk id="5" creationId="{6D8447EA-FDF3-FCE9-FCB8-808202BEF693}"/>
          </ac:spMkLst>
        </pc:spChg>
        <pc:picChg chg="mod">
          <ac:chgData name="Yuxiang Jin" userId="0c43512a-6200-40b9-868b-d12da42144da" providerId="ADAL" clId="{4F0FC1E8-BA3F-44CE-80DA-CE31B44BB401}" dt="2023-06-15T09:58:05.685" v="1597" actId="14100"/>
          <ac:picMkLst>
            <pc:docMk/>
            <pc:sldMk cId="2547182085" sldId="5271"/>
            <ac:picMk id="4" creationId="{3AE044B0-24BE-8D4C-FE67-C39A0BEB845C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15:41:54.184" v="2072" actId="20577"/>
        <pc:sldMkLst>
          <pc:docMk/>
          <pc:sldMk cId="149504648" sldId="5272"/>
        </pc:sldMkLst>
        <pc:spChg chg="mod">
          <ac:chgData name="Yuxiang Jin" userId="0c43512a-6200-40b9-868b-d12da42144da" providerId="ADAL" clId="{4F0FC1E8-BA3F-44CE-80DA-CE31B44BB401}" dt="2023-06-15T15:41:54.184" v="2072" actId="20577"/>
          <ac:spMkLst>
            <pc:docMk/>
            <pc:sldMk cId="149504648" sldId="5272"/>
            <ac:spMk id="6" creationId="{3826A460-4D28-14A2-0F2A-5CE09BF5A9B0}"/>
          </ac:spMkLst>
        </pc:spChg>
        <pc:picChg chg="add mod">
          <ac:chgData name="Yuxiang Jin" userId="0c43512a-6200-40b9-868b-d12da42144da" providerId="ADAL" clId="{4F0FC1E8-BA3F-44CE-80DA-CE31B44BB401}" dt="2023-06-15T15:41:16.281" v="2067" actId="14100"/>
          <ac:picMkLst>
            <pc:docMk/>
            <pc:sldMk cId="149504648" sldId="5272"/>
            <ac:picMk id="3" creationId="{F1192194-B6A4-DEA1-E029-5DC87A386002}"/>
          </ac:picMkLst>
        </pc:picChg>
        <pc:picChg chg="del">
          <ac:chgData name="Yuxiang Jin" userId="0c43512a-6200-40b9-868b-d12da42144da" providerId="ADAL" clId="{4F0FC1E8-BA3F-44CE-80DA-CE31B44BB401}" dt="2023-06-15T09:59:20.201" v="1601" actId="478"/>
          <ac:picMkLst>
            <pc:docMk/>
            <pc:sldMk cId="149504648" sldId="5272"/>
            <ac:picMk id="4" creationId="{3AE044B0-24BE-8D4C-FE67-C39A0BEB845C}"/>
          </ac:picMkLst>
        </pc:picChg>
        <pc:picChg chg="add del mod">
          <ac:chgData name="Yuxiang Jin" userId="0c43512a-6200-40b9-868b-d12da42144da" providerId="ADAL" clId="{4F0FC1E8-BA3F-44CE-80DA-CE31B44BB401}" dt="2023-06-15T15:40:18.778" v="2056" actId="478"/>
          <ac:picMkLst>
            <pc:docMk/>
            <pc:sldMk cId="149504648" sldId="5272"/>
            <ac:picMk id="7" creationId="{B52B2A8E-C536-1C16-9D24-1D92A9F217DD}"/>
          </ac:picMkLst>
        </pc:picChg>
      </pc:sldChg>
      <pc:sldChg chg="addSp delSp modSp add mod ord modAnim">
        <pc:chgData name="Yuxiang Jin" userId="0c43512a-6200-40b9-868b-d12da42144da" providerId="ADAL" clId="{4F0FC1E8-BA3F-44CE-80DA-CE31B44BB401}" dt="2023-06-15T16:29:49.796" v="2423"/>
        <pc:sldMkLst>
          <pc:docMk/>
          <pc:sldMk cId="222837099" sldId="5273"/>
        </pc:sldMkLst>
        <pc:spChg chg="add del">
          <ac:chgData name="Yuxiang Jin" userId="0c43512a-6200-40b9-868b-d12da42144da" providerId="ADAL" clId="{4F0FC1E8-BA3F-44CE-80DA-CE31B44BB401}" dt="2023-06-15T10:24:06.357" v="1772"/>
          <ac:spMkLst>
            <pc:docMk/>
            <pc:sldMk cId="222837099" sldId="5273"/>
            <ac:spMk id="2" creationId="{DB10EFD2-174C-AAEE-C8AD-E7B715C92B16}"/>
          </ac:spMkLst>
        </pc:spChg>
        <pc:spChg chg="mod">
          <ac:chgData name="Yuxiang Jin" userId="0c43512a-6200-40b9-868b-d12da42144da" providerId="ADAL" clId="{4F0FC1E8-BA3F-44CE-80DA-CE31B44BB401}" dt="2023-06-15T10:24:57.852" v="1802" actId="20577"/>
          <ac:spMkLst>
            <pc:docMk/>
            <pc:sldMk cId="222837099" sldId="5273"/>
            <ac:spMk id="4" creationId="{655702AC-BD5B-A329-C8FE-2B1B8F7BB42E}"/>
          </ac:spMkLst>
        </pc:spChg>
        <pc:graphicFrameChg chg="mod modGraphic">
          <ac:chgData name="Yuxiang Jin" userId="0c43512a-6200-40b9-868b-d12da42144da" providerId="ADAL" clId="{4F0FC1E8-BA3F-44CE-80DA-CE31B44BB401}" dt="2023-06-15T15:32:23.892" v="2043" actId="1076"/>
          <ac:graphicFrameMkLst>
            <pc:docMk/>
            <pc:sldMk cId="222837099" sldId="5273"/>
            <ac:graphicFrameMk id="8" creationId="{3E4581C5-B85D-4A6C-A1FC-111891F25E95}"/>
          </ac:graphicFrameMkLst>
        </pc:graphicFrameChg>
      </pc:sldChg>
      <pc:sldChg chg="add del">
        <pc:chgData name="Yuxiang Jin" userId="0c43512a-6200-40b9-868b-d12da42144da" providerId="ADAL" clId="{4F0FC1E8-BA3F-44CE-80DA-CE31B44BB401}" dt="2023-06-15T10:01:44.467" v="1641" actId="2696"/>
        <pc:sldMkLst>
          <pc:docMk/>
          <pc:sldMk cId="4174845892" sldId="5273"/>
        </pc:sldMkLst>
      </pc:sldChg>
      <pc:sldChg chg="modSp add mod ord modAnim addCm">
        <pc:chgData name="Yuxiang Jin" userId="0c43512a-6200-40b9-868b-d12da42144da" providerId="ADAL" clId="{4F0FC1E8-BA3F-44CE-80DA-CE31B44BB401}" dt="2023-06-15T16:29:54.679" v="2424"/>
        <pc:sldMkLst>
          <pc:docMk/>
          <pc:sldMk cId="3010903183" sldId="5274"/>
        </pc:sldMkLst>
        <pc:spChg chg="mod">
          <ac:chgData name="Yuxiang Jin" userId="0c43512a-6200-40b9-868b-d12da42144da" providerId="ADAL" clId="{4F0FC1E8-BA3F-44CE-80DA-CE31B44BB401}" dt="2023-06-15T14:43:29.897" v="1835" actId="1076"/>
          <ac:spMkLst>
            <pc:docMk/>
            <pc:sldMk cId="3010903183" sldId="5274"/>
            <ac:spMk id="4" creationId="{655702AC-BD5B-A329-C8FE-2B1B8F7BB42E}"/>
          </ac:spMkLst>
        </pc:spChg>
        <pc:graphicFrameChg chg="mod modGraphic">
          <ac:chgData name="Yuxiang Jin" userId="0c43512a-6200-40b9-868b-d12da42144da" providerId="ADAL" clId="{4F0FC1E8-BA3F-44CE-80DA-CE31B44BB401}" dt="2023-06-15T15:48:44.778" v="2111" actId="14100"/>
          <ac:graphicFrameMkLst>
            <pc:docMk/>
            <pc:sldMk cId="3010903183" sldId="5274"/>
            <ac:graphicFrameMk id="8" creationId="{3E4581C5-B85D-4A6C-A1FC-111891F25E95}"/>
          </ac:graphicFrameMkLst>
        </pc:graphicFrameChg>
      </pc:sldChg>
      <pc:sldChg chg="modSp add del mod ord">
        <pc:chgData name="Yuxiang Jin" userId="0c43512a-6200-40b9-868b-d12da42144da" providerId="ADAL" clId="{4F0FC1E8-BA3F-44CE-80DA-CE31B44BB401}" dt="2023-06-15T14:27:16.184" v="1803" actId="2696"/>
        <pc:sldMkLst>
          <pc:docMk/>
          <pc:sldMk cId="4004904076" sldId="5274"/>
        </pc:sldMkLst>
        <pc:spChg chg="mod">
          <ac:chgData name="Yuxiang Jin" userId="0c43512a-6200-40b9-868b-d12da42144da" providerId="ADAL" clId="{4F0FC1E8-BA3F-44CE-80DA-CE31B44BB401}" dt="2023-06-15T10:15:58.657" v="1708" actId="113"/>
          <ac:spMkLst>
            <pc:docMk/>
            <pc:sldMk cId="4004904076" sldId="5274"/>
            <ac:spMk id="7" creationId="{321857B3-AE63-456B-BDCF-98A85D2F6C93}"/>
          </ac:spMkLst>
        </pc:spChg>
      </pc:sldChg>
      <pc:sldChg chg="delSp modSp add mod">
        <pc:chgData name="Yuxiang Jin" userId="0c43512a-6200-40b9-868b-d12da42144da" providerId="ADAL" clId="{4F0FC1E8-BA3F-44CE-80DA-CE31B44BB401}" dt="2023-06-15T15:42:40.107" v="2080" actId="20577"/>
        <pc:sldMkLst>
          <pc:docMk/>
          <pc:sldMk cId="1184478378" sldId="5275"/>
        </pc:sldMkLst>
        <pc:spChg chg="mod">
          <ac:chgData name="Yuxiang Jin" userId="0c43512a-6200-40b9-868b-d12da42144da" providerId="ADAL" clId="{4F0FC1E8-BA3F-44CE-80DA-CE31B44BB401}" dt="2023-06-15T15:42:40.107" v="2080" actId="20577"/>
          <ac:spMkLst>
            <pc:docMk/>
            <pc:sldMk cId="1184478378" sldId="5275"/>
            <ac:spMk id="6" creationId="{3826A460-4D28-14A2-0F2A-5CE09BF5A9B0}"/>
          </ac:spMkLst>
        </pc:spChg>
        <pc:picChg chg="del">
          <ac:chgData name="Yuxiang Jin" userId="0c43512a-6200-40b9-868b-d12da42144da" providerId="ADAL" clId="{4F0FC1E8-BA3F-44CE-80DA-CE31B44BB401}" dt="2023-06-15T15:40:43.922" v="2060" actId="478"/>
          <ac:picMkLst>
            <pc:docMk/>
            <pc:sldMk cId="1184478378" sldId="5275"/>
            <ac:picMk id="3" creationId="{F1192194-B6A4-DEA1-E029-5DC87A386002}"/>
          </ac:picMkLst>
        </pc:picChg>
        <pc:picChg chg="mod">
          <ac:chgData name="Yuxiang Jin" userId="0c43512a-6200-40b9-868b-d12da42144da" providerId="ADAL" clId="{4F0FC1E8-BA3F-44CE-80DA-CE31B44BB401}" dt="2023-06-15T15:41:09.105" v="2066" actId="1076"/>
          <ac:picMkLst>
            <pc:docMk/>
            <pc:sldMk cId="1184478378" sldId="5275"/>
            <ac:picMk id="7" creationId="{B52B2A8E-C536-1C16-9D24-1D92A9F217DD}"/>
          </ac:picMkLst>
        </pc:picChg>
      </pc:sldChg>
      <pc:sldChg chg="addSp delSp modSp add mod ord delAnim modAnim">
        <pc:chgData name="Yuxiang Jin" userId="0c43512a-6200-40b9-868b-d12da42144da" providerId="ADAL" clId="{4F0FC1E8-BA3F-44CE-80DA-CE31B44BB401}" dt="2023-06-15T16:08:13.184" v="2222" actId="1076"/>
        <pc:sldMkLst>
          <pc:docMk/>
          <pc:sldMk cId="1204915594" sldId="5276"/>
        </pc:sldMkLst>
        <pc:spChg chg="add mod">
          <ac:chgData name="Yuxiang Jin" userId="0c43512a-6200-40b9-868b-d12da42144da" providerId="ADAL" clId="{4F0FC1E8-BA3F-44CE-80DA-CE31B44BB401}" dt="2023-06-15T16:08:03.951" v="2219"/>
          <ac:spMkLst>
            <pc:docMk/>
            <pc:sldMk cId="1204915594" sldId="5276"/>
            <ac:spMk id="5" creationId="{8ADA90A3-F3C1-E454-3F4C-76C0F70F0956}"/>
          </ac:spMkLst>
        </pc:spChg>
        <pc:spChg chg="mod">
          <ac:chgData name="Yuxiang Jin" userId="0c43512a-6200-40b9-868b-d12da42144da" providerId="ADAL" clId="{4F0FC1E8-BA3F-44CE-80DA-CE31B44BB401}" dt="2023-06-15T16:08:11.282" v="2221" actId="1076"/>
          <ac:spMkLst>
            <pc:docMk/>
            <pc:sldMk cId="1204915594" sldId="5276"/>
            <ac:spMk id="6" creationId="{3826A460-4D28-14A2-0F2A-5CE09BF5A9B0}"/>
          </ac:spMkLst>
        </pc:spChg>
        <pc:graphicFrameChg chg="add del mod modGraphic">
          <ac:chgData name="Yuxiang Jin" userId="0c43512a-6200-40b9-868b-d12da42144da" providerId="ADAL" clId="{4F0FC1E8-BA3F-44CE-80DA-CE31B44BB401}" dt="2023-06-15T15:54:20.933" v="2133" actId="478"/>
          <ac:graphicFrameMkLst>
            <pc:docMk/>
            <pc:sldMk cId="1204915594" sldId="5276"/>
            <ac:graphicFrameMk id="4" creationId="{A776B115-EB59-B7CE-A18F-88122F4E02ED}"/>
          </ac:graphicFrameMkLst>
        </pc:graphicFrameChg>
        <pc:picChg chg="add mod">
          <ac:chgData name="Yuxiang Jin" userId="0c43512a-6200-40b9-868b-d12da42144da" providerId="ADAL" clId="{4F0FC1E8-BA3F-44CE-80DA-CE31B44BB401}" dt="2023-06-15T16:08:13.184" v="2222" actId="1076"/>
          <ac:picMkLst>
            <pc:docMk/>
            <pc:sldMk cId="1204915594" sldId="5276"/>
            <ac:picMk id="3" creationId="{FEB2D755-BF16-83D9-FCB4-BF4A9D41B150}"/>
          </ac:picMkLst>
        </pc:picChg>
        <pc:picChg chg="del">
          <ac:chgData name="Yuxiang Jin" userId="0c43512a-6200-40b9-868b-d12da42144da" providerId="ADAL" clId="{4F0FC1E8-BA3F-44CE-80DA-CE31B44BB401}" dt="2023-06-15T15:50:57.920" v="2123" actId="478"/>
          <ac:picMkLst>
            <pc:docMk/>
            <pc:sldMk cId="1204915594" sldId="5276"/>
            <ac:picMk id="7" creationId="{B52B2A8E-C536-1C16-9D24-1D92A9F217DD}"/>
          </ac:picMkLst>
        </pc:picChg>
      </pc:sldChg>
      <pc:sldChg chg="addSp delSp modSp add mod ord">
        <pc:chgData name="Yuxiang Jin" userId="0c43512a-6200-40b9-868b-d12da42144da" providerId="ADAL" clId="{4F0FC1E8-BA3F-44CE-80DA-CE31B44BB401}" dt="2023-06-15T16:25:43.524" v="2391" actId="20577"/>
        <pc:sldMkLst>
          <pc:docMk/>
          <pc:sldMk cId="124487304" sldId="5277"/>
        </pc:sldMkLst>
        <pc:spChg chg="add del mod">
          <ac:chgData name="Yuxiang Jin" userId="0c43512a-6200-40b9-868b-d12da42144da" providerId="ADAL" clId="{4F0FC1E8-BA3F-44CE-80DA-CE31B44BB401}" dt="2023-06-15T16:23:51.035" v="2364" actId="478"/>
          <ac:spMkLst>
            <pc:docMk/>
            <pc:sldMk cId="124487304" sldId="5277"/>
            <ac:spMk id="2" creationId="{4E41C15A-D052-D471-1EAF-1CB4749B87DD}"/>
          </ac:spMkLst>
        </pc:spChg>
        <pc:spChg chg="mod">
          <ac:chgData name="Yuxiang Jin" userId="0c43512a-6200-40b9-868b-d12da42144da" providerId="ADAL" clId="{4F0FC1E8-BA3F-44CE-80DA-CE31B44BB401}" dt="2023-06-15T16:08:41.114" v="2226"/>
          <ac:spMkLst>
            <pc:docMk/>
            <pc:sldMk cId="124487304" sldId="5277"/>
            <ac:spMk id="7" creationId="{321857B3-AE63-456B-BDCF-98A85D2F6C93}"/>
          </ac:spMkLst>
        </pc:spChg>
        <pc:spChg chg="add del mod">
          <ac:chgData name="Yuxiang Jin" userId="0c43512a-6200-40b9-868b-d12da42144da" providerId="ADAL" clId="{4F0FC1E8-BA3F-44CE-80DA-CE31B44BB401}" dt="2023-06-15T16:25:43.524" v="2391" actId="20577"/>
          <ac:spMkLst>
            <pc:docMk/>
            <pc:sldMk cId="124487304" sldId="5277"/>
            <ac:spMk id="10" creationId="{52425803-7CD8-7BCD-6F13-77941BA85CE5}"/>
          </ac:spMkLst>
        </pc:spChg>
      </pc:sldChg>
      <pc:sldChg chg="delSp add del mod">
        <pc:chgData name="Yuxiang Jin" userId="0c43512a-6200-40b9-868b-d12da42144da" providerId="ADAL" clId="{4F0FC1E8-BA3F-44CE-80DA-CE31B44BB401}" dt="2023-06-15T16:19:40.300" v="2306" actId="2696"/>
        <pc:sldMkLst>
          <pc:docMk/>
          <pc:sldMk cId="2406740082" sldId="5278"/>
        </pc:sldMkLst>
        <pc:picChg chg="del">
          <ac:chgData name="Yuxiang Jin" userId="0c43512a-6200-40b9-868b-d12da42144da" providerId="ADAL" clId="{4F0FC1E8-BA3F-44CE-80DA-CE31B44BB401}" dt="2023-06-15T16:10:48.108" v="2236" actId="478"/>
          <ac:picMkLst>
            <pc:docMk/>
            <pc:sldMk cId="2406740082" sldId="5278"/>
            <ac:picMk id="12" creationId="{619E12AB-1675-8E92-6B54-45D0AE62A083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16:13:18.282" v="2265" actId="1076"/>
        <pc:sldMkLst>
          <pc:docMk/>
          <pc:sldMk cId="1508173334" sldId="5279"/>
        </pc:sldMkLst>
        <pc:picChg chg="add mod">
          <ac:chgData name="Yuxiang Jin" userId="0c43512a-6200-40b9-868b-d12da42144da" providerId="ADAL" clId="{4F0FC1E8-BA3F-44CE-80DA-CE31B44BB401}" dt="2023-06-15T16:12:42.605" v="2257" actId="14100"/>
          <ac:picMkLst>
            <pc:docMk/>
            <pc:sldMk cId="1508173334" sldId="5279"/>
            <ac:picMk id="3" creationId="{2D9E6E0F-E2BB-792A-078B-5B185121F43C}"/>
          </ac:picMkLst>
        </pc:picChg>
        <pc:picChg chg="add mod">
          <ac:chgData name="Yuxiang Jin" userId="0c43512a-6200-40b9-868b-d12da42144da" providerId="ADAL" clId="{4F0FC1E8-BA3F-44CE-80DA-CE31B44BB401}" dt="2023-06-15T16:13:18.282" v="2265" actId="1076"/>
          <ac:picMkLst>
            <pc:docMk/>
            <pc:sldMk cId="1508173334" sldId="5279"/>
            <ac:picMk id="6" creationId="{66E864B2-AAAE-C3D6-BE99-A0AFE55CF625}"/>
          </ac:picMkLst>
        </pc:picChg>
        <pc:picChg chg="del">
          <ac:chgData name="Yuxiang Jin" userId="0c43512a-6200-40b9-868b-d12da42144da" providerId="ADAL" clId="{4F0FC1E8-BA3F-44CE-80DA-CE31B44BB401}" dt="2023-06-15T16:12:29.967" v="2252" actId="478"/>
          <ac:picMkLst>
            <pc:docMk/>
            <pc:sldMk cId="1508173334" sldId="5279"/>
            <ac:picMk id="12" creationId="{619E12AB-1675-8E92-6B54-45D0AE62A083}"/>
          </ac:picMkLst>
        </pc:picChg>
        <pc:picChg chg="del">
          <ac:chgData name="Yuxiang Jin" userId="0c43512a-6200-40b9-868b-d12da42144da" providerId="ADAL" clId="{4F0FC1E8-BA3F-44CE-80DA-CE31B44BB401}" dt="2023-06-15T16:12:58.365" v="2258" actId="478"/>
          <ac:picMkLst>
            <pc:docMk/>
            <pc:sldMk cId="1508173334" sldId="5279"/>
            <ac:picMk id="14" creationId="{E401E5D6-FBDE-7E49-D8F0-A787469C3471}"/>
          </ac:picMkLst>
        </pc:picChg>
      </pc:sldChg>
      <pc:sldChg chg="add">
        <pc:chgData name="Yuxiang Jin" userId="0c43512a-6200-40b9-868b-d12da42144da" providerId="ADAL" clId="{4F0FC1E8-BA3F-44CE-80DA-CE31B44BB401}" dt="2023-06-15T16:13:38.639" v="2266" actId="2890"/>
        <pc:sldMkLst>
          <pc:docMk/>
          <pc:sldMk cId="1576434830" sldId="5280"/>
        </pc:sldMkLst>
      </pc:sldChg>
      <pc:sldChg chg="addSp delSp modSp add mod">
        <pc:chgData name="Yuxiang Jin" userId="0c43512a-6200-40b9-868b-d12da42144da" providerId="ADAL" clId="{4F0FC1E8-BA3F-44CE-80DA-CE31B44BB401}" dt="2023-06-15T16:14:16.115" v="2270" actId="1076"/>
        <pc:sldMkLst>
          <pc:docMk/>
          <pc:sldMk cId="2747420227" sldId="5281"/>
        </pc:sldMkLst>
        <pc:picChg chg="del">
          <ac:chgData name="Yuxiang Jin" userId="0c43512a-6200-40b9-868b-d12da42144da" providerId="ADAL" clId="{4F0FC1E8-BA3F-44CE-80DA-CE31B44BB401}" dt="2023-06-15T16:14:10.691" v="2268" actId="478"/>
          <ac:picMkLst>
            <pc:docMk/>
            <pc:sldMk cId="2747420227" sldId="5281"/>
            <ac:picMk id="3" creationId="{2D9E6E0F-E2BB-792A-078B-5B185121F43C}"/>
          </ac:picMkLst>
        </pc:picChg>
        <pc:picChg chg="add mod">
          <ac:chgData name="Yuxiang Jin" userId="0c43512a-6200-40b9-868b-d12da42144da" providerId="ADAL" clId="{4F0FC1E8-BA3F-44CE-80DA-CE31B44BB401}" dt="2023-06-15T16:14:16.115" v="2270" actId="1076"/>
          <ac:picMkLst>
            <pc:docMk/>
            <pc:sldMk cId="2747420227" sldId="5281"/>
            <ac:picMk id="5" creationId="{5AD19FFE-E284-15DF-F748-3D155CAF0B8E}"/>
          </ac:picMkLst>
        </pc:picChg>
        <pc:picChg chg="del">
          <ac:chgData name="Yuxiang Jin" userId="0c43512a-6200-40b9-868b-d12da42144da" providerId="ADAL" clId="{4F0FC1E8-BA3F-44CE-80DA-CE31B44BB401}" dt="2023-06-15T16:14:10.691" v="2268" actId="478"/>
          <ac:picMkLst>
            <pc:docMk/>
            <pc:sldMk cId="2747420227" sldId="5281"/>
            <ac:picMk id="6" creationId="{66E864B2-AAAE-C3D6-BE99-A0AFE55CF625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16:14:39.562" v="2274" actId="1076"/>
        <pc:sldMkLst>
          <pc:docMk/>
          <pc:sldMk cId="4013278140" sldId="5282"/>
        </pc:sldMkLst>
        <pc:picChg chg="add mod">
          <ac:chgData name="Yuxiang Jin" userId="0c43512a-6200-40b9-868b-d12da42144da" providerId="ADAL" clId="{4F0FC1E8-BA3F-44CE-80DA-CE31B44BB401}" dt="2023-06-15T16:14:39.562" v="2274" actId="1076"/>
          <ac:picMkLst>
            <pc:docMk/>
            <pc:sldMk cId="4013278140" sldId="5282"/>
            <ac:picMk id="3" creationId="{F3CF791E-437C-0DE5-F955-E0DEB80D22D9}"/>
          </ac:picMkLst>
        </pc:picChg>
        <pc:picChg chg="del">
          <ac:chgData name="Yuxiang Jin" userId="0c43512a-6200-40b9-868b-d12da42144da" providerId="ADAL" clId="{4F0FC1E8-BA3F-44CE-80DA-CE31B44BB401}" dt="2023-06-15T16:14:35.919" v="2272" actId="478"/>
          <ac:picMkLst>
            <pc:docMk/>
            <pc:sldMk cId="4013278140" sldId="5282"/>
            <ac:picMk id="5" creationId="{5AD19FFE-E284-15DF-F748-3D155CAF0B8E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16:18:59.821" v="2301" actId="20577"/>
        <pc:sldMkLst>
          <pc:docMk/>
          <pc:sldMk cId="1698080079" sldId="5283"/>
        </pc:sldMkLst>
        <pc:spChg chg="mod">
          <ac:chgData name="Yuxiang Jin" userId="0c43512a-6200-40b9-868b-d12da42144da" providerId="ADAL" clId="{4F0FC1E8-BA3F-44CE-80DA-CE31B44BB401}" dt="2023-06-15T16:18:59.821" v="2301" actId="20577"/>
          <ac:spMkLst>
            <pc:docMk/>
            <pc:sldMk cId="1698080079" sldId="5283"/>
            <ac:spMk id="4" creationId="{655702AC-BD5B-A329-C8FE-2B1B8F7BB42E}"/>
          </ac:spMkLst>
        </pc:spChg>
        <pc:picChg chg="del">
          <ac:chgData name="Yuxiang Jin" userId="0c43512a-6200-40b9-868b-d12da42144da" providerId="ADAL" clId="{4F0FC1E8-BA3F-44CE-80DA-CE31B44BB401}" dt="2023-06-15T16:15:36.555" v="2276" actId="478"/>
          <ac:picMkLst>
            <pc:docMk/>
            <pc:sldMk cId="1698080079" sldId="5283"/>
            <ac:picMk id="3" creationId="{F3CF791E-437C-0DE5-F955-E0DEB80D22D9}"/>
          </ac:picMkLst>
        </pc:picChg>
        <pc:picChg chg="add mod">
          <ac:chgData name="Yuxiang Jin" userId="0c43512a-6200-40b9-868b-d12da42144da" providerId="ADAL" clId="{4F0FC1E8-BA3F-44CE-80DA-CE31B44BB401}" dt="2023-06-15T16:15:57.333" v="2281" actId="14100"/>
          <ac:picMkLst>
            <pc:docMk/>
            <pc:sldMk cId="1698080079" sldId="5283"/>
            <ac:picMk id="5" creationId="{14175ACC-65FC-5832-2CD2-A1225C83D1B6}"/>
          </ac:picMkLst>
        </pc:picChg>
      </pc:sldChg>
      <pc:sldChg chg="addSp delSp modSp add mod">
        <pc:chgData name="Yuxiang Jin" userId="0c43512a-6200-40b9-868b-d12da42144da" providerId="ADAL" clId="{4F0FC1E8-BA3F-44CE-80DA-CE31B44BB401}" dt="2023-06-15T16:27:33.958" v="2418" actId="14100"/>
        <pc:sldMkLst>
          <pc:docMk/>
          <pc:sldMk cId="3026245355" sldId="5284"/>
        </pc:sldMkLst>
        <pc:spChg chg="mod">
          <ac:chgData name="Yuxiang Jin" userId="0c43512a-6200-40b9-868b-d12da42144da" providerId="ADAL" clId="{4F0FC1E8-BA3F-44CE-80DA-CE31B44BB401}" dt="2023-06-15T16:19:05.095" v="2303" actId="20577"/>
          <ac:spMkLst>
            <pc:docMk/>
            <pc:sldMk cId="3026245355" sldId="5284"/>
            <ac:spMk id="4" creationId="{655702AC-BD5B-A329-C8FE-2B1B8F7BB42E}"/>
          </ac:spMkLst>
        </pc:spChg>
        <pc:picChg chg="add mod">
          <ac:chgData name="Yuxiang Jin" userId="0c43512a-6200-40b9-868b-d12da42144da" providerId="ADAL" clId="{4F0FC1E8-BA3F-44CE-80DA-CE31B44BB401}" dt="2023-06-15T16:27:25.700" v="2416" actId="14100"/>
          <ac:picMkLst>
            <pc:docMk/>
            <pc:sldMk cId="3026245355" sldId="5284"/>
            <ac:picMk id="3" creationId="{B1A52A18-3C29-B72F-EC29-6EB8688C9607}"/>
          </ac:picMkLst>
        </pc:picChg>
        <pc:picChg chg="del">
          <ac:chgData name="Yuxiang Jin" userId="0c43512a-6200-40b9-868b-d12da42144da" providerId="ADAL" clId="{4F0FC1E8-BA3F-44CE-80DA-CE31B44BB401}" dt="2023-06-15T16:16:50.815" v="2284" actId="478"/>
          <ac:picMkLst>
            <pc:docMk/>
            <pc:sldMk cId="3026245355" sldId="5284"/>
            <ac:picMk id="5" creationId="{14175ACC-65FC-5832-2CD2-A1225C83D1B6}"/>
          </ac:picMkLst>
        </pc:picChg>
        <pc:picChg chg="add mod">
          <ac:chgData name="Yuxiang Jin" userId="0c43512a-6200-40b9-868b-d12da42144da" providerId="ADAL" clId="{4F0FC1E8-BA3F-44CE-80DA-CE31B44BB401}" dt="2023-06-15T16:27:33.958" v="2418" actId="14100"/>
          <ac:picMkLst>
            <pc:docMk/>
            <pc:sldMk cId="3026245355" sldId="5284"/>
            <ac:picMk id="8" creationId="{2AA3492D-B3F8-F227-64EA-63F506FE75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2085-EC15-487F-82BC-9F690DC2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9D7C4-2C8E-4F85-B4D1-EC1A1D827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77F2-FE37-4E90-8997-44B5B36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8A97-C330-4765-A4B2-47BB6F7B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66CB-BE2D-41B9-9F76-4285344C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CD81-FB50-41AA-944E-796A6449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92C52-49F8-4D46-BBBE-EA2B9499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7C95-E2B3-448B-8396-11A999FF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AFF9-7289-4649-A82A-A3A05F8E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A245-6ED8-46E5-AC0A-D4C6BD4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857E7-7767-46C4-95E9-A025CE04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4B47-5ACE-4A07-8BE3-E78CB23E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D686-B6F3-488E-AFC6-88D27943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FC57-189C-4FC2-9EB0-23FD017B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E603-2526-4731-8B26-8B7A5178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9" y="1844679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1970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BC1B6-9F4C-46CF-8F3C-19E51DAC4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ABA9DD-622F-42FB-A32A-D2F6F2BE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9A93A-C605-460C-9A25-6CF8725D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AE045-A9F2-4032-AF00-3628FDAD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E7AB8-EB6C-40CD-A0D3-33D100B0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3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9DB6E-0069-4408-8E80-0C303C0D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C0B82-1A74-4270-A198-9DA8D9CA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B3FB4-FA08-491A-A1C6-40525CB9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C250A-9BD3-43C6-80E0-2388333A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51559-CBBD-4B46-8E6D-6DBD8E68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3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379C6-0CA6-43D3-98D1-48612E6C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F1A3F-FC24-4173-9F3B-B13B3745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432E-31B2-4B90-8788-97C6968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4ACFA-D5A0-4819-9628-87CF93B3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27A5D-CEE6-4A43-905D-86B4E86E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7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1FCF6-FCBD-4306-958B-9286B65D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CA191-7D1B-4BEB-A668-808328F52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E03D5-E6FC-444A-A401-A80C50EA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23F95-79DE-4838-9DE8-E4EBF129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F62DF-AD25-46A1-B0E2-B93E1AC1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5BB4-47D5-4ED4-A0D6-F42EA45D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9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E78E-5B33-41C9-9E58-6425A2D8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3D528-2849-4BDE-84F6-09B19F04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D16DA-655D-42E3-8CBF-C9B23D2C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EFF6B-4F10-4B9D-8315-FE73529F6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8F5FB-C189-4424-826B-F2116DD4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1EB87F-D0D2-4D35-9B54-CA272A42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791CB-97AD-4419-A20E-E68F02A6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459E0-9AEF-4E97-B943-881522DD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35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0629-3993-4BD0-9824-C393FC86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DED345-DF25-436D-A541-382BE878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88F5C-2278-471B-8F3D-2CD89180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1092C-1AED-45F6-B8F2-50606FAB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36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9D56E-42C3-4DA8-A967-FB1ADC3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E0C2E-550E-42F8-BCFD-935817B2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92024-A56A-4D81-98D6-C0A270D7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7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D985-0C76-474B-BD4F-7E7480DF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0040-483D-4F56-83F5-C8FC0FD9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859F-2E02-4D28-9494-7747EF46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BDA0-2B18-42F6-BAB0-9761B84D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07F6-57DB-4FB9-A619-1CCB367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9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69EC-C5A6-4E64-B331-0507D6F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69224-24C9-4E38-90A9-54A2BA14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48EF4-FA49-49B3-B47B-C712789D5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BE16E-B4D3-4197-B1D1-E9F338CB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D608D-A9AD-4AF4-A520-A60EFAEF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89F1D-910B-4109-AA06-BDE794ED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36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854C-B419-4384-8403-4BE6E62E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2FF9A-5F63-4894-83ED-ED7EB0794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0979E-D152-4927-940E-E5AED568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FFC11-2052-42E4-8CEF-168A2D4E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6696D-B8F0-4363-92E0-89EAC000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A5DE8-BFCF-4D68-B742-2716A6B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20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EBB2B-2914-4D43-BE2C-DF87BAAC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20F6F-398A-497D-AA75-DD7CA906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43B79-B71C-41EC-88E0-5D45393E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0E811-F666-4F48-9E8F-830E1A94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96A3-9B26-4280-B1C1-E5B0BEED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11753D-353D-4182-ADF0-2AB0CFE7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5F9BBE-A327-403B-9DBA-BF7DD208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3E407-3B8E-40D7-B002-631C590B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11921-640C-43AD-849B-E9492196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0EB4-D6B3-4C5D-9703-BFF9944B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4FC-2B59-4FF2-B850-42DE009A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9CB3-AFAE-41C8-9A2F-84D65451E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16BE-F1BA-4A28-80BB-65789971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5A5C-2D53-4180-BDF0-5D7519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D84A-3657-4284-8F4B-62B1D846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852F-4BB2-4662-A519-A14E6F5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A9FC-9AF5-436E-A330-40A00AB7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03B76-E93B-4D15-8274-C0925E0CD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7DDA-C653-44D9-84C8-B4769E36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E069-1BF3-4D61-9195-A20FFDD2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AE90-A4DA-437D-9AC5-B8B73873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9C2F-7C07-4100-A41C-5D3FAB47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2DCA-E140-4084-B2EA-63CD0B7D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C0BC3-BC14-4252-88B6-6CFF4E5F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A1978-5617-4C91-8F0F-EF118BFBD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9F434-8FF9-4726-9295-B8221AE03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0E8C3-382E-4346-9D25-C76F958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7CC62-09D6-4FAA-B9F9-9AC95760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7E418-B274-4207-8B87-AE301BF4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161-8CA9-40FD-A9AB-E2D4586B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0BC29-7452-4974-8CD5-98976EA1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8D9F-19CA-4C4D-8A5B-FC867FF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2891-9112-4617-8F12-CC6B0A80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EC213-A973-4AE4-9B00-564F4588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59B7-BC8C-4C4B-A3CF-560DDBB2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20D4-C818-43FE-918D-A09C2649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12A0-5711-464A-96A3-91E8A8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512F-2A2B-46E5-96CF-2D94476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EE799-3615-4F75-A8D8-15AAE9C0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0B15-7E9F-4088-9251-68867266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201C-1416-4014-B563-F8E001B8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D95A-6A21-44B1-AE19-F2A5FE62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2B1E-AE3E-4A59-9C46-513C0B6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6B79F-681F-44CF-91B4-E28858FF0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58427-D2DA-4991-8DEC-074536A96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7021-D6A8-4F6B-9DD4-6BE04904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47E07-AC66-4C4B-8F56-E683F29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9A5A5-CF22-410E-B2B7-1CF723B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116A2-1360-47FF-A703-01CAF654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23DC-28DE-4C95-A420-88A765C1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34AC-3C95-4725-B294-FAB48F9D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249-1827-49DD-8902-625DB3E9AA7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8C5B-1AB7-4AE4-B10E-9F04FEF21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233E-E13F-4737-83F2-2E48EBC20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64A8-77AD-4A75-B4C5-2589DB6C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7B585-E7BA-4AA3-BCEB-954E920E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A24EE-3587-4DB1-B32B-EE8AC9CE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431AF-2864-45EB-BD7D-EF4481C35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C6BA-A0D9-49BC-8437-418D7258D77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7BD59-95EF-4C93-9657-E5DC1EA7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C4F45-0060-4196-9BAF-B39A59AA8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AAD9-8B94-431B-9DF8-C0A762F7C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png"/><Relationship Id="rId4" Type="http://schemas.openxmlformats.org/officeDocument/2006/relationships/image" Target="../media/image16.wmf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940-3354-4F17-95FE-BAA37EEC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9234"/>
            <a:ext cx="9144000" cy="69194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Simple B</a:t>
            </a:r>
            <a:r>
              <a:rPr lang="en-US" sz="2400" dirty="0"/>
              <a:t>ook Management System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F860A3-AB54-E530-1334-1FC2AEB5A627}"/>
              </a:ext>
            </a:extLst>
          </p:cNvPr>
          <p:cNvSpPr txBox="1"/>
          <p:nvPr/>
        </p:nvSpPr>
        <p:spPr>
          <a:xfrm>
            <a:off x="9573357" y="5860491"/>
            <a:ext cx="218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Date: 2023.10.31</a:t>
            </a:r>
          </a:p>
          <a:p>
            <a:r>
              <a:rPr lang="en-US" altLang="zh-CN" dirty="0" err="1"/>
              <a:t>Author:Yuxiang</a:t>
            </a:r>
            <a:r>
              <a:rPr lang="en-US" altLang="zh-CN" dirty="0"/>
              <a:t> Jin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4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139391" y="8092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开发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DAO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1D020D-A191-27D4-20ED-445D24ACF6F6}"/>
              </a:ext>
            </a:extLst>
          </p:cNvPr>
          <p:cNvSpPr txBox="1"/>
          <p:nvPr/>
        </p:nvSpPr>
        <p:spPr>
          <a:xfrm>
            <a:off x="382386" y="469757"/>
            <a:ext cx="11321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+mn-ea"/>
              </a:rPr>
              <a:t>(1)</a:t>
            </a:r>
            <a:r>
              <a:rPr lang="zh-CN" altLang="en-US" sz="1400" b="0" i="0" u="none" strike="noStrike" baseline="0" dirty="0">
                <a:latin typeface="+mn-ea"/>
              </a:rPr>
              <a:t>前面</a:t>
            </a:r>
            <a:r>
              <a:rPr lang="en-US" altLang="zh-CN" sz="1400" b="0" i="0" u="none" strike="noStrike" baseline="0" dirty="0" err="1">
                <a:latin typeface="+mn-ea"/>
              </a:rPr>
              <a:t>BookService</a:t>
            </a:r>
            <a:r>
              <a:rPr lang="zh-CN" altLang="en-US" sz="1400" b="0" i="0" u="none" strike="noStrike" baseline="0" dirty="0">
                <a:latin typeface="+mn-ea"/>
              </a:rPr>
              <a:t>中用到了</a:t>
            </a:r>
            <a:r>
              <a:rPr lang="en-US" altLang="zh-CN" sz="1400" b="0" i="0" u="none" strike="noStrike" baseline="0" dirty="0" err="1">
                <a:latin typeface="+mn-ea"/>
              </a:rPr>
              <a:t>BookDao</a:t>
            </a:r>
            <a:r>
              <a:rPr lang="zh-CN" altLang="en-US" sz="1400" b="0" i="0" u="none" strike="noStrike" baseline="0" dirty="0">
                <a:latin typeface="+mn-ea"/>
              </a:rPr>
              <a:t>组件和</a:t>
            </a:r>
            <a:r>
              <a:rPr lang="en-US" altLang="zh-CN" sz="1400" b="0" i="0" u="none" strike="noStrike" baseline="0" dirty="0">
                <a:latin typeface="+mn-ea"/>
              </a:rPr>
              <a:t>Book</a:t>
            </a:r>
            <a:r>
              <a:rPr lang="zh-CN" altLang="en-US" sz="1400" b="0" i="0" u="none" strike="noStrike" baseline="0" dirty="0">
                <a:latin typeface="+mn-ea"/>
              </a:rPr>
              <a:t>类，这些都是与持久化相关的类，本例直接使用</a:t>
            </a:r>
            <a:r>
              <a:rPr lang="en-US" altLang="zh-CN" sz="1400" b="0" i="0" u="none" strike="noStrike" baseline="0" dirty="0" err="1">
                <a:latin typeface="+mn-ea"/>
              </a:rPr>
              <a:t>MyBatis</a:t>
            </a:r>
            <a:r>
              <a:rPr lang="zh-CN" altLang="en-US" sz="1400" b="0" i="0" u="none" strike="noStrike" baseline="0" dirty="0">
                <a:latin typeface="+mn-ea"/>
              </a:rPr>
              <a:t>来访问数据库。下面是本例</a:t>
            </a:r>
            <a:r>
              <a:rPr lang="en-US" altLang="zh-CN" sz="1400" b="0" i="0" u="none" strike="noStrike" baseline="0" dirty="0">
                <a:latin typeface="+mn-ea"/>
              </a:rPr>
              <a:t>Dao</a:t>
            </a:r>
            <a:r>
              <a:rPr lang="zh-CN" altLang="en-US" sz="1400" b="0" i="0" u="none" strike="noStrike" baseline="0" dirty="0">
                <a:latin typeface="+mn-ea"/>
              </a:rPr>
              <a:t>组件的接口代码。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E135F7-9FDC-D76E-953C-FC3128D08E13}"/>
              </a:ext>
            </a:extLst>
          </p:cNvPr>
          <p:cNvSpPr txBox="1"/>
          <p:nvPr/>
        </p:nvSpPr>
        <p:spPr>
          <a:xfrm>
            <a:off x="6417424" y="1023755"/>
            <a:ext cx="55168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(2)</a:t>
            </a:r>
            <a:r>
              <a:rPr lang="zh-CN" altLang="en-US" sz="1400" dirty="0">
                <a:latin typeface="+mn-ea"/>
              </a:rPr>
              <a:t>注解说明：</a:t>
            </a:r>
            <a:endParaRPr lang="en-US" altLang="zh-CN" sz="1400" dirty="0">
              <a:latin typeface="+mn-ea"/>
            </a:endParaRPr>
          </a:p>
          <a:p>
            <a:pPr marL="171450" indent="-171450" algn="just">
              <a:buFont typeface="Wingdings" panose="05000000000000000000" pitchFamily="2" charset="2"/>
              <a:buChar char="l"/>
            </a:pP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@Mapper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注解是</a:t>
            </a:r>
            <a:r>
              <a:rPr lang="en-US" altLang="zh-CN" sz="1200" b="0" i="0" dirty="0" err="1">
                <a:solidFill>
                  <a:srgbClr val="222226"/>
                </a:solidFill>
                <a:effectLst/>
                <a:latin typeface="-apple-system"/>
              </a:rPr>
              <a:t>MyBatis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框架中的一个注解，它的作用是将接口标记为映射器，告诉</a:t>
            </a:r>
            <a:r>
              <a:rPr lang="en-US" altLang="zh-CN" sz="1200" b="0" i="0" dirty="0" err="1">
                <a:solidFill>
                  <a:srgbClr val="222226"/>
                </a:solidFill>
                <a:effectLst/>
                <a:latin typeface="-apple-system"/>
              </a:rPr>
              <a:t>MyBatis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框架这个接口是需要被扫描的，并且生成相应的实现类。从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MyBatis3.4.0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开始，加入了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@Mapper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注解，目的就是为了不再写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mapper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映射文件。使用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@Mapper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注解后，这个接口在编译时会生成相应的实现类，可以直接在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service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层中调用方法。需要注意的是，这个接口中不可以定义同名的方法，因为会生成相同的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id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，也就是说这个接口是不支持重载的。</a:t>
            </a:r>
            <a:endParaRPr lang="en-US" altLang="zh-CN" sz="1200" b="0" i="0" dirty="0">
              <a:solidFill>
                <a:srgbClr val="222226"/>
              </a:solidFill>
              <a:effectLst/>
              <a:latin typeface="-apple-system"/>
            </a:endParaRPr>
          </a:p>
          <a:p>
            <a:pPr marL="171450" indent="-171450" algn="just">
              <a:buFont typeface="Wingdings" panose="05000000000000000000" pitchFamily="2" charset="2"/>
              <a:buChar char="l"/>
            </a:pP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@Insert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注解是</a:t>
            </a:r>
            <a:r>
              <a:rPr lang="en-US" altLang="zh-CN" sz="1200" b="0" i="0" dirty="0" err="1">
                <a:solidFill>
                  <a:srgbClr val="222226"/>
                </a:solidFill>
                <a:effectLst/>
                <a:latin typeface="-apple-system"/>
              </a:rPr>
              <a:t>MyBatis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框架中的一种注解，用于将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Java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对象插入到数据库中。它可以与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SQL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语句一起使用，将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Java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对象的属性映射到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SQL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语句中的参数上。在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@Insert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注解中，我们可以使用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#{propertyName}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来引用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Java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对象的属性，这些属性将被自动映射到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SQL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语句中的参数上。</a:t>
            </a:r>
            <a:endParaRPr lang="en-US" altLang="zh-CN" sz="1200" b="0" i="0" dirty="0">
              <a:solidFill>
                <a:srgbClr val="222226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1375E1-E430-8983-9E20-CB4119D65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" y="1023755"/>
            <a:ext cx="5785658" cy="435458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BC60498-00FC-626A-8591-40133DC11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3736"/>
              </p:ext>
            </p:extLst>
          </p:nvPr>
        </p:nvGraphicFramePr>
        <p:xfrm>
          <a:off x="507076" y="5569093"/>
          <a:ext cx="949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48600" imgH="819000" progId="Package">
                  <p:embed/>
                </p:oleObj>
              </mc:Choice>
              <mc:Fallback>
                <p:oleObj name="Packager Shell Object" showAsIcon="1" r:id="rId4" imgW="948600" imgH="81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076" y="5569093"/>
                        <a:ext cx="94932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87FBFF0-7FC2-97FD-966B-79978E6CA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490" y="3201045"/>
            <a:ext cx="540881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139391" y="8092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开发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UI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视图页面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1D020D-A191-27D4-20ED-445D24ACF6F6}"/>
              </a:ext>
            </a:extLst>
          </p:cNvPr>
          <p:cNvSpPr txBox="1"/>
          <p:nvPr/>
        </p:nvSpPr>
        <p:spPr>
          <a:xfrm>
            <a:off x="382386" y="469757"/>
            <a:ext cx="11321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+mn-ea"/>
              </a:rPr>
              <a:t>(1)</a:t>
            </a:r>
            <a:r>
              <a:rPr lang="zh-CN" altLang="en-US" sz="1400" b="0" i="0" u="none" strike="noStrike" baseline="0" dirty="0">
                <a:latin typeface="+mn-ea"/>
              </a:rPr>
              <a:t>对于要生成</a:t>
            </a:r>
            <a:r>
              <a:rPr lang="en-US" altLang="zh-CN" sz="1400" b="0" i="0" u="none" strike="noStrike" baseline="0" dirty="0">
                <a:latin typeface="+mn-ea"/>
              </a:rPr>
              <a:t>UI</a:t>
            </a:r>
            <a:r>
              <a:rPr lang="zh-CN" altLang="en-US" sz="1400" b="0" i="0" u="none" strike="noStrike" baseline="0" dirty="0">
                <a:latin typeface="+mn-ea"/>
              </a:rPr>
              <a:t>界面的处理方法，程序还需要为它们提供视图页面。本例一共提供了三个视图页面。</a:t>
            </a:r>
            <a:r>
              <a:rPr lang="zh-CN" altLang="en-US" sz="1400" dirty="0">
                <a:latin typeface="+mn-ea"/>
              </a:rPr>
              <a:t>分别是“</a:t>
            </a:r>
            <a:r>
              <a:rPr lang="en-US" altLang="zh-CN" sz="1400" dirty="0">
                <a:latin typeface="+mn-ea"/>
              </a:rPr>
              <a:t>hello</a:t>
            </a:r>
            <a:r>
              <a:rPr lang="zh-CN" altLang="en-US" sz="1400" dirty="0">
                <a:latin typeface="+mn-ea"/>
              </a:rPr>
              <a:t>”，“</a:t>
            </a:r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”和“</a:t>
            </a:r>
            <a:r>
              <a:rPr lang="en-US" altLang="zh-CN" sz="1400" dirty="0">
                <a:latin typeface="+mn-ea"/>
              </a:rPr>
              <a:t>modify</a:t>
            </a:r>
            <a:r>
              <a:rPr lang="zh-CN" altLang="en-US" sz="1400" dirty="0">
                <a:latin typeface="+mn-ea"/>
              </a:rPr>
              <a:t>”。其中“</a:t>
            </a:r>
            <a:r>
              <a:rPr lang="en-US" altLang="zh-CN" sz="1400" dirty="0">
                <a:latin typeface="+mn-ea"/>
              </a:rPr>
              <a:t>hello”</a:t>
            </a:r>
            <a:r>
              <a:rPr lang="zh-CN" altLang="en-US" sz="1400" dirty="0">
                <a:latin typeface="+mn-ea"/>
              </a:rPr>
              <a:t>是初始界面，也是添加图书时所用的页面； “</a:t>
            </a:r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”是展示所有的图书的页面； “</a:t>
            </a:r>
            <a:r>
              <a:rPr lang="en-US" altLang="zh-CN" sz="1400" dirty="0">
                <a:latin typeface="+mn-ea"/>
              </a:rPr>
              <a:t>modify</a:t>
            </a:r>
            <a:r>
              <a:rPr lang="zh-CN" altLang="en-US" sz="1400" dirty="0">
                <a:latin typeface="+mn-ea"/>
              </a:rPr>
              <a:t>”是修改图书信息的页面。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14F3A96-2463-61B7-513F-8E15D051B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06251"/>
              </p:ext>
            </p:extLst>
          </p:nvPr>
        </p:nvGraphicFramePr>
        <p:xfrm>
          <a:off x="10517125" y="1098792"/>
          <a:ext cx="914120" cy="77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68400" imgH="819000" progId="Package">
                  <p:embed/>
                </p:oleObj>
              </mc:Choice>
              <mc:Fallback>
                <p:oleObj name="Packager Shell Object" showAsIcon="1" r:id="rId3" imgW="968400" imgH="81900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14F3A96-2463-61B7-513F-8E15D051BF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7125" y="1098792"/>
                        <a:ext cx="914120" cy="77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6BED7EE-73A1-CFC1-978D-770BE51F4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33539"/>
              </p:ext>
            </p:extLst>
          </p:nvPr>
        </p:nvGraphicFramePr>
        <p:xfrm>
          <a:off x="10621746" y="1939852"/>
          <a:ext cx="704877" cy="74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770760" imgH="819000" progId="Package">
                  <p:embed/>
                </p:oleObj>
              </mc:Choice>
              <mc:Fallback>
                <p:oleObj name="Packager Shell Object" showAsIcon="1" r:id="rId5" imgW="770760" imgH="819000" progId="Package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6BED7EE-73A1-CFC1-978D-770BE51F4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21746" y="1939852"/>
                        <a:ext cx="704877" cy="74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6A9C512-E5B7-459F-D074-822D02D93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97809"/>
              </p:ext>
            </p:extLst>
          </p:nvPr>
        </p:nvGraphicFramePr>
        <p:xfrm>
          <a:off x="10438608" y="2700786"/>
          <a:ext cx="1071152" cy="72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1205640" imgH="819000" progId="Package">
                  <p:embed/>
                </p:oleObj>
              </mc:Choice>
              <mc:Fallback>
                <p:oleObj name="Packager Shell Object" showAsIcon="1" r:id="rId7" imgW="1205640" imgH="819000" progId="Package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6A9C512-E5B7-459F-D074-822D02D932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8608" y="2700786"/>
                        <a:ext cx="1071152" cy="72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1452D45-F443-E060-3678-502255C21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136" y="999902"/>
            <a:ext cx="4690399" cy="26743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001B70-C182-0F36-EAD2-4D8CF27636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36" y="3749040"/>
            <a:ext cx="4690399" cy="31008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1B64C1-977F-D7F9-B5BE-ED43E4C0F3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4355" y="1023755"/>
            <a:ext cx="4829695" cy="30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139391" y="8092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1D020D-A191-27D4-20ED-445D24ACF6F6}"/>
              </a:ext>
            </a:extLst>
          </p:cNvPr>
          <p:cNvSpPr txBox="1"/>
          <p:nvPr/>
        </p:nvSpPr>
        <p:spPr>
          <a:xfrm>
            <a:off x="382386" y="469757"/>
            <a:ext cx="11321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+mn-ea"/>
              </a:rPr>
              <a:t>(1) </a:t>
            </a:r>
            <a:r>
              <a:rPr lang="en-US" altLang="zh-CN" sz="1400" dirty="0">
                <a:latin typeface="+mn-ea"/>
              </a:rPr>
              <a:t>Spring Boot</a:t>
            </a:r>
            <a:r>
              <a:rPr lang="zh-CN" altLang="en-US" sz="1400" dirty="0">
                <a:latin typeface="+mn-ea"/>
              </a:rPr>
              <a:t>应用是独立的</a:t>
            </a:r>
            <a:r>
              <a:rPr lang="en-US" altLang="zh-CN" sz="1400" dirty="0">
                <a:latin typeface="+mn-ea"/>
              </a:rPr>
              <a:t>Java</a:t>
            </a:r>
            <a:r>
              <a:rPr lang="zh-CN" altLang="en-US" sz="1400" dirty="0">
                <a:latin typeface="+mn-ea"/>
              </a:rPr>
              <a:t>应用，它内嵌了</a:t>
            </a:r>
            <a:r>
              <a:rPr lang="en-US" altLang="zh-CN" sz="1400" dirty="0">
                <a:latin typeface="+mn-ea"/>
              </a:rPr>
              <a:t>Tomcat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Jetty</a:t>
            </a:r>
            <a:r>
              <a:rPr lang="zh-CN" altLang="en-US" sz="1400" dirty="0">
                <a:latin typeface="+mn-ea"/>
              </a:rPr>
              <a:t>或</a:t>
            </a:r>
            <a:r>
              <a:rPr lang="en-US" altLang="zh-CN" sz="1400" dirty="0">
                <a:latin typeface="+mn-ea"/>
              </a:rPr>
              <a:t>Undertow</a:t>
            </a:r>
            <a:r>
              <a:rPr lang="zh-CN" altLang="en-US" sz="1400" dirty="0">
                <a:latin typeface="+mn-ea"/>
              </a:rPr>
              <a:t>作为服务器，因此不需要被部署到其他服务器中。但</a:t>
            </a:r>
            <a:r>
              <a:rPr lang="en-US" altLang="zh-CN" sz="1400" dirty="0">
                <a:latin typeface="+mn-ea"/>
              </a:rPr>
              <a:t>Spring Boot</a:t>
            </a:r>
            <a:r>
              <a:rPr lang="zh-CN" altLang="en-US" sz="1400" dirty="0">
                <a:latin typeface="+mn-ea"/>
              </a:rPr>
              <a:t>应用至少需要一个主类作为程序入口类，找到</a:t>
            </a:r>
            <a:r>
              <a:rPr lang="en-US" altLang="zh-CN" sz="1400" dirty="0">
                <a:latin typeface="+mn-ea"/>
              </a:rPr>
              <a:t>Spring </a:t>
            </a:r>
            <a:r>
              <a:rPr lang="en-US" altLang="zh-CN" sz="1400" dirty="0" err="1">
                <a:latin typeface="+mn-ea"/>
              </a:rPr>
              <a:t>Initializr</a:t>
            </a:r>
            <a:r>
              <a:rPr lang="zh-CN" altLang="en-US" sz="1400" dirty="0">
                <a:latin typeface="+mn-ea"/>
              </a:rPr>
              <a:t>生成的项目中</a:t>
            </a:r>
            <a:r>
              <a:rPr lang="en-US" altLang="zh-CN" sz="1400" dirty="0" err="1">
                <a:latin typeface="+mn-ea"/>
              </a:rPr>
              <a:t>src</a:t>
            </a:r>
            <a:r>
              <a:rPr lang="en-US" altLang="zh-CN" sz="1400" dirty="0">
                <a:latin typeface="+mn-ea"/>
              </a:rPr>
              <a:t>/main/java/com/</a:t>
            </a:r>
            <a:r>
              <a:rPr lang="en-US" altLang="zh-CN" sz="1400" dirty="0" err="1">
                <a:latin typeface="+mn-ea"/>
              </a:rPr>
              <a:t>yuxiang</a:t>
            </a:r>
            <a:r>
              <a:rPr lang="en-US" altLang="zh-CN" sz="1400" dirty="0">
                <a:latin typeface="+mn-ea"/>
              </a:rPr>
              <a:t>/</a:t>
            </a:r>
            <a:r>
              <a:rPr lang="en-US" altLang="zh-CN" sz="1400" dirty="0" err="1">
                <a:latin typeface="+mn-ea"/>
              </a:rPr>
              <a:t>jin</a:t>
            </a:r>
            <a:r>
              <a:rPr lang="en-US" altLang="zh-CN" sz="1400" dirty="0">
                <a:latin typeface="+mn-ea"/>
              </a:rPr>
              <a:t>/</a:t>
            </a:r>
            <a:r>
              <a:rPr lang="en-US" altLang="zh-CN" sz="1400" dirty="0" err="1">
                <a:latin typeface="+mn-ea"/>
              </a:rPr>
              <a:t>librarymanage</a:t>
            </a:r>
            <a:r>
              <a:rPr lang="zh-CN" altLang="en-US" sz="1400" dirty="0">
                <a:latin typeface="+mn-ea"/>
              </a:rPr>
              <a:t>目录下的</a:t>
            </a:r>
            <a:r>
              <a:rPr lang="en-US" altLang="zh-CN" sz="1400" dirty="0" err="1">
                <a:latin typeface="+mn-ea"/>
              </a:rPr>
              <a:t>LibraryManage</a:t>
            </a:r>
            <a:r>
              <a:rPr lang="zh-CN" altLang="en-US" sz="1400" dirty="0">
                <a:latin typeface="+mn-ea"/>
              </a:rPr>
              <a:t>类，该类就是</a:t>
            </a:r>
            <a:r>
              <a:rPr lang="en-US" altLang="zh-CN" sz="1400" dirty="0">
                <a:latin typeface="+mn-ea"/>
              </a:rPr>
              <a:t>Spring Boot</a:t>
            </a:r>
            <a:r>
              <a:rPr lang="zh-CN" altLang="en-US" sz="1400" dirty="0">
                <a:latin typeface="+mn-ea"/>
              </a:rPr>
              <a:t>应用的程序入口类。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02792F-4176-B8CC-7699-E6FFFD21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239198"/>
            <a:ext cx="4889654" cy="24894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407E0C-4F61-B660-97EF-629A74A4C558}"/>
              </a:ext>
            </a:extLst>
          </p:cNvPr>
          <p:cNvSpPr txBox="1"/>
          <p:nvPr/>
        </p:nvSpPr>
        <p:spPr>
          <a:xfrm>
            <a:off x="357448" y="3728601"/>
            <a:ext cx="113219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+mn-ea"/>
              </a:rPr>
              <a:t>(2)</a:t>
            </a:r>
            <a:r>
              <a:rPr lang="zh-CN" altLang="en-US" sz="1400" dirty="0">
                <a:latin typeface="+mn-ea"/>
              </a:rPr>
              <a:t>注解说明：</a:t>
            </a:r>
            <a:r>
              <a:rPr lang="en-US" altLang="zh-CN" sz="1400" dirty="0">
                <a:latin typeface="+mn-ea"/>
              </a:rPr>
              <a:t>@SpringBootApplication</a:t>
            </a:r>
            <a:r>
              <a:rPr lang="zh-CN" altLang="en-US" sz="1400" dirty="0">
                <a:latin typeface="+mn-ea"/>
              </a:rPr>
              <a:t>注解是</a:t>
            </a:r>
            <a:r>
              <a:rPr lang="en-US" altLang="zh-CN" sz="1400" dirty="0">
                <a:latin typeface="+mn-ea"/>
              </a:rPr>
              <a:t>Spring Boot</a:t>
            </a:r>
            <a:r>
              <a:rPr lang="zh-CN" altLang="en-US" sz="1400" dirty="0">
                <a:latin typeface="+mn-ea"/>
              </a:rPr>
              <a:t>应用程序的核心注解之一，它是一个组合注解，包含了</a:t>
            </a:r>
            <a:r>
              <a:rPr lang="en-US" altLang="zh-CN" sz="1400" dirty="0">
                <a:latin typeface="+mn-ea"/>
              </a:rPr>
              <a:t>@Configuration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@EnableAutoConfiguration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@ComponentScan</a:t>
            </a:r>
            <a:r>
              <a:rPr lang="zh-CN" altLang="en-US" sz="1400" dirty="0">
                <a:latin typeface="+mn-ea"/>
              </a:rPr>
              <a:t>三个注解。其中，</a:t>
            </a:r>
            <a:r>
              <a:rPr lang="en-US" altLang="zh-CN" sz="1400" dirty="0">
                <a:latin typeface="+mn-ea"/>
              </a:rPr>
              <a:t>@Configuration</a:t>
            </a:r>
            <a:r>
              <a:rPr lang="zh-CN" altLang="en-US" sz="1400" dirty="0">
                <a:latin typeface="+mn-ea"/>
              </a:rPr>
              <a:t>注解表示该类是一个配置类，</a:t>
            </a:r>
            <a:r>
              <a:rPr lang="en-US" altLang="zh-CN" sz="1400" dirty="0">
                <a:latin typeface="+mn-ea"/>
              </a:rPr>
              <a:t>@EnableAutoConfiguration</a:t>
            </a:r>
            <a:r>
              <a:rPr lang="zh-CN" altLang="en-US" sz="1400" dirty="0">
                <a:latin typeface="+mn-ea"/>
              </a:rPr>
              <a:t>注解表示开启自动配置，</a:t>
            </a:r>
            <a:r>
              <a:rPr lang="en-US" altLang="zh-CN" sz="1400" dirty="0">
                <a:latin typeface="+mn-ea"/>
              </a:rPr>
              <a:t>@ComponentScan</a:t>
            </a:r>
            <a:r>
              <a:rPr lang="zh-CN" altLang="en-US" sz="1400" dirty="0">
                <a:latin typeface="+mn-ea"/>
              </a:rPr>
              <a:t>注解表示扫描组件。使用该注解可以让</a:t>
            </a:r>
            <a:r>
              <a:rPr lang="en-US" altLang="zh-CN" sz="1400" dirty="0">
                <a:latin typeface="+mn-ea"/>
              </a:rPr>
              <a:t>Spring Boot</a:t>
            </a:r>
            <a:r>
              <a:rPr lang="zh-CN" altLang="en-US" sz="1400" dirty="0">
                <a:latin typeface="+mn-ea"/>
              </a:rPr>
              <a:t>自动配置并启动应用程序。通常情况下，一个</a:t>
            </a:r>
            <a:r>
              <a:rPr lang="en-US" altLang="zh-CN" sz="1400" dirty="0">
                <a:latin typeface="+mn-ea"/>
              </a:rPr>
              <a:t>Spring Boot</a:t>
            </a:r>
            <a:r>
              <a:rPr lang="zh-CN" altLang="en-US" sz="1400" dirty="0">
                <a:latin typeface="+mn-ea"/>
              </a:rPr>
              <a:t>应用程序只需要一个</a:t>
            </a:r>
            <a:r>
              <a:rPr lang="en-US" altLang="zh-CN" sz="1400" dirty="0">
                <a:latin typeface="+mn-ea"/>
              </a:rPr>
              <a:t>@SpringBootApplication</a:t>
            </a:r>
            <a:r>
              <a:rPr lang="zh-CN" altLang="en-US" sz="1400" dirty="0">
                <a:latin typeface="+mn-ea"/>
              </a:rPr>
              <a:t>注解即可。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E1DA79-8AD8-9FA0-30DC-A3B71B8AA13B}"/>
              </a:ext>
            </a:extLst>
          </p:cNvPr>
          <p:cNvSpPr txBox="1"/>
          <p:nvPr/>
        </p:nvSpPr>
        <p:spPr>
          <a:xfrm>
            <a:off x="357448" y="4778776"/>
            <a:ext cx="1132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+mn-ea"/>
              </a:rPr>
              <a:t>(3)</a:t>
            </a:r>
            <a:r>
              <a:rPr lang="zh-CN" altLang="en-US" sz="1400" dirty="0">
                <a:latin typeface="+mn-ea"/>
              </a:rPr>
              <a:t>提示：在开发后端接口时，可以使用</a:t>
            </a:r>
            <a:r>
              <a:rPr lang="en-US" altLang="zh-CN" sz="1400" dirty="0">
                <a:latin typeface="+mn-ea"/>
              </a:rPr>
              <a:t>Postman</a:t>
            </a:r>
            <a:r>
              <a:rPr lang="zh-CN" altLang="en-US" sz="1400" dirty="0">
                <a:latin typeface="+mn-ea"/>
              </a:rPr>
              <a:t>或</a:t>
            </a:r>
            <a:r>
              <a:rPr lang="en-US" altLang="zh-CN" sz="1400" dirty="0">
                <a:latin typeface="+mn-ea"/>
              </a:rPr>
              <a:t>CURL</a:t>
            </a:r>
            <a:r>
              <a:rPr lang="zh-CN" altLang="en-US" sz="1400" dirty="0">
                <a:latin typeface="+mn-ea"/>
              </a:rPr>
              <a:t>等工具发送请求测试后端接口，接口测试完成后输出</a:t>
            </a:r>
            <a:r>
              <a:rPr lang="en-US" altLang="zh-CN" sz="1400" dirty="0">
                <a:latin typeface="+mn-ea"/>
              </a:rPr>
              <a:t>API</a:t>
            </a:r>
            <a:r>
              <a:rPr lang="zh-CN" altLang="en-US" sz="1400" dirty="0">
                <a:latin typeface="+mn-ea"/>
              </a:rPr>
              <a:t>接口文档给前端开发人员，前端开发人员根据接口文档调用</a:t>
            </a:r>
            <a:r>
              <a:rPr lang="en-US" altLang="zh-CN" sz="1400" dirty="0">
                <a:latin typeface="+mn-ea"/>
              </a:rPr>
              <a:t>API</a:t>
            </a:r>
            <a:r>
              <a:rPr lang="zh-CN" altLang="en-US" sz="1400" dirty="0">
                <a:latin typeface="+mn-ea"/>
              </a:rPr>
              <a:t>接口调试前端程序。这样就实现了前后端的程序联调。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C53F7-7213-C4C4-5BE7-E543A623CAC3}"/>
              </a:ext>
            </a:extLst>
          </p:cNvPr>
          <p:cNvSpPr txBox="1"/>
          <p:nvPr/>
        </p:nvSpPr>
        <p:spPr>
          <a:xfrm>
            <a:off x="357448" y="5367286"/>
            <a:ext cx="113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+mn-ea"/>
              </a:rPr>
              <a:t>(4)</a:t>
            </a:r>
            <a:r>
              <a:rPr lang="zh-CN" altLang="en-US" sz="1400" dirty="0">
                <a:latin typeface="+mn-ea"/>
              </a:rPr>
              <a:t>扩展：重构</a:t>
            </a:r>
            <a:r>
              <a:rPr lang="en-US" altLang="zh-CN" sz="1400" dirty="0">
                <a:latin typeface="+mn-ea"/>
              </a:rPr>
              <a:t>Dao</a:t>
            </a:r>
            <a:r>
              <a:rPr lang="zh-CN" altLang="en-US" sz="1400" dirty="0">
                <a:latin typeface="+mn-ea"/>
              </a:rPr>
              <a:t>组件，使用</a:t>
            </a:r>
            <a:r>
              <a:rPr lang="en-US" altLang="zh-CN" sz="1400" dirty="0">
                <a:latin typeface="+mn-ea"/>
              </a:rPr>
              <a:t>Spring Data JPA</a:t>
            </a:r>
            <a:r>
              <a:rPr lang="zh-CN" altLang="en-US" sz="1400" dirty="0">
                <a:latin typeface="+mn-ea"/>
              </a:rPr>
              <a:t>代替</a:t>
            </a:r>
            <a:r>
              <a:rPr lang="en-US" altLang="zh-CN" sz="1400" dirty="0" err="1">
                <a:latin typeface="+mn-ea"/>
              </a:rPr>
              <a:t>MyBatis</a:t>
            </a:r>
            <a:r>
              <a:rPr lang="zh-CN" altLang="en-US" sz="1400" dirty="0">
                <a:latin typeface="+mn-ea"/>
              </a:rPr>
              <a:t>来实现</a:t>
            </a:r>
            <a:r>
              <a:rPr lang="en-US" altLang="zh-CN" sz="1400" dirty="0">
                <a:latin typeface="+mn-ea"/>
              </a:rPr>
              <a:t>Dao</a:t>
            </a:r>
            <a:r>
              <a:rPr lang="zh-CN" altLang="en-US" sz="1400" dirty="0">
                <a:latin typeface="+mn-ea"/>
              </a:rPr>
              <a:t>层。</a:t>
            </a:r>
          </a:p>
        </p:txBody>
      </p:sp>
    </p:spTree>
    <p:extLst>
      <p:ext uri="{BB962C8B-B14F-4D97-AF65-F5344CB8AC3E}">
        <p14:creationId xmlns:p14="http://schemas.microsoft.com/office/powerpoint/2010/main" val="334845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7ABB5D-26F0-4EC1-976D-99389033BB8A}"/>
              </a:ext>
            </a:extLst>
          </p:cNvPr>
          <p:cNvSpPr txBox="1"/>
          <p:nvPr/>
        </p:nvSpPr>
        <p:spPr>
          <a:xfrm>
            <a:off x="808892" y="997565"/>
            <a:ext cx="105742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﻿</a:t>
            </a: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应用场景及技术选型</a:t>
            </a:r>
            <a:endParaRPr lang="en-US" altLang="zh-CN" sz="1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准备开发环境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创建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Spring Boot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SimSun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zh-CN" altLang="en-US" sz="16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SimSun" panose="02010600030101010101" pitchFamily="2" charset="-122"/>
                <a:cs typeface="Times New Roman" panose="02020603050405020304" pitchFamily="18" charset="0"/>
              </a:rPr>
              <a:t>控制器组件</a:t>
            </a:r>
            <a:endParaRPr lang="en-US" altLang="zh-CN" sz="16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kern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SimSun" panose="02010600030101010101" pitchFamily="2" charset="-122"/>
                <a:cs typeface="Times New Roman" panose="02020603050405020304" pitchFamily="18" charset="0"/>
              </a:rPr>
              <a:t>开发业务组件</a:t>
            </a:r>
            <a:endParaRPr lang="en-US" altLang="zh-CN" sz="1600" kern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600" kern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开发</a:t>
            </a:r>
            <a:r>
              <a:rPr lang="en-US" altLang="zh-CN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DAO</a:t>
            </a: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组件</a:t>
            </a:r>
            <a:endParaRPr lang="en-US" altLang="zh-CN" sz="1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1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开发</a:t>
            </a:r>
            <a:r>
              <a:rPr lang="en-US" altLang="zh-CN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UI</a:t>
            </a: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视图页面</a:t>
            </a:r>
            <a:endParaRPr lang="en-US" altLang="zh-CN" sz="1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1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运行应用</a:t>
            </a:r>
            <a:endParaRPr lang="en-US" altLang="zh-CN" sz="1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1857B3-AE63-456B-BDCF-98A85D2F6C93}"/>
              </a:ext>
            </a:extLst>
          </p:cNvPr>
          <p:cNvSpPr txBox="1"/>
          <p:nvPr/>
        </p:nvSpPr>
        <p:spPr>
          <a:xfrm>
            <a:off x="426174" y="124690"/>
            <a:ext cx="1154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﻿Content Overview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10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21857B3-AE63-456B-BDCF-98A85D2F6C93}"/>
              </a:ext>
            </a:extLst>
          </p:cNvPr>
          <p:cNvSpPr txBox="1"/>
          <p:nvPr/>
        </p:nvSpPr>
        <p:spPr>
          <a:xfrm>
            <a:off x="233763" y="70350"/>
            <a:ext cx="1099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应用场景及技术选型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048888B-B04B-4DBC-A042-743AFDB7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47" y="675557"/>
            <a:ext cx="11092705" cy="5506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(1)</a:t>
            </a: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应用场景</a:t>
            </a:r>
            <a:r>
              <a:rPr lang="zh-CN" altLang="en-US" sz="1600" dirty="0">
                <a:latin typeface="+mn-ea"/>
              </a:rPr>
              <a:t>：图书馆“图书管理系统” 是计算机技术在校园信息化建设中的一项重要应用，图书馆是智能管理需求最为集中的场所，因此建设图书馆“图书管理系统”具有很强的实用性。“图书管理系统” 对图书文献、图书分类、图书采购、图书借阅等实现软件化管理。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(2)</a:t>
            </a:r>
            <a:r>
              <a:rPr lang="zh-CN" altLang="en-US" sz="1600" dirty="0">
                <a:latin typeface="+mn-ea"/>
              </a:rPr>
              <a:t>前端技术选型：</a:t>
            </a:r>
            <a:r>
              <a:rPr lang="fr-FR" altLang="zh-CN" sz="1600" dirty="0">
                <a:latin typeface="+mn-ea"/>
              </a:rPr>
              <a:t>	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800" b="0" i="0" u="none" strike="noStrike" baseline="0" dirty="0" err="1">
                <a:latin typeface="SimSun" panose="02010600030101010101" pitchFamily="2" charset="-122"/>
                <a:ea typeface="SimSun" panose="02010600030101010101" pitchFamily="2" charset="-122"/>
              </a:rPr>
              <a:t>Thymeleaf</a:t>
            </a: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1800" dirty="0">
                <a:latin typeface="SimSun" panose="02010600030101010101" pitchFamily="2" charset="-122"/>
                <a:ea typeface="SimSun" panose="02010600030101010101" pitchFamily="2" charset="-122"/>
              </a:rPr>
              <a:t>bootstrap</a:t>
            </a: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1800" dirty="0">
                <a:latin typeface="SimSun" panose="02010600030101010101" pitchFamily="2" charset="-122"/>
                <a:ea typeface="SimSun" panose="02010600030101010101" pitchFamily="2" charset="-122"/>
              </a:rPr>
              <a:t>jQuery</a:t>
            </a: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</a:rPr>
              <a:t>超文本标记语言：</a:t>
            </a:r>
            <a:r>
              <a:rPr lang="en-US" altLang="zh-CN" sz="1400" dirty="0">
                <a:latin typeface="+mn-ea"/>
              </a:rPr>
              <a:t>HTML</a:t>
            </a:r>
            <a:r>
              <a:rPr lang="zh-CN" altLang="en-US" sz="1400" dirty="0">
                <a:latin typeface="+mn-ea"/>
              </a:rPr>
              <a:t>是一种用于描述网页结构的静态语言。</a:t>
            </a:r>
            <a:endParaRPr lang="en-US" altLang="zh-CN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+mn-ea"/>
              </a:rPr>
              <a:t>Java</a:t>
            </a:r>
            <a:r>
              <a:rPr lang="zh-CN" altLang="en-US" sz="1400" dirty="0">
                <a:latin typeface="+mn-ea"/>
              </a:rPr>
              <a:t>模板引擎：</a:t>
            </a:r>
            <a:r>
              <a:rPr lang="en-US" altLang="zh-CN" sz="1400" dirty="0" err="1">
                <a:latin typeface="+mn-ea"/>
              </a:rPr>
              <a:t>Thymeleaf</a:t>
            </a:r>
            <a:r>
              <a:rPr lang="zh-CN" altLang="en-US" sz="1400" dirty="0">
                <a:latin typeface="+mn-ea"/>
              </a:rPr>
              <a:t>用于渲染</a:t>
            </a:r>
            <a:r>
              <a:rPr lang="en-US" altLang="zh-CN" sz="1400" dirty="0">
                <a:latin typeface="+mn-ea"/>
              </a:rPr>
              <a:t>HTML5</a:t>
            </a:r>
            <a:r>
              <a:rPr lang="zh-CN" altLang="en-US" sz="1400" dirty="0">
                <a:latin typeface="+mn-ea"/>
              </a:rPr>
              <a:t>内容。</a:t>
            </a:r>
            <a:r>
              <a:rPr lang="en-US" altLang="zh-CN" sz="1400" dirty="0" err="1">
                <a:latin typeface="+mn-ea"/>
              </a:rPr>
              <a:t>Thymeleaf</a:t>
            </a:r>
            <a:r>
              <a:rPr lang="zh-CN" altLang="en-US" sz="1400" dirty="0">
                <a:latin typeface="+mn-ea"/>
              </a:rPr>
              <a:t>最大的特点是，即使不启动</a:t>
            </a:r>
            <a:r>
              <a:rPr lang="en-US" altLang="zh-CN" sz="1400" dirty="0">
                <a:latin typeface="+mn-ea"/>
              </a:rPr>
              <a:t>Web</a:t>
            </a:r>
            <a:r>
              <a:rPr lang="zh-CN" altLang="en-US" sz="1400" dirty="0">
                <a:latin typeface="+mn-ea"/>
              </a:rPr>
              <a:t>应用，也可以直接在浏览器中打开模板页面。</a:t>
            </a:r>
            <a:endParaRPr lang="en-US" altLang="zh-CN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</a:rPr>
              <a:t>前端开发框架：</a:t>
            </a:r>
            <a:r>
              <a:rPr lang="en-US" altLang="zh-CN" sz="1400" dirty="0">
                <a:latin typeface="+mn-ea"/>
              </a:rPr>
              <a:t>Bootstrap</a:t>
            </a:r>
            <a:r>
              <a:rPr lang="zh-CN" altLang="en-US" sz="1400" dirty="0">
                <a:latin typeface="+mn-ea"/>
              </a:rPr>
              <a:t>是基于</a:t>
            </a:r>
            <a:r>
              <a:rPr lang="en-US" altLang="zh-CN" sz="1400" dirty="0">
                <a:latin typeface="+mn-ea"/>
              </a:rPr>
              <a:t>HTML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CSS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JavaScript</a:t>
            </a:r>
            <a:r>
              <a:rPr lang="zh-CN" altLang="en-US" sz="1400" dirty="0">
                <a:latin typeface="+mn-ea"/>
              </a:rPr>
              <a:t>开发的简洁、直观、强悍的前端开发框架，</a:t>
            </a:r>
            <a:r>
              <a:rPr lang="en-US" altLang="zh-CN" sz="1400" dirty="0">
                <a:latin typeface="+mn-ea"/>
              </a:rPr>
              <a:t>Bootstrap</a:t>
            </a:r>
            <a:r>
              <a:rPr lang="zh-CN" altLang="en-US" sz="1400" dirty="0">
                <a:latin typeface="+mn-ea"/>
              </a:rPr>
              <a:t>提供了优雅的</a:t>
            </a:r>
            <a:r>
              <a:rPr lang="en-US" altLang="zh-CN" sz="1400" dirty="0">
                <a:latin typeface="+mn-ea"/>
              </a:rPr>
              <a:t>HTML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CSS</a:t>
            </a:r>
            <a:r>
              <a:rPr lang="zh-CN" altLang="en-US" sz="1400" dirty="0">
                <a:latin typeface="+mn-ea"/>
              </a:rPr>
              <a:t>规范，使得</a:t>
            </a:r>
            <a:r>
              <a:rPr lang="en-US" altLang="zh-CN" sz="1400" dirty="0">
                <a:latin typeface="+mn-ea"/>
              </a:rPr>
              <a:t>Web</a:t>
            </a:r>
            <a:r>
              <a:rPr lang="zh-CN" altLang="en-US" sz="1400" dirty="0">
                <a:latin typeface="+mn-ea"/>
              </a:rPr>
              <a:t>开发更加快捷。</a:t>
            </a:r>
            <a:endParaRPr lang="en-US" altLang="zh-CN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+mn-ea"/>
              </a:rPr>
              <a:t>jQuery</a:t>
            </a:r>
            <a:r>
              <a:rPr lang="zh-CN" altLang="en-US" sz="1400" dirty="0">
                <a:latin typeface="+mn-ea"/>
              </a:rPr>
              <a:t>：</a:t>
            </a:r>
            <a:r>
              <a:rPr lang="en-US" altLang="zh-CN" sz="1400" dirty="0">
                <a:latin typeface="+mn-ea"/>
              </a:rPr>
              <a:t>JavaScript</a:t>
            </a:r>
            <a:r>
              <a:rPr lang="zh-CN" altLang="en-US" sz="1400" dirty="0">
                <a:latin typeface="+mn-ea"/>
              </a:rPr>
              <a:t>框架，</a:t>
            </a:r>
            <a:r>
              <a:rPr lang="en-US" altLang="zh-CN" sz="1400" dirty="0">
                <a:latin typeface="+mn-ea"/>
              </a:rPr>
              <a:t>jQuery</a:t>
            </a:r>
            <a:r>
              <a:rPr lang="zh-CN" altLang="en-US" sz="1400" dirty="0">
                <a:latin typeface="+mn-ea"/>
              </a:rPr>
              <a:t>封装了</a:t>
            </a:r>
            <a:r>
              <a:rPr lang="en-US" altLang="zh-CN" sz="1400" dirty="0">
                <a:latin typeface="+mn-ea"/>
              </a:rPr>
              <a:t>JavaScript</a:t>
            </a:r>
            <a:r>
              <a:rPr lang="zh-CN" altLang="en-US" sz="1400" dirty="0">
                <a:latin typeface="+mn-ea"/>
              </a:rPr>
              <a:t>常用的功能代码，提供一种简便的</a:t>
            </a:r>
            <a:r>
              <a:rPr lang="en-US" altLang="zh-CN" sz="1400" dirty="0">
                <a:latin typeface="+mn-ea"/>
              </a:rPr>
              <a:t>JavaScript</a:t>
            </a:r>
            <a:r>
              <a:rPr lang="zh-CN" altLang="en-US" sz="1400" dirty="0">
                <a:latin typeface="+mn-ea"/>
              </a:rPr>
              <a:t>设计模式，优化</a:t>
            </a:r>
            <a:r>
              <a:rPr lang="en-US" altLang="zh-CN" sz="1400" dirty="0">
                <a:latin typeface="+mn-ea"/>
              </a:rPr>
              <a:t>HTML</a:t>
            </a:r>
            <a:r>
              <a:rPr lang="zh-CN" altLang="en-US" sz="1400" dirty="0">
                <a:latin typeface="+mn-ea"/>
              </a:rPr>
              <a:t>文档操作、事件处理、动画设计和</a:t>
            </a:r>
            <a:r>
              <a:rPr lang="en-US" altLang="zh-CN" sz="1400" dirty="0">
                <a:latin typeface="+mn-ea"/>
              </a:rPr>
              <a:t>Ajax</a:t>
            </a:r>
            <a:r>
              <a:rPr lang="zh-CN" altLang="en-US" sz="1400" dirty="0">
                <a:latin typeface="+mn-ea"/>
              </a:rPr>
              <a:t>交互。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(3)</a:t>
            </a:r>
            <a:r>
              <a:rPr lang="zh-CN" altLang="en-US" sz="1600" dirty="0">
                <a:latin typeface="+mn-ea"/>
              </a:rPr>
              <a:t>后端技术选型：项目构建工具选择</a:t>
            </a:r>
            <a:r>
              <a:rPr lang="en-US" altLang="zh-CN" sz="1600" dirty="0">
                <a:latin typeface="+mn-ea"/>
              </a:rPr>
              <a:t>Maven, Spring Boot(</a:t>
            </a:r>
            <a:r>
              <a:rPr lang="zh-CN" altLang="en-US" sz="1600" dirty="0">
                <a:latin typeface="+mn-ea"/>
              </a:rPr>
              <a:t>整合</a:t>
            </a:r>
            <a:r>
              <a:rPr lang="en-US" altLang="zh-CN" sz="1600" dirty="0">
                <a:latin typeface="+mn-ea"/>
              </a:rPr>
              <a:t>Spring + Spring MVC + </a:t>
            </a:r>
            <a:r>
              <a:rPr lang="en-US" altLang="zh-CN" sz="1600" dirty="0" err="1">
                <a:latin typeface="+mn-ea"/>
              </a:rPr>
              <a:t>Mybatis</a:t>
            </a:r>
            <a:r>
              <a:rPr lang="en-US" altLang="zh-CN" sz="1600" dirty="0">
                <a:latin typeface="+mn-ea"/>
              </a:rPr>
              <a:t>/Spring Data JPA +Spring Security)</a:t>
            </a:r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>
                <a:latin typeface="+mn-ea"/>
              </a:rPr>
              <a:t>Spring</a:t>
            </a:r>
            <a:r>
              <a:rPr lang="zh-CN" altLang="en-US" sz="1600" dirty="0">
                <a:latin typeface="+mn-ea"/>
              </a:rPr>
              <a:t>容器并自动配置相关组件，</a:t>
            </a:r>
            <a:r>
              <a:rPr lang="en-US" altLang="zh-CN" sz="1600" dirty="0">
                <a:latin typeface="+mn-ea"/>
              </a:rPr>
              <a:t> Spring Security</a:t>
            </a:r>
            <a:r>
              <a:rPr lang="zh-CN" altLang="en-US" sz="1600" dirty="0">
                <a:latin typeface="+mn-ea"/>
              </a:rPr>
              <a:t>对用户登录进行认证和授权。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(4)</a:t>
            </a:r>
            <a:r>
              <a:rPr lang="zh-CN" altLang="en-US" sz="1600" dirty="0">
                <a:latin typeface="+mn-ea"/>
              </a:rPr>
              <a:t>数据库选型：开源免费的关系型数据库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。</a:t>
            </a:r>
            <a:endParaRPr lang="fr-FR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0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355520" y="35174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准备开发环境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8C88E58-EF27-8EDB-3D2B-83CF45AE3398}"/>
              </a:ext>
            </a:extLst>
          </p:cNvPr>
          <p:cNvSpPr txBox="1">
            <a:spLocks/>
          </p:cNvSpPr>
          <p:nvPr/>
        </p:nvSpPr>
        <p:spPr>
          <a:xfrm>
            <a:off x="549644" y="496839"/>
            <a:ext cx="11092705" cy="5702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latin typeface="+mn-ea"/>
              </a:rPr>
              <a:t>(1)</a:t>
            </a:r>
            <a:r>
              <a:rPr lang="zh-CN" altLang="en-US" sz="1600" dirty="0">
                <a:latin typeface="+mn-ea"/>
              </a:rPr>
              <a:t>安装</a:t>
            </a:r>
            <a:r>
              <a:rPr lang="en-US" altLang="zh-CN" sz="1600" dirty="0" err="1">
                <a:latin typeface="+mn-ea"/>
              </a:rPr>
              <a:t>Jdk</a:t>
            </a:r>
            <a:r>
              <a:rPr lang="zh-CN" altLang="en-US" sz="1600" dirty="0">
                <a:latin typeface="+mn-ea"/>
              </a:rPr>
              <a:t>并配置环境变量。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+mn-ea"/>
              </a:rPr>
              <a:t>(2)</a:t>
            </a:r>
            <a:r>
              <a:rPr lang="zh-CN" altLang="en-US" sz="1600" dirty="0">
                <a:latin typeface="+mn-ea"/>
              </a:rPr>
              <a:t>安装</a:t>
            </a:r>
            <a:r>
              <a:rPr lang="en-US" altLang="zh-CN" sz="1600" dirty="0">
                <a:latin typeface="+mn-ea"/>
              </a:rPr>
              <a:t>maven</a:t>
            </a:r>
            <a:r>
              <a:rPr lang="zh-CN" altLang="en-US" sz="1600" dirty="0">
                <a:latin typeface="+mn-ea"/>
              </a:rPr>
              <a:t>并配置</a:t>
            </a:r>
            <a:r>
              <a:rPr lang="zh-CN" altLang="en-US" sz="1600" b="0" i="0" u="none" strike="noStrike" baseline="0" dirty="0">
                <a:latin typeface="+mn-ea"/>
              </a:rPr>
              <a:t>环境变量。</a:t>
            </a:r>
            <a:endParaRPr lang="en-US" altLang="zh-CN" sz="1600" dirty="0">
              <a:latin typeface="+mn-ea"/>
            </a:endParaRPr>
          </a:p>
          <a:p>
            <a:pPr algn="l"/>
            <a:r>
              <a:rPr lang="en-US" altLang="zh-CN" sz="1600" dirty="0">
                <a:latin typeface="+mn-ea"/>
              </a:rPr>
              <a:t>(3)</a:t>
            </a:r>
            <a:r>
              <a:rPr lang="zh-CN" altLang="en-US" sz="1600" dirty="0">
                <a:latin typeface="+mn-ea"/>
              </a:rPr>
              <a:t>修改</a:t>
            </a:r>
            <a:r>
              <a:rPr lang="en-US" altLang="zh-CN" sz="1600" dirty="0">
                <a:latin typeface="+mn-ea"/>
              </a:rPr>
              <a:t>maven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settings.xml</a:t>
            </a:r>
            <a:r>
              <a:rPr lang="zh-CN" altLang="en-US" sz="1600" dirty="0">
                <a:latin typeface="+mn-ea"/>
              </a:rPr>
              <a:t>文件，配置阿里云镜像。</a:t>
            </a:r>
            <a:endParaRPr lang="en-US" altLang="zh-CN" sz="1600" dirty="0">
              <a:latin typeface="+mn-ea"/>
            </a:endParaRPr>
          </a:p>
          <a:p>
            <a:pPr algn="l"/>
            <a:r>
              <a:rPr lang="en-US" altLang="zh-CN" sz="1600" dirty="0">
                <a:latin typeface="+mn-ea"/>
              </a:rPr>
              <a:t>    &lt;!--</a:t>
            </a:r>
            <a:r>
              <a:rPr lang="zh-CN" altLang="en-US" sz="1600" dirty="0">
                <a:latin typeface="+mn-ea"/>
              </a:rPr>
              <a:t>使用阿⾥镜像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加快依赖下载</a:t>
            </a:r>
            <a:r>
              <a:rPr lang="en-US" altLang="zh-CN" sz="1600" dirty="0">
                <a:latin typeface="+mn-ea"/>
              </a:rPr>
              <a:t>--&gt;</a:t>
            </a:r>
          </a:p>
          <a:p>
            <a:pPr algn="l"/>
            <a:r>
              <a:rPr lang="en-US" altLang="zh-CN" sz="1600" dirty="0">
                <a:latin typeface="+mn-ea"/>
              </a:rPr>
              <a:t>    &lt;</a:t>
            </a:r>
            <a:r>
              <a:rPr lang="fr-FR" altLang="zh-CN" sz="1600" dirty="0" err="1">
                <a:latin typeface="+mn-ea"/>
              </a:rPr>
              <a:t>mirror</a:t>
            </a:r>
            <a:r>
              <a:rPr lang="fr-FR" altLang="zh-CN" sz="1600" dirty="0">
                <a:latin typeface="+mn-ea"/>
              </a:rPr>
              <a:t>&gt;</a:t>
            </a:r>
          </a:p>
          <a:p>
            <a:pPr algn="l"/>
            <a:r>
              <a:rPr lang="fr-FR" altLang="zh-CN" sz="1600" dirty="0">
                <a:latin typeface="+mn-ea"/>
              </a:rPr>
              <a:t>       &lt;id&gt;nexus-</a:t>
            </a:r>
            <a:r>
              <a:rPr lang="fr-FR" altLang="zh-CN" sz="1600" dirty="0" err="1">
                <a:latin typeface="+mn-ea"/>
              </a:rPr>
              <a:t>aliyun</a:t>
            </a:r>
            <a:r>
              <a:rPr lang="fr-FR" altLang="zh-CN" sz="1600" dirty="0">
                <a:latin typeface="+mn-ea"/>
              </a:rPr>
              <a:t>&lt;/id&gt;</a:t>
            </a:r>
          </a:p>
          <a:p>
            <a:pPr algn="l"/>
            <a:r>
              <a:rPr lang="fr-FR" altLang="zh-CN" sz="1600" dirty="0">
                <a:latin typeface="+mn-ea"/>
              </a:rPr>
              <a:t>       &lt;</a:t>
            </a:r>
            <a:r>
              <a:rPr lang="fr-FR" altLang="zh-CN" sz="1600" dirty="0" err="1">
                <a:latin typeface="+mn-ea"/>
              </a:rPr>
              <a:t>mirrorOf</a:t>
            </a:r>
            <a:r>
              <a:rPr lang="fr-FR" altLang="zh-CN" sz="1600" dirty="0">
                <a:latin typeface="+mn-ea"/>
              </a:rPr>
              <a:t>&gt;central&lt;/</a:t>
            </a:r>
            <a:r>
              <a:rPr lang="fr-FR" altLang="zh-CN" sz="1600" dirty="0" err="1">
                <a:latin typeface="+mn-ea"/>
              </a:rPr>
              <a:t>mirrorOf</a:t>
            </a:r>
            <a:r>
              <a:rPr lang="fr-FR" altLang="zh-CN" sz="1600" dirty="0">
                <a:latin typeface="+mn-ea"/>
              </a:rPr>
              <a:t>&gt;</a:t>
            </a:r>
          </a:p>
          <a:p>
            <a:pPr algn="l"/>
            <a:r>
              <a:rPr lang="fr-FR" altLang="zh-CN" sz="1600" dirty="0">
                <a:latin typeface="+mn-ea"/>
              </a:rPr>
              <a:t>       &lt;</a:t>
            </a:r>
            <a:r>
              <a:rPr lang="fr-FR" altLang="zh-CN" sz="1600" dirty="0" err="1">
                <a:latin typeface="+mn-ea"/>
              </a:rPr>
              <a:t>name</a:t>
            </a:r>
            <a:r>
              <a:rPr lang="fr-FR" altLang="zh-CN" sz="1600" dirty="0">
                <a:latin typeface="+mn-ea"/>
              </a:rPr>
              <a:t>&gt;Nexus </a:t>
            </a:r>
            <a:r>
              <a:rPr lang="fr-FR" altLang="zh-CN" sz="1600" dirty="0" err="1">
                <a:latin typeface="+mn-ea"/>
              </a:rPr>
              <a:t>aliyun</a:t>
            </a:r>
            <a:r>
              <a:rPr lang="fr-FR" altLang="zh-CN" sz="1600" dirty="0">
                <a:latin typeface="+mn-ea"/>
              </a:rPr>
              <a:t>&lt;/</a:t>
            </a:r>
            <a:r>
              <a:rPr lang="fr-FR" altLang="zh-CN" sz="1600" dirty="0" err="1">
                <a:latin typeface="+mn-ea"/>
              </a:rPr>
              <a:t>name</a:t>
            </a:r>
            <a:r>
              <a:rPr lang="fr-FR" altLang="zh-CN" sz="1600" dirty="0">
                <a:latin typeface="+mn-ea"/>
              </a:rPr>
              <a:t>&gt;</a:t>
            </a:r>
          </a:p>
          <a:p>
            <a:pPr algn="l"/>
            <a:r>
              <a:rPr lang="fr-FR" altLang="zh-CN" sz="1600" dirty="0">
                <a:latin typeface="+mn-ea"/>
              </a:rPr>
              <a:t>       &lt;url&gt;http://maven.aliyun.com/nexus/content/groups/public&lt;/url&gt;</a:t>
            </a:r>
          </a:p>
          <a:p>
            <a:pPr algn="l"/>
            <a:r>
              <a:rPr lang="fr-FR" altLang="zh-CN" sz="1600" dirty="0">
                <a:latin typeface="+mn-ea"/>
              </a:rPr>
              <a:t>     &lt;/</a:t>
            </a:r>
            <a:r>
              <a:rPr lang="fr-FR" altLang="zh-CN" sz="1600" dirty="0" err="1">
                <a:latin typeface="+mn-ea"/>
              </a:rPr>
              <a:t>mirror</a:t>
            </a:r>
            <a:r>
              <a:rPr lang="fr-FR" altLang="zh-CN" sz="1600" dirty="0">
                <a:latin typeface="+mn-ea"/>
              </a:rPr>
              <a:t>&gt;</a:t>
            </a:r>
            <a:endParaRPr lang="en-US" altLang="zh-CN" sz="1600" dirty="0">
              <a:latin typeface="+mn-ea"/>
            </a:endParaRPr>
          </a:p>
          <a:p>
            <a:pPr algn="l"/>
            <a:r>
              <a:rPr lang="en-US" altLang="zh-CN" sz="1600" dirty="0">
                <a:latin typeface="+mn-ea"/>
              </a:rPr>
              <a:t>(4)</a:t>
            </a:r>
            <a:r>
              <a:rPr lang="zh-CN" altLang="en-US" sz="1600" dirty="0">
                <a:latin typeface="+mn-ea"/>
              </a:rPr>
              <a:t>安装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数据库。</a:t>
            </a:r>
            <a:endParaRPr lang="en-US" altLang="zh-CN" sz="1600" dirty="0">
              <a:latin typeface="+mn-ea"/>
            </a:endParaRPr>
          </a:p>
          <a:p>
            <a:pPr algn="l"/>
            <a:endParaRPr lang="fr-FR" altLang="zh-CN" sz="1600" dirty="0">
              <a:latin typeface="+mn-ea"/>
            </a:endParaRPr>
          </a:p>
          <a:p>
            <a:pPr algn="l"/>
            <a:endParaRPr lang="fr-FR" altLang="zh-CN" sz="1600" dirty="0">
              <a:latin typeface="+mn-ea"/>
            </a:endParaRPr>
          </a:p>
          <a:p>
            <a:pPr algn="l"/>
            <a:endParaRPr lang="fr-FR" altLang="zh-CN" sz="1600" dirty="0">
              <a:latin typeface="+mn-ea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C9C3707-360D-CEA7-573F-E178214D8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30251"/>
              </p:ext>
            </p:extLst>
          </p:nvPr>
        </p:nvGraphicFramePr>
        <p:xfrm>
          <a:off x="6204063" y="1586726"/>
          <a:ext cx="1838243" cy="122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457200" imgH="304560" progId="Package">
                  <p:embed/>
                </p:oleObj>
              </mc:Choice>
              <mc:Fallback>
                <p:oleObj name="Packager Shell Object" showAsIcon="1" r:id="rId3" imgW="457200" imgH="30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4063" y="1586726"/>
                        <a:ext cx="1838243" cy="122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2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355521" y="72787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创建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Spring Boot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6A460-4D28-14A2-0F2A-5CE09BF5A9B0}"/>
              </a:ext>
            </a:extLst>
          </p:cNvPr>
          <p:cNvSpPr txBox="1"/>
          <p:nvPr/>
        </p:nvSpPr>
        <p:spPr>
          <a:xfrm>
            <a:off x="420795" y="534452"/>
            <a:ext cx="114798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File ----New----Module(Current Window) or Project(New Window)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选择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Spring 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Initializr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填写项目名字、选择项目位置、选择语言、构建工具的类型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这里选择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maven)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，填写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maven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坐标，填写项目的包名、项目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JDK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及其版本，打包方式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这里选择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Jar)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F290E5-7BDC-CA03-5E3D-13637A44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1" y="845125"/>
            <a:ext cx="6157524" cy="28789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5998C0-D394-F87D-2452-A2EDCF12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0" y="4285635"/>
            <a:ext cx="6157524" cy="25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355521" y="72787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创建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Spring Boot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6A460-4D28-14A2-0F2A-5CE09BF5A9B0}"/>
              </a:ext>
            </a:extLst>
          </p:cNvPr>
          <p:cNvSpPr txBox="1"/>
          <p:nvPr/>
        </p:nvSpPr>
        <p:spPr>
          <a:xfrm>
            <a:off x="125786" y="477808"/>
            <a:ext cx="114798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选择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Spring Boot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的版本及项目所需的依赖：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3F18E-E50A-96A6-69A9-626E30CA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" y="915196"/>
            <a:ext cx="5902780" cy="5526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DA8308-B824-6E0A-AE28-265F71BA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36" y="915195"/>
            <a:ext cx="5902778" cy="5526063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3C66DD3-1A97-B3ED-AFF1-623D87F70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15696"/>
              </p:ext>
            </p:extLst>
          </p:nvPr>
        </p:nvGraphicFramePr>
        <p:xfrm>
          <a:off x="9286094" y="80525"/>
          <a:ext cx="8699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869400" imgH="819000" progId="Package">
                  <p:embed/>
                </p:oleObj>
              </mc:Choice>
              <mc:Fallback>
                <p:oleObj name="Packager Shell Object" showAsIcon="1" r:id="rId5" imgW="869400" imgH="81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094" y="80525"/>
                        <a:ext cx="8699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355521" y="72787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创建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Spring Boot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6A460-4D28-14A2-0F2A-5CE09BF5A9B0}"/>
              </a:ext>
            </a:extLst>
          </p:cNvPr>
          <p:cNvSpPr txBox="1"/>
          <p:nvPr/>
        </p:nvSpPr>
        <p:spPr>
          <a:xfrm>
            <a:off x="465513" y="534452"/>
            <a:ext cx="110985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修改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application.properties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配置文件，配置如下相关信息：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MySQL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数据库驱动程序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spring.datasource.driver-class-name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Arial Unicode MS"/>
                <a:ea typeface="JetBrains Mono"/>
              </a:rPr>
              <a:t>com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Arial Unicode MS"/>
                <a:ea typeface="JetBrains Mono"/>
              </a:rPr>
              <a:t>mysql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Arial Unicode MS"/>
                <a:ea typeface="JetBrains Mono"/>
              </a:rPr>
              <a:t>cj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Arial Unicode MS"/>
                <a:ea typeface="JetBrains Mono"/>
              </a:rPr>
              <a:t>jdbc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Arial Unicode MS"/>
                <a:ea typeface="JetBrains Mono"/>
              </a:rPr>
              <a:t>Driver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数据库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地址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spring.datasource.url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jdbc:mysql://localhost:3306/book?serverTimezone=UTC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连接数据库的用户名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spring.datasource.username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root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连接数据库的密码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spring.datasource.password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yuxiang!123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组件指定日志级别为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，用于输出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组件执行的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语句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logging.level.com.yuxiang.jin.librarymanage.dao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debug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Arial Unicode MS"/>
              <a:ea typeface="JetBrains Mono"/>
            </a:endParaRPr>
          </a:p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指定应用启动时使用的端口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server.port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8081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#librarymanage webapp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登录用户名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spring.security.user.name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jinyuxiang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#librarymanage webapp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登录用户密码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spring.security.user.password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yuxiang!123</a:t>
            </a:r>
            <a:endParaRPr lang="en-US" altLang="zh-CN" sz="16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3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139391" y="8092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开发控制器组件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002BD3-DAAC-7A46-19EF-608B4F92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2" y="881059"/>
            <a:ext cx="5338677" cy="136385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8633EB9B-0C91-7584-838E-C5FCAB13F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" y="2610106"/>
            <a:ext cx="5749636" cy="36623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1D020D-A191-27D4-20ED-445D24ACF6F6}"/>
              </a:ext>
            </a:extLst>
          </p:cNvPr>
          <p:cNvSpPr txBox="1"/>
          <p:nvPr/>
        </p:nvSpPr>
        <p:spPr>
          <a:xfrm>
            <a:off x="382386" y="469757"/>
            <a:ext cx="591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(1)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Java EE</a:t>
            </a:r>
            <a:r>
              <a:rPr lang="zh-CN" altLang="en-US" sz="1600" dirty="0">
                <a:latin typeface="+mn-ea"/>
              </a:rPr>
              <a:t>应用后端分层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4CECA0-F546-8A4D-B8B8-EF6FED8DD514}"/>
              </a:ext>
            </a:extLst>
          </p:cNvPr>
          <p:cNvSpPr txBox="1"/>
          <p:nvPr/>
        </p:nvSpPr>
        <p:spPr>
          <a:xfrm>
            <a:off x="382385" y="2258231"/>
            <a:ext cx="11454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(2) Spring MVC</a:t>
            </a:r>
            <a:r>
              <a:rPr lang="zh-CN" altLang="en-US" sz="1600" dirty="0">
                <a:latin typeface="+mn-ea"/>
              </a:rPr>
              <a:t>对请求的处理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AF816-3BD8-8791-B0DE-313FD1B1F7C8}"/>
              </a:ext>
            </a:extLst>
          </p:cNvPr>
          <p:cNvSpPr txBox="1"/>
          <p:nvPr/>
        </p:nvSpPr>
        <p:spPr>
          <a:xfrm>
            <a:off x="6292736" y="469757"/>
            <a:ext cx="5095702" cy="186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(3)</a:t>
            </a:r>
            <a:r>
              <a:rPr lang="zh-CN" altLang="en-US" sz="1600" dirty="0">
                <a:latin typeface="+mn-ea"/>
              </a:rPr>
              <a:t>开发控制器组件：添加增删改查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个请求处理方法。</a:t>
            </a:r>
            <a:r>
              <a:rPr lang="en-US" altLang="zh-CN" sz="1800" b="0" i="0" u="none" strike="noStrike" baseline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200" b="0" i="0" u="none" strike="noStrike" baseline="0" dirty="0">
                <a:latin typeface="+mn-ea"/>
              </a:rPr>
              <a:t>Spring Boot</a:t>
            </a:r>
            <a:r>
              <a:rPr lang="zh-CN" altLang="en-US" sz="1200" b="0" i="0" u="none" strike="noStrike" baseline="0" dirty="0">
                <a:latin typeface="+mn-ea"/>
              </a:rPr>
              <a:t>的功能只是为整合提供自动配置，因此 </a:t>
            </a:r>
            <a:r>
              <a:rPr lang="en-US" altLang="zh-CN" sz="1200" b="0" i="0" u="none" strike="noStrike" baseline="0" dirty="0">
                <a:latin typeface="+mn-ea"/>
              </a:rPr>
              <a:t>Spring Boot</a:t>
            </a:r>
            <a:r>
              <a:rPr lang="zh-CN" altLang="en-US" sz="1200" b="0" i="0" u="none" strike="noStrike" baseline="0" dirty="0">
                <a:latin typeface="+mn-ea"/>
              </a:rPr>
              <a:t>应用的控制器依然是 </a:t>
            </a:r>
            <a:r>
              <a:rPr lang="en-US" altLang="zh-CN" sz="1200" b="0" i="0" u="none" strike="noStrike" baseline="0" dirty="0">
                <a:latin typeface="+mn-ea"/>
              </a:rPr>
              <a:t>Spring MVC</a:t>
            </a:r>
            <a:r>
              <a:rPr lang="zh-CN" altLang="en-US" sz="1200" b="0" i="0" u="none" strike="noStrike" baseline="0" dirty="0">
                <a:latin typeface="+mn-ea"/>
              </a:rPr>
              <a:t>、</a:t>
            </a:r>
            <a:r>
              <a:rPr lang="en-US" altLang="zh-CN" sz="1200" b="0" i="0" u="none" strike="noStrike" baseline="0" dirty="0">
                <a:latin typeface="+mn-ea"/>
              </a:rPr>
              <a:t>Spring </a:t>
            </a:r>
            <a:r>
              <a:rPr lang="en-US" altLang="zh-CN" sz="1200" b="0" i="0" u="none" strike="noStrike" baseline="0" dirty="0" err="1">
                <a:latin typeface="+mn-ea"/>
              </a:rPr>
              <a:t>WebFlux</a:t>
            </a:r>
            <a:r>
              <a:rPr lang="zh-CN" altLang="en-US" sz="1200" b="0" i="0" u="none" strike="noStrike" baseline="0" dirty="0">
                <a:latin typeface="+mn-ea"/>
              </a:rPr>
              <a:t>或</a:t>
            </a:r>
            <a:r>
              <a:rPr lang="en-US" altLang="zh-CN" sz="1200" b="0" i="0" u="none" strike="noStrike" baseline="0" dirty="0">
                <a:latin typeface="+mn-ea"/>
              </a:rPr>
              <a:t>Struts2</a:t>
            </a:r>
            <a:r>
              <a:rPr lang="zh-CN" altLang="en-US" sz="1200" b="0" i="0" u="none" strike="noStrike" baseline="0" dirty="0">
                <a:latin typeface="+mn-ea"/>
              </a:rPr>
              <a:t>的控制器，具体定义哪种控制器取决于项目技术栈选择的框架，本例采用目前国内最流行的</a:t>
            </a:r>
            <a:r>
              <a:rPr lang="en-US" altLang="zh-CN" sz="1200" b="0" i="0" u="none" strike="noStrike" baseline="0" dirty="0">
                <a:latin typeface="+mn-ea"/>
              </a:rPr>
              <a:t>Spring MVC</a:t>
            </a:r>
            <a:r>
              <a:rPr lang="zh-CN" altLang="en-US" sz="1200" b="0" i="0" u="none" strike="noStrike" baseline="0" dirty="0">
                <a:latin typeface="+mn-ea"/>
              </a:rPr>
              <a:t>作为前端框架，因此这里定义一个</a:t>
            </a:r>
            <a:r>
              <a:rPr lang="en-US" altLang="zh-CN" sz="1200" b="0" i="0" u="none" strike="noStrike" baseline="0" dirty="0">
                <a:latin typeface="+mn-ea"/>
              </a:rPr>
              <a:t>Spring MVC</a:t>
            </a:r>
            <a:r>
              <a:rPr lang="zh-CN" altLang="en-US" sz="1200" b="0" i="0" u="none" strike="noStrike" baseline="0" dirty="0">
                <a:latin typeface="+mn-ea"/>
              </a:rPr>
              <a:t>的前端控制器类。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57E797-0568-DF21-502D-CF7CF541826C}"/>
              </a:ext>
            </a:extLst>
          </p:cNvPr>
          <p:cNvSpPr txBox="1"/>
          <p:nvPr/>
        </p:nvSpPr>
        <p:spPr>
          <a:xfrm>
            <a:off x="6292736" y="2347755"/>
            <a:ext cx="5353396" cy="4534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</a:rPr>
              <a:t>(4)</a:t>
            </a:r>
            <a:r>
              <a:rPr lang="zh-CN" altLang="en-US" sz="1600" dirty="0">
                <a:latin typeface="+mn-ea"/>
              </a:rPr>
              <a:t>注解说明</a:t>
            </a:r>
            <a:endParaRPr lang="en-US" altLang="zh-CN" sz="1600" dirty="0"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@Controller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100" dirty="0">
                <a:latin typeface="+mn-ea"/>
              </a:rPr>
              <a:t>@Controller</a:t>
            </a:r>
            <a:r>
              <a:rPr lang="zh-CN" altLang="en-US" sz="1100" dirty="0">
                <a:latin typeface="+mn-ea"/>
              </a:rPr>
              <a:t>是</a:t>
            </a:r>
            <a:r>
              <a:rPr lang="en-US" altLang="zh-CN" sz="1100" dirty="0">
                <a:latin typeface="+mn-ea"/>
              </a:rPr>
              <a:t>Spring MVC</a:t>
            </a:r>
            <a:r>
              <a:rPr lang="zh-CN" altLang="en-US" sz="1100" dirty="0">
                <a:latin typeface="+mn-ea"/>
              </a:rPr>
              <a:t>框架中的一个注解，用于标识一个类是控制器。控制器负责接收请求并将请求转发给相应的处理方法进行处理。在</a:t>
            </a:r>
            <a:r>
              <a:rPr lang="en-US" altLang="zh-CN" sz="1100" dirty="0">
                <a:latin typeface="+mn-ea"/>
              </a:rPr>
              <a:t>@Controller</a:t>
            </a:r>
            <a:r>
              <a:rPr lang="zh-CN" altLang="en-US" sz="1100" dirty="0">
                <a:latin typeface="+mn-ea"/>
              </a:rPr>
              <a:t>类中，可以使用</a:t>
            </a:r>
            <a:r>
              <a:rPr lang="en-US" altLang="zh-CN" sz="1100" dirty="0">
                <a:latin typeface="+mn-ea"/>
              </a:rPr>
              <a:t>@RequestMapping</a:t>
            </a:r>
            <a:r>
              <a:rPr lang="zh-CN" altLang="en-US" sz="1100" dirty="0">
                <a:latin typeface="+mn-ea"/>
              </a:rPr>
              <a:t>注解来指定处理请求的</a:t>
            </a:r>
            <a:r>
              <a:rPr lang="en-US" altLang="zh-CN" sz="1100" dirty="0">
                <a:latin typeface="+mn-ea"/>
              </a:rPr>
              <a:t>URL</a:t>
            </a:r>
            <a:r>
              <a:rPr lang="zh-CN" altLang="en-US" sz="1100" dirty="0">
                <a:latin typeface="+mn-ea"/>
              </a:rPr>
              <a:t>路径。此外，</a:t>
            </a:r>
            <a:r>
              <a:rPr lang="en-US" altLang="zh-CN" sz="1100" dirty="0">
                <a:latin typeface="+mn-ea"/>
              </a:rPr>
              <a:t>@Controller</a:t>
            </a:r>
            <a:r>
              <a:rPr lang="zh-CN" altLang="en-US" sz="1100" dirty="0">
                <a:latin typeface="+mn-ea"/>
              </a:rPr>
              <a:t>类中的方法可以直接通过返回</a:t>
            </a:r>
            <a:r>
              <a:rPr lang="en-US" altLang="zh-CN" sz="1100" dirty="0">
                <a:latin typeface="+mn-ea"/>
              </a:rPr>
              <a:t>String</a:t>
            </a:r>
            <a:r>
              <a:rPr lang="zh-CN" altLang="en-US" sz="1100" dirty="0">
                <a:latin typeface="+mn-ea"/>
              </a:rPr>
              <a:t>跳转到</a:t>
            </a:r>
            <a:r>
              <a:rPr lang="en-US" altLang="zh-CN" sz="1100" dirty="0" err="1">
                <a:latin typeface="+mn-ea"/>
              </a:rPr>
              <a:t>jsp</a:t>
            </a:r>
            <a:r>
              <a:rPr lang="zh-CN" altLang="en-US" sz="1100" dirty="0">
                <a:latin typeface="+mn-ea"/>
              </a:rPr>
              <a:t>、</a:t>
            </a:r>
            <a:r>
              <a:rPr lang="en-US" altLang="zh-CN" sz="1100" dirty="0" err="1">
                <a:latin typeface="+mn-ea"/>
              </a:rPr>
              <a:t>ftl</a:t>
            </a:r>
            <a:r>
              <a:rPr lang="zh-CN" altLang="en-US" sz="1100" dirty="0">
                <a:latin typeface="+mn-ea"/>
              </a:rPr>
              <a:t>、</a:t>
            </a:r>
            <a:r>
              <a:rPr lang="en-US" altLang="zh-CN" sz="1100" dirty="0">
                <a:latin typeface="+mn-ea"/>
              </a:rPr>
              <a:t>html</a:t>
            </a:r>
            <a:r>
              <a:rPr lang="zh-CN" altLang="en-US" sz="1100" dirty="0">
                <a:latin typeface="+mn-ea"/>
              </a:rPr>
              <a:t>等模版页面。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@GetMapping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100" b="0" i="0" dirty="0">
                <a:solidFill>
                  <a:srgbClr val="222226"/>
                </a:solidFill>
                <a:effectLst/>
                <a:latin typeface="+mn-ea"/>
              </a:rPr>
              <a:t> Spring MVC</a:t>
            </a:r>
            <a:r>
              <a:rPr lang="zh-CN" altLang="en-US" sz="1100" b="0" i="0" dirty="0">
                <a:solidFill>
                  <a:srgbClr val="222226"/>
                </a:solidFill>
                <a:effectLst/>
                <a:latin typeface="+mn-ea"/>
              </a:rPr>
              <a:t>框架中的一个注解</a:t>
            </a:r>
            <a:r>
              <a:rPr lang="en-US" altLang="zh-CN" sz="1100" b="0" i="0" dirty="0">
                <a:solidFill>
                  <a:srgbClr val="222226"/>
                </a:solidFill>
                <a:effectLst/>
                <a:latin typeface="+mn-ea"/>
              </a:rPr>
              <a:t>,</a:t>
            </a:r>
            <a:r>
              <a:rPr lang="zh-CN" altLang="en-US" sz="1100" b="0" i="0" dirty="0">
                <a:solidFill>
                  <a:srgbClr val="222226"/>
                </a:solidFill>
                <a:effectLst/>
                <a:latin typeface="+mn-ea"/>
              </a:rPr>
              <a:t>用于处理</a:t>
            </a:r>
            <a:r>
              <a:rPr lang="en-US" altLang="zh-CN" sz="1100" b="0" i="0" dirty="0">
                <a:solidFill>
                  <a:srgbClr val="222226"/>
                </a:solidFill>
                <a:effectLst/>
                <a:latin typeface="+mn-ea"/>
              </a:rPr>
              <a:t>HTTP GET</a:t>
            </a:r>
            <a:r>
              <a:rPr lang="zh-CN" altLang="en-US" sz="1100" b="0" i="0" dirty="0">
                <a:solidFill>
                  <a:srgbClr val="222226"/>
                </a:solidFill>
                <a:effectLst/>
                <a:latin typeface="+mn-ea"/>
              </a:rPr>
              <a:t>请求，并将请求映射到具体的处理方法中。具体来说</a:t>
            </a:r>
            <a:r>
              <a:rPr lang="en-US" altLang="zh-CN" sz="1100" b="0" i="0" dirty="0">
                <a:solidFill>
                  <a:srgbClr val="222226"/>
                </a:solidFill>
                <a:effectLst/>
                <a:latin typeface="+mn-ea"/>
              </a:rPr>
              <a:t>@GetMapping</a:t>
            </a:r>
            <a:r>
              <a:rPr lang="zh-CN" altLang="en-US" sz="1100" b="0" i="0" dirty="0">
                <a:solidFill>
                  <a:srgbClr val="222226"/>
                </a:solidFill>
                <a:effectLst/>
                <a:latin typeface="+mn-ea"/>
              </a:rPr>
              <a:t>是一个组合注解，它相当于是</a:t>
            </a:r>
            <a:r>
              <a:rPr lang="en-US" altLang="zh-CN" sz="1100" b="0" i="0" dirty="0">
                <a:solidFill>
                  <a:srgbClr val="222226"/>
                </a:solidFill>
                <a:effectLst/>
                <a:latin typeface="+mn-ea"/>
              </a:rPr>
              <a:t>@RequestMapping(method=RequestMethod.GET)</a:t>
            </a:r>
            <a:r>
              <a:rPr lang="zh-CN" altLang="en-US" sz="1100" b="0" i="0" dirty="0">
                <a:solidFill>
                  <a:srgbClr val="222226"/>
                </a:solidFill>
                <a:effectLst/>
                <a:latin typeface="+mn-ea"/>
              </a:rPr>
              <a:t>的快捷方式。</a:t>
            </a:r>
            <a:endParaRPr lang="en-US" altLang="zh-CN" sz="1100" b="0" i="0" dirty="0">
              <a:solidFill>
                <a:srgbClr val="222226"/>
              </a:solidFill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@PostMapping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100" b="0" i="0" dirty="0">
                <a:solidFill>
                  <a:srgbClr val="222226"/>
                </a:solidFill>
                <a:effectLst/>
                <a:latin typeface="+mn-ea"/>
              </a:rPr>
              <a:t> Spring MVC</a:t>
            </a:r>
            <a:r>
              <a:rPr lang="zh-CN" altLang="en-US" sz="1100" b="0" i="0" dirty="0">
                <a:solidFill>
                  <a:srgbClr val="222226"/>
                </a:solidFill>
                <a:effectLst/>
                <a:latin typeface="+mn-ea"/>
              </a:rPr>
              <a:t>框架中的一个注解，</a:t>
            </a:r>
            <a:r>
              <a:rPr lang="zh-CN" altLang="en-US" sz="1100" dirty="0">
                <a:latin typeface="+mn-ea"/>
              </a:rPr>
              <a:t>用于处理</a:t>
            </a:r>
            <a:r>
              <a:rPr lang="en-US" altLang="zh-CN" sz="1100" dirty="0">
                <a:latin typeface="+mn-ea"/>
              </a:rPr>
              <a:t>HTTP POST</a:t>
            </a:r>
            <a:r>
              <a:rPr lang="zh-CN" altLang="en-US" sz="1100" dirty="0">
                <a:latin typeface="+mn-ea"/>
              </a:rPr>
              <a:t>请求，并将请求映射到具体的处理方法中。</a:t>
            </a:r>
            <a:r>
              <a:rPr lang="en-US" altLang="zh-CN" sz="1100" dirty="0">
                <a:latin typeface="+mn-ea"/>
              </a:rPr>
              <a:t>@PostMapping</a:t>
            </a:r>
            <a:r>
              <a:rPr lang="zh-CN" altLang="en-US" sz="1100" dirty="0">
                <a:latin typeface="+mn-ea"/>
              </a:rPr>
              <a:t>与</a:t>
            </a:r>
            <a:r>
              <a:rPr lang="en-US" altLang="zh-CN" sz="1100" dirty="0">
                <a:latin typeface="+mn-ea"/>
              </a:rPr>
              <a:t>@GetMapping</a:t>
            </a:r>
            <a:r>
              <a:rPr lang="zh-CN" altLang="en-US" sz="1100" dirty="0">
                <a:latin typeface="+mn-ea"/>
              </a:rPr>
              <a:t>一样，也是一个组合注解，它相当于是</a:t>
            </a:r>
            <a:r>
              <a:rPr lang="en-US" altLang="zh-CN" sz="1100" dirty="0">
                <a:latin typeface="+mn-ea"/>
              </a:rPr>
              <a:t>@RequestMapping(method=HttpMethod.POST)</a:t>
            </a:r>
            <a:r>
              <a:rPr lang="zh-CN" altLang="en-US" sz="1100" dirty="0">
                <a:latin typeface="+mn-ea"/>
              </a:rPr>
              <a:t>的快捷方式。 </a:t>
            </a:r>
            <a:endParaRPr lang="en-US" altLang="zh-CN" sz="1100" dirty="0"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@Autowired: </a:t>
            </a:r>
            <a:r>
              <a:rPr lang="zh-CN" altLang="en-US" sz="1100" dirty="0">
                <a:latin typeface="+mn-ea"/>
              </a:rPr>
              <a:t>是</a:t>
            </a:r>
            <a:r>
              <a:rPr lang="en-US" altLang="zh-CN" sz="1100" dirty="0">
                <a:latin typeface="+mn-ea"/>
              </a:rPr>
              <a:t>Spring</a:t>
            </a:r>
            <a:r>
              <a:rPr lang="zh-CN" altLang="en-US" sz="1100" dirty="0">
                <a:latin typeface="+mn-ea"/>
              </a:rPr>
              <a:t>对组件自动装配的一种方式，默认优先按照类型从</a:t>
            </a:r>
            <a:r>
              <a:rPr lang="en-US" altLang="zh-CN" sz="1100" dirty="0">
                <a:latin typeface="+mn-ea"/>
              </a:rPr>
              <a:t>IOC</a:t>
            </a:r>
            <a:r>
              <a:rPr lang="zh-CN" altLang="en-US" sz="1100" dirty="0">
                <a:latin typeface="+mn-ea"/>
              </a:rPr>
              <a:t>容器中寻找对应的组件，如果有多个相同类型的组件，可结合</a:t>
            </a:r>
            <a:r>
              <a:rPr lang="en-US" altLang="zh-CN" sz="1100" dirty="0">
                <a:latin typeface="+mn-ea"/>
              </a:rPr>
              <a:t>@Qualifier</a:t>
            </a:r>
            <a:r>
              <a:rPr lang="zh-CN" altLang="en-US" sz="1100" dirty="0">
                <a:latin typeface="+mn-ea"/>
              </a:rPr>
              <a:t>注解使用，将属性的名称作为组件的</a:t>
            </a:r>
            <a:r>
              <a:rPr lang="en-US" altLang="zh-CN" sz="1100" dirty="0">
                <a:latin typeface="+mn-ea"/>
              </a:rPr>
              <a:t>id</a:t>
            </a:r>
            <a:r>
              <a:rPr lang="zh-CN" altLang="en-US" sz="1100" dirty="0">
                <a:latin typeface="+mn-ea"/>
              </a:rPr>
              <a:t>去容器中查找。</a:t>
            </a:r>
            <a:r>
              <a:rPr lang="en-US" altLang="zh-CN" sz="1100" b="0" i="0" dirty="0">
                <a:solidFill>
                  <a:srgbClr val="121212"/>
                </a:solidFill>
                <a:effectLst/>
                <a:latin typeface="-apple-system"/>
              </a:rPr>
              <a:t>@Autowired</a:t>
            </a:r>
            <a:r>
              <a:rPr lang="zh-CN" altLang="en-US" sz="1100" b="0" i="0" dirty="0">
                <a:solidFill>
                  <a:srgbClr val="121212"/>
                </a:solidFill>
                <a:effectLst/>
                <a:latin typeface="-apple-system"/>
              </a:rPr>
              <a:t>注解可以作用在构造器、字段和</a:t>
            </a:r>
            <a:r>
              <a:rPr lang="en-US" altLang="zh-CN" sz="1100" b="0" i="0" dirty="0">
                <a:solidFill>
                  <a:srgbClr val="121212"/>
                </a:solidFill>
                <a:effectLst/>
                <a:latin typeface="-apple-system"/>
              </a:rPr>
              <a:t>setter</a:t>
            </a:r>
            <a:r>
              <a:rPr lang="zh-CN" altLang="en-US" sz="1100" b="0" i="0" dirty="0">
                <a:solidFill>
                  <a:srgbClr val="121212"/>
                </a:solidFill>
                <a:effectLst/>
                <a:latin typeface="-apple-system"/>
              </a:rPr>
              <a:t>方法上。</a:t>
            </a:r>
            <a:endParaRPr lang="zh-CN" altLang="en-US" sz="1100" dirty="0">
              <a:latin typeface="+mn-ea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8F06005-E253-6BFE-5D1C-618A8AE86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621537"/>
              </p:ext>
            </p:extLst>
          </p:nvPr>
        </p:nvGraphicFramePr>
        <p:xfrm>
          <a:off x="8263604" y="1984270"/>
          <a:ext cx="1630030" cy="7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906920" imgH="819000" progId="Package">
                  <p:embed/>
                </p:oleObj>
              </mc:Choice>
              <mc:Fallback>
                <p:oleObj name="Packager Shell Object" showAsIcon="1" r:id="rId5" imgW="1906920" imgH="81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3604" y="1984270"/>
                        <a:ext cx="1630030" cy="70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69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8447EA-FDF3-FCE9-FCB8-808202BEF693}"/>
              </a:ext>
            </a:extLst>
          </p:cNvPr>
          <p:cNvSpPr txBox="1"/>
          <p:nvPr/>
        </p:nvSpPr>
        <p:spPr>
          <a:xfrm>
            <a:off x="4139391" y="8092"/>
            <a:ext cx="3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开发业务组件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1D020D-A191-27D4-20ED-445D24ACF6F6}"/>
              </a:ext>
            </a:extLst>
          </p:cNvPr>
          <p:cNvSpPr txBox="1"/>
          <p:nvPr/>
        </p:nvSpPr>
        <p:spPr>
          <a:xfrm>
            <a:off x="382386" y="469757"/>
            <a:ext cx="11321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+mn-ea"/>
              </a:rPr>
              <a:t>(1)</a:t>
            </a:r>
            <a:r>
              <a:rPr lang="zh-CN" altLang="en-US" sz="1400" b="0" i="0" u="none" strike="noStrike" baseline="0" dirty="0">
                <a:latin typeface="+mn-ea"/>
              </a:rPr>
              <a:t>实际项目中的控制器要调用业务组件来处理用户响应，因此本例会开发一个业务组件来处理用户请求。本例的业务组件要能实现添加图书、删除图书</a:t>
            </a:r>
            <a:r>
              <a:rPr lang="zh-CN" altLang="en-US" sz="1400" dirty="0">
                <a:latin typeface="+mn-ea"/>
              </a:rPr>
              <a:t>、</a:t>
            </a:r>
            <a:r>
              <a:rPr lang="zh-CN" altLang="en-US" sz="1400" b="0" i="0" u="none" strike="noStrike" baseline="0" dirty="0">
                <a:latin typeface="+mn-ea"/>
              </a:rPr>
              <a:t>列出全部图书</a:t>
            </a:r>
            <a:r>
              <a:rPr lang="zh-CN" altLang="en-US" sz="1400" dirty="0">
                <a:latin typeface="+mn-ea"/>
              </a:rPr>
              <a:t>、修改图书</a:t>
            </a:r>
            <a:r>
              <a:rPr lang="zh-CN" altLang="en-US" sz="1400" b="0" i="0" u="none" strike="noStrike" baseline="0" dirty="0">
                <a:latin typeface="+mn-ea"/>
              </a:rPr>
              <a:t>这三个功能。下面是本例业务组件的接口代码。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AF816-3BD8-8791-B0DE-313FD1B1F7C8}"/>
              </a:ext>
            </a:extLst>
          </p:cNvPr>
          <p:cNvSpPr txBox="1"/>
          <p:nvPr/>
        </p:nvSpPr>
        <p:spPr>
          <a:xfrm>
            <a:off x="6096000" y="1023755"/>
            <a:ext cx="5284124" cy="75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(2)</a:t>
            </a:r>
            <a:r>
              <a:rPr lang="zh-CN" altLang="en-US" sz="1400" dirty="0">
                <a:latin typeface="+mn-ea"/>
              </a:rPr>
              <a:t>该</a:t>
            </a:r>
            <a:r>
              <a:rPr lang="en-US" altLang="zh-CN" sz="1400" dirty="0">
                <a:latin typeface="+mn-ea"/>
              </a:rPr>
              <a:t>Service</a:t>
            </a:r>
            <a:r>
              <a:rPr lang="zh-CN" altLang="en-US" sz="1400" dirty="0">
                <a:latin typeface="+mn-ea"/>
              </a:rPr>
              <a:t>组件的实现类则调用</a:t>
            </a:r>
            <a:r>
              <a:rPr lang="en-US" altLang="zh-CN" sz="1400" dirty="0">
                <a:latin typeface="+mn-ea"/>
              </a:rPr>
              <a:t>DAO</a:t>
            </a:r>
            <a:r>
              <a:rPr lang="zh-CN" altLang="en-US" sz="1400" dirty="0">
                <a:latin typeface="+mn-ea"/>
              </a:rPr>
              <a:t>组件的方法来实现上述方法。下面是</a:t>
            </a:r>
            <a:r>
              <a:rPr lang="en-US" altLang="zh-CN" sz="1400" dirty="0" err="1">
                <a:latin typeface="+mn-ea"/>
              </a:rPr>
              <a:t>BookService</a:t>
            </a:r>
            <a:r>
              <a:rPr lang="zh-CN" altLang="en-US" sz="1400" dirty="0">
                <a:latin typeface="+mn-ea"/>
              </a:rPr>
              <a:t>组件的实现类代码。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233F7-35C6-8DD8-7B68-DEDC7FF5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1" y="1027824"/>
            <a:ext cx="3786967" cy="2866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6B923E-5B9C-6991-1713-354CD5DA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870363"/>
            <a:ext cx="5162203" cy="48380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E135F7-9FDC-D76E-953C-FC3128D08E13}"/>
              </a:ext>
            </a:extLst>
          </p:cNvPr>
          <p:cNvSpPr txBox="1"/>
          <p:nvPr/>
        </p:nvSpPr>
        <p:spPr>
          <a:xfrm>
            <a:off x="457200" y="3956858"/>
            <a:ext cx="5516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(3)</a:t>
            </a:r>
            <a:r>
              <a:rPr lang="zh-CN" altLang="en-US" sz="1400" dirty="0">
                <a:latin typeface="+mn-ea"/>
              </a:rPr>
              <a:t>注解说明：</a:t>
            </a:r>
            <a:endParaRPr lang="en-US" altLang="zh-CN" sz="1400" dirty="0">
              <a:latin typeface="+mn-ea"/>
            </a:endParaRPr>
          </a:p>
          <a:p>
            <a:pPr marL="171450" indent="-171450" algn="just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@Service</a:t>
            </a:r>
            <a:r>
              <a:rPr lang="zh-CN" altLang="en-US" sz="1200" dirty="0">
                <a:latin typeface="+mn-ea"/>
              </a:rPr>
              <a:t>是</a:t>
            </a:r>
            <a:r>
              <a:rPr lang="en-US" altLang="zh-CN" sz="1200" dirty="0">
                <a:latin typeface="+mn-ea"/>
              </a:rPr>
              <a:t>Spring</a:t>
            </a:r>
            <a:r>
              <a:rPr lang="zh-CN" altLang="en-US" sz="1200" dirty="0">
                <a:latin typeface="+mn-ea"/>
              </a:rPr>
              <a:t>框架中的注解之一，用于标注一个类为服务层组件，通常与</a:t>
            </a:r>
            <a:r>
              <a:rPr lang="en-US" altLang="zh-CN" sz="1200" dirty="0">
                <a:latin typeface="+mn-ea"/>
              </a:rPr>
              <a:t>@Autowired</a:t>
            </a:r>
            <a:r>
              <a:rPr lang="zh-CN" altLang="en-US" sz="1200" dirty="0">
                <a:latin typeface="+mn-ea"/>
              </a:rPr>
              <a:t>注解一起使用，实现依赖注入。使用</a:t>
            </a:r>
            <a:r>
              <a:rPr lang="en-US" altLang="zh-CN" sz="1200" dirty="0">
                <a:latin typeface="+mn-ea"/>
              </a:rPr>
              <a:t>@Service</a:t>
            </a:r>
            <a:r>
              <a:rPr lang="zh-CN" altLang="en-US" sz="1200" dirty="0">
                <a:latin typeface="+mn-ea"/>
              </a:rPr>
              <a:t>注解的类可以被</a:t>
            </a:r>
            <a:r>
              <a:rPr lang="en-US" altLang="zh-CN" sz="1200" dirty="0">
                <a:latin typeface="+mn-ea"/>
              </a:rPr>
              <a:t>Spring</a:t>
            </a:r>
            <a:r>
              <a:rPr lang="zh-CN" altLang="en-US" sz="1200" dirty="0">
                <a:latin typeface="+mn-ea"/>
              </a:rPr>
              <a:t>框架自动扫描并装配到容器中，方便在其他地方进行调用和使用。在上述引用中，</a:t>
            </a:r>
            <a:r>
              <a:rPr lang="en-US" altLang="zh-CN" sz="1200" dirty="0">
                <a:latin typeface="+mn-ea"/>
              </a:rPr>
              <a:t>@Service</a:t>
            </a:r>
            <a:r>
              <a:rPr lang="zh-CN" altLang="en-US" sz="1200" dirty="0">
                <a:latin typeface="+mn-ea"/>
              </a:rPr>
              <a:t>注解被用于标注</a:t>
            </a:r>
            <a:r>
              <a:rPr lang="en-US" altLang="zh-CN" sz="1200" dirty="0" err="1">
                <a:latin typeface="+mn-ea"/>
              </a:rPr>
              <a:t>BookService</a:t>
            </a:r>
            <a:r>
              <a:rPr lang="zh-CN" altLang="en-US" sz="1200" dirty="0">
                <a:latin typeface="+mn-ea"/>
              </a:rPr>
              <a:t>类，使它成为</a:t>
            </a:r>
            <a:r>
              <a:rPr lang="en-US" altLang="zh-CN" sz="1200" dirty="0">
                <a:latin typeface="+mn-ea"/>
              </a:rPr>
              <a:t>Spring</a:t>
            </a:r>
            <a:r>
              <a:rPr lang="zh-CN" altLang="en-US" sz="1200" dirty="0">
                <a:latin typeface="+mn-ea"/>
              </a:rPr>
              <a:t>容器中的服务层组件，实现了业务逻辑的复用。</a:t>
            </a:r>
            <a:endParaRPr lang="en-US" altLang="zh-CN" sz="1200" dirty="0">
              <a:latin typeface="+mn-ea"/>
            </a:endParaRPr>
          </a:p>
          <a:p>
            <a:pPr marL="171450" indent="-171450" algn="just">
              <a:buFont typeface="Wingdings" panose="05000000000000000000" pitchFamily="2" charset="2"/>
              <a:buChar char="l"/>
            </a:pP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@Transactional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是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Spring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框架中用于声明式事务管理的注解。它可以被用于类或方法上，表示该类或方法需要被事务管理器管理。当使用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@Transactional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注解时，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Spring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会自动为该类或方法开启一个事务，并在方法执行完毕后根据执行结果提交或回滚事务。如果方法执行过程中抛出了异常，事务会被回滚，否则事务会被提交。使用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-apple-system"/>
              </a:rPr>
              <a:t>@Transactional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-apple-system"/>
              </a:rPr>
              <a:t>注解可以大大简化事务管理的代码，提高开发效率。</a:t>
            </a:r>
            <a:endParaRPr lang="en-US" altLang="zh-CN" sz="1200" b="0" i="0" dirty="0">
              <a:solidFill>
                <a:srgbClr val="222226"/>
              </a:solidFill>
              <a:effectLst/>
              <a:latin typeface="+mn-ea"/>
            </a:endParaRPr>
          </a:p>
          <a:p>
            <a:pPr algn="just"/>
            <a:r>
              <a:rPr lang="en-US" altLang="zh-CN" sz="1200" dirty="0">
                <a:solidFill>
                  <a:srgbClr val="222226"/>
                </a:solidFill>
                <a:latin typeface="+mn-ea"/>
              </a:rPr>
              <a:t>    propagation</a:t>
            </a:r>
            <a:r>
              <a:rPr lang="zh-CN" altLang="en-US" sz="1200" dirty="0">
                <a:solidFill>
                  <a:srgbClr val="222226"/>
                </a:solidFill>
                <a:latin typeface="+mn-ea"/>
              </a:rPr>
              <a:t>：指定事务传播行为，默认值是</a:t>
            </a:r>
            <a:r>
              <a:rPr lang="en-US" altLang="zh-CN" sz="1200" dirty="0" err="1">
                <a:solidFill>
                  <a:srgbClr val="222226"/>
                </a:solidFill>
                <a:latin typeface="+mn-ea"/>
              </a:rPr>
              <a:t>Propagation.REQUIRED</a:t>
            </a:r>
            <a:r>
              <a:rPr lang="zh-CN" altLang="en-US" sz="1200" dirty="0">
                <a:solidFill>
                  <a:srgbClr val="222226"/>
                </a:solidFill>
                <a:latin typeface="+mn-ea"/>
              </a:rPr>
              <a:t>。</a:t>
            </a:r>
            <a:endParaRPr lang="en-US" altLang="zh-CN" sz="1200" dirty="0">
              <a:solidFill>
                <a:srgbClr val="222226"/>
              </a:solidFill>
              <a:latin typeface="+mn-ea"/>
            </a:endParaRPr>
          </a:p>
          <a:p>
            <a:pPr algn="just"/>
            <a:r>
              <a:rPr lang="en-US" altLang="zh-CN" sz="1200" b="0" i="0" dirty="0">
                <a:solidFill>
                  <a:srgbClr val="222226"/>
                </a:solidFill>
                <a:effectLst/>
                <a:latin typeface="+mn-ea"/>
              </a:rPr>
              <a:t>    timeout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+mn-ea"/>
              </a:rPr>
              <a:t>：指定事务的超时时长，默认值是</a:t>
            </a:r>
            <a:r>
              <a:rPr lang="en-US" altLang="zh-CN" sz="1200" b="0" i="0" dirty="0">
                <a:solidFill>
                  <a:srgbClr val="222226"/>
                </a:solidFill>
                <a:effectLst/>
                <a:latin typeface="+mn-ea"/>
              </a:rPr>
              <a:t>-1</a:t>
            </a:r>
            <a:r>
              <a:rPr lang="zh-CN" altLang="en-US" sz="1200" b="0" i="0" dirty="0">
                <a:solidFill>
                  <a:srgbClr val="222226"/>
                </a:solidFill>
                <a:effectLst/>
                <a:latin typeface="+mn-ea"/>
              </a:rPr>
              <a:t>，代表永不超时。</a:t>
            </a:r>
            <a:endParaRPr lang="en-US" altLang="zh-CN" sz="1200" b="0" i="0" dirty="0">
              <a:solidFill>
                <a:srgbClr val="2222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08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CFD7BCCB11654597752DB982821F90" ma:contentTypeVersion="12" ma:contentTypeDescription="Create a new document." ma:contentTypeScope="" ma:versionID="8fcaecd4587b5a6e12df869f7da9ab5b">
  <xsd:schema xmlns:xsd="http://www.w3.org/2001/XMLSchema" xmlns:xs="http://www.w3.org/2001/XMLSchema" xmlns:p="http://schemas.microsoft.com/office/2006/metadata/properties" xmlns:ns3="10299242-1a9f-41a3-ba29-0a43e323a3a2" xmlns:ns4="3fe6f186-f5f4-40d9-8ed0-d4129be3f1dd" targetNamespace="http://schemas.microsoft.com/office/2006/metadata/properties" ma:root="true" ma:fieldsID="42da449aa5e172116368396ab32448c6" ns3:_="" ns4:_="">
    <xsd:import namespace="10299242-1a9f-41a3-ba29-0a43e323a3a2"/>
    <xsd:import namespace="3fe6f186-f5f4-40d9-8ed0-d4129be3f1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99242-1a9f-41a3-ba29-0a43e323a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6f186-f5f4-40d9-8ed0-d4129be3f1d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E97AD-D52D-474F-B4F9-4EA97653B5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3B82C-18A2-44FA-ABA2-F968607D2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299242-1a9f-41a3-ba29-0a43e323a3a2"/>
    <ds:schemaRef ds:uri="3fe6f186-f5f4-40d9-8ed0-d4129be3f1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E19811-A245-4B58-AA7C-185368453B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53031</TotalTime>
  <Words>1994</Words>
  <Application>Microsoft Office PowerPoint</Application>
  <PresentationFormat>宽屏</PresentationFormat>
  <Paragraphs>120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-apple-system</vt:lpstr>
      <vt:lpstr>Arial Unicode MS</vt:lpstr>
      <vt:lpstr>DengXian</vt:lpstr>
      <vt:lpstr>DengXian Light</vt:lpstr>
      <vt:lpstr>SimSun</vt:lpstr>
      <vt:lpstr>Arial</vt:lpstr>
      <vt:lpstr>Calibri</vt:lpstr>
      <vt:lpstr>Calibri Light</vt:lpstr>
      <vt:lpstr>Courier New</vt:lpstr>
      <vt:lpstr>Wingdings</vt:lpstr>
      <vt:lpstr>Office Theme</vt:lpstr>
      <vt:lpstr>Office 主题​​</vt:lpstr>
      <vt:lpstr>Packager Shell Object</vt:lpstr>
      <vt:lpstr>Simple Book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Jophin Joseph</dc:creator>
  <cp:lastModifiedBy>Yuxiang Jin</cp:lastModifiedBy>
  <cp:revision>199</cp:revision>
  <dcterms:created xsi:type="dcterms:W3CDTF">2020-10-07T10:41:58Z</dcterms:created>
  <dcterms:modified xsi:type="dcterms:W3CDTF">2023-11-03T03:40:35Z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0x01010038CFD7BCCB11654597752DB982821F90</vt:lpwstr>
  </property>
</Properties>
</file>