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70" r:id="rId5"/>
    <p:sldId id="258" r:id="rId6"/>
    <p:sldId id="271" r:id="rId7"/>
    <p:sldId id="260" r:id="rId8"/>
    <p:sldId id="261" r:id="rId9"/>
    <p:sldId id="262" r:id="rId10"/>
    <p:sldId id="265" r:id="rId11"/>
    <p:sldId id="266" r:id="rId12"/>
    <p:sldId id="267" r:id="rId13"/>
    <p:sldId id="268" r:id="rId14"/>
    <p:sldId id="259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4" d="100"/>
          <a:sy n="44" d="100"/>
        </p:scale>
        <p:origin x="-11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B1F284-86AD-49B2-813D-FE8E2FAAEC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F65907-2600-4922-83CA-AC1F516F5E9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模块说明：我是土豪是买家通道，我的</a:t>
            </a:r>
            <a:r>
              <a:rPr lang="en-US" altLang="zh-CN" dirty="0" smtClean="0"/>
              <a:t>Brands</a:t>
            </a:r>
            <a:r>
              <a:rPr lang="zh-CN" altLang="en-US" dirty="0" smtClean="0"/>
              <a:t>是加盟商通道。（其余不作说明）</a:t>
            </a:r>
            <a:endParaRPr lang="en-US" altLang="zh-CN" dirty="0" smtClean="0"/>
          </a:p>
          <a:p>
            <a:r>
              <a:rPr lang="zh-CN" altLang="en-US" dirty="0" smtClean="0"/>
              <a:t>幻灯片放映状态下：点击注册进入注册页面，点击登录进入登录页面，点击“我是土豪”、“我的</a:t>
            </a:r>
            <a:r>
              <a:rPr lang="en-US" altLang="zh-CN" dirty="0" smtClean="0"/>
              <a:t>Brands</a:t>
            </a:r>
            <a:r>
              <a:rPr lang="zh-CN" altLang="en-US" dirty="0" smtClean="0"/>
              <a:t>”和“品牌通道”进入提示登录或注册页面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65907-2600-4922-83CA-AC1F516F5E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主要实现一键品牌展示页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65907-2600-4922-83CA-AC1F516F5E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主要实现一键品牌展示页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65907-2600-4922-83CA-AC1F516F5E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幻灯片放映状态下：点击返回主页返回主页，点击注册跳转注册页面，点击登录进入登录页面。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65907-2600-4922-83CA-AC1F516F5E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备注功能：注意同意注册之后才能进入注册页面</a:t>
            </a:r>
            <a:endParaRPr lang="en-US" altLang="zh-CN" dirty="0" smtClean="0"/>
          </a:p>
          <a:p>
            <a:r>
              <a:rPr lang="zh-CN" altLang="en-US" dirty="0" smtClean="0"/>
              <a:t>幻灯片放映状态下，点击同意协议进入设置用户名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65907-2600-4922-83CA-AC1F516F5E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备注功能：验证邮箱有效，也可以用手机注册，同样要验证手机号码有效。</a:t>
            </a:r>
            <a:endParaRPr lang="en-US" altLang="zh-CN" dirty="0" smtClean="0"/>
          </a:p>
          <a:p>
            <a:r>
              <a:rPr lang="zh-CN" altLang="en-US" dirty="0" smtClean="0"/>
              <a:t>幻灯片放映状态下，点击非“下一步”的其他部分，将填充电子邮箱，点击非“下一步”的其他部分，将滑动验证码。随后点击下一步进入账号填写。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65907-2600-4922-83CA-AC1F516F5E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幻灯片放映条件下点击非“下一步”的区域，填充会员名，再点击填充密码与确认密码，之后点击下一步进入注册成功页面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65907-2600-4922-83CA-AC1F516F5E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备注功能：自动跳转到登陆后主页面</a:t>
            </a:r>
            <a:endParaRPr lang="en-US" altLang="zh-CN" dirty="0" smtClean="0"/>
          </a:p>
          <a:p>
            <a:r>
              <a:rPr lang="zh-CN" altLang="en-US" dirty="0" smtClean="0"/>
              <a:t>幻灯片放映下：点击恭喜您注册成功模块进入登陆后主页面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65907-2600-4922-83CA-AC1F516F5E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幻灯片放映模式下：点击非“登录部分”依次填充会员名密码和推动验证条。点击登录跳转登陆后页面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65907-2600-4922-83CA-AC1F516F5E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幻灯片放映后：点击“我是土豪”进入买家模块，点击“</a:t>
            </a:r>
            <a:r>
              <a:rPr lang="en-US" altLang="zh-CN" dirty="0" smtClean="0"/>
              <a:t>Brands</a:t>
            </a:r>
            <a:r>
              <a:rPr lang="zh-CN" altLang="en-US" dirty="0" smtClean="0"/>
              <a:t>”进入加盟模块，点击“品牌通道”品牌模块。点击退出返回登录前主页面。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65907-2600-4922-83CA-AC1F516F5E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主要实现一键品牌展示页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65907-2600-4922-83CA-AC1F516F5E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slide" Target="slide2.xml"/><Relationship Id="rId2" Type="http://schemas.openxmlformats.org/officeDocument/2006/relationships/slide" Target="slide7.xml"/><Relationship Id="rId1" Type="http://schemas.openxmlformats.org/officeDocument/2006/relationships/slide" Target="slide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slide" Target="slide1.xml"/><Relationship Id="rId2" Type="http://schemas.openxmlformats.org/officeDocument/2006/relationships/slide" Target="slide7.xml"/><Relationship Id="rId1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slide" Target="slide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slide" Target="slide11.xml"/><Relationship Id="rId4" Type="http://schemas.openxmlformats.org/officeDocument/2006/relationships/slide" Target="slide9.xml"/><Relationship Id="rId3" Type="http://schemas.openxmlformats.org/officeDocument/2006/relationships/slide" Target="slide10.xml"/><Relationship Id="rId2" Type="http://schemas.openxmlformats.org/officeDocument/2006/relationships/slide" Target="slide7.xml"/><Relationship Id="rId1" Type="http://schemas.openxmlformats.org/officeDocument/2006/relationships/slide" Target="slid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zh-CN" altLang="en-US" b="1" dirty="0" smtClean="0"/>
              <a:t>首页模块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登录前</a:t>
            </a:r>
            <a:endParaRPr lang="zh-CN" altLang="en-US" b="1" dirty="0"/>
          </a:p>
        </p:txBody>
      </p:sp>
      <p:sp>
        <p:nvSpPr>
          <p:cNvPr id="4" name="圆角矩形 3">
            <a:hlinkClick r:id="rId1" action="ppaction://hlinksldjump"/>
          </p:cNvPr>
          <p:cNvSpPr/>
          <p:nvPr/>
        </p:nvSpPr>
        <p:spPr>
          <a:xfrm>
            <a:off x="7135900" y="1621678"/>
            <a:ext cx="1008000" cy="45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注册</a:t>
            </a:r>
            <a:endParaRPr lang="zh-CN" altLang="en-US" sz="2400" dirty="0"/>
          </a:p>
        </p:txBody>
      </p:sp>
      <p:sp>
        <p:nvSpPr>
          <p:cNvPr id="5" name="圆角矩形 4">
            <a:hlinkClick r:id="rId2" action="ppaction://hlinksldjump"/>
          </p:cNvPr>
          <p:cNvSpPr/>
          <p:nvPr/>
        </p:nvSpPr>
        <p:spPr>
          <a:xfrm>
            <a:off x="7135900" y="2214554"/>
            <a:ext cx="1008000" cy="45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登录</a:t>
            </a:r>
            <a:endParaRPr lang="zh-CN" altLang="en-US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57224" y="1582702"/>
            <a:ext cx="26432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 smtClean="0"/>
              <a:t>Brands</a:t>
            </a:r>
            <a:endParaRPr lang="en-US" altLang="zh-CN" sz="6000" b="1" dirty="0" smtClean="0"/>
          </a:p>
        </p:txBody>
      </p:sp>
      <p:sp>
        <p:nvSpPr>
          <p:cNvPr id="7" name="圆角矩形 6"/>
          <p:cNvSpPr/>
          <p:nvPr/>
        </p:nvSpPr>
        <p:spPr>
          <a:xfrm>
            <a:off x="1000100" y="2940024"/>
            <a:ext cx="7143800" cy="1214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品牌展示</a:t>
            </a:r>
            <a:endParaRPr lang="zh-CN" altLang="en-US" sz="2400" dirty="0"/>
          </a:p>
        </p:txBody>
      </p:sp>
      <p:sp>
        <p:nvSpPr>
          <p:cNvPr id="10" name="圆角矩形 9"/>
          <p:cNvSpPr/>
          <p:nvPr/>
        </p:nvSpPr>
        <p:spPr>
          <a:xfrm>
            <a:off x="1000100" y="4583098"/>
            <a:ext cx="1785950" cy="1500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最新品牌</a:t>
            </a:r>
            <a:endParaRPr lang="en-US" altLang="zh-CN" dirty="0" smtClean="0"/>
          </a:p>
        </p:txBody>
      </p:sp>
      <p:sp>
        <p:nvSpPr>
          <p:cNvPr id="12" name="圆角矩形 11"/>
          <p:cNvSpPr/>
          <p:nvPr/>
        </p:nvSpPr>
        <p:spPr>
          <a:xfrm>
            <a:off x="3428992" y="4654536"/>
            <a:ext cx="2286016" cy="1500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加盟论坛</a:t>
            </a:r>
            <a:endParaRPr lang="en-US" altLang="zh-CN" dirty="0" smtClean="0"/>
          </a:p>
        </p:txBody>
      </p:sp>
      <p:sp>
        <p:nvSpPr>
          <p:cNvPr id="13" name="圆角矩形 12"/>
          <p:cNvSpPr/>
          <p:nvPr/>
        </p:nvSpPr>
        <p:spPr>
          <a:xfrm>
            <a:off x="6357950" y="4654536"/>
            <a:ext cx="1785950" cy="1500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常用服务</a:t>
            </a:r>
            <a:endParaRPr lang="en-US" altLang="zh-CN" dirty="0" smtClean="0"/>
          </a:p>
        </p:txBody>
      </p:sp>
      <p:sp>
        <p:nvSpPr>
          <p:cNvPr id="15" name="矩形 14"/>
          <p:cNvSpPr/>
          <p:nvPr/>
        </p:nvSpPr>
        <p:spPr>
          <a:xfrm>
            <a:off x="500034" y="1439826"/>
            <a:ext cx="8072494" cy="50720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>
            <a:hlinkClick r:id="rId3" action="ppaction://hlinksldjump"/>
          </p:cNvPr>
          <p:cNvSpPr/>
          <p:nvPr/>
        </p:nvSpPr>
        <p:spPr>
          <a:xfrm>
            <a:off x="4714876" y="1857364"/>
            <a:ext cx="1036410" cy="601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我的</a:t>
            </a:r>
            <a:r>
              <a:rPr lang="en-US" altLang="zh-CN" sz="1400" dirty="0" smtClean="0"/>
              <a:t>Brands</a:t>
            </a:r>
            <a:endParaRPr lang="en-US" altLang="zh-CN" sz="1400" dirty="0" smtClean="0"/>
          </a:p>
        </p:txBody>
      </p:sp>
      <p:sp>
        <p:nvSpPr>
          <p:cNvPr id="18" name="圆角矩形 17">
            <a:hlinkClick r:id="rId3" action="ppaction://hlinksldjump"/>
          </p:cNvPr>
          <p:cNvSpPr/>
          <p:nvPr/>
        </p:nvSpPr>
        <p:spPr>
          <a:xfrm>
            <a:off x="6000761" y="1857364"/>
            <a:ext cx="981084" cy="601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品牌通道</a:t>
            </a:r>
            <a:endParaRPr lang="en-US" altLang="zh-CN" sz="1400" dirty="0" smtClean="0"/>
          </a:p>
        </p:txBody>
      </p:sp>
      <p:sp>
        <p:nvSpPr>
          <p:cNvPr id="19" name="圆角矩形 18">
            <a:hlinkClick r:id="rId3" action="ppaction://hlinksldjump"/>
          </p:cNvPr>
          <p:cNvSpPr/>
          <p:nvPr/>
        </p:nvSpPr>
        <p:spPr>
          <a:xfrm>
            <a:off x="3392714" y="1857364"/>
            <a:ext cx="1036410" cy="601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我是土豪</a:t>
            </a:r>
            <a:endParaRPr lang="en-US" altLang="zh-CN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1000100" y="2928934"/>
            <a:ext cx="1571636" cy="342902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zh-CN" altLang="en-US" b="1" dirty="0" smtClean="0"/>
              <a:t>加盟商模块</a:t>
            </a:r>
            <a:endParaRPr lang="zh-CN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57224" y="1582702"/>
            <a:ext cx="26432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 smtClean="0"/>
              <a:t>Brands</a:t>
            </a:r>
            <a:endParaRPr lang="en-US" altLang="zh-CN" sz="6000" b="1" dirty="0" smtClean="0"/>
          </a:p>
        </p:txBody>
      </p:sp>
      <p:sp>
        <p:nvSpPr>
          <p:cNvPr id="7" name="圆角矩形 6"/>
          <p:cNvSpPr/>
          <p:nvPr/>
        </p:nvSpPr>
        <p:spPr>
          <a:xfrm>
            <a:off x="1000100" y="2928934"/>
            <a:ext cx="157163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加盟管理</a:t>
            </a:r>
            <a:endParaRPr lang="zh-CN" altLang="en-US" b="1" dirty="0"/>
          </a:p>
        </p:txBody>
      </p:sp>
      <p:sp>
        <p:nvSpPr>
          <p:cNvPr id="15" name="矩形 14"/>
          <p:cNvSpPr/>
          <p:nvPr/>
        </p:nvSpPr>
        <p:spPr>
          <a:xfrm>
            <a:off x="500034" y="1439826"/>
            <a:ext cx="8072494" cy="50720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28662" y="242886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欢迎您，******</a:t>
            </a:r>
            <a:endParaRPr lang="zh-CN" altLang="en-US" b="1" dirty="0"/>
          </a:p>
        </p:txBody>
      </p:sp>
      <p:sp>
        <p:nvSpPr>
          <p:cNvPr id="21" name="圆角矩形 20"/>
          <p:cNvSpPr/>
          <p:nvPr/>
        </p:nvSpPr>
        <p:spPr>
          <a:xfrm>
            <a:off x="1000100" y="3286124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加盟品牌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3143240" y="2928934"/>
            <a:ext cx="5000660" cy="342902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内容空间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1000100" y="2928934"/>
            <a:ext cx="1571636" cy="342902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zh-CN" altLang="en-US" b="1" dirty="0" smtClean="0"/>
              <a:t>买家模块</a:t>
            </a:r>
            <a:endParaRPr lang="zh-CN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57224" y="1582702"/>
            <a:ext cx="26432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 smtClean="0"/>
              <a:t>Brands</a:t>
            </a:r>
            <a:endParaRPr lang="en-US" altLang="zh-CN" sz="6000" b="1" dirty="0" smtClean="0"/>
          </a:p>
        </p:txBody>
      </p:sp>
      <p:sp>
        <p:nvSpPr>
          <p:cNvPr id="7" name="圆角矩形 6"/>
          <p:cNvSpPr/>
          <p:nvPr/>
        </p:nvSpPr>
        <p:spPr>
          <a:xfrm>
            <a:off x="1000100" y="2928934"/>
            <a:ext cx="157163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产品管理</a:t>
            </a:r>
            <a:endParaRPr lang="zh-CN" altLang="en-US" b="1" dirty="0"/>
          </a:p>
        </p:txBody>
      </p:sp>
      <p:sp>
        <p:nvSpPr>
          <p:cNvPr id="15" name="矩形 14"/>
          <p:cNvSpPr/>
          <p:nvPr/>
        </p:nvSpPr>
        <p:spPr>
          <a:xfrm>
            <a:off x="500034" y="1439826"/>
            <a:ext cx="8072494" cy="50720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28662" y="242886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欢迎您，******</a:t>
            </a:r>
            <a:endParaRPr lang="zh-CN" altLang="en-US" b="1" dirty="0"/>
          </a:p>
        </p:txBody>
      </p:sp>
      <p:sp>
        <p:nvSpPr>
          <p:cNvPr id="22" name="矩形 21"/>
          <p:cNvSpPr/>
          <p:nvPr/>
        </p:nvSpPr>
        <p:spPr>
          <a:xfrm>
            <a:off x="3143240" y="2928934"/>
            <a:ext cx="5000660" cy="342902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内容空间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制作方俞小明：</a:t>
            </a:r>
            <a:r>
              <a:rPr lang="en-US" altLang="zh-CN" dirty="0"/>
              <a:t>13777235376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zh-CN" altLang="en-US" b="1" dirty="0" smtClean="0"/>
              <a:t>首页模块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提示登录</a:t>
            </a:r>
            <a:endParaRPr lang="zh-CN" altLang="en-US" b="1" dirty="0"/>
          </a:p>
        </p:txBody>
      </p:sp>
      <p:sp>
        <p:nvSpPr>
          <p:cNvPr id="4" name="圆角矩形 3">
            <a:hlinkClick r:id="rId1" action="ppaction://hlinksldjump"/>
          </p:cNvPr>
          <p:cNvSpPr/>
          <p:nvPr/>
        </p:nvSpPr>
        <p:spPr>
          <a:xfrm>
            <a:off x="4429124" y="4979264"/>
            <a:ext cx="1008000" cy="45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注册</a:t>
            </a:r>
            <a:endParaRPr lang="zh-CN" altLang="en-US" sz="2400" dirty="0"/>
          </a:p>
        </p:txBody>
      </p:sp>
      <p:sp>
        <p:nvSpPr>
          <p:cNvPr id="5" name="圆角矩形 4">
            <a:hlinkClick r:id="rId2" action="ppaction://hlinksldjump"/>
          </p:cNvPr>
          <p:cNvSpPr/>
          <p:nvPr/>
        </p:nvSpPr>
        <p:spPr>
          <a:xfrm>
            <a:off x="6350082" y="4979264"/>
            <a:ext cx="1008000" cy="45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登录</a:t>
            </a:r>
            <a:endParaRPr lang="zh-CN" altLang="en-US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57224" y="1582702"/>
            <a:ext cx="26432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 smtClean="0"/>
              <a:t>Brands</a:t>
            </a:r>
            <a:endParaRPr lang="en-US" altLang="zh-CN" sz="6000" b="1" dirty="0" smtClean="0"/>
          </a:p>
        </p:txBody>
      </p:sp>
      <p:sp>
        <p:nvSpPr>
          <p:cNvPr id="15" name="矩形 14"/>
          <p:cNvSpPr/>
          <p:nvPr/>
        </p:nvSpPr>
        <p:spPr>
          <a:xfrm>
            <a:off x="500034" y="1439826"/>
            <a:ext cx="8072494" cy="50720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注册协议"/>
          <p:cNvSpPr txBox="1"/>
          <p:nvPr/>
        </p:nvSpPr>
        <p:spPr>
          <a:xfrm>
            <a:off x="1714480" y="2928934"/>
            <a:ext cx="5715040" cy="1800000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/>
              <a:t>请先登录或注册！</a:t>
            </a:r>
            <a:endParaRPr lang="zh-CN" altLang="en-US" sz="3200" b="1" dirty="0"/>
          </a:p>
        </p:txBody>
      </p:sp>
      <p:sp>
        <p:nvSpPr>
          <p:cNvPr id="20" name="圆角矩形 19">
            <a:hlinkClick r:id="rId3" action="ppaction://hlinksldjump"/>
          </p:cNvPr>
          <p:cNvSpPr/>
          <p:nvPr/>
        </p:nvSpPr>
        <p:spPr>
          <a:xfrm>
            <a:off x="1771868" y="4979264"/>
            <a:ext cx="1800000" cy="45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返回主页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500034" y="1285860"/>
            <a:ext cx="8215338" cy="5170646"/>
            <a:chOff x="500034" y="1285860"/>
            <a:chExt cx="8215338" cy="5170646"/>
          </a:xfrm>
        </p:grpSpPr>
        <p:sp>
          <p:nvSpPr>
            <p:cNvPr id="4" name="注册协议"/>
            <p:cNvSpPr txBox="1"/>
            <p:nvPr/>
          </p:nvSpPr>
          <p:spPr>
            <a:xfrm>
              <a:off x="500034" y="1285860"/>
              <a:ext cx="8215338" cy="5170646"/>
            </a:xfrm>
            <a:prstGeom prst="rect">
              <a:avLst/>
            </a:prstGeom>
            <a:solidFill>
              <a:schemeClr val="accent1">
                <a:alpha val="19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/>
                <a:t>注册协议：</a:t>
              </a:r>
              <a:endParaRPr lang="en-US" altLang="zh-CN" sz="2400" b="1" dirty="0" smtClean="0"/>
            </a:p>
            <a:p>
              <a:r>
                <a:rPr lang="en-US" altLang="zh-CN" b="1" dirty="0" smtClean="0"/>
                <a:t>【</a:t>
              </a:r>
              <a:r>
                <a:rPr lang="zh-CN" altLang="en-US" b="1" dirty="0" smtClean="0"/>
                <a:t>审慎阅读</a:t>
              </a:r>
              <a:r>
                <a:rPr lang="en-US" altLang="zh-CN" b="1" dirty="0" smtClean="0"/>
                <a:t>】</a:t>
              </a:r>
              <a:r>
                <a:rPr lang="zh-CN" altLang="en-US" dirty="0" smtClean="0"/>
                <a:t>您在申请注册流程中点击同意前，应当认真阅读以下协议。</a:t>
              </a:r>
              <a:r>
                <a:rPr lang="zh-CN" altLang="en-US" b="1" u="sng" dirty="0" smtClean="0"/>
                <a:t>请您务必审慎阅读、充分理解协议中相关条款内容，其中包括：</a:t>
              </a:r>
              <a:endParaRPr lang="zh-CN" altLang="en-US" dirty="0" smtClean="0"/>
            </a:p>
            <a:p>
              <a:r>
                <a:rPr lang="en-US" altLang="zh-CN" dirty="0" smtClean="0"/>
                <a:t>1</a:t>
              </a:r>
              <a:r>
                <a:rPr lang="zh-CN" altLang="en-US" dirty="0" smtClean="0"/>
                <a:t>、</a:t>
              </a:r>
              <a:r>
                <a:rPr lang="zh-CN" altLang="en-US" b="1" u="sng" dirty="0" smtClean="0"/>
                <a:t>与您约定免除或限制责任的条款；</a:t>
              </a:r>
              <a:endParaRPr lang="zh-CN" altLang="en-US" dirty="0" smtClean="0"/>
            </a:p>
            <a:p>
              <a:r>
                <a:rPr lang="en-US" altLang="zh-CN" dirty="0" smtClean="0"/>
                <a:t>2</a:t>
              </a:r>
              <a:r>
                <a:rPr lang="zh-CN" altLang="en-US" dirty="0" smtClean="0"/>
                <a:t>、</a:t>
              </a:r>
              <a:r>
                <a:rPr lang="zh-CN" altLang="en-US" b="1" u="sng" dirty="0" smtClean="0"/>
                <a:t>与您约定法律适用和管辖的条款；</a:t>
              </a:r>
              <a:endParaRPr lang="zh-CN" altLang="en-US" dirty="0" smtClean="0"/>
            </a:p>
            <a:p>
              <a:r>
                <a:rPr lang="en-US" altLang="zh-CN" dirty="0" smtClean="0"/>
                <a:t>3</a:t>
              </a:r>
              <a:r>
                <a:rPr lang="zh-CN" altLang="en-US" dirty="0" smtClean="0"/>
                <a:t>、</a:t>
              </a:r>
              <a:r>
                <a:rPr lang="zh-CN" altLang="en-US" b="1" u="sng" dirty="0" smtClean="0"/>
                <a:t>其他以粗体下划线标识的重要条款。</a:t>
              </a:r>
              <a:endParaRPr lang="zh-CN" altLang="en-US" dirty="0" smtClean="0"/>
            </a:p>
            <a:p>
              <a:r>
                <a:rPr lang="zh-CN" altLang="en-US" dirty="0" smtClean="0"/>
                <a:t>如您对协议有任何疑问，可向平台客服咨询。</a:t>
              </a:r>
              <a:endParaRPr lang="zh-CN" altLang="en-US" dirty="0" smtClean="0"/>
            </a:p>
            <a:p>
              <a:r>
                <a:rPr lang="en-US" altLang="zh-CN" b="1" dirty="0" smtClean="0"/>
                <a:t>【</a:t>
              </a:r>
              <a:r>
                <a:rPr lang="zh-CN" altLang="en-US" b="1" dirty="0" smtClean="0"/>
                <a:t>特别提示</a:t>
              </a:r>
              <a:r>
                <a:rPr lang="en-US" altLang="zh-CN" b="1" dirty="0" smtClean="0"/>
                <a:t>】</a:t>
              </a:r>
              <a:r>
                <a:rPr lang="zh-CN" altLang="en-US" dirty="0" smtClean="0"/>
                <a:t>当您按照注册页面提示填写信息、阅读并同意协议且完成全部注册程序后，即表示您已充分阅读、理解并接受协议的全部内容。如您因平台服务与淘宝发生争议的，适用</a:t>
              </a:r>
              <a:r>
                <a:rPr lang="en-US" altLang="zh-CN" dirty="0" smtClean="0"/>
                <a:t>《Brands</a:t>
              </a:r>
              <a:r>
                <a:rPr lang="zh-CN" altLang="en-US" dirty="0" smtClean="0"/>
                <a:t>平台服务协议</a:t>
              </a:r>
              <a:r>
                <a:rPr lang="en-US" altLang="zh-CN" dirty="0" smtClean="0"/>
                <a:t>》</a:t>
              </a:r>
              <a:r>
                <a:rPr lang="zh-CN" altLang="en-US" dirty="0" smtClean="0"/>
                <a:t>处理。如您在使用平台服务过程中与其他用户发生争议的，依您与其他用户达成的协议处理。</a:t>
              </a:r>
              <a:endParaRPr lang="zh-CN" altLang="en-US" dirty="0" smtClean="0"/>
            </a:p>
            <a:p>
              <a:r>
                <a:rPr lang="zh-CN" altLang="en-US" b="1" u="sng" dirty="0" smtClean="0"/>
                <a:t>阅读协议的过程中，如果您不同意相关协议或其中任何条款约定，您应立即停止注册程序。</a:t>
              </a:r>
              <a:endParaRPr lang="zh-CN" altLang="en-US" dirty="0" smtClean="0"/>
            </a:p>
            <a:p>
              <a:r>
                <a:rPr lang="en-US" altLang="zh-CN" b="1" dirty="0" smtClean="0">
                  <a:solidFill>
                    <a:schemeClr val="accent1">
                      <a:lumMod val="75000"/>
                    </a:schemeClr>
                  </a:solidFill>
                </a:rPr>
                <a:t>《Brands</a:t>
              </a:r>
              <a:r>
                <a:rPr lang="zh-CN" altLang="en-US" b="1" dirty="0" smtClean="0">
                  <a:solidFill>
                    <a:schemeClr val="accent1">
                      <a:lumMod val="75000"/>
                    </a:schemeClr>
                  </a:solidFill>
                </a:rPr>
                <a:t>服务协议</a:t>
              </a:r>
              <a:r>
                <a:rPr lang="en-US" altLang="zh-CN" b="1" dirty="0" smtClean="0">
                  <a:solidFill>
                    <a:schemeClr val="accent1">
                      <a:lumMod val="75000"/>
                    </a:schemeClr>
                  </a:solidFill>
                </a:rPr>
                <a:t>》</a:t>
              </a:r>
              <a:endParaRPr lang="zh-CN" alt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  <a:p>
              <a:r>
                <a:rPr lang="en-US" altLang="zh-CN" b="1" dirty="0" smtClean="0">
                  <a:solidFill>
                    <a:schemeClr val="accent1">
                      <a:lumMod val="75000"/>
                    </a:schemeClr>
                  </a:solidFill>
                </a:rPr>
                <a:t>《</a:t>
              </a:r>
              <a:r>
                <a:rPr lang="zh-CN" altLang="en-US" b="1" dirty="0" smtClean="0">
                  <a:solidFill>
                    <a:schemeClr val="accent1">
                      <a:lumMod val="75000"/>
                    </a:schemeClr>
                  </a:solidFill>
                </a:rPr>
                <a:t>法律声明及隐私权政策</a:t>
              </a:r>
              <a:r>
                <a:rPr lang="en-US" altLang="zh-CN" b="1" dirty="0" smtClean="0">
                  <a:solidFill>
                    <a:schemeClr val="accent1">
                      <a:lumMod val="75000"/>
                    </a:schemeClr>
                  </a:solidFill>
                </a:rPr>
                <a:t>》</a:t>
              </a:r>
              <a:endParaRPr lang="zh-CN" alt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  <a:p>
              <a:endParaRPr lang="zh-CN" altLang="en-US" dirty="0" smtClean="0"/>
            </a:p>
            <a:p>
              <a:br>
                <a:rPr lang="zh-CN" altLang="en-US" dirty="0" smtClean="0"/>
              </a:br>
              <a:endParaRPr lang="zh-CN" altLang="en-US" b="1" dirty="0"/>
            </a:p>
          </p:txBody>
        </p:sp>
        <p:sp>
          <p:nvSpPr>
            <p:cNvPr id="5" name="同意协议按钮">
              <a:hlinkClick r:id="rId1" action="ppaction://hlinksldjump"/>
            </p:cNvPr>
            <p:cNvSpPr/>
            <p:nvPr/>
          </p:nvSpPr>
          <p:spPr>
            <a:xfrm>
              <a:off x="3714744" y="5572140"/>
              <a:ext cx="1928826" cy="7143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/>
                <a:t>同意协议</a:t>
              </a:r>
              <a:endParaRPr lang="en-US" altLang="zh-CN" sz="2400" dirty="0" smtClean="0"/>
            </a:p>
          </p:txBody>
        </p:sp>
      </p:grpSp>
      <p:sp>
        <p:nvSpPr>
          <p:cNvPr id="7" name="注册模块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zh-CN" altLang="en-US" b="1" dirty="0" smtClean="0"/>
              <a:t>注册模块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协议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注册模块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zh-CN" altLang="en-US" b="1" dirty="0" smtClean="0"/>
              <a:t>注册模块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设置用户名</a:t>
            </a:r>
            <a:endParaRPr lang="zh-CN" altLang="en-US" b="1" dirty="0"/>
          </a:p>
        </p:txBody>
      </p:sp>
      <p:sp>
        <p:nvSpPr>
          <p:cNvPr id="33" name="圆角矩形 32"/>
          <p:cNvSpPr/>
          <p:nvPr/>
        </p:nvSpPr>
        <p:spPr>
          <a:xfrm>
            <a:off x="4572000" y="4714884"/>
            <a:ext cx="642942" cy="71438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</a:endParaRPr>
          </a:p>
        </p:txBody>
      </p:sp>
      <p:grpSp>
        <p:nvGrpSpPr>
          <p:cNvPr id="3" name="组合 38"/>
          <p:cNvGrpSpPr/>
          <p:nvPr/>
        </p:nvGrpSpPr>
        <p:grpSpPr>
          <a:xfrm>
            <a:off x="142844" y="1285860"/>
            <a:ext cx="8858280" cy="5286412"/>
            <a:chOff x="142844" y="1285860"/>
            <a:chExt cx="8858280" cy="5286412"/>
          </a:xfrm>
        </p:grpSpPr>
        <p:grpSp>
          <p:nvGrpSpPr>
            <p:cNvPr id="6" name="组合 19"/>
            <p:cNvGrpSpPr/>
            <p:nvPr/>
          </p:nvGrpSpPr>
          <p:grpSpPr>
            <a:xfrm>
              <a:off x="142844" y="1285860"/>
              <a:ext cx="8858280" cy="5286412"/>
              <a:chOff x="142844" y="1285860"/>
              <a:chExt cx="8858280" cy="528641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85720" y="1285860"/>
                <a:ext cx="528641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0" b="1" dirty="0" smtClean="0"/>
                  <a:t>Brands </a:t>
                </a:r>
                <a:r>
                  <a:rPr lang="zh-CN" altLang="en-US" sz="4400" b="1" dirty="0" smtClean="0"/>
                  <a:t>用户注册</a:t>
                </a:r>
                <a:endParaRPr lang="en-US" altLang="zh-CN" sz="4400" b="1" dirty="0" smtClean="0"/>
              </a:p>
            </p:txBody>
          </p:sp>
          <p:grpSp>
            <p:nvGrpSpPr>
              <p:cNvPr id="8" name="组合 17"/>
              <p:cNvGrpSpPr/>
              <p:nvPr/>
            </p:nvGrpSpPr>
            <p:grpSpPr>
              <a:xfrm>
                <a:off x="285720" y="2643182"/>
                <a:ext cx="8643998" cy="3857652"/>
                <a:chOff x="285720" y="2643182"/>
                <a:chExt cx="8643998" cy="3857652"/>
              </a:xfrm>
            </p:grpSpPr>
            <p:sp>
              <p:nvSpPr>
                <p:cNvPr id="10" name="圆角矩形 9"/>
                <p:cNvSpPr/>
                <p:nvPr/>
              </p:nvSpPr>
              <p:spPr>
                <a:xfrm>
                  <a:off x="285720" y="2643182"/>
                  <a:ext cx="2643206" cy="71438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b="1" dirty="0" smtClean="0">
                      <a:solidFill>
                        <a:srgbClr val="FFFF00"/>
                      </a:solidFill>
                    </a:rPr>
                    <a:t>设置用户名</a:t>
                  </a:r>
                  <a:endParaRPr lang="zh-CN" altLang="en-US" sz="2400" b="1" dirty="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11" name="圆角矩形 10"/>
                <p:cNvSpPr/>
                <p:nvPr/>
              </p:nvSpPr>
              <p:spPr>
                <a:xfrm>
                  <a:off x="3286116" y="2643182"/>
                  <a:ext cx="2643206" cy="71438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b="1" dirty="0" smtClean="0"/>
                    <a:t>填写账号信息</a:t>
                  </a:r>
                  <a:endParaRPr lang="zh-CN" altLang="en-US" sz="2400" b="1" dirty="0"/>
                </a:p>
              </p:txBody>
            </p:sp>
            <p:sp>
              <p:nvSpPr>
                <p:cNvPr id="12" name="圆角矩形 11"/>
                <p:cNvSpPr/>
                <p:nvPr/>
              </p:nvSpPr>
              <p:spPr>
                <a:xfrm>
                  <a:off x="6286512" y="2643182"/>
                  <a:ext cx="2643206" cy="71438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b="1" dirty="0" smtClean="0"/>
                    <a:t>注册成功</a:t>
                  </a:r>
                  <a:endParaRPr lang="zh-CN" altLang="en-US" sz="2400" b="1" dirty="0"/>
                </a:p>
              </p:txBody>
            </p:sp>
            <p:sp>
              <p:nvSpPr>
                <p:cNvPr id="13" name="圆角矩形 12"/>
                <p:cNvSpPr/>
                <p:nvPr/>
              </p:nvSpPr>
              <p:spPr>
                <a:xfrm>
                  <a:off x="1714480" y="3786190"/>
                  <a:ext cx="2071702" cy="7143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b="1" dirty="0" smtClean="0">
                      <a:solidFill>
                        <a:schemeClr val="tx1"/>
                      </a:solidFill>
                    </a:rPr>
                    <a:t>电子邮箱</a:t>
                  </a:r>
                  <a:endParaRPr lang="zh-CN" altLang="en-US" sz="2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圆角矩形 13"/>
                <p:cNvSpPr/>
                <p:nvPr/>
              </p:nvSpPr>
              <p:spPr>
                <a:xfrm>
                  <a:off x="1714480" y="4786322"/>
                  <a:ext cx="2071702" cy="7143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b="1" dirty="0" smtClean="0">
                      <a:solidFill>
                        <a:schemeClr val="tx1"/>
                      </a:solidFill>
                    </a:rPr>
                    <a:t>验证码</a:t>
                  </a:r>
                  <a:endParaRPr lang="zh-CN" altLang="en-US" sz="2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圆角矩形 14"/>
                <p:cNvSpPr/>
                <p:nvPr/>
              </p:nvSpPr>
              <p:spPr>
                <a:xfrm>
                  <a:off x="4572000" y="4714884"/>
                  <a:ext cx="2071702" cy="714380"/>
                </a:xfrm>
                <a:prstGeom prst="roundRect">
                  <a:avLst/>
                </a:prstGeom>
                <a:noFill/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圆角矩形 15"/>
                <p:cNvSpPr/>
                <p:nvPr/>
              </p:nvSpPr>
              <p:spPr>
                <a:xfrm>
                  <a:off x="4572000" y="3786190"/>
                  <a:ext cx="2071702" cy="714380"/>
                </a:xfrm>
                <a:prstGeom prst="roundRect">
                  <a:avLst/>
                </a:prstGeom>
                <a:noFill/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圆角矩形 16"/>
                <p:cNvSpPr/>
                <p:nvPr/>
              </p:nvSpPr>
              <p:spPr>
                <a:xfrm>
                  <a:off x="3286116" y="5786454"/>
                  <a:ext cx="2643206" cy="71438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b="1" dirty="0" smtClean="0"/>
                    <a:t>下一步</a:t>
                  </a:r>
                  <a:endParaRPr lang="zh-CN" altLang="en-US" sz="2400" b="1" dirty="0"/>
                </a:p>
              </p:txBody>
            </p:sp>
          </p:grpSp>
          <p:sp>
            <p:nvSpPr>
              <p:cNvPr id="19" name="矩形 18"/>
              <p:cNvSpPr/>
              <p:nvPr/>
            </p:nvSpPr>
            <p:spPr>
              <a:xfrm>
                <a:off x="142844" y="1346208"/>
                <a:ext cx="8858280" cy="52260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285720" y="1285860"/>
              <a:ext cx="528641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b="1" dirty="0" smtClean="0"/>
                <a:t>Brands </a:t>
              </a:r>
              <a:r>
                <a:rPr lang="zh-CN" altLang="en-US" sz="4400" b="1" dirty="0" smtClean="0"/>
                <a:t>用户注册</a:t>
              </a:r>
              <a:endParaRPr lang="en-US" altLang="zh-CN" sz="4400" b="1" dirty="0" smtClean="0"/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285720" y="2643182"/>
              <a:ext cx="2643206" cy="7143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srgbClr val="FFFF00"/>
                  </a:solidFill>
                </a:rPr>
                <a:t>设置用户名</a:t>
              </a:r>
              <a:endParaRPr lang="zh-CN" altLang="en-US" sz="2400" b="1" dirty="0">
                <a:solidFill>
                  <a:srgbClr val="FFFF00"/>
                </a:solidFill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3286116" y="2643182"/>
              <a:ext cx="2643206" cy="7143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</a:rPr>
                <a:t>填写账号信息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6286512" y="2643182"/>
              <a:ext cx="2643206" cy="7143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/>
                <a:t>注册成功</a:t>
              </a:r>
              <a:endParaRPr lang="zh-CN" altLang="en-US" sz="2400" b="1" dirty="0"/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1714480" y="3786190"/>
              <a:ext cx="2071702" cy="71438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schemeClr val="tx1"/>
                  </a:solidFill>
                </a:rPr>
                <a:t>电子邮箱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4572000" y="4714884"/>
              <a:ext cx="2071702" cy="714380"/>
            </a:xfrm>
            <a:prstGeom prst="round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4572000" y="3786190"/>
              <a:ext cx="2071702" cy="714380"/>
            </a:xfrm>
            <a:prstGeom prst="round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圆角矩形 31">
              <a:hlinkClick r:id="rId1" action="ppaction://hlinksldjump"/>
            </p:cNvPr>
            <p:cNvSpPr/>
            <p:nvPr/>
          </p:nvSpPr>
          <p:spPr>
            <a:xfrm>
              <a:off x="3286116" y="5786454"/>
              <a:ext cx="2643206" cy="7143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/>
                <a:t>下一步</a:t>
              </a:r>
              <a:endParaRPr lang="zh-CN" altLang="en-US" sz="2400" b="1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142844" y="1346208"/>
              <a:ext cx="8858280" cy="52260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572000" y="3988362"/>
            <a:ext cx="2027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Brands@***.com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33333E-6 L 0.15399 0.0018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登录模块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注册模块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填写账号信息</a:t>
            </a:r>
            <a:endParaRPr lang="zh-CN" altLang="en-US" b="1" dirty="0"/>
          </a:p>
        </p:txBody>
      </p:sp>
      <p:grpSp>
        <p:nvGrpSpPr>
          <p:cNvPr id="32" name="组合 31"/>
          <p:cNvGrpSpPr/>
          <p:nvPr/>
        </p:nvGrpSpPr>
        <p:grpSpPr>
          <a:xfrm>
            <a:off x="142844" y="1214422"/>
            <a:ext cx="8858280" cy="5511792"/>
            <a:chOff x="142844" y="1214422"/>
            <a:chExt cx="8858280" cy="5511792"/>
          </a:xfrm>
        </p:grpSpPr>
        <p:sp>
          <p:nvSpPr>
            <p:cNvPr id="18" name="TextBox 17"/>
            <p:cNvSpPr txBox="1"/>
            <p:nvPr/>
          </p:nvSpPr>
          <p:spPr>
            <a:xfrm>
              <a:off x="285720" y="1285860"/>
              <a:ext cx="528641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b="1" dirty="0" smtClean="0"/>
                <a:t>Brands </a:t>
              </a:r>
              <a:r>
                <a:rPr lang="zh-CN" altLang="en-US" sz="4400" b="1" dirty="0" smtClean="0"/>
                <a:t>用户注册</a:t>
              </a:r>
              <a:endParaRPr lang="en-US" altLang="zh-CN" sz="4400" b="1" dirty="0" smtClean="0"/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285720" y="2643182"/>
              <a:ext cx="2643206" cy="7143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</a:rPr>
                <a:t>设置用户名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3286116" y="2643182"/>
              <a:ext cx="2643206" cy="7143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srgbClr val="FFFF00"/>
                  </a:solidFill>
                </a:rPr>
                <a:t>填写账号信息</a:t>
              </a:r>
              <a:endParaRPr lang="zh-CN" altLang="en-US" sz="2400" b="1" dirty="0">
                <a:solidFill>
                  <a:srgbClr val="FFFF00"/>
                </a:solidFill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6286512" y="2643182"/>
              <a:ext cx="2643206" cy="7143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/>
                <a:t>注册成功</a:t>
              </a:r>
              <a:endParaRPr lang="zh-CN" altLang="en-US" sz="2400" b="1" dirty="0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1714480" y="3500438"/>
              <a:ext cx="2071702" cy="71438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schemeClr val="tx1"/>
                  </a:solidFill>
                </a:rPr>
                <a:t>会员名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1714480" y="4357694"/>
              <a:ext cx="2071702" cy="71438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schemeClr val="tx1"/>
                  </a:solidFill>
                </a:rPr>
                <a:t>密码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4572000" y="4286256"/>
              <a:ext cx="2071702" cy="714380"/>
            </a:xfrm>
            <a:prstGeom prst="round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4572000" y="3500438"/>
              <a:ext cx="2071702" cy="714380"/>
            </a:xfrm>
            <a:prstGeom prst="round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圆角矩形 27">
              <a:hlinkClick r:id="rId1" action="ppaction://hlinksldjump"/>
            </p:cNvPr>
            <p:cNvSpPr/>
            <p:nvPr/>
          </p:nvSpPr>
          <p:spPr>
            <a:xfrm>
              <a:off x="3286116" y="5929330"/>
              <a:ext cx="2643206" cy="7143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/>
                <a:t>下一步</a:t>
              </a:r>
              <a:endParaRPr lang="zh-CN" altLang="en-US" sz="2400" b="1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142844" y="1214422"/>
              <a:ext cx="8858280" cy="55117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1714480" y="5143512"/>
              <a:ext cx="2071702" cy="71438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schemeClr val="tx1"/>
                  </a:solidFill>
                </a:rPr>
                <a:t>确认密码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4572000" y="5072074"/>
              <a:ext cx="2071702" cy="714380"/>
            </a:xfrm>
            <a:prstGeom prst="round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572000" y="3643314"/>
            <a:ext cx="902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Brands</a:t>
            </a:r>
            <a:endParaRPr lang="zh-CN" altLang="en-US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4572000" y="4457650"/>
            <a:ext cx="1851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*************</a:t>
            </a:r>
            <a:endParaRPr lang="zh-CN" altLang="en-US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4572000" y="5243468"/>
            <a:ext cx="1851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*************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注册模块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zh-CN" altLang="en-US" b="1" dirty="0" smtClean="0"/>
              <a:t>注册模块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注册成功</a:t>
            </a:r>
            <a:endParaRPr lang="zh-CN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85720" y="1285860"/>
            <a:ext cx="52864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 smtClean="0"/>
              <a:t>Brands </a:t>
            </a:r>
            <a:r>
              <a:rPr lang="zh-CN" altLang="en-US" sz="4400" b="1" dirty="0" smtClean="0"/>
              <a:t>用户注册</a:t>
            </a:r>
            <a:endParaRPr lang="en-US" altLang="zh-CN" sz="4400" b="1" dirty="0" smtClean="0"/>
          </a:p>
        </p:txBody>
      </p:sp>
      <p:sp>
        <p:nvSpPr>
          <p:cNvPr id="9" name="圆角矩形 8"/>
          <p:cNvSpPr/>
          <p:nvPr/>
        </p:nvSpPr>
        <p:spPr>
          <a:xfrm>
            <a:off x="285720" y="2643182"/>
            <a:ext cx="2643206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</a:rPr>
              <a:t>设置用户名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286116" y="2643182"/>
            <a:ext cx="2643206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</a:rPr>
              <a:t>填写账号信息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286512" y="2643182"/>
            <a:ext cx="2643206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FF00"/>
                </a:solidFill>
              </a:rPr>
              <a:t>注册成功</a:t>
            </a:r>
            <a:endParaRPr lang="zh-CN" altLang="en-US" sz="2400" b="1" dirty="0">
              <a:solidFill>
                <a:srgbClr val="FFFF00"/>
              </a:solidFill>
            </a:endParaRPr>
          </a:p>
        </p:txBody>
      </p:sp>
      <p:sp>
        <p:nvSpPr>
          <p:cNvPr id="16" name="圆角矩形 15">
            <a:hlinkClick r:id="rId1" action="ppaction://hlinksldjump"/>
          </p:cNvPr>
          <p:cNvSpPr/>
          <p:nvPr/>
        </p:nvSpPr>
        <p:spPr>
          <a:xfrm>
            <a:off x="1000100" y="3929066"/>
            <a:ext cx="7286676" cy="2143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/>
              <a:t>恭喜您注册成功，您的登录名为*****，</a:t>
            </a:r>
            <a:r>
              <a:rPr lang="en-US" altLang="zh-CN" sz="2400" b="1" dirty="0" smtClean="0"/>
              <a:t>5</a:t>
            </a:r>
            <a:r>
              <a:rPr lang="zh-CN" altLang="en-US" sz="2400" b="1" dirty="0" smtClean="0"/>
              <a:t>秒之后将自动返回主页</a:t>
            </a:r>
            <a:r>
              <a:rPr lang="en-US" altLang="zh-CN" sz="2400" b="1" dirty="0" smtClean="0"/>
              <a:t>……</a:t>
            </a:r>
            <a:r>
              <a:rPr lang="zh-CN" altLang="en-US" sz="2400" b="1" dirty="0" smtClean="0"/>
              <a:t>（幻灯片请点击此模块进行跳转）</a:t>
            </a:r>
            <a:endParaRPr lang="zh-CN" altLang="en-US" sz="2400" b="1" dirty="0"/>
          </a:p>
        </p:txBody>
      </p:sp>
      <p:sp>
        <p:nvSpPr>
          <p:cNvPr id="17" name="矩形 16"/>
          <p:cNvSpPr/>
          <p:nvPr/>
        </p:nvSpPr>
        <p:spPr>
          <a:xfrm>
            <a:off x="142844" y="1214422"/>
            <a:ext cx="8858280" cy="55117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注册模块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zh-CN" altLang="en-US" b="1" dirty="0" smtClean="0"/>
              <a:t>登录模块</a:t>
            </a:r>
            <a:endParaRPr lang="zh-CN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85720" y="1285860"/>
            <a:ext cx="52864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 smtClean="0"/>
              <a:t>Brands </a:t>
            </a:r>
            <a:r>
              <a:rPr lang="zh-CN" altLang="en-US" sz="4400" b="1" dirty="0" smtClean="0"/>
              <a:t>用户登录</a:t>
            </a:r>
            <a:endParaRPr lang="en-US" altLang="zh-CN" sz="4400" b="1" dirty="0" smtClean="0"/>
          </a:p>
        </p:txBody>
      </p:sp>
      <p:sp>
        <p:nvSpPr>
          <p:cNvPr id="17" name="矩形 16"/>
          <p:cNvSpPr/>
          <p:nvPr/>
        </p:nvSpPr>
        <p:spPr>
          <a:xfrm>
            <a:off x="142844" y="1214422"/>
            <a:ext cx="8858280" cy="55117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2000232" y="2857496"/>
            <a:ext cx="2071702" cy="71438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会员名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000232" y="3714752"/>
            <a:ext cx="2071702" cy="71438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密码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857752" y="3643314"/>
            <a:ext cx="2071702" cy="714380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857752" y="2857496"/>
            <a:ext cx="2071702" cy="714380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2000232" y="4572008"/>
            <a:ext cx="2071702" cy="71438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验证条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857752" y="4429132"/>
            <a:ext cx="2071702" cy="714380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1" name="圆角矩形 20">
            <a:hlinkClick r:id="rId1" action="ppaction://hlinksldjump"/>
          </p:cNvPr>
          <p:cNvSpPr/>
          <p:nvPr/>
        </p:nvSpPr>
        <p:spPr>
          <a:xfrm>
            <a:off x="3286116" y="5572140"/>
            <a:ext cx="2643206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/>
              <a:t>登录</a:t>
            </a:r>
            <a:endParaRPr lang="zh-CN" altLang="en-US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857752" y="3000372"/>
            <a:ext cx="902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Brands</a:t>
            </a:r>
            <a:endParaRPr lang="zh-CN" alt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4857752" y="3786190"/>
            <a:ext cx="1851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*************</a:t>
            </a:r>
            <a:endParaRPr lang="zh-CN" altLang="en-US" sz="2000" dirty="0"/>
          </a:p>
        </p:txBody>
      </p:sp>
      <p:sp>
        <p:nvSpPr>
          <p:cNvPr id="24" name="圆角矩形 23"/>
          <p:cNvSpPr/>
          <p:nvPr/>
        </p:nvSpPr>
        <p:spPr>
          <a:xfrm>
            <a:off x="4857752" y="4429132"/>
            <a:ext cx="642942" cy="71438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33333E-6 L 0.15399 0.0018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zh-CN" altLang="en-US" b="1" dirty="0" smtClean="0"/>
              <a:t>首页模块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登录后</a:t>
            </a:r>
            <a:endParaRPr lang="zh-CN" altLang="en-US" b="1" dirty="0"/>
          </a:p>
        </p:txBody>
      </p:sp>
      <p:sp>
        <p:nvSpPr>
          <p:cNvPr id="4" name="圆角矩形 3">
            <a:hlinkClick r:id="rId1" action="ppaction://hlinksldjump"/>
          </p:cNvPr>
          <p:cNvSpPr/>
          <p:nvPr/>
        </p:nvSpPr>
        <p:spPr>
          <a:xfrm>
            <a:off x="7135900" y="1621678"/>
            <a:ext cx="1008000" cy="45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退出</a:t>
            </a:r>
            <a:endParaRPr lang="zh-CN" altLang="en-US" sz="2400" dirty="0"/>
          </a:p>
        </p:txBody>
      </p:sp>
      <p:sp>
        <p:nvSpPr>
          <p:cNvPr id="5" name="圆角矩形 4">
            <a:hlinkClick r:id="rId2" action="ppaction://hlinksldjump"/>
          </p:cNvPr>
          <p:cNvSpPr/>
          <p:nvPr/>
        </p:nvSpPr>
        <p:spPr>
          <a:xfrm>
            <a:off x="7135900" y="2264620"/>
            <a:ext cx="1008000" cy="45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信息</a:t>
            </a:r>
            <a:endParaRPr lang="zh-CN" altLang="en-US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57224" y="1582702"/>
            <a:ext cx="26432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 smtClean="0"/>
              <a:t>Brands</a:t>
            </a:r>
            <a:endParaRPr lang="en-US" altLang="zh-CN" sz="6000" b="1" dirty="0" smtClean="0"/>
          </a:p>
        </p:txBody>
      </p:sp>
      <p:sp>
        <p:nvSpPr>
          <p:cNvPr id="7" name="圆角矩形 6"/>
          <p:cNvSpPr/>
          <p:nvPr/>
        </p:nvSpPr>
        <p:spPr>
          <a:xfrm>
            <a:off x="1000100" y="2940024"/>
            <a:ext cx="7143800" cy="1214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品牌展示</a:t>
            </a:r>
            <a:endParaRPr lang="zh-CN" altLang="en-US" sz="2400" dirty="0"/>
          </a:p>
        </p:txBody>
      </p:sp>
      <p:sp>
        <p:nvSpPr>
          <p:cNvPr id="10" name="圆角矩形 9"/>
          <p:cNvSpPr/>
          <p:nvPr/>
        </p:nvSpPr>
        <p:spPr>
          <a:xfrm>
            <a:off x="1000100" y="4583098"/>
            <a:ext cx="1785950" cy="1500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最新品牌</a:t>
            </a:r>
            <a:endParaRPr lang="en-US" altLang="zh-CN" dirty="0" smtClean="0"/>
          </a:p>
        </p:txBody>
      </p:sp>
      <p:sp>
        <p:nvSpPr>
          <p:cNvPr id="12" name="圆角矩形 11"/>
          <p:cNvSpPr/>
          <p:nvPr/>
        </p:nvSpPr>
        <p:spPr>
          <a:xfrm>
            <a:off x="3428992" y="4654536"/>
            <a:ext cx="2286016" cy="1500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加盟论坛</a:t>
            </a:r>
            <a:endParaRPr lang="en-US" altLang="zh-CN" dirty="0" smtClean="0"/>
          </a:p>
        </p:txBody>
      </p:sp>
      <p:sp>
        <p:nvSpPr>
          <p:cNvPr id="13" name="圆角矩形 12"/>
          <p:cNvSpPr/>
          <p:nvPr/>
        </p:nvSpPr>
        <p:spPr>
          <a:xfrm>
            <a:off x="6357950" y="4654536"/>
            <a:ext cx="1785950" cy="1500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常用服务</a:t>
            </a:r>
            <a:endParaRPr lang="en-US" altLang="zh-CN" dirty="0" smtClean="0"/>
          </a:p>
        </p:txBody>
      </p:sp>
      <p:sp>
        <p:nvSpPr>
          <p:cNvPr id="15" name="矩形 14"/>
          <p:cNvSpPr/>
          <p:nvPr/>
        </p:nvSpPr>
        <p:spPr>
          <a:xfrm>
            <a:off x="500034" y="1439826"/>
            <a:ext cx="8072494" cy="50720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>
            <a:hlinkClick r:id="rId3" action="ppaction://hlinksldjump"/>
          </p:cNvPr>
          <p:cNvSpPr/>
          <p:nvPr/>
        </p:nvSpPr>
        <p:spPr>
          <a:xfrm>
            <a:off x="4714876" y="1857364"/>
            <a:ext cx="1036410" cy="601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我的</a:t>
            </a:r>
            <a:r>
              <a:rPr lang="en-US" altLang="zh-CN" sz="1400" dirty="0" smtClean="0"/>
              <a:t>Brands</a:t>
            </a:r>
            <a:endParaRPr lang="en-US" altLang="zh-CN" sz="1400" dirty="0" smtClean="0"/>
          </a:p>
        </p:txBody>
      </p:sp>
      <p:sp>
        <p:nvSpPr>
          <p:cNvPr id="18" name="圆角矩形 17">
            <a:hlinkClick r:id="rId4" action="ppaction://hlinksldjump"/>
          </p:cNvPr>
          <p:cNvSpPr/>
          <p:nvPr/>
        </p:nvSpPr>
        <p:spPr>
          <a:xfrm>
            <a:off x="6000761" y="1857364"/>
            <a:ext cx="981084" cy="601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品牌通道</a:t>
            </a:r>
            <a:endParaRPr lang="en-US" altLang="zh-CN" sz="1400" dirty="0" smtClean="0"/>
          </a:p>
        </p:txBody>
      </p:sp>
      <p:sp>
        <p:nvSpPr>
          <p:cNvPr id="19" name="圆角矩形 18">
            <a:hlinkClick r:id="rId5" action="ppaction://hlinksldjump"/>
          </p:cNvPr>
          <p:cNvSpPr/>
          <p:nvPr/>
        </p:nvSpPr>
        <p:spPr>
          <a:xfrm>
            <a:off x="3392714" y="1857364"/>
            <a:ext cx="1036410" cy="601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我是土豪</a:t>
            </a:r>
            <a:endParaRPr lang="en-US" altLang="zh-CN" sz="14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928662" y="242886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欢迎您，******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1000100" y="2928934"/>
            <a:ext cx="1571636" cy="342902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zh-CN" altLang="en-US" b="1" dirty="0" smtClean="0"/>
              <a:t>品牌模块</a:t>
            </a:r>
            <a:endParaRPr lang="zh-CN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57224" y="1582702"/>
            <a:ext cx="26432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 smtClean="0"/>
              <a:t>Brands</a:t>
            </a:r>
            <a:endParaRPr lang="en-US" altLang="zh-CN" sz="6000" b="1" dirty="0" smtClean="0"/>
          </a:p>
        </p:txBody>
      </p:sp>
      <p:sp>
        <p:nvSpPr>
          <p:cNvPr id="7" name="圆角矩形 6"/>
          <p:cNvSpPr/>
          <p:nvPr/>
        </p:nvSpPr>
        <p:spPr>
          <a:xfrm>
            <a:off x="1000100" y="2928934"/>
            <a:ext cx="157163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品牌管理</a:t>
            </a:r>
            <a:endParaRPr lang="zh-CN" altLang="en-US" b="1" dirty="0"/>
          </a:p>
        </p:txBody>
      </p:sp>
      <p:sp>
        <p:nvSpPr>
          <p:cNvPr id="15" name="矩形 14"/>
          <p:cNvSpPr/>
          <p:nvPr/>
        </p:nvSpPr>
        <p:spPr>
          <a:xfrm>
            <a:off x="500034" y="1439826"/>
            <a:ext cx="8072494" cy="50720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28662" y="242886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欢迎您，******</a:t>
            </a:r>
            <a:endParaRPr lang="zh-CN" altLang="en-US" b="1" dirty="0"/>
          </a:p>
        </p:txBody>
      </p:sp>
      <p:sp>
        <p:nvSpPr>
          <p:cNvPr id="21" name="圆角矩形 20"/>
          <p:cNvSpPr/>
          <p:nvPr/>
        </p:nvSpPr>
        <p:spPr>
          <a:xfrm>
            <a:off x="1000100" y="3286124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添加品牌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3143240" y="2928934"/>
            <a:ext cx="5000660" cy="342902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内容空间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901</Words>
  <Application>WPS 演示</Application>
  <PresentationFormat>全屏显示(4:3)</PresentationFormat>
  <Paragraphs>193</Paragraphs>
  <Slides>12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Calibri</vt:lpstr>
      <vt:lpstr>微软雅黑</vt:lpstr>
      <vt:lpstr>Arial Unicode MS</vt:lpstr>
      <vt:lpstr>Webdings</vt:lpstr>
      <vt:lpstr>Office 主题</vt:lpstr>
      <vt:lpstr>首页模块-登录前</vt:lpstr>
      <vt:lpstr>首页模块-提示登录</vt:lpstr>
      <vt:lpstr>注册模块-协议</vt:lpstr>
      <vt:lpstr>注册模块-设置用户名</vt:lpstr>
      <vt:lpstr>注册模块-填写账号信息</vt:lpstr>
      <vt:lpstr>注册模块-注册成功</vt:lpstr>
      <vt:lpstr>登录模块</vt:lpstr>
      <vt:lpstr>首页模块-登录后</vt:lpstr>
      <vt:lpstr>品牌模块</vt:lpstr>
      <vt:lpstr>加盟商模块</vt:lpstr>
      <vt:lpstr>买家模块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守望民智I俞小明l努努书坊I约稿</cp:lastModifiedBy>
  <cp:revision>36</cp:revision>
  <dcterms:created xsi:type="dcterms:W3CDTF">2018-08-25T06:17:15Z</dcterms:created>
  <dcterms:modified xsi:type="dcterms:W3CDTF">2018-08-25T06:19:04Z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