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8999538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CC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77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4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63DDF-2C24-4124-B9AA-4F59FA6C1E74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1143000"/>
            <a:ext cx="5140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C6BB8-FCEE-47F1-BF03-B356CC49BF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002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25564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1pPr>
    <a:lvl2pPr marL="362782" algn="l" defTabSz="725564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2pPr>
    <a:lvl3pPr marL="725564" algn="l" defTabSz="725564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3pPr>
    <a:lvl4pPr marL="1088346" algn="l" defTabSz="725564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4pPr>
    <a:lvl5pPr marL="1451128" algn="l" defTabSz="725564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5pPr>
    <a:lvl6pPr marL="1813910" algn="l" defTabSz="725564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6pPr>
    <a:lvl7pPr marL="2176692" algn="l" defTabSz="725564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7pPr>
    <a:lvl8pPr marL="2539473" algn="l" defTabSz="725564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8pPr>
    <a:lvl9pPr marL="2902255" algn="l" defTabSz="725564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58838" y="1143000"/>
            <a:ext cx="51403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C6BB8-FCEE-47F1-BF03-B356CC49BF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276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58838" y="1143000"/>
            <a:ext cx="51403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C6BB8-FCEE-47F1-BF03-B356CC49BF0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61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883861"/>
            <a:ext cx="6749654" cy="1880235"/>
          </a:xfrm>
        </p:spPr>
        <p:txBody>
          <a:bodyPr anchor="b"/>
          <a:lstStyle>
            <a:lvl1pPr algn="ctr">
              <a:defRPr sz="442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2836605"/>
            <a:ext cx="6749654" cy="1303913"/>
          </a:xfrm>
        </p:spPr>
        <p:txBody>
          <a:bodyPr/>
          <a:lstStyle>
            <a:lvl1pPr marL="0" indent="0" algn="ctr">
              <a:buNone/>
              <a:defRPr sz="1772"/>
            </a:lvl1pPr>
            <a:lvl2pPr marL="337505" indent="0" algn="ctr">
              <a:buNone/>
              <a:defRPr sz="1476"/>
            </a:lvl2pPr>
            <a:lvl3pPr marL="675010" indent="0" algn="ctr">
              <a:buNone/>
              <a:defRPr sz="1329"/>
            </a:lvl3pPr>
            <a:lvl4pPr marL="1012515" indent="0" algn="ctr">
              <a:buNone/>
              <a:defRPr sz="1181"/>
            </a:lvl4pPr>
            <a:lvl5pPr marL="1350020" indent="0" algn="ctr">
              <a:buNone/>
              <a:defRPr sz="1181"/>
            </a:lvl5pPr>
            <a:lvl6pPr marL="1687525" indent="0" algn="ctr">
              <a:buNone/>
              <a:defRPr sz="1181"/>
            </a:lvl6pPr>
            <a:lvl7pPr marL="2025030" indent="0" algn="ctr">
              <a:buNone/>
              <a:defRPr sz="1181"/>
            </a:lvl7pPr>
            <a:lvl8pPr marL="2362535" indent="0" algn="ctr">
              <a:buNone/>
              <a:defRPr sz="1181"/>
            </a:lvl8pPr>
            <a:lvl9pPr marL="2700040" indent="0" algn="ctr">
              <a:buNone/>
              <a:defRPr sz="1181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3AAF-AEA1-4B9F-92BF-FABE976A1AE4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951B-477E-46E7-B9E2-7FDE9098E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2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3AAF-AEA1-4B9F-92BF-FABE976A1AE4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951B-477E-46E7-B9E2-7FDE9098E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10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287536"/>
            <a:ext cx="1940525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287536"/>
            <a:ext cx="5709082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3AAF-AEA1-4B9F-92BF-FABE976A1AE4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951B-477E-46E7-B9E2-7FDE9098E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11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3AAF-AEA1-4B9F-92BF-FABE976A1AE4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951B-477E-46E7-B9E2-7FDE9098E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37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346419"/>
            <a:ext cx="7762102" cy="2246530"/>
          </a:xfrm>
        </p:spPr>
        <p:txBody>
          <a:bodyPr anchor="b"/>
          <a:lstStyle>
            <a:lvl1pPr>
              <a:defRPr sz="442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3614203"/>
            <a:ext cx="7762102" cy="1181397"/>
          </a:xfrm>
        </p:spPr>
        <p:txBody>
          <a:bodyPr/>
          <a:lstStyle>
            <a:lvl1pPr marL="0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1pPr>
            <a:lvl2pPr marL="337505" indent="0">
              <a:buNone/>
              <a:defRPr sz="1476">
                <a:solidFill>
                  <a:schemeClr val="tx1">
                    <a:tint val="75000"/>
                  </a:schemeClr>
                </a:solidFill>
              </a:defRPr>
            </a:lvl2pPr>
            <a:lvl3pPr marL="675010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3pPr>
            <a:lvl4pPr marL="101251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4pPr>
            <a:lvl5pPr marL="135002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5pPr>
            <a:lvl6pPr marL="168752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6pPr>
            <a:lvl7pPr marL="202503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7pPr>
            <a:lvl8pPr marL="236253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8pPr>
            <a:lvl9pPr marL="270004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3AAF-AEA1-4B9F-92BF-FABE976A1AE4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951B-477E-46E7-B9E2-7FDE9098E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9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437680"/>
            <a:ext cx="3824804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437680"/>
            <a:ext cx="3824804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3AAF-AEA1-4B9F-92BF-FABE976A1AE4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951B-477E-46E7-B9E2-7FDE9098E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99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287536"/>
            <a:ext cx="7762102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323916"/>
            <a:ext cx="3807226" cy="648831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05" indent="0">
              <a:buNone/>
              <a:defRPr sz="1476" b="1"/>
            </a:lvl2pPr>
            <a:lvl3pPr marL="675010" indent="0">
              <a:buNone/>
              <a:defRPr sz="1329" b="1"/>
            </a:lvl3pPr>
            <a:lvl4pPr marL="1012515" indent="0">
              <a:buNone/>
              <a:defRPr sz="1181" b="1"/>
            </a:lvl4pPr>
            <a:lvl5pPr marL="1350020" indent="0">
              <a:buNone/>
              <a:defRPr sz="1181" b="1"/>
            </a:lvl5pPr>
            <a:lvl6pPr marL="1687525" indent="0">
              <a:buNone/>
              <a:defRPr sz="1181" b="1"/>
            </a:lvl6pPr>
            <a:lvl7pPr marL="2025030" indent="0">
              <a:buNone/>
              <a:defRPr sz="1181" b="1"/>
            </a:lvl7pPr>
            <a:lvl8pPr marL="2362535" indent="0">
              <a:buNone/>
              <a:defRPr sz="1181" b="1"/>
            </a:lvl8pPr>
            <a:lvl9pPr marL="2700040" indent="0">
              <a:buNone/>
              <a:defRPr sz="118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972747"/>
            <a:ext cx="3807226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1323916"/>
            <a:ext cx="3825976" cy="648831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05" indent="0">
              <a:buNone/>
              <a:defRPr sz="1476" b="1"/>
            </a:lvl2pPr>
            <a:lvl3pPr marL="675010" indent="0">
              <a:buNone/>
              <a:defRPr sz="1329" b="1"/>
            </a:lvl3pPr>
            <a:lvl4pPr marL="1012515" indent="0">
              <a:buNone/>
              <a:defRPr sz="1181" b="1"/>
            </a:lvl4pPr>
            <a:lvl5pPr marL="1350020" indent="0">
              <a:buNone/>
              <a:defRPr sz="1181" b="1"/>
            </a:lvl5pPr>
            <a:lvl6pPr marL="1687525" indent="0">
              <a:buNone/>
              <a:defRPr sz="1181" b="1"/>
            </a:lvl6pPr>
            <a:lvl7pPr marL="2025030" indent="0">
              <a:buNone/>
              <a:defRPr sz="1181" b="1"/>
            </a:lvl7pPr>
            <a:lvl8pPr marL="2362535" indent="0">
              <a:buNone/>
              <a:defRPr sz="1181" b="1"/>
            </a:lvl8pPr>
            <a:lvl9pPr marL="2700040" indent="0">
              <a:buNone/>
              <a:defRPr sz="118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972747"/>
            <a:ext cx="3825976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3AAF-AEA1-4B9F-92BF-FABE976A1AE4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951B-477E-46E7-B9E2-7FDE9098E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193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3AAF-AEA1-4B9F-92BF-FABE976A1AE4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951B-477E-46E7-B9E2-7FDE9098E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21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3AAF-AEA1-4B9F-92BF-FABE976A1AE4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951B-477E-46E7-B9E2-7FDE9098E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34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60045"/>
            <a:ext cx="2902585" cy="1260158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777597"/>
            <a:ext cx="4556016" cy="3837980"/>
          </a:xfrm>
        </p:spPr>
        <p:txBody>
          <a:bodyPr/>
          <a:lstStyle>
            <a:lvl1pPr>
              <a:defRPr sz="2362"/>
            </a:lvl1pPr>
            <a:lvl2pPr>
              <a:defRPr sz="2067"/>
            </a:lvl2pPr>
            <a:lvl3pPr>
              <a:defRPr sz="1772"/>
            </a:lvl3pPr>
            <a:lvl4pPr>
              <a:defRPr sz="1476"/>
            </a:lvl4pPr>
            <a:lvl5pPr>
              <a:defRPr sz="1476"/>
            </a:lvl5pPr>
            <a:lvl6pPr>
              <a:defRPr sz="1476"/>
            </a:lvl6pPr>
            <a:lvl7pPr>
              <a:defRPr sz="1476"/>
            </a:lvl7pPr>
            <a:lvl8pPr>
              <a:defRPr sz="1476"/>
            </a:lvl8pPr>
            <a:lvl9pPr>
              <a:defRPr sz="147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620202"/>
            <a:ext cx="2902585" cy="3001626"/>
          </a:xfrm>
        </p:spPr>
        <p:txBody>
          <a:bodyPr/>
          <a:lstStyle>
            <a:lvl1pPr marL="0" indent="0">
              <a:buNone/>
              <a:defRPr sz="1181"/>
            </a:lvl1pPr>
            <a:lvl2pPr marL="337505" indent="0">
              <a:buNone/>
              <a:defRPr sz="1033"/>
            </a:lvl2pPr>
            <a:lvl3pPr marL="675010" indent="0">
              <a:buNone/>
              <a:defRPr sz="886"/>
            </a:lvl3pPr>
            <a:lvl4pPr marL="1012515" indent="0">
              <a:buNone/>
              <a:defRPr sz="738"/>
            </a:lvl4pPr>
            <a:lvl5pPr marL="1350020" indent="0">
              <a:buNone/>
              <a:defRPr sz="738"/>
            </a:lvl5pPr>
            <a:lvl6pPr marL="1687525" indent="0">
              <a:buNone/>
              <a:defRPr sz="738"/>
            </a:lvl6pPr>
            <a:lvl7pPr marL="2025030" indent="0">
              <a:buNone/>
              <a:defRPr sz="738"/>
            </a:lvl7pPr>
            <a:lvl8pPr marL="2362535" indent="0">
              <a:buNone/>
              <a:defRPr sz="738"/>
            </a:lvl8pPr>
            <a:lvl9pPr marL="2700040" indent="0">
              <a:buNone/>
              <a:defRPr sz="7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3AAF-AEA1-4B9F-92BF-FABE976A1AE4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951B-477E-46E7-B9E2-7FDE9098E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8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60045"/>
            <a:ext cx="2902585" cy="1260158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777597"/>
            <a:ext cx="4556016" cy="3837980"/>
          </a:xfrm>
        </p:spPr>
        <p:txBody>
          <a:bodyPr anchor="t"/>
          <a:lstStyle>
            <a:lvl1pPr marL="0" indent="0">
              <a:buNone/>
              <a:defRPr sz="2362"/>
            </a:lvl1pPr>
            <a:lvl2pPr marL="337505" indent="0">
              <a:buNone/>
              <a:defRPr sz="2067"/>
            </a:lvl2pPr>
            <a:lvl3pPr marL="675010" indent="0">
              <a:buNone/>
              <a:defRPr sz="1772"/>
            </a:lvl3pPr>
            <a:lvl4pPr marL="1012515" indent="0">
              <a:buNone/>
              <a:defRPr sz="1476"/>
            </a:lvl4pPr>
            <a:lvl5pPr marL="1350020" indent="0">
              <a:buNone/>
              <a:defRPr sz="1476"/>
            </a:lvl5pPr>
            <a:lvl6pPr marL="1687525" indent="0">
              <a:buNone/>
              <a:defRPr sz="1476"/>
            </a:lvl6pPr>
            <a:lvl7pPr marL="2025030" indent="0">
              <a:buNone/>
              <a:defRPr sz="1476"/>
            </a:lvl7pPr>
            <a:lvl8pPr marL="2362535" indent="0">
              <a:buNone/>
              <a:defRPr sz="1476"/>
            </a:lvl8pPr>
            <a:lvl9pPr marL="2700040" indent="0">
              <a:buNone/>
              <a:defRPr sz="147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620202"/>
            <a:ext cx="2902585" cy="3001626"/>
          </a:xfrm>
        </p:spPr>
        <p:txBody>
          <a:bodyPr/>
          <a:lstStyle>
            <a:lvl1pPr marL="0" indent="0">
              <a:buNone/>
              <a:defRPr sz="1181"/>
            </a:lvl1pPr>
            <a:lvl2pPr marL="337505" indent="0">
              <a:buNone/>
              <a:defRPr sz="1033"/>
            </a:lvl2pPr>
            <a:lvl3pPr marL="675010" indent="0">
              <a:buNone/>
              <a:defRPr sz="886"/>
            </a:lvl3pPr>
            <a:lvl4pPr marL="1012515" indent="0">
              <a:buNone/>
              <a:defRPr sz="738"/>
            </a:lvl4pPr>
            <a:lvl5pPr marL="1350020" indent="0">
              <a:buNone/>
              <a:defRPr sz="738"/>
            </a:lvl5pPr>
            <a:lvl6pPr marL="1687525" indent="0">
              <a:buNone/>
              <a:defRPr sz="738"/>
            </a:lvl6pPr>
            <a:lvl7pPr marL="2025030" indent="0">
              <a:buNone/>
              <a:defRPr sz="738"/>
            </a:lvl7pPr>
            <a:lvl8pPr marL="2362535" indent="0">
              <a:buNone/>
              <a:defRPr sz="738"/>
            </a:lvl8pPr>
            <a:lvl9pPr marL="2700040" indent="0">
              <a:buNone/>
              <a:defRPr sz="7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3AAF-AEA1-4B9F-92BF-FABE976A1AE4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951B-477E-46E7-B9E2-7FDE9098E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48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287536"/>
            <a:ext cx="776210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437680"/>
            <a:ext cx="776210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5005626"/>
            <a:ext cx="202489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C3AAF-AEA1-4B9F-92BF-FABE976A1AE4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5005626"/>
            <a:ext cx="303734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5005626"/>
            <a:ext cx="202489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3951B-477E-46E7-B9E2-7FDE9098E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95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5010" rtl="0" eaLnBrk="1" latinLnBrk="0" hangingPunct="1">
        <a:lnSpc>
          <a:spcPct val="90000"/>
        </a:lnSpc>
        <a:spcBef>
          <a:spcPct val="0"/>
        </a:spcBef>
        <a:buNone/>
        <a:defRPr sz="32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753" indent="-168753" algn="l" defTabSz="67501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7" kern="1200">
          <a:solidFill>
            <a:schemeClr val="tx1"/>
          </a:solidFill>
          <a:latin typeface="+mn-lt"/>
          <a:ea typeface="+mn-ea"/>
          <a:cs typeface="+mn-cs"/>
        </a:defRPr>
      </a:lvl1pPr>
      <a:lvl2pPr marL="50625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4376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3pPr>
      <a:lvl4pPr marL="118126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51877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85627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19378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53128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86879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1pPr>
      <a:lvl2pPr marL="33750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2pPr>
      <a:lvl3pPr marL="67501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1251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35002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68752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02503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36253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70004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3.png"/><Relationship Id="rId39" Type="http://schemas.openxmlformats.org/officeDocument/2006/relationships/image" Target="../media/image21.png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34" Type="http://schemas.openxmlformats.org/officeDocument/2006/relationships/image" Target="../media/image140.png"/><Relationship Id="rId42" Type="http://schemas.openxmlformats.org/officeDocument/2006/relationships/image" Target="../media/image27.png"/><Relationship Id="rId7" Type="http://schemas.openxmlformats.org/officeDocument/2006/relationships/image" Target="../media/image5.png"/><Relationship Id="rId17" Type="http://schemas.openxmlformats.org/officeDocument/2006/relationships/image" Target="../media/image10.png"/><Relationship Id="rId33" Type="http://schemas.openxmlformats.org/officeDocument/2006/relationships/image" Target="../media/image130.png"/><Relationship Id="rId38" Type="http://schemas.openxmlformats.org/officeDocument/2006/relationships/image" Target="../media/image200.png"/><Relationship Id="rId46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20" Type="http://schemas.openxmlformats.org/officeDocument/2006/relationships/image" Target="../media/image15.png"/><Relationship Id="rId41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24" Type="http://schemas.openxmlformats.org/officeDocument/2006/relationships/image" Target="../media/image19.png"/><Relationship Id="rId32" Type="http://schemas.openxmlformats.org/officeDocument/2006/relationships/image" Target="../media/image30.png"/><Relationship Id="rId37" Type="http://schemas.openxmlformats.org/officeDocument/2006/relationships/image" Target="../media/image190.png"/><Relationship Id="rId40" Type="http://schemas.openxmlformats.org/officeDocument/2006/relationships/image" Target="../media/image22.png"/><Relationship Id="rId45" Type="http://schemas.openxmlformats.org/officeDocument/2006/relationships/image" Target="../media/image24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8.png"/><Relationship Id="rId36" Type="http://schemas.openxmlformats.org/officeDocument/2006/relationships/image" Target="../media/image20.png"/><Relationship Id="rId19" Type="http://schemas.openxmlformats.org/officeDocument/2006/relationships/image" Target="../media/image14.png"/><Relationship Id="rId44" Type="http://schemas.openxmlformats.org/officeDocument/2006/relationships/image" Target="../media/image31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7.png"/><Relationship Id="rId35" Type="http://schemas.openxmlformats.org/officeDocument/2006/relationships/image" Target="../media/image150.png"/><Relationship Id="rId43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3.png"/><Relationship Id="rId39" Type="http://schemas.openxmlformats.org/officeDocument/2006/relationships/image" Target="../media/image21.png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34" Type="http://schemas.openxmlformats.org/officeDocument/2006/relationships/image" Target="../media/image140.png"/><Relationship Id="rId42" Type="http://schemas.openxmlformats.org/officeDocument/2006/relationships/image" Target="../media/image27.png"/><Relationship Id="rId7" Type="http://schemas.openxmlformats.org/officeDocument/2006/relationships/image" Target="../media/image5.png"/><Relationship Id="rId17" Type="http://schemas.openxmlformats.org/officeDocument/2006/relationships/image" Target="../media/image10.png"/><Relationship Id="rId33" Type="http://schemas.openxmlformats.org/officeDocument/2006/relationships/image" Target="../media/image130.png"/><Relationship Id="rId38" Type="http://schemas.openxmlformats.org/officeDocument/2006/relationships/image" Target="../media/image200.png"/><Relationship Id="rId46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png"/><Relationship Id="rId20" Type="http://schemas.openxmlformats.org/officeDocument/2006/relationships/image" Target="../media/image15.png"/><Relationship Id="rId41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24" Type="http://schemas.openxmlformats.org/officeDocument/2006/relationships/image" Target="../media/image19.png"/><Relationship Id="rId32" Type="http://schemas.openxmlformats.org/officeDocument/2006/relationships/image" Target="../media/image30.png"/><Relationship Id="rId37" Type="http://schemas.openxmlformats.org/officeDocument/2006/relationships/image" Target="../media/image190.png"/><Relationship Id="rId40" Type="http://schemas.openxmlformats.org/officeDocument/2006/relationships/image" Target="../media/image22.png"/><Relationship Id="rId45" Type="http://schemas.openxmlformats.org/officeDocument/2006/relationships/image" Target="../media/image24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8.png"/><Relationship Id="rId36" Type="http://schemas.openxmlformats.org/officeDocument/2006/relationships/image" Target="../media/image20.png"/><Relationship Id="rId19" Type="http://schemas.openxmlformats.org/officeDocument/2006/relationships/image" Target="../media/image14.png"/><Relationship Id="rId44" Type="http://schemas.openxmlformats.org/officeDocument/2006/relationships/image" Target="../media/image31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7.png"/><Relationship Id="rId35" Type="http://schemas.openxmlformats.org/officeDocument/2006/relationships/image" Target="../media/image150.png"/><Relationship Id="rId43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3995FE4-36B1-3193-9D8F-B9ECC08223B1}"/>
              </a:ext>
            </a:extLst>
          </p:cNvPr>
          <p:cNvGrpSpPr/>
          <p:nvPr/>
        </p:nvGrpSpPr>
        <p:grpSpPr>
          <a:xfrm>
            <a:off x="285005" y="530006"/>
            <a:ext cx="8318760" cy="4340662"/>
            <a:chOff x="-141715" y="933078"/>
            <a:chExt cx="8318760" cy="4340662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2C1D05-117C-75A7-EB16-F5F419EC217C}"/>
                </a:ext>
              </a:extLst>
            </p:cNvPr>
            <p:cNvSpPr/>
            <p:nvPr/>
          </p:nvSpPr>
          <p:spPr>
            <a:xfrm>
              <a:off x="2072215" y="2050077"/>
              <a:ext cx="864001" cy="252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列选择器</a:t>
              </a:r>
              <a:r>
                <a:rPr lang="en-US" altLang="zh-CN" sz="1000" dirty="0">
                  <a:solidFill>
                    <a:schemeClr val="tx1"/>
                  </a:solidFill>
                </a:rPr>
                <a:t> 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4F911E9-2821-1377-1C01-590761846440}"/>
                </a:ext>
              </a:extLst>
            </p:cNvPr>
            <p:cNvSpPr/>
            <p:nvPr/>
          </p:nvSpPr>
          <p:spPr>
            <a:xfrm>
              <a:off x="6995656" y="2050077"/>
              <a:ext cx="720000" cy="252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表选择器</a:t>
              </a:r>
              <a:r>
                <a:rPr lang="en-US" altLang="zh-CN" sz="1000" dirty="0">
                  <a:solidFill>
                    <a:schemeClr val="tx1"/>
                  </a:solidFill>
                </a:rPr>
                <a:t> 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49AF480-8093-6511-6F30-630249EA2FED}"/>
                </a:ext>
              </a:extLst>
            </p:cNvPr>
            <p:cNvSpPr/>
            <p:nvPr/>
          </p:nvSpPr>
          <p:spPr>
            <a:xfrm>
              <a:off x="5183982" y="2050077"/>
              <a:ext cx="720000" cy="252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列选择器</a:t>
              </a:r>
              <a:r>
                <a:rPr lang="en-US" altLang="zh-CN" sz="1000" dirty="0">
                  <a:solidFill>
                    <a:schemeClr val="tx1"/>
                  </a:solidFill>
                </a:rPr>
                <a:t> 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934F61C9-1DDB-4A08-A05D-FE1C28D32779}"/>
                </a:ext>
              </a:extLst>
            </p:cNvPr>
            <p:cNvSpPr/>
            <p:nvPr/>
          </p:nvSpPr>
          <p:spPr>
            <a:xfrm>
              <a:off x="354320" y="1258226"/>
              <a:ext cx="2490367" cy="22653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471357CA-ECC0-4006-916D-5D2FACE37229}"/>
                </a:ext>
              </a:extLst>
            </p:cNvPr>
            <p:cNvSpPr/>
            <p:nvPr/>
          </p:nvSpPr>
          <p:spPr>
            <a:xfrm>
              <a:off x="-114605" y="4074235"/>
              <a:ext cx="8220196" cy="87464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6278DB3-77FC-FA8C-89D3-120B541F377A}"/>
                </a:ext>
              </a:extLst>
            </p:cNvPr>
            <p:cNvSpPr txBox="1"/>
            <p:nvPr/>
          </p:nvSpPr>
          <p:spPr>
            <a:xfrm>
              <a:off x="-141713" y="2526863"/>
              <a:ext cx="5784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分类层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E31C10D-6065-679F-183A-353590DAACE1}"/>
                </a:ext>
              </a:extLst>
            </p:cNvPr>
            <p:cNvSpPr txBox="1"/>
            <p:nvPr/>
          </p:nvSpPr>
          <p:spPr>
            <a:xfrm>
              <a:off x="-141715" y="1608445"/>
              <a:ext cx="8576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Text2SQL</a:t>
              </a:r>
              <a:r>
                <a:rPr lang="zh-CN" alt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层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2197B5B-A4DE-40D9-B8B7-C6E40ED189AA}"/>
                </a:ext>
              </a:extLst>
            </p:cNvPr>
            <p:cNvSpPr txBox="1"/>
            <p:nvPr/>
          </p:nvSpPr>
          <p:spPr>
            <a:xfrm>
              <a:off x="-141711" y="4073606"/>
              <a:ext cx="6176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输入层</a:t>
              </a:r>
            </a:p>
          </p:txBody>
        </p: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E341AAFB-8498-4EF0-F203-9E8E8B878FB0}"/>
                </a:ext>
              </a:extLst>
            </p:cNvPr>
            <p:cNvCxnSpPr>
              <a:cxnSpLocks/>
              <a:stCxn id="25" idx="3"/>
              <a:endCxn id="193" idx="1"/>
            </p:cNvCxnSpPr>
            <p:nvPr/>
          </p:nvCxnSpPr>
          <p:spPr>
            <a:xfrm>
              <a:off x="4079646" y="1774309"/>
              <a:ext cx="1724189" cy="2925426"/>
            </a:xfrm>
            <a:prstGeom prst="bentConnector3">
              <a:avLst>
                <a:gd name="adj1" fmla="val 14484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123D2C68-A2DA-BAB5-A75D-41A03F5B7F82}"/>
                </a:ext>
              </a:extLst>
            </p:cNvPr>
            <p:cNvSpPr/>
            <p:nvPr/>
          </p:nvSpPr>
          <p:spPr>
            <a:xfrm>
              <a:off x="628726" y="1598072"/>
              <a:ext cx="794776" cy="27019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T5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F683F79-9CA5-CE64-EC42-7048E429D5EE}"/>
                </a:ext>
              </a:extLst>
            </p:cNvPr>
            <p:cNvSpPr/>
            <p:nvPr/>
          </p:nvSpPr>
          <p:spPr>
            <a:xfrm>
              <a:off x="1868086" y="2577391"/>
              <a:ext cx="720000" cy="25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attention 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B8768F01-5944-0985-F3F6-19664CF80033}"/>
                    </a:ext>
                  </a:extLst>
                </p:cNvPr>
                <p:cNvSpPr txBox="1"/>
                <p:nvPr/>
              </p:nvSpPr>
              <p:spPr>
                <a:xfrm>
                  <a:off x="3288961" y="2971409"/>
                  <a:ext cx="359999" cy="24679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B8768F01-5944-0985-F3F6-19664CF800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961" y="2971409"/>
                  <a:ext cx="359999" cy="246799"/>
                </a:xfrm>
                <a:prstGeom prst="rect">
                  <a:avLst/>
                </a:prstGeom>
                <a:blipFill>
                  <a:blip r:embed="rId3"/>
                  <a:stretch>
                    <a:fillRect b="-243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流程图: 决策 24">
                  <a:extLst>
                    <a:ext uri="{FF2B5EF4-FFF2-40B4-BE49-F238E27FC236}">
                      <a16:creationId xmlns:a16="http://schemas.microsoft.com/office/drawing/2014/main" id="{2140BA03-EDC2-D4C4-9C1A-89F33877021E}"/>
                    </a:ext>
                  </a:extLst>
                </p:cNvPr>
                <p:cNvSpPr/>
                <p:nvPr/>
              </p:nvSpPr>
              <p:spPr>
                <a:xfrm>
                  <a:off x="2877379" y="1582064"/>
                  <a:ext cx="1202273" cy="384484"/>
                </a:xfrm>
                <a:prstGeom prst="flowChartDecision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1" b="1" dirty="0">
                      <a:solidFill>
                        <a:schemeClr val="tx1"/>
                      </a:solidFill>
                    </a:rPr>
                    <a:t>Max(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801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1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801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en-US" altLang="zh-CN" sz="801" b="1" dirty="0">
                      <a:solidFill>
                        <a:schemeClr val="tx1"/>
                      </a:solidFill>
                    </a:rPr>
                    <a:t>)&gt;0.5</a:t>
                  </a:r>
                  <a:endParaRPr lang="zh-CN" altLang="en-US" sz="801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流程图: 决策 24">
                  <a:extLst>
                    <a:ext uri="{FF2B5EF4-FFF2-40B4-BE49-F238E27FC236}">
                      <a16:creationId xmlns:a16="http://schemas.microsoft.com/office/drawing/2014/main" id="{2140BA03-EDC2-D4C4-9C1A-89F3387702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379" y="1582064"/>
                  <a:ext cx="1202273" cy="384484"/>
                </a:xfrm>
                <a:prstGeom prst="flowChartDecision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1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16477786-BF99-90C3-ACBF-0D5F5855065E}"/>
                    </a:ext>
                  </a:extLst>
                </p:cNvPr>
                <p:cNvSpPr txBox="1"/>
                <p:nvPr/>
              </p:nvSpPr>
              <p:spPr>
                <a:xfrm>
                  <a:off x="3893700" y="1739843"/>
                  <a:ext cx="4326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16477786-BF99-90C3-ACBF-0D5F585506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3700" y="1739843"/>
                  <a:ext cx="432672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9100203D-621C-7847-CC88-3EF4A9280A76}"/>
                    </a:ext>
                  </a:extLst>
                </p:cNvPr>
                <p:cNvSpPr txBox="1"/>
                <p:nvPr/>
              </p:nvSpPr>
              <p:spPr>
                <a:xfrm>
                  <a:off x="2472351" y="1544460"/>
                  <a:ext cx="4326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9100203D-621C-7847-CC88-3EF4A9280A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2351" y="1544460"/>
                  <a:ext cx="432672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F5CE260-63EB-7A71-D49F-C6530FB0B8FA}"/>
                </a:ext>
              </a:extLst>
            </p:cNvPr>
            <p:cNvSpPr/>
            <p:nvPr/>
          </p:nvSpPr>
          <p:spPr>
            <a:xfrm>
              <a:off x="994869" y="2569417"/>
              <a:ext cx="720000" cy="25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MLP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7" name="组合 226">
              <a:extLst>
                <a:ext uri="{FF2B5EF4-FFF2-40B4-BE49-F238E27FC236}">
                  <a16:creationId xmlns:a16="http://schemas.microsoft.com/office/drawing/2014/main" id="{927AE4DF-21BA-496B-81CD-2603ED72D149}"/>
                </a:ext>
              </a:extLst>
            </p:cNvPr>
            <p:cNvGrpSpPr/>
            <p:nvPr/>
          </p:nvGrpSpPr>
          <p:grpSpPr>
            <a:xfrm>
              <a:off x="1822674" y="3732234"/>
              <a:ext cx="1826893" cy="246799"/>
              <a:chOff x="3418901" y="4033197"/>
              <a:chExt cx="1826893" cy="2467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2BC26FF0-1D9A-3323-E93A-84E54A0FA61B}"/>
                      </a:ext>
                    </a:extLst>
                  </p:cNvPr>
                  <p:cNvSpPr txBox="1"/>
                  <p:nvPr/>
                </p:nvSpPr>
                <p:spPr>
                  <a:xfrm>
                    <a:off x="4885795" y="4033197"/>
                    <a:ext cx="359999" cy="246799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000" dirty="0"/>
                  </a:p>
                </p:txBody>
              </p:sp>
            </mc:Choice>
            <mc:Fallback xmlns="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2BC26FF0-1D9A-3323-E93A-84E54A0FA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5795" y="4033197"/>
                    <a:ext cx="359999" cy="2467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BD0085BD-FEEF-0C68-B470-408474836B8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8901" y="4033197"/>
                    <a:ext cx="864001" cy="24622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a14:m>
                    <a:r>
                      <a:rPr lang="en-US" altLang="zh-CN" sz="1000" dirty="0"/>
                      <a:t> …  …  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a14:m>
                    <a:endParaRPr lang="zh-CN" altLang="en-US" sz="1000" dirty="0"/>
                  </a:p>
                </p:txBody>
              </p:sp>
            </mc:Choice>
            <mc:Fallback xmlns="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BD0085BD-FEEF-0C68-B470-408474836B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901" y="4033197"/>
                    <a:ext cx="864001" cy="24622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463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03A07052-85FF-40EA-AD0D-5940FCAA17F6}"/>
                    </a:ext>
                  </a:extLst>
                </p:cNvPr>
                <p:cNvSpPr txBox="1"/>
                <p:nvPr/>
              </p:nvSpPr>
              <p:spPr>
                <a:xfrm>
                  <a:off x="1824325" y="2971407"/>
                  <a:ext cx="864001" cy="24622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a14:m>
                  <a:r>
                    <a:rPr lang="en-US" altLang="zh-CN" sz="1000" dirty="0"/>
                    <a:t> …  …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03A07052-85FF-40EA-AD0D-5940FCAA17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4325" y="2971407"/>
                  <a:ext cx="864001" cy="246221"/>
                </a:xfrm>
                <a:prstGeom prst="rect">
                  <a:avLst/>
                </a:prstGeom>
                <a:blipFill>
                  <a:blip r:embed="rId9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E8D53DB-21AF-6749-DD9F-54E79A9613BF}"/>
                </a:ext>
              </a:extLst>
            </p:cNvPr>
            <p:cNvSpPr/>
            <p:nvPr/>
          </p:nvSpPr>
          <p:spPr>
            <a:xfrm>
              <a:off x="921464" y="3734441"/>
              <a:ext cx="720000" cy="25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MLP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86700652-17E2-4F47-D61C-CB2DB65BA3AF}"/>
                </a:ext>
              </a:extLst>
            </p:cNvPr>
            <p:cNvCxnSpPr>
              <a:cxnSpLocks/>
              <a:stCxn id="23" idx="0"/>
              <a:endCxn id="15" idx="3"/>
            </p:cNvCxnSpPr>
            <p:nvPr/>
          </p:nvCxnSpPr>
          <p:spPr>
            <a:xfrm rot="16200000" flipV="1">
              <a:off x="2894516" y="2396963"/>
              <a:ext cx="268017" cy="880874"/>
            </a:xfrm>
            <a:prstGeom prst="bentConnector2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DE1B8C89-2DA5-DD55-6F18-E33E71065230}"/>
                </a:ext>
              </a:extLst>
            </p:cNvPr>
            <p:cNvCxnSpPr>
              <a:cxnSpLocks/>
              <a:stCxn id="15" idx="1"/>
              <a:endCxn id="38" idx="3"/>
            </p:cNvCxnSpPr>
            <p:nvPr/>
          </p:nvCxnSpPr>
          <p:spPr>
            <a:xfrm flipH="1" flipV="1">
              <a:off x="1714876" y="2695423"/>
              <a:ext cx="153217" cy="7975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0DF9E9E0-6FC1-2236-6528-B38E68F70009}"/>
                </a:ext>
              </a:extLst>
            </p:cNvPr>
            <p:cNvCxnSpPr>
              <a:cxnSpLocks/>
              <a:stCxn id="38" idx="1"/>
              <a:endCxn id="147" idx="6"/>
            </p:cNvCxnSpPr>
            <p:nvPr/>
          </p:nvCxnSpPr>
          <p:spPr>
            <a:xfrm flipH="1">
              <a:off x="826085" y="2695424"/>
              <a:ext cx="168791" cy="6545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5E355401-BA9C-8349-E5F2-C2ECBC1DD3E7}"/>
                </a:ext>
              </a:extLst>
            </p:cNvPr>
            <p:cNvCxnSpPr>
              <a:cxnSpLocks/>
              <a:stCxn id="147" idx="0"/>
              <a:endCxn id="25" idx="2"/>
            </p:cNvCxnSpPr>
            <p:nvPr/>
          </p:nvCxnSpPr>
          <p:spPr>
            <a:xfrm rot="5400000" flipH="1" flipV="1">
              <a:off x="1784592" y="918044"/>
              <a:ext cx="645417" cy="2742431"/>
            </a:xfrm>
            <a:prstGeom prst="bentConnector3">
              <a:avLst>
                <a:gd name="adj1" fmla="val 10489"/>
              </a:avLst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28FD8C61-E48E-BAF7-027C-BFB348EC1996}"/>
                </a:ext>
              </a:extLst>
            </p:cNvPr>
            <p:cNvCxnSpPr>
              <a:cxnSpLocks/>
              <a:stCxn id="141" idx="0"/>
              <a:endCxn id="26" idx="2"/>
            </p:cNvCxnSpPr>
            <p:nvPr/>
          </p:nvCxnSpPr>
          <p:spPr>
            <a:xfrm rot="5400000" flipH="1" flipV="1">
              <a:off x="782456" y="2052901"/>
              <a:ext cx="1472583" cy="1970948"/>
            </a:xfrm>
            <a:prstGeom prst="bentConnector3">
              <a:avLst>
                <a:gd name="adj1" fmla="val 88493"/>
              </a:avLst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0FB0EA36-7339-9CF0-6E45-30CE35E2186F}"/>
                </a:ext>
              </a:extLst>
            </p:cNvPr>
            <p:cNvCxnSpPr>
              <a:cxnSpLocks/>
              <a:stCxn id="21" idx="1"/>
              <a:endCxn id="45" idx="3"/>
            </p:cNvCxnSpPr>
            <p:nvPr/>
          </p:nvCxnSpPr>
          <p:spPr>
            <a:xfrm flipH="1">
              <a:off x="1641465" y="3855345"/>
              <a:ext cx="181209" cy="5097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839950CB-7F9E-ED52-2846-2A91189381A6}"/>
                </a:ext>
              </a:extLst>
            </p:cNvPr>
            <p:cNvCxnSpPr>
              <a:cxnSpLocks/>
              <a:stCxn id="45" idx="1"/>
              <a:endCxn id="141" idx="6"/>
            </p:cNvCxnSpPr>
            <p:nvPr/>
          </p:nvCxnSpPr>
          <p:spPr>
            <a:xfrm flipH="1">
              <a:off x="623269" y="3860445"/>
              <a:ext cx="298196" cy="4220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4C69E34E-2586-458D-BEEE-BB65031C4040}"/>
                </a:ext>
              </a:extLst>
            </p:cNvPr>
            <p:cNvGrpSpPr/>
            <p:nvPr/>
          </p:nvGrpSpPr>
          <p:grpSpPr>
            <a:xfrm>
              <a:off x="2003368" y="3217628"/>
              <a:ext cx="1716451" cy="514613"/>
              <a:chOff x="3599597" y="3586718"/>
              <a:chExt cx="1716450" cy="51461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01310469-2F39-D0DC-C442-8F0CE7B0C0FE}"/>
                      </a:ext>
                    </a:extLst>
                  </p:cNvPr>
                  <p:cNvSpPr/>
                  <p:nvPr/>
                </p:nvSpPr>
                <p:spPr>
                  <a:xfrm>
                    <a:off x="4812047" y="3750781"/>
                    <a:ext cx="504000" cy="21600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𝐵𝑖𝐿𝑆𝑇𝑀</m:t>
                          </m:r>
                        </m:oMath>
                      </m:oMathPara>
                    </a14:m>
                    <a:endParaRPr lang="zh-CN" alt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01310469-2F39-D0DC-C442-8F0CE7B0C0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2047" y="3750781"/>
                    <a:ext cx="504000" cy="21600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5952"/>
                    </a:stretch>
                  </a:blipFill>
                  <a:ln w="31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矩形 39">
                    <a:extLst>
                      <a:ext uri="{FF2B5EF4-FFF2-40B4-BE49-F238E27FC236}">
                        <a16:creationId xmlns:a16="http://schemas.microsoft.com/office/drawing/2014/main" id="{8FCFA10D-DD42-39B1-27BE-C37B4EE4A599}"/>
                      </a:ext>
                    </a:extLst>
                  </p:cNvPr>
                  <p:cNvSpPr/>
                  <p:nvPr/>
                </p:nvSpPr>
                <p:spPr>
                  <a:xfrm>
                    <a:off x="3599597" y="3758440"/>
                    <a:ext cx="504000" cy="21600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𝐵𝑖𝐿𝑆𝑇𝑀</m:t>
                          </m:r>
                        </m:oMath>
                      </m:oMathPara>
                    </a14:m>
                    <a:endParaRPr lang="zh-CN" alt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" name="矩形 39">
                    <a:extLst>
                      <a:ext uri="{FF2B5EF4-FFF2-40B4-BE49-F238E27FC236}">
                        <a16:creationId xmlns:a16="http://schemas.microsoft.com/office/drawing/2014/main" id="{8FCFA10D-DD42-39B1-27BE-C37B4EE4A5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9597" y="3758440"/>
                    <a:ext cx="504000" cy="21600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5952"/>
                    </a:stretch>
                  </a:blipFill>
                  <a:ln w="31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E67A5846-B471-CD59-0951-0866B47790A9}"/>
                  </a:ext>
                </a:extLst>
              </p:cNvPr>
              <p:cNvCxnSpPr>
                <a:cxnSpLocks/>
                <a:stCxn id="20" idx="0"/>
                <a:endCxn id="22" idx="2"/>
              </p:cNvCxnSpPr>
              <p:nvPr/>
            </p:nvCxnSpPr>
            <p:spPr>
              <a:xfrm flipH="1" flipV="1">
                <a:off x="5064047" y="3966781"/>
                <a:ext cx="1749" cy="1345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4479CC20-F353-AED7-15D6-87E4B44D9D7F}"/>
                  </a:ext>
                </a:extLst>
              </p:cNvPr>
              <p:cNvCxnSpPr>
                <a:cxnSpLocks/>
                <a:stCxn id="21" idx="0"/>
                <a:endCxn id="40" idx="2"/>
              </p:cNvCxnSpPr>
              <p:nvPr/>
            </p:nvCxnSpPr>
            <p:spPr>
              <a:xfrm flipV="1">
                <a:off x="3850904" y="3974440"/>
                <a:ext cx="693" cy="1268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D8DC816C-6810-68D7-379A-2BFE55F63D01}"/>
                  </a:ext>
                </a:extLst>
              </p:cNvPr>
              <p:cNvCxnSpPr>
                <a:cxnSpLocks/>
                <a:stCxn id="40" idx="0"/>
                <a:endCxn id="42" idx="2"/>
              </p:cNvCxnSpPr>
              <p:nvPr/>
            </p:nvCxnSpPr>
            <p:spPr>
              <a:xfrm flipV="1">
                <a:off x="3851597" y="3586718"/>
                <a:ext cx="958" cy="1717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8A4196CD-305A-663D-8481-5EED490F33E3}"/>
                  </a:ext>
                </a:extLst>
              </p:cNvPr>
              <p:cNvCxnSpPr>
                <a:stCxn id="22" idx="0"/>
                <a:endCxn id="23" idx="2"/>
              </p:cNvCxnSpPr>
              <p:nvPr/>
            </p:nvCxnSpPr>
            <p:spPr>
              <a:xfrm flipV="1">
                <a:off x="5064047" y="3587298"/>
                <a:ext cx="1142" cy="163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组合 268">
              <a:extLst>
                <a:ext uri="{FF2B5EF4-FFF2-40B4-BE49-F238E27FC236}">
                  <a16:creationId xmlns:a16="http://schemas.microsoft.com/office/drawing/2014/main" id="{444FDA99-8381-4AE9-AF78-EB4ABBFA8A78}"/>
                </a:ext>
              </a:extLst>
            </p:cNvPr>
            <p:cNvGrpSpPr/>
            <p:nvPr/>
          </p:nvGrpSpPr>
          <p:grpSpPr>
            <a:xfrm>
              <a:off x="2013852" y="2832789"/>
              <a:ext cx="463136" cy="144000"/>
              <a:chOff x="3639846" y="2880219"/>
              <a:chExt cx="463136" cy="144000"/>
            </a:xfrm>
          </p:grpSpPr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66E95413-AA44-6CD9-C114-7F8E373989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39846" y="2880219"/>
                <a:ext cx="0" cy="14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2DD806EA-69B9-C5B2-1473-C969C52EF0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2982" y="2880219"/>
                <a:ext cx="0" cy="14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F453C320-37B5-7193-40B3-8E063CBF56C6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1026115" y="1868258"/>
              <a:ext cx="1" cy="14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连接符: 肘形 59">
              <a:extLst>
                <a:ext uri="{FF2B5EF4-FFF2-40B4-BE49-F238E27FC236}">
                  <a16:creationId xmlns:a16="http://schemas.microsoft.com/office/drawing/2014/main" id="{64428D56-157B-F74D-214E-EFD2051C1771}"/>
                </a:ext>
              </a:extLst>
            </p:cNvPr>
            <p:cNvCxnSpPr>
              <a:cxnSpLocks/>
              <a:stCxn id="25" idx="1"/>
              <a:endCxn id="26" idx="0"/>
            </p:cNvCxnSpPr>
            <p:nvPr/>
          </p:nvCxnSpPr>
          <p:spPr>
            <a:xfrm rot="10800000" flipV="1">
              <a:off x="2504219" y="1774307"/>
              <a:ext cx="373159" cy="2757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19964E81-AF2E-45CC-86A8-E6619DD41D3E}"/>
                </a:ext>
              </a:extLst>
            </p:cNvPr>
            <p:cNvGrpSpPr/>
            <p:nvPr/>
          </p:nvGrpSpPr>
          <p:grpSpPr>
            <a:xfrm>
              <a:off x="1708543" y="3984762"/>
              <a:ext cx="2177663" cy="641175"/>
              <a:chOff x="3265416" y="4271806"/>
              <a:chExt cx="2177662" cy="641175"/>
            </a:xfrm>
          </p:grpSpPr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96BC747F-C9DC-3966-4706-A3FCF6E7474B}"/>
                  </a:ext>
                </a:extLst>
              </p:cNvPr>
              <p:cNvSpPr/>
              <p:nvPr/>
            </p:nvSpPr>
            <p:spPr>
              <a:xfrm>
                <a:off x="3265416" y="4422830"/>
                <a:ext cx="2177662" cy="343129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BERT</a:t>
                </a:r>
                <a:endParaRPr lang="zh-CN" altLang="en-US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182757FD-3657-415E-87A9-5EFED59478A1}"/>
                  </a:ext>
                </a:extLst>
              </p:cNvPr>
              <p:cNvGrpSpPr/>
              <p:nvPr/>
            </p:nvGrpSpPr>
            <p:grpSpPr>
              <a:xfrm>
                <a:off x="3557322" y="4768981"/>
                <a:ext cx="1593850" cy="144000"/>
                <a:chOff x="3557394" y="4834049"/>
                <a:chExt cx="1593850" cy="222698"/>
              </a:xfrm>
            </p:grpSpPr>
            <p:cxnSp>
              <p:nvCxnSpPr>
                <p:cNvPr id="87" name="直接箭头连接符 86">
                  <a:extLst>
                    <a:ext uri="{FF2B5EF4-FFF2-40B4-BE49-F238E27FC236}">
                      <a16:creationId xmlns:a16="http://schemas.microsoft.com/office/drawing/2014/main" id="{F8FBBD9D-FEAA-E9EC-304E-D6B0461535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57394" y="4834050"/>
                  <a:ext cx="0" cy="2226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箭头连接符 87">
                  <a:extLst>
                    <a:ext uri="{FF2B5EF4-FFF2-40B4-BE49-F238E27FC236}">
                      <a16:creationId xmlns:a16="http://schemas.microsoft.com/office/drawing/2014/main" id="{1D9E6D5C-605C-229A-439E-9640EE5889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83380" y="4834050"/>
                  <a:ext cx="0" cy="2226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箭头连接符 88">
                  <a:extLst>
                    <a:ext uri="{FF2B5EF4-FFF2-40B4-BE49-F238E27FC236}">
                      <a16:creationId xmlns:a16="http://schemas.microsoft.com/office/drawing/2014/main" id="{571A4A15-6EDC-2A43-3D1F-00313AD398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51244" y="4834049"/>
                  <a:ext cx="0" cy="2226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2467FC48-523D-4AE1-83F7-848557A0CC47}"/>
                  </a:ext>
                </a:extLst>
              </p:cNvPr>
              <p:cNvGrpSpPr/>
              <p:nvPr/>
            </p:nvGrpSpPr>
            <p:grpSpPr>
              <a:xfrm>
                <a:off x="3557916" y="4271806"/>
                <a:ext cx="1504550" cy="144000"/>
                <a:chOff x="3557916" y="4271806"/>
                <a:chExt cx="1504550" cy="222698"/>
              </a:xfrm>
            </p:grpSpPr>
            <p:cxnSp>
              <p:nvCxnSpPr>
                <p:cNvPr id="90" name="直接箭头连接符 89">
                  <a:extLst>
                    <a:ext uri="{FF2B5EF4-FFF2-40B4-BE49-F238E27FC236}">
                      <a16:creationId xmlns:a16="http://schemas.microsoft.com/office/drawing/2014/main" id="{6886BFE6-8AE5-989D-CD17-901CF2FFA2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57916" y="4271807"/>
                  <a:ext cx="0" cy="2226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箭头连接符 90">
                  <a:extLst>
                    <a:ext uri="{FF2B5EF4-FFF2-40B4-BE49-F238E27FC236}">
                      <a16:creationId xmlns:a16="http://schemas.microsoft.com/office/drawing/2014/main" id="{614D8730-F404-509A-896C-78EF36A6F7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16014" y="4271808"/>
                  <a:ext cx="0" cy="2226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箭头连接符 91">
                  <a:extLst>
                    <a:ext uri="{FF2B5EF4-FFF2-40B4-BE49-F238E27FC236}">
                      <a16:creationId xmlns:a16="http://schemas.microsoft.com/office/drawing/2014/main" id="{15A4B743-834A-D161-CC38-D3EEF55DEE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62466" y="4271806"/>
                  <a:ext cx="0" cy="2226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9C15491E-3B80-B43F-68F3-91CC2A4A1044}"/>
                    </a:ext>
                  </a:extLst>
                </p:cNvPr>
                <p:cNvSpPr/>
                <p:nvPr/>
              </p:nvSpPr>
              <p:spPr>
                <a:xfrm>
                  <a:off x="450736" y="1279845"/>
                  <a:ext cx="1152000" cy="180000"/>
                </a:xfrm>
                <a:prstGeom prst="rect">
                  <a:avLst/>
                </a:prstGeom>
                <a:solidFill>
                  <a:srgbClr val="FFCCFF">
                    <a:alpha val="50196"/>
                  </a:srgbClr>
                </a:solidFill>
                <a:ln>
                  <a:noFill/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801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𝒔𝒆𝒍𝒆𝒄𝒕</m:t>
                        </m:r>
                        <m:r>
                          <a:rPr lang="en-US" altLang="zh-CN" sz="801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801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r>
                          <a:rPr lang="en-US" altLang="zh-CN" sz="801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𝒈𝒓𝒐𝒖𝒑</m:t>
                        </m:r>
                        <m:r>
                          <a:rPr lang="en-US" altLang="zh-CN" sz="801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r>
                          <a:rPr lang="en-US" altLang="zh-CN" sz="801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𝒃𝒚</m:t>
                        </m:r>
                        <m:r>
                          <a:rPr lang="en-US" altLang="zh-CN" sz="801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sSub>
                          <m:sSubPr>
                            <m:ctrlPr>
                              <a:rPr lang="zh-CN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zh-CN" altLang="en-US" sz="801" b="1" dirty="0"/>
                </a:p>
              </p:txBody>
            </p:sp>
          </mc:Choice>
          <mc:Fallback xmlns=""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9C15491E-3B80-B43F-68F3-91CC2A4A10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736" y="1279845"/>
                  <a:ext cx="1152000" cy="180000"/>
                </a:xfrm>
                <a:prstGeom prst="rect">
                  <a:avLst/>
                </a:prstGeom>
                <a:blipFill>
                  <a:blip r:embed="rId15"/>
                  <a:stretch>
                    <a:fillRect b="-17241"/>
                  </a:stretch>
                </a:blipFill>
                <a:ln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C508FA22-4CEB-3D2B-7F27-A8C847D60EDA}"/>
                </a:ext>
              </a:extLst>
            </p:cNvPr>
            <p:cNvCxnSpPr>
              <a:cxnSpLocks/>
              <a:stCxn id="26" idx="1"/>
              <a:endCxn id="152" idx="3"/>
            </p:cNvCxnSpPr>
            <p:nvPr/>
          </p:nvCxnSpPr>
          <p:spPr>
            <a:xfrm flipH="1">
              <a:off x="1773152" y="2176082"/>
              <a:ext cx="299063" cy="21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6D960E0F-0EEF-41F5-AD5E-DE61E069946D}"/>
                    </a:ext>
                  </a:extLst>
                </p:cNvPr>
                <p:cNvSpPr/>
                <p:nvPr/>
              </p:nvSpPr>
              <p:spPr>
                <a:xfrm>
                  <a:off x="481471" y="3553370"/>
                  <a:ext cx="462306" cy="2603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6D960E0F-0EEF-41F5-AD5E-DE61E06994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71" y="3553370"/>
                  <a:ext cx="462306" cy="26032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1" name="流程图: 接点 140">
              <a:extLst>
                <a:ext uri="{FF2B5EF4-FFF2-40B4-BE49-F238E27FC236}">
                  <a16:creationId xmlns:a16="http://schemas.microsoft.com/office/drawing/2014/main" id="{5F40A5A9-21F2-4CA5-85EB-338B7F265C80}"/>
                </a:ext>
              </a:extLst>
            </p:cNvPr>
            <p:cNvSpPr/>
            <p:nvPr/>
          </p:nvSpPr>
          <p:spPr>
            <a:xfrm>
              <a:off x="443266" y="3774661"/>
              <a:ext cx="180000" cy="180000"/>
            </a:xfrm>
            <a:prstGeom prst="flowChartConnector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3757F2A0-E50B-4A3E-A123-2013121D39C2}"/>
                    </a:ext>
                  </a:extLst>
                </p:cNvPr>
                <p:cNvSpPr/>
                <p:nvPr/>
              </p:nvSpPr>
              <p:spPr>
                <a:xfrm>
                  <a:off x="575152" y="2732366"/>
                  <a:ext cx="378052" cy="2612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3757F2A0-E50B-4A3E-A123-2013121D39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152" y="2732366"/>
                  <a:ext cx="378052" cy="26122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流程图: 接点 146">
              <a:extLst>
                <a:ext uri="{FF2B5EF4-FFF2-40B4-BE49-F238E27FC236}">
                  <a16:creationId xmlns:a16="http://schemas.microsoft.com/office/drawing/2014/main" id="{1F7A864D-147B-480A-B1EA-FA037695BA3D}"/>
                </a:ext>
              </a:extLst>
            </p:cNvPr>
            <p:cNvSpPr/>
            <p:nvPr/>
          </p:nvSpPr>
          <p:spPr>
            <a:xfrm>
              <a:off x="646081" y="2611963"/>
              <a:ext cx="180000" cy="180000"/>
            </a:xfrm>
            <a:prstGeom prst="flowChartConnector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B74886FF-6DC5-83E5-9CAE-4CAF31C73F2A}"/>
                </a:ext>
              </a:extLst>
            </p:cNvPr>
            <p:cNvSpPr/>
            <p:nvPr/>
          </p:nvSpPr>
          <p:spPr>
            <a:xfrm>
              <a:off x="6131574" y="2584365"/>
              <a:ext cx="720000" cy="25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attention 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1761EFD8-9164-B493-85AB-B437308AF281}"/>
                    </a:ext>
                  </a:extLst>
                </p:cNvPr>
                <p:cNvSpPr txBox="1"/>
                <p:nvPr/>
              </p:nvSpPr>
              <p:spPr>
                <a:xfrm>
                  <a:off x="7360285" y="2962505"/>
                  <a:ext cx="359999" cy="25128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1000"/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1761EFD8-9164-B493-85AB-B437308AF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285" y="2962505"/>
                  <a:ext cx="359999" cy="25128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893655C8-93FF-5165-233A-54D0E499F2F7}"/>
                </a:ext>
              </a:extLst>
            </p:cNvPr>
            <p:cNvSpPr/>
            <p:nvPr/>
          </p:nvSpPr>
          <p:spPr>
            <a:xfrm>
              <a:off x="5107778" y="2585229"/>
              <a:ext cx="720000" cy="25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MLP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6" name="组合 225">
              <a:extLst>
                <a:ext uri="{FF2B5EF4-FFF2-40B4-BE49-F238E27FC236}">
                  <a16:creationId xmlns:a16="http://schemas.microsoft.com/office/drawing/2014/main" id="{7FF69988-3719-4473-8B03-BFD4FE54C6DC}"/>
                </a:ext>
              </a:extLst>
            </p:cNvPr>
            <p:cNvGrpSpPr/>
            <p:nvPr/>
          </p:nvGrpSpPr>
          <p:grpSpPr>
            <a:xfrm>
              <a:off x="5923250" y="3732948"/>
              <a:ext cx="1813611" cy="251287"/>
              <a:chOff x="9017370" y="4018855"/>
              <a:chExt cx="1813611" cy="2512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9F6AAC9D-9D9C-2FE6-C401-132D2C400DD4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0982" y="4018855"/>
                    <a:ext cx="359999" cy="251287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000" dirty="0"/>
                  </a:p>
                </p:txBody>
              </p:sp>
            </mc:Choice>
            <mc:Fallback xmlns=""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9F6AAC9D-9D9C-2FE6-C401-132D2C400D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0982" y="4018855"/>
                    <a:ext cx="359999" cy="25128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文本框 63">
                    <a:extLst>
                      <a:ext uri="{FF2B5EF4-FFF2-40B4-BE49-F238E27FC236}">
                        <a16:creationId xmlns:a16="http://schemas.microsoft.com/office/drawing/2014/main" id="{ED974346-D006-9AB1-AAAE-457F60D06695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370" y="4018855"/>
                    <a:ext cx="964859" cy="246221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a14:m>
                    <a:r>
                      <a:rPr lang="en-US" altLang="zh-CN" sz="1000" dirty="0"/>
                      <a:t> … …  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𝑘𝑚</m:t>
                            </m:r>
                          </m:sub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a14:m>
                    <a:endParaRPr lang="zh-CN" altLang="en-US" sz="1000" dirty="0"/>
                  </a:p>
                </p:txBody>
              </p:sp>
            </mc:Choice>
            <mc:Fallback xmlns="">
              <p:sp>
                <p:nvSpPr>
                  <p:cNvPr id="64" name="文本框 63">
                    <a:extLst>
                      <a:ext uri="{FF2B5EF4-FFF2-40B4-BE49-F238E27FC236}">
                        <a16:creationId xmlns:a16="http://schemas.microsoft.com/office/drawing/2014/main" id="{ED974346-D006-9AB1-AAAE-457F60D066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370" y="4018855"/>
                    <a:ext cx="964859" cy="24622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463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589A82FE-82F4-51A8-D54B-967623DD681E}"/>
                    </a:ext>
                  </a:extLst>
                </p:cNvPr>
                <p:cNvSpPr txBox="1"/>
                <p:nvPr/>
              </p:nvSpPr>
              <p:spPr>
                <a:xfrm>
                  <a:off x="5949862" y="2977185"/>
                  <a:ext cx="1047093" cy="24622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a14:m>
                  <a:r>
                    <a:rPr lang="en-US" altLang="zh-CN" sz="1000" dirty="0"/>
                    <a:t> …  …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𝑘𝑚</m:t>
                          </m:r>
                        </m:sub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589A82FE-82F4-51A8-D54B-967623DD6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862" y="2977185"/>
                  <a:ext cx="1047093" cy="246221"/>
                </a:xfrm>
                <a:prstGeom prst="rect">
                  <a:avLst/>
                </a:prstGeom>
                <a:blipFill>
                  <a:blip r:embed="rId21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流程图: 接点 72">
              <a:extLst>
                <a:ext uri="{FF2B5EF4-FFF2-40B4-BE49-F238E27FC236}">
                  <a16:creationId xmlns:a16="http://schemas.microsoft.com/office/drawing/2014/main" id="{2E5F520E-0024-B0FE-44B4-9A22027D48F3}"/>
                </a:ext>
              </a:extLst>
            </p:cNvPr>
            <p:cNvSpPr/>
            <p:nvPr/>
          </p:nvSpPr>
          <p:spPr>
            <a:xfrm>
              <a:off x="4762733" y="2619418"/>
              <a:ext cx="180000" cy="180000"/>
            </a:xfrm>
            <a:prstGeom prst="flowChartConnector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76FB931-5D2A-95C5-94DD-739832284C25}"/>
                </a:ext>
              </a:extLst>
            </p:cNvPr>
            <p:cNvSpPr/>
            <p:nvPr/>
          </p:nvSpPr>
          <p:spPr>
            <a:xfrm>
              <a:off x="4871768" y="3731256"/>
              <a:ext cx="720000" cy="25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MLP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流程图: 接点 74">
              <a:extLst>
                <a:ext uri="{FF2B5EF4-FFF2-40B4-BE49-F238E27FC236}">
                  <a16:creationId xmlns:a16="http://schemas.microsoft.com/office/drawing/2014/main" id="{A8A65071-06CB-9CA4-658A-EC52D576EFF8}"/>
                </a:ext>
              </a:extLst>
            </p:cNvPr>
            <p:cNvSpPr/>
            <p:nvPr/>
          </p:nvSpPr>
          <p:spPr>
            <a:xfrm>
              <a:off x="4405885" y="3763555"/>
              <a:ext cx="180000" cy="180000"/>
            </a:xfrm>
            <a:prstGeom prst="flowChartConnector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000" dirty="0"/>
            </a:p>
          </p:txBody>
        </p:sp>
        <p:cxnSp>
          <p:nvCxnSpPr>
            <p:cNvPr id="76" name="连接符: 肘形 75">
              <a:extLst>
                <a:ext uri="{FF2B5EF4-FFF2-40B4-BE49-F238E27FC236}">
                  <a16:creationId xmlns:a16="http://schemas.microsoft.com/office/drawing/2014/main" id="{B4D21851-B17F-87C4-7270-6A34B8333B42}"/>
                </a:ext>
              </a:extLst>
            </p:cNvPr>
            <p:cNvCxnSpPr>
              <a:cxnSpLocks/>
              <a:stCxn id="66" idx="0"/>
              <a:endCxn id="62" idx="3"/>
            </p:cNvCxnSpPr>
            <p:nvPr/>
          </p:nvCxnSpPr>
          <p:spPr>
            <a:xfrm rot="16200000" flipV="1">
              <a:off x="7069861" y="2492080"/>
              <a:ext cx="252139" cy="6887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0F57BDBA-D5EA-C29D-E2F9-E45B09F2B381}"/>
                </a:ext>
              </a:extLst>
            </p:cNvPr>
            <p:cNvCxnSpPr>
              <a:cxnSpLocks/>
              <a:stCxn id="62" idx="1"/>
              <a:endCxn id="67" idx="3"/>
            </p:cNvCxnSpPr>
            <p:nvPr/>
          </p:nvCxnSpPr>
          <p:spPr>
            <a:xfrm flipH="1">
              <a:off x="5827781" y="2710371"/>
              <a:ext cx="303796" cy="8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64F00AC5-0C19-2973-3EB2-3624D27FA085}"/>
                </a:ext>
              </a:extLst>
            </p:cNvPr>
            <p:cNvCxnSpPr>
              <a:stCxn id="67" idx="1"/>
              <a:endCxn id="73" idx="6"/>
            </p:cNvCxnSpPr>
            <p:nvPr/>
          </p:nvCxnSpPr>
          <p:spPr>
            <a:xfrm flipH="1" flipV="1">
              <a:off x="4942739" y="2709421"/>
              <a:ext cx="165043" cy="1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A6C73A1A-BC41-A670-CDAB-39F983814162}"/>
                </a:ext>
              </a:extLst>
            </p:cNvPr>
            <p:cNvCxnSpPr>
              <a:cxnSpLocks/>
              <a:stCxn id="64" idx="1"/>
              <a:endCxn id="74" idx="3"/>
            </p:cNvCxnSpPr>
            <p:nvPr/>
          </p:nvCxnSpPr>
          <p:spPr>
            <a:xfrm flipH="1">
              <a:off x="5591769" y="3856058"/>
              <a:ext cx="331481" cy="11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0E9B708-5E31-98E8-63BF-BB8EB4EA9164}"/>
                </a:ext>
              </a:extLst>
            </p:cNvPr>
            <p:cNvCxnSpPr>
              <a:cxnSpLocks/>
              <a:stCxn id="74" idx="1"/>
              <a:endCxn id="75" idx="6"/>
            </p:cNvCxnSpPr>
            <p:nvPr/>
          </p:nvCxnSpPr>
          <p:spPr>
            <a:xfrm flipH="1" flipV="1">
              <a:off x="4585888" y="3853560"/>
              <a:ext cx="285885" cy="3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连接符: 肘形 83">
              <a:extLst>
                <a:ext uri="{FF2B5EF4-FFF2-40B4-BE49-F238E27FC236}">
                  <a16:creationId xmlns:a16="http://schemas.microsoft.com/office/drawing/2014/main" id="{B77B6795-D5DD-DA60-38CF-00ED268FB512}"/>
                </a:ext>
              </a:extLst>
            </p:cNvPr>
            <p:cNvCxnSpPr>
              <a:stCxn id="73" idx="0"/>
              <a:endCxn id="31" idx="2"/>
            </p:cNvCxnSpPr>
            <p:nvPr/>
          </p:nvCxnSpPr>
          <p:spPr>
            <a:xfrm rot="5400000" flipH="1" flipV="1">
              <a:off x="5945527" y="1209288"/>
              <a:ext cx="317339" cy="2502923"/>
            </a:xfrm>
            <a:prstGeom prst="bentConnector3">
              <a:avLst>
                <a:gd name="adj1" fmla="val 239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连接符: 肘形 84">
              <a:extLst>
                <a:ext uri="{FF2B5EF4-FFF2-40B4-BE49-F238E27FC236}">
                  <a16:creationId xmlns:a16="http://schemas.microsoft.com/office/drawing/2014/main" id="{578FB966-61AC-22F9-7371-A406A66075BE}"/>
                </a:ext>
              </a:extLst>
            </p:cNvPr>
            <p:cNvCxnSpPr>
              <a:cxnSpLocks/>
              <a:stCxn id="75" idx="0"/>
              <a:endCxn id="33" idx="2"/>
            </p:cNvCxnSpPr>
            <p:nvPr/>
          </p:nvCxnSpPr>
          <p:spPr>
            <a:xfrm rot="5400000" flipH="1" flipV="1">
              <a:off x="4289199" y="2508770"/>
              <a:ext cx="1461477" cy="1048099"/>
            </a:xfrm>
            <a:prstGeom prst="bentConnector3">
              <a:avLst>
                <a:gd name="adj1" fmla="val 8776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矩形: 圆角 98">
              <a:extLst>
                <a:ext uri="{FF2B5EF4-FFF2-40B4-BE49-F238E27FC236}">
                  <a16:creationId xmlns:a16="http://schemas.microsoft.com/office/drawing/2014/main" id="{B133EC4B-45E9-872D-3BD0-78738CD09601}"/>
                </a:ext>
              </a:extLst>
            </p:cNvPr>
            <p:cNvSpPr/>
            <p:nvPr/>
          </p:nvSpPr>
          <p:spPr>
            <a:xfrm>
              <a:off x="5964423" y="1278150"/>
              <a:ext cx="794776" cy="27019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T5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3955AB50-2631-CBAE-0F65-AC1A4263224B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V="1">
              <a:off x="6361805" y="1548341"/>
              <a:ext cx="0" cy="140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B7726A83-B66A-EE4F-0769-210FC44E21D0}"/>
                    </a:ext>
                  </a:extLst>
                </p:cNvPr>
                <p:cNvSpPr/>
                <p:nvPr/>
              </p:nvSpPr>
              <p:spPr>
                <a:xfrm>
                  <a:off x="5412881" y="936890"/>
                  <a:ext cx="1895293" cy="188276"/>
                </a:xfrm>
                <a:prstGeom prst="rect">
                  <a:avLst/>
                </a:prstGeom>
                <a:solidFill>
                  <a:srgbClr val="FFCCFF">
                    <a:alpha val="50196"/>
                  </a:srgbClr>
                </a:solidFill>
                <a:ln>
                  <a:noFill/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457207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801" b="1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𝒔𝒆𝒍𝒆𝒄𝒕</m:t>
                        </m:r>
                        <m:r>
                          <a:rPr lang="en-US" altLang="zh-CN" sz="801" b="1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CN" altLang="zh-CN" sz="801" b="1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801" b="1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altLang="zh-CN" sz="801" b="1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801" b="1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.</m:t>
                            </m:r>
                            <m:r>
                              <a:rPr lang="en-US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801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r>
                          <a:rPr lang="en-US" altLang="zh-CN" sz="801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𝒇𝒓𝒐𝒎</m:t>
                        </m:r>
                        <m:sSub>
                          <m:sSubPr>
                            <m:ctrlPr>
                              <a:rPr lang="zh-CN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CN" sz="801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 </m:t>
                        </m:r>
                        <m:r>
                          <a:rPr lang="en-US" altLang="zh-CN" sz="801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𝒈𝒓𝒐𝒖𝒑</m:t>
                        </m:r>
                        <m:r>
                          <a:rPr lang="en-US" altLang="zh-CN" sz="801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r>
                          <a:rPr lang="en-US" altLang="zh-CN" sz="801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𝒃𝒚</m:t>
                        </m:r>
                        <m:sSub>
                          <m:sSubPr>
                            <m:ctrlPr>
                              <a:rPr lang="zh-CN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1" b="1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𝒌𝒎</m:t>
                            </m:r>
                          </m:sub>
                        </m:sSub>
                      </m:oMath>
                    </m:oMathPara>
                  </a14:m>
                  <a:endParaRPr lang="zh-CN" altLang="en-US" sz="801" b="1" dirty="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B7726A83-B66A-EE4F-0769-210FC44E21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881" y="936890"/>
                  <a:ext cx="1895293" cy="188276"/>
                </a:xfrm>
                <a:prstGeom prst="rect">
                  <a:avLst/>
                </a:prstGeom>
                <a:blipFill>
                  <a:blip r:embed="rId22"/>
                  <a:stretch>
                    <a:fillRect r="-1608" b="-13333"/>
                  </a:stretch>
                </a:blipFill>
                <a:ln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1E2D950D-B7E9-072B-83E3-F5912C951F99}"/>
                </a:ext>
              </a:extLst>
            </p:cNvPr>
            <p:cNvCxnSpPr>
              <a:cxnSpLocks/>
              <a:stCxn id="99" idx="0"/>
              <a:endCxn id="102" idx="2"/>
            </p:cNvCxnSpPr>
            <p:nvPr/>
          </p:nvCxnSpPr>
          <p:spPr>
            <a:xfrm flipH="1" flipV="1">
              <a:off x="6360528" y="1125166"/>
              <a:ext cx="1283" cy="1529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668968D1-60C0-4425-A944-87FB81FD09D5}"/>
                    </a:ext>
                  </a:extLst>
                </p:cNvPr>
                <p:cNvSpPr/>
                <p:nvPr/>
              </p:nvSpPr>
              <p:spPr>
                <a:xfrm>
                  <a:off x="4738048" y="2725383"/>
                  <a:ext cx="388633" cy="2605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668968D1-60C0-4425-A944-87FB81FD09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048" y="2725383"/>
                  <a:ext cx="388633" cy="26058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69D1FC84-5AA0-44B8-BF11-9D0FEA45E25A}"/>
                    </a:ext>
                  </a:extLst>
                </p:cNvPr>
                <p:cNvSpPr/>
                <p:nvPr/>
              </p:nvSpPr>
              <p:spPr>
                <a:xfrm>
                  <a:off x="4462465" y="3412049"/>
                  <a:ext cx="489749" cy="282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sub>
                        </m:sSub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69D1FC84-5AA0-44B8-BF11-9D0FEA45E2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465" y="3412049"/>
                  <a:ext cx="489749" cy="2823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id="{3A03028D-95D0-4BD5-AB95-A14EF26C4022}"/>
                </a:ext>
              </a:extLst>
            </p:cNvPr>
            <p:cNvGrpSpPr/>
            <p:nvPr/>
          </p:nvGrpSpPr>
          <p:grpSpPr>
            <a:xfrm>
              <a:off x="5804023" y="3981278"/>
              <a:ext cx="2177663" cy="641175"/>
              <a:chOff x="3265416" y="4271806"/>
              <a:chExt cx="2177662" cy="641175"/>
            </a:xfrm>
          </p:grpSpPr>
          <p:sp>
            <p:nvSpPr>
              <p:cNvPr id="213" name="矩形: 圆角 212">
                <a:extLst>
                  <a:ext uri="{FF2B5EF4-FFF2-40B4-BE49-F238E27FC236}">
                    <a16:creationId xmlns:a16="http://schemas.microsoft.com/office/drawing/2014/main" id="{7AB5743B-AB0F-46A5-B7B0-C2162866776E}"/>
                  </a:ext>
                </a:extLst>
              </p:cNvPr>
              <p:cNvSpPr/>
              <p:nvPr/>
            </p:nvSpPr>
            <p:spPr>
              <a:xfrm>
                <a:off x="3265416" y="4422830"/>
                <a:ext cx="2177662" cy="343129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BERT</a:t>
                </a:r>
                <a:endParaRPr lang="zh-CN" altLang="en-US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4" name="组合 213">
                <a:extLst>
                  <a:ext uri="{FF2B5EF4-FFF2-40B4-BE49-F238E27FC236}">
                    <a16:creationId xmlns:a16="http://schemas.microsoft.com/office/drawing/2014/main" id="{F9A6105F-F190-44AD-ABE3-67F0818C2FF6}"/>
                  </a:ext>
                </a:extLst>
              </p:cNvPr>
              <p:cNvGrpSpPr/>
              <p:nvPr/>
            </p:nvGrpSpPr>
            <p:grpSpPr>
              <a:xfrm>
                <a:off x="3557322" y="4768981"/>
                <a:ext cx="1593850" cy="144000"/>
                <a:chOff x="3557394" y="4834049"/>
                <a:chExt cx="1593850" cy="222698"/>
              </a:xfrm>
            </p:grpSpPr>
            <p:cxnSp>
              <p:nvCxnSpPr>
                <p:cNvPr id="219" name="直接箭头连接符 218">
                  <a:extLst>
                    <a:ext uri="{FF2B5EF4-FFF2-40B4-BE49-F238E27FC236}">
                      <a16:creationId xmlns:a16="http://schemas.microsoft.com/office/drawing/2014/main" id="{52EC7B58-72BF-4CD0-BB2C-3DFB4F575B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57394" y="4834050"/>
                  <a:ext cx="0" cy="2226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直接箭头连接符 219">
                  <a:extLst>
                    <a:ext uri="{FF2B5EF4-FFF2-40B4-BE49-F238E27FC236}">
                      <a16:creationId xmlns:a16="http://schemas.microsoft.com/office/drawing/2014/main" id="{5B89C308-828A-40C3-99F0-5DD00394E8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83380" y="4834050"/>
                  <a:ext cx="0" cy="2226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直接箭头连接符 220">
                  <a:extLst>
                    <a:ext uri="{FF2B5EF4-FFF2-40B4-BE49-F238E27FC236}">
                      <a16:creationId xmlns:a16="http://schemas.microsoft.com/office/drawing/2014/main" id="{689A1790-1531-48DC-BE89-87F4A2A8F1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51244" y="4834049"/>
                  <a:ext cx="0" cy="2226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组合 214">
                <a:extLst>
                  <a:ext uri="{FF2B5EF4-FFF2-40B4-BE49-F238E27FC236}">
                    <a16:creationId xmlns:a16="http://schemas.microsoft.com/office/drawing/2014/main" id="{3FABBF31-E3A3-447B-84FB-385BFB4D789E}"/>
                  </a:ext>
                </a:extLst>
              </p:cNvPr>
              <p:cNvGrpSpPr/>
              <p:nvPr/>
            </p:nvGrpSpPr>
            <p:grpSpPr>
              <a:xfrm>
                <a:off x="3557916" y="4271806"/>
                <a:ext cx="1504550" cy="144000"/>
                <a:chOff x="3557916" y="4271806"/>
                <a:chExt cx="1504550" cy="222698"/>
              </a:xfrm>
            </p:grpSpPr>
            <p:cxnSp>
              <p:nvCxnSpPr>
                <p:cNvPr id="216" name="直接箭头连接符 215">
                  <a:extLst>
                    <a:ext uri="{FF2B5EF4-FFF2-40B4-BE49-F238E27FC236}">
                      <a16:creationId xmlns:a16="http://schemas.microsoft.com/office/drawing/2014/main" id="{2C12F469-49E2-49DF-A606-3BA14104D5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57916" y="4271807"/>
                  <a:ext cx="0" cy="2226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直接箭头连接符 216">
                  <a:extLst>
                    <a:ext uri="{FF2B5EF4-FFF2-40B4-BE49-F238E27FC236}">
                      <a16:creationId xmlns:a16="http://schemas.microsoft.com/office/drawing/2014/main" id="{E89347BA-0025-435A-B1EA-6BDFE17A9B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16014" y="4271808"/>
                  <a:ext cx="0" cy="2226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接箭头连接符 217">
                  <a:extLst>
                    <a:ext uri="{FF2B5EF4-FFF2-40B4-BE49-F238E27FC236}">
                      <a16:creationId xmlns:a16="http://schemas.microsoft.com/office/drawing/2014/main" id="{C59BF100-B5B5-48E6-9B7C-5FA844BAD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62466" y="4271806"/>
                  <a:ext cx="0" cy="2226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B39A0AD0-900C-4596-8E2B-61A4781844EF}"/>
                </a:ext>
              </a:extLst>
            </p:cNvPr>
            <p:cNvGrpSpPr/>
            <p:nvPr/>
          </p:nvGrpSpPr>
          <p:grpSpPr>
            <a:xfrm>
              <a:off x="6063687" y="3225263"/>
              <a:ext cx="1716451" cy="523883"/>
              <a:chOff x="3599597" y="3509314"/>
              <a:chExt cx="1716450" cy="5238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6" name="矩形 235">
                    <a:extLst>
                      <a:ext uri="{FF2B5EF4-FFF2-40B4-BE49-F238E27FC236}">
                        <a16:creationId xmlns:a16="http://schemas.microsoft.com/office/drawing/2014/main" id="{FBCD5ED3-1C8F-48EA-8E42-C33E338485CF}"/>
                      </a:ext>
                    </a:extLst>
                  </p:cNvPr>
                  <p:cNvSpPr/>
                  <p:nvPr/>
                </p:nvSpPr>
                <p:spPr>
                  <a:xfrm>
                    <a:off x="4812047" y="3650827"/>
                    <a:ext cx="504000" cy="21600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𝐵𝑖𝐿𝑆𝑇𝑀</m:t>
                          </m:r>
                        </m:oMath>
                      </m:oMathPara>
                    </a14:m>
                    <a:endParaRPr lang="zh-CN" alt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6" name="矩形 235">
                    <a:extLst>
                      <a:ext uri="{FF2B5EF4-FFF2-40B4-BE49-F238E27FC236}">
                        <a16:creationId xmlns:a16="http://schemas.microsoft.com/office/drawing/2014/main" id="{FBCD5ED3-1C8F-48EA-8E42-C33E338485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2047" y="3650827"/>
                    <a:ext cx="504000" cy="21600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5952"/>
                    </a:stretch>
                  </a:blipFill>
                  <a:ln w="31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矩形 236">
                    <a:extLst>
                      <a:ext uri="{FF2B5EF4-FFF2-40B4-BE49-F238E27FC236}">
                        <a16:creationId xmlns:a16="http://schemas.microsoft.com/office/drawing/2014/main" id="{3463A6E8-2B63-46FD-AC78-F2E0FBBE9483}"/>
                      </a:ext>
                    </a:extLst>
                  </p:cNvPr>
                  <p:cNvSpPr/>
                  <p:nvPr/>
                </p:nvSpPr>
                <p:spPr>
                  <a:xfrm>
                    <a:off x="3599597" y="3658486"/>
                    <a:ext cx="504000" cy="21600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𝐵𝑖𝐿𝑆𝑇𝑀</m:t>
                          </m:r>
                        </m:oMath>
                      </m:oMathPara>
                    </a14:m>
                    <a:endParaRPr lang="zh-CN" alt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7" name="矩形 236">
                    <a:extLst>
                      <a:ext uri="{FF2B5EF4-FFF2-40B4-BE49-F238E27FC236}">
                        <a16:creationId xmlns:a16="http://schemas.microsoft.com/office/drawing/2014/main" id="{3463A6E8-2B63-46FD-AC78-F2E0FBBE948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9597" y="3658486"/>
                    <a:ext cx="504000" cy="216000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7229"/>
                    </a:stretch>
                  </a:blipFill>
                  <a:ln w="31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8" name="直接箭头连接符 237">
                <a:extLst>
                  <a:ext uri="{FF2B5EF4-FFF2-40B4-BE49-F238E27FC236}">
                    <a16:creationId xmlns:a16="http://schemas.microsoft.com/office/drawing/2014/main" id="{C52F9A7A-807A-4329-A8C0-035C04195DA6}"/>
                  </a:ext>
                </a:extLst>
              </p:cNvPr>
              <p:cNvCxnSpPr>
                <a:cxnSpLocks/>
                <a:endCxn id="236" idx="2"/>
              </p:cNvCxnSpPr>
              <p:nvPr/>
            </p:nvCxnSpPr>
            <p:spPr>
              <a:xfrm flipH="1" flipV="1">
                <a:off x="5064047" y="3866827"/>
                <a:ext cx="1747" cy="1663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直接箭头连接符 238">
                <a:extLst>
                  <a:ext uri="{FF2B5EF4-FFF2-40B4-BE49-F238E27FC236}">
                    <a16:creationId xmlns:a16="http://schemas.microsoft.com/office/drawing/2014/main" id="{CC04CA9D-16D8-48DB-BEEC-27CA2FB9AEE6}"/>
                  </a:ext>
                </a:extLst>
              </p:cNvPr>
              <p:cNvCxnSpPr>
                <a:cxnSpLocks/>
                <a:endCxn id="237" idx="2"/>
              </p:cNvCxnSpPr>
              <p:nvPr/>
            </p:nvCxnSpPr>
            <p:spPr>
              <a:xfrm flipV="1">
                <a:off x="3850901" y="3874486"/>
                <a:ext cx="696" cy="1587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" name="直接箭头连接符 239">
                <a:extLst>
                  <a:ext uri="{FF2B5EF4-FFF2-40B4-BE49-F238E27FC236}">
                    <a16:creationId xmlns:a16="http://schemas.microsoft.com/office/drawing/2014/main" id="{947D6208-5BC7-4650-81EA-0644CC8C2ABE}"/>
                  </a:ext>
                </a:extLst>
              </p:cNvPr>
              <p:cNvCxnSpPr>
                <a:cxnSpLocks/>
                <a:stCxn id="237" idx="0"/>
              </p:cNvCxnSpPr>
              <p:nvPr/>
            </p:nvCxnSpPr>
            <p:spPr>
              <a:xfrm flipV="1">
                <a:off x="3851597" y="3509314"/>
                <a:ext cx="957" cy="1491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" name="直接箭头连接符 240">
                <a:extLst>
                  <a:ext uri="{FF2B5EF4-FFF2-40B4-BE49-F238E27FC236}">
                    <a16:creationId xmlns:a16="http://schemas.microsoft.com/office/drawing/2014/main" id="{C1DDBB73-0652-413D-8FD1-4A90BEEAF1D0}"/>
                  </a:ext>
                </a:extLst>
              </p:cNvPr>
              <p:cNvCxnSpPr>
                <a:stCxn id="236" idx="0"/>
              </p:cNvCxnSpPr>
              <p:nvPr/>
            </p:nvCxnSpPr>
            <p:spPr>
              <a:xfrm flipV="1">
                <a:off x="5064047" y="3509314"/>
                <a:ext cx="1144" cy="1415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0" name="组合 279">
              <a:extLst>
                <a:ext uri="{FF2B5EF4-FFF2-40B4-BE49-F238E27FC236}">
                  <a16:creationId xmlns:a16="http://schemas.microsoft.com/office/drawing/2014/main" id="{4C5E93AA-FDFE-4829-A068-2A7A5758EB46}"/>
                </a:ext>
              </a:extLst>
            </p:cNvPr>
            <p:cNvGrpSpPr/>
            <p:nvPr/>
          </p:nvGrpSpPr>
          <p:grpSpPr>
            <a:xfrm>
              <a:off x="6243980" y="2833182"/>
              <a:ext cx="463136" cy="144000"/>
              <a:chOff x="3639846" y="2880219"/>
              <a:chExt cx="463136" cy="144000"/>
            </a:xfrm>
          </p:grpSpPr>
          <p:cxnSp>
            <p:nvCxnSpPr>
              <p:cNvPr id="281" name="直接箭头连接符 280">
                <a:extLst>
                  <a:ext uri="{FF2B5EF4-FFF2-40B4-BE49-F238E27FC236}">
                    <a16:creationId xmlns:a16="http://schemas.microsoft.com/office/drawing/2014/main" id="{258CC5CA-F6AC-4F0F-8E26-D19E8C4130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39846" y="2880219"/>
                <a:ext cx="0" cy="14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2" name="直接箭头连接符 281">
                <a:extLst>
                  <a:ext uri="{FF2B5EF4-FFF2-40B4-BE49-F238E27FC236}">
                    <a16:creationId xmlns:a16="http://schemas.microsoft.com/office/drawing/2014/main" id="{D8D56D73-FBFC-4884-9180-398427C133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2982" y="2880219"/>
                <a:ext cx="0" cy="14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1" name="矩形 360">
              <a:extLst>
                <a:ext uri="{FF2B5EF4-FFF2-40B4-BE49-F238E27FC236}">
                  <a16:creationId xmlns:a16="http://schemas.microsoft.com/office/drawing/2014/main" id="{781A8B44-8C75-44EF-9533-40F7F81CCD98}"/>
                </a:ext>
              </a:extLst>
            </p:cNvPr>
            <p:cNvSpPr/>
            <p:nvPr/>
          </p:nvSpPr>
          <p:spPr>
            <a:xfrm>
              <a:off x="-114605" y="2435197"/>
              <a:ext cx="8220196" cy="164195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矩形 367">
              <a:extLst>
                <a:ext uri="{FF2B5EF4-FFF2-40B4-BE49-F238E27FC236}">
                  <a16:creationId xmlns:a16="http://schemas.microsoft.com/office/drawing/2014/main" id="{C7D7E1B0-6920-4C45-A30A-8D7CA6CF2F8A}"/>
                </a:ext>
              </a:extLst>
            </p:cNvPr>
            <p:cNvSpPr/>
            <p:nvPr/>
          </p:nvSpPr>
          <p:spPr>
            <a:xfrm>
              <a:off x="-114605" y="1225690"/>
              <a:ext cx="8220196" cy="120610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762B93A8-1727-4B57-8EDD-751C6F937794}"/>
                </a:ext>
              </a:extLst>
            </p:cNvPr>
            <p:cNvGrpSpPr/>
            <p:nvPr/>
          </p:nvGrpSpPr>
          <p:grpSpPr>
            <a:xfrm>
              <a:off x="1879062" y="4625289"/>
              <a:ext cx="1808311" cy="180235"/>
              <a:chOff x="4782427" y="5677463"/>
              <a:chExt cx="1808312" cy="180235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4CC6B2D-BAFA-4A22-AD3A-A3D71CDD6BDB}"/>
                  </a:ext>
                </a:extLst>
              </p:cNvPr>
              <p:cNvSpPr/>
              <p:nvPr/>
            </p:nvSpPr>
            <p:spPr>
              <a:xfrm>
                <a:off x="4782427" y="5677698"/>
                <a:ext cx="54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1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</a:t>
                </a:r>
                <a:endParaRPr lang="zh-CN" altLang="en-US" sz="801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B906EEA3-9988-4B49-9C98-D4A159575866}"/>
                  </a:ext>
                </a:extLst>
              </p:cNvPr>
              <p:cNvSpPr/>
              <p:nvPr/>
            </p:nvSpPr>
            <p:spPr>
              <a:xfrm>
                <a:off x="5316047" y="5677698"/>
                <a:ext cx="432000" cy="1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1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[SEP]</a:t>
                </a:r>
                <a:endParaRPr lang="zh-CN" altLang="en-US" sz="801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矩形 137">
                    <a:extLst>
                      <a:ext uri="{FF2B5EF4-FFF2-40B4-BE49-F238E27FC236}">
                        <a16:creationId xmlns:a16="http://schemas.microsoft.com/office/drawing/2014/main" id="{965CFA2C-21EE-4096-BC57-2170A28F63EF}"/>
                      </a:ext>
                    </a:extLst>
                  </p:cNvPr>
                  <p:cNvSpPr/>
                  <p:nvPr/>
                </p:nvSpPr>
                <p:spPr>
                  <a:xfrm>
                    <a:off x="5690740" y="5677698"/>
                    <a:ext cx="180000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801" b="1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8" name="矩形 137">
                    <a:extLst>
                      <a:ext uri="{FF2B5EF4-FFF2-40B4-BE49-F238E27FC236}">
                        <a16:creationId xmlns:a16="http://schemas.microsoft.com/office/drawing/2014/main" id="{965CFA2C-21EE-4096-BC57-2170A28F63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0740" y="5677698"/>
                    <a:ext cx="180000" cy="180000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矩形 138">
                    <a:extLst>
                      <a:ext uri="{FF2B5EF4-FFF2-40B4-BE49-F238E27FC236}">
                        <a16:creationId xmlns:a16="http://schemas.microsoft.com/office/drawing/2014/main" id="{A1B8FF47-46D5-4F46-95E6-593B357704DB}"/>
                      </a:ext>
                    </a:extLst>
                  </p:cNvPr>
                  <p:cNvSpPr/>
                  <p:nvPr/>
                </p:nvSpPr>
                <p:spPr>
                  <a:xfrm>
                    <a:off x="5870739" y="5677463"/>
                    <a:ext cx="720000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801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…</m:t>
                          </m:r>
                          <m:sSub>
                            <m:sSubPr>
                              <m:ctrlPr>
                                <a:rPr lang="zh-CN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801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sz="801" b="1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9" name="矩形 138">
                    <a:extLst>
                      <a:ext uri="{FF2B5EF4-FFF2-40B4-BE49-F238E27FC236}">
                        <a16:creationId xmlns:a16="http://schemas.microsoft.com/office/drawing/2014/main" id="{A1B8FF47-46D5-4F46-95E6-593B357704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0739" y="5677463"/>
                    <a:ext cx="720000" cy="180000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AC5F0325-33EC-45F8-8D9C-067CAD49E299}"/>
                </a:ext>
              </a:extLst>
            </p:cNvPr>
            <p:cNvGrpSpPr/>
            <p:nvPr/>
          </p:nvGrpSpPr>
          <p:grpSpPr>
            <a:xfrm>
              <a:off x="5500355" y="1688027"/>
              <a:ext cx="1807480" cy="180235"/>
              <a:chOff x="4782427" y="5677462"/>
              <a:chExt cx="1807478" cy="180236"/>
            </a:xfrm>
          </p:grpSpPr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771385BD-A4F8-4646-84F6-3F852C19BA8F}"/>
                  </a:ext>
                </a:extLst>
              </p:cNvPr>
              <p:cNvSpPr/>
              <p:nvPr/>
            </p:nvSpPr>
            <p:spPr>
              <a:xfrm>
                <a:off x="4782427" y="5677698"/>
                <a:ext cx="54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1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</a:t>
                </a:r>
                <a:endParaRPr lang="zh-CN" altLang="en-US" sz="801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90C84D17-37BC-4FE2-9446-386A1A098457}"/>
                  </a:ext>
                </a:extLst>
              </p:cNvPr>
              <p:cNvSpPr/>
              <p:nvPr/>
            </p:nvSpPr>
            <p:spPr>
              <a:xfrm>
                <a:off x="5316047" y="5677698"/>
                <a:ext cx="432000" cy="1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1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[SEP]</a:t>
                </a:r>
                <a:endParaRPr lang="zh-CN" altLang="en-US" sz="801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矩形 145">
                    <a:extLst>
                      <a:ext uri="{FF2B5EF4-FFF2-40B4-BE49-F238E27FC236}">
                        <a16:creationId xmlns:a16="http://schemas.microsoft.com/office/drawing/2014/main" id="{A2A0920D-3F7E-4888-A6DD-9C4522B9300E}"/>
                      </a:ext>
                    </a:extLst>
                  </p:cNvPr>
                  <p:cNvSpPr/>
                  <p:nvPr/>
                </p:nvSpPr>
                <p:spPr>
                  <a:xfrm>
                    <a:off x="5689905" y="5677462"/>
                    <a:ext cx="900000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zh-CN" sz="801" b="1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1" b="1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801" b="1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801" b="1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1" b="1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801" b="1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801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…</m:t>
                          </m:r>
                          <m:sSub>
                            <m:sSubPr>
                              <m:ctrlPr>
                                <a:rPr lang="zh-CN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𝒎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801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sz="801" b="1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6" name="矩形 145">
                    <a:extLst>
                      <a:ext uri="{FF2B5EF4-FFF2-40B4-BE49-F238E27FC236}">
                        <a16:creationId xmlns:a16="http://schemas.microsoft.com/office/drawing/2014/main" id="{A2A0920D-3F7E-4888-A6DD-9C4522B9300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9905" y="5677462"/>
                    <a:ext cx="900000" cy="180000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A89BCA53-11A2-471F-B437-C4107EEA4941}"/>
                </a:ext>
              </a:extLst>
            </p:cNvPr>
            <p:cNvGrpSpPr/>
            <p:nvPr/>
          </p:nvGrpSpPr>
          <p:grpSpPr>
            <a:xfrm>
              <a:off x="297879" y="2088188"/>
              <a:ext cx="1475273" cy="180235"/>
              <a:chOff x="4782427" y="5677463"/>
              <a:chExt cx="1475272" cy="180235"/>
            </a:xfrm>
          </p:grpSpPr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68930340-146D-4691-83C1-9BBBD1773FD6}"/>
                  </a:ext>
                </a:extLst>
              </p:cNvPr>
              <p:cNvSpPr/>
              <p:nvPr/>
            </p:nvSpPr>
            <p:spPr>
              <a:xfrm>
                <a:off x="4782427" y="5677698"/>
                <a:ext cx="54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1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</a:t>
                </a:r>
                <a:endParaRPr lang="zh-CN" altLang="en-US" sz="801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E96F067E-7E7D-4194-8336-78A0800C1067}"/>
                  </a:ext>
                </a:extLst>
              </p:cNvPr>
              <p:cNvSpPr/>
              <p:nvPr/>
            </p:nvSpPr>
            <p:spPr>
              <a:xfrm>
                <a:off x="5316047" y="5677698"/>
                <a:ext cx="432000" cy="1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1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[SEP]</a:t>
                </a:r>
                <a:endParaRPr lang="zh-CN" altLang="en-US" sz="801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矩形 151">
                    <a:extLst>
                      <a:ext uri="{FF2B5EF4-FFF2-40B4-BE49-F238E27FC236}">
                        <a16:creationId xmlns:a16="http://schemas.microsoft.com/office/drawing/2014/main" id="{A3C2F1F1-E818-49B7-985C-355CCCEEEE3A}"/>
                      </a:ext>
                    </a:extLst>
                  </p:cNvPr>
                  <p:cNvSpPr/>
                  <p:nvPr/>
                </p:nvSpPr>
                <p:spPr>
                  <a:xfrm>
                    <a:off x="5717699" y="5677463"/>
                    <a:ext cx="540000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zh-CN" sz="801" b="1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801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…</m:t>
                          </m:r>
                          <m:sSub>
                            <m:sSubPr>
                              <m:ctrlPr>
                                <a:rPr lang="zh-CN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801" b="1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801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sz="801" b="1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2" name="矩形 151">
                    <a:extLst>
                      <a:ext uri="{FF2B5EF4-FFF2-40B4-BE49-F238E27FC236}">
                        <a16:creationId xmlns:a16="http://schemas.microsoft.com/office/drawing/2014/main" id="{A3C2F1F1-E818-49B7-985C-355CCCEEEE3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7699" y="5677463"/>
                    <a:ext cx="540000" cy="180000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AA9CCEF7-F766-4820-9C4B-948B1413158F}"/>
                </a:ext>
              </a:extLst>
            </p:cNvPr>
            <p:cNvGrpSpPr/>
            <p:nvPr/>
          </p:nvGrpSpPr>
          <p:grpSpPr>
            <a:xfrm>
              <a:off x="1003260" y="933078"/>
              <a:ext cx="1656000" cy="183817"/>
              <a:chOff x="2685146" y="1212238"/>
              <a:chExt cx="1656000" cy="1838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F5695E34-A480-0907-FCD0-1F6380E7B1F0}"/>
                      </a:ext>
                    </a:extLst>
                  </p:cNvPr>
                  <p:cNvSpPr/>
                  <p:nvPr/>
                </p:nvSpPr>
                <p:spPr>
                  <a:xfrm>
                    <a:off x="2685146" y="1216055"/>
                    <a:ext cx="1656000" cy="180000"/>
                  </a:xfrm>
                  <a:prstGeom prst="rect">
                    <a:avLst/>
                  </a:prstGeom>
                  <a:solidFill>
                    <a:srgbClr val="FFCCFF">
                      <a:alpha val="50196"/>
                    </a:srgbClr>
                  </a:solidFill>
                  <a:ln>
                    <a:noFill/>
                    <a:prstDash val="sysDot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defTabSz="457207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801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𝒔𝒆𝒍𝒆𝒄𝒕</m:t>
                          </m:r>
                          <m:r>
                            <a:rPr lang="en-US" altLang="zh-CN" sz="801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801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 </m:t>
                          </m:r>
                          <m:r>
                            <a:rPr lang="en-US" altLang="zh-CN" sz="801" b="1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𝒇𝒓𝒐𝒎</m:t>
                          </m:r>
                          <m:sSub>
                            <m:sSubPr>
                              <m:ctrlPr>
                                <a:rPr lang="zh-CN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801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    </m:t>
                          </m:r>
                          <m:r>
                            <a:rPr lang="en-US" altLang="zh-CN" sz="801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𝒈𝒓𝒐𝒖𝒑</m:t>
                          </m:r>
                          <m:r>
                            <a:rPr lang="en-US" altLang="zh-CN" sz="801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 </m:t>
                          </m:r>
                          <m:r>
                            <a:rPr lang="en-US" altLang="zh-CN" sz="801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𝒃𝒚</m:t>
                          </m:r>
                          <m:r>
                            <a:rPr lang="en-US" altLang="zh-CN" sz="801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  </m:t>
                          </m:r>
                          <m:sSub>
                            <m:sSubPr>
                              <m:ctrlPr>
                                <a:rPr lang="zh-CN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801" b="1" dirty="0">
                      <a:solidFill>
                        <a:prstClr val="black"/>
                      </a:solidFill>
                      <a:latin typeface="Calibri" panose="020F0502020204030204"/>
                      <a:ea typeface="等线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F5695E34-A480-0907-FCD0-1F6380E7B1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5146" y="1216055"/>
                    <a:ext cx="1656000" cy="180000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13333"/>
                    </a:stretch>
                  </a:blipFill>
                  <a:ln>
                    <a:noFill/>
                    <a:prstDash val="sysDot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矩形 177">
                    <a:extLst>
                      <a:ext uri="{FF2B5EF4-FFF2-40B4-BE49-F238E27FC236}">
                        <a16:creationId xmlns:a16="http://schemas.microsoft.com/office/drawing/2014/main" id="{7DCA34CE-0F5D-4382-965C-1E530934D032}"/>
                      </a:ext>
                    </a:extLst>
                  </p:cNvPr>
                  <p:cNvSpPr/>
                  <p:nvPr/>
                </p:nvSpPr>
                <p:spPr>
                  <a:xfrm>
                    <a:off x="3218456" y="1212238"/>
                    <a:ext cx="330675" cy="18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801" b="1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𝒇𝒓𝒐𝒎</m:t>
                          </m:r>
                        </m:oMath>
                      </m:oMathPara>
                    </a14:m>
                    <a:endParaRPr lang="zh-CN" altLang="en-US" sz="801" b="1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8" name="矩形 177">
                    <a:extLst>
                      <a:ext uri="{FF2B5EF4-FFF2-40B4-BE49-F238E27FC236}">
                        <a16:creationId xmlns:a16="http://schemas.microsoft.com/office/drawing/2014/main" id="{7DCA34CE-0F5D-4382-965C-1E530934D03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8456" y="1212238"/>
                    <a:ext cx="330675" cy="180000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9259" r="-3704" b="-1379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矩形 176">
                    <a:extLst>
                      <a:ext uri="{FF2B5EF4-FFF2-40B4-BE49-F238E27FC236}">
                        <a16:creationId xmlns:a16="http://schemas.microsoft.com/office/drawing/2014/main" id="{65D180CC-B225-47E9-9FB1-EB22A286279F}"/>
                      </a:ext>
                    </a:extLst>
                  </p:cNvPr>
                  <p:cNvSpPr/>
                  <p:nvPr/>
                </p:nvSpPr>
                <p:spPr>
                  <a:xfrm>
                    <a:off x="3505898" y="1215741"/>
                    <a:ext cx="180000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zh-CN" sz="801" b="1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1" b="1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801" b="1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7" name="矩形 176">
                    <a:extLst>
                      <a:ext uri="{FF2B5EF4-FFF2-40B4-BE49-F238E27FC236}">
                        <a16:creationId xmlns:a16="http://schemas.microsoft.com/office/drawing/2014/main" id="{65D180CC-B225-47E9-9FB1-EB22A286279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5898" y="1215741"/>
                    <a:ext cx="180000" cy="180000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矩形 178">
                  <a:extLst>
                    <a:ext uri="{FF2B5EF4-FFF2-40B4-BE49-F238E27FC236}">
                      <a16:creationId xmlns:a16="http://schemas.microsoft.com/office/drawing/2014/main" id="{BD5D7058-DE46-46E7-98FD-2E2F20E7AE70}"/>
                    </a:ext>
                  </a:extLst>
                </p:cNvPr>
                <p:cNvSpPr/>
                <p:nvPr/>
              </p:nvSpPr>
              <p:spPr>
                <a:xfrm>
                  <a:off x="2413867" y="1279845"/>
                  <a:ext cx="180000" cy="18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801" b="1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1" b="1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zh-CN" altLang="en-US" sz="801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9" name="矩形 178">
                  <a:extLst>
                    <a:ext uri="{FF2B5EF4-FFF2-40B4-BE49-F238E27FC236}">
                      <a16:creationId xmlns:a16="http://schemas.microsoft.com/office/drawing/2014/main" id="{BD5D7058-DE46-46E7-98FD-2E2F20E7AE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3867" y="1279845"/>
                  <a:ext cx="180000" cy="180000"/>
                </a:xfrm>
                <a:prstGeom prst="rect">
                  <a:avLst/>
                </a:prstGeom>
                <a:blipFill>
                  <a:blip r:embed="rId40"/>
                  <a:stretch>
                    <a:fillRect l="-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矩形 179">
                  <a:extLst>
                    <a:ext uri="{FF2B5EF4-FFF2-40B4-BE49-F238E27FC236}">
                      <a16:creationId xmlns:a16="http://schemas.microsoft.com/office/drawing/2014/main" id="{8419F765-E154-4B6A-BB4B-DC9EF03CFB8F}"/>
                    </a:ext>
                  </a:extLst>
                </p:cNvPr>
                <p:cNvSpPr/>
                <p:nvPr/>
              </p:nvSpPr>
              <p:spPr>
                <a:xfrm>
                  <a:off x="1835108" y="1279845"/>
                  <a:ext cx="330675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801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𝒇𝒓𝒐𝒎</m:t>
                        </m:r>
                      </m:oMath>
                    </m:oMathPara>
                  </a14:m>
                  <a:endParaRPr lang="zh-CN" altLang="en-US" sz="801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0" name="矩形 179">
                  <a:extLst>
                    <a:ext uri="{FF2B5EF4-FFF2-40B4-BE49-F238E27FC236}">
                      <a16:creationId xmlns:a16="http://schemas.microsoft.com/office/drawing/2014/main" id="{8419F765-E154-4B6A-BB4B-DC9EF03CFB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5108" y="1279845"/>
                  <a:ext cx="330675" cy="180000"/>
                </a:xfrm>
                <a:prstGeom prst="rect">
                  <a:avLst/>
                </a:prstGeom>
                <a:blipFill>
                  <a:blip r:embed="rId41"/>
                  <a:stretch>
                    <a:fillRect l="-9259" r="-3704" b="-1379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连接符: 肘形 132">
              <a:extLst>
                <a:ext uri="{FF2B5EF4-FFF2-40B4-BE49-F238E27FC236}">
                  <a16:creationId xmlns:a16="http://schemas.microsoft.com/office/drawing/2014/main" id="{CA9421E0-55FF-4CB1-978B-2157C6C34766}"/>
                </a:ext>
              </a:extLst>
            </p:cNvPr>
            <p:cNvCxnSpPr>
              <a:stCxn id="25" idx="1"/>
              <a:endCxn id="179" idx="2"/>
            </p:cNvCxnSpPr>
            <p:nvPr/>
          </p:nvCxnSpPr>
          <p:spPr>
            <a:xfrm rot="10800000">
              <a:off x="2503866" y="1459849"/>
              <a:ext cx="373508" cy="3144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F79233A7-EA78-499D-A0FF-1EFB251C6861}"/>
                </a:ext>
              </a:extLst>
            </p:cNvPr>
            <p:cNvCxnSpPr>
              <a:cxnSpLocks/>
              <a:endCxn id="95" idx="2"/>
            </p:cNvCxnSpPr>
            <p:nvPr/>
          </p:nvCxnSpPr>
          <p:spPr>
            <a:xfrm flipV="1">
              <a:off x="1026112" y="1459850"/>
              <a:ext cx="627" cy="1229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040AF7BE-7F8E-4336-81C7-08C6E56AFCCB}"/>
                </a:ext>
              </a:extLst>
            </p:cNvPr>
            <p:cNvSpPr txBox="1"/>
            <p:nvPr/>
          </p:nvSpPr>
          <p:spPr>
            <a:xfrm>
              <a:off x="1565407" y="1220902"/>
              <a:ext cx="2697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accent5">
                      <a:lumMod val="75000"/>
                    </a:schemeClr>
                  </a:solidFill>
                </a:rPr>
                <a:t>+</a:t>
              </a:r>
              <a:endParaRPr lang="zh-CN" alt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55707854-CD53-4BD0-B1AA-A1DC11FDB09B}"/>
                </a:ext>
              </a:extLst>
            </p:cNvPr>
            <p:cNvSpPr txBox="1"/>
            <p:nvPr/>
          </p:nvSpPr>
          <p:spPr>
            <a:xfrm>
              <a:off x="2128140" y="1235790"/>
              <a:ext cx="2697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accent5">
                      <a:lumMod val="75000"/>
                    </a:schemeClr>
                  </a:solidFill>
                </a:rPr>
                <a:t>+</a:t>
              </a:r>
              <a:endParaRPr lang="zh-CN" alt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2A54DE7F-5029-4CF5-ACBA-A1729B85F7AB}"/>
                </a:ext>
              </a:extLst>
            </p:cNvPr>
            <p:cNvCxnSpPr>
              <a:cxnSpLocks/>
              <a:stCxn id="155" idx="0"/>
              <a:endCxn id="178" idx="2"/>
            </p:cNvCxnSpPr>
            <p:nvPr/>
          </p:nvCxnSpPr>
          <p:spPr>
            <a:xfrm flipV="1">
              <a:off x="1700260" y="1113077"/>
              <a:ext cx="1649" cy="1078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2" name="组合 241">
              <a:extLst>
                <a:ext uri="{FF2B5EF4-FFF2-40B4-BE49-F238E27FC236}">
                  <a16:creationId xmlns:a16="http://schemas.microsoft.com/office/drawing/2014/main" id="{9444B7FF-E3EB-4599-8052-EAC95475C920}"/>
                </a:ext>
              </a:extLst>
            </p:cNvPr>
            <p:cNvGrpSpPr/>
            <p:nvPr/>
          </p:nvGrpSpPr>
          <p:grpSpPr>
            <a:xfrm>
              <a:off x="5803839" y="4609258"/>
              <a:ext cx="2095479" cy="180473"/>
              <a:chOff x="7576408" y="5127775"/>
              <a:chExt cx="2095478" cy="180472"/>
            </a:xfrm>
          </p:grpSpPr>
          <p:grpSp>
            <p:nvGrpSpPr>
              <p:cNvPr id="192" name="组合 191">
                <a:extLst>
                  <a:ext uri="{FF2B5EF4-FFF2-40B4-BE49-F238E27FC236}">
                    <a16:creationId xmlns:a16="http://schemas.microsoft.com/office/drawing/2014/main" id="{FE13E523-1F59-4C6C-B894-8CF52704FD89}"/>
                  </a:ext>
                </a:extLst>
              </p:cNvPr>
              <p:cNvGrpSpPr/>
              <p:nvPr/>
            </p:nvGrpSpPr>
            <p:grpSpPr>
              <a:xfrm>
                <a:off x="7576408" y="5128011"/>
                <a:ext cx="2095478" cy="180236"/>
                <a:chOff x="4782427" y="5677462"/>
                <a:chExt cx="2095478" cy="180236"/>
              </a:xfrm>
            </p:grpSpPr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F019FCA3-D72F-4B71-A056-8A659C990957}"/>
                    </a:ext>
                  </a:extLst>
                </p:cNvPr>
                <p:cNvSpPr/>
                <p:nvPr/>
              </p:nvSpPr>
              <p:spPr>
                <a:xfrm>
                  <a:off x="4782427" y="5677698"/>
                  <a:ext cx="54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1" b="1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query</a:t>
                  </a:r>
                  <a:endParaRPr lang="zh-CN" altLang="en-US" sz="801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4" name="矩形 193">
                  <a:extLst>
                    <a:ext uri="{FF2B5EF4-FFF2-40B4-BE49-F238E27FC236}">
                      <a16:creationId xmlns:a16="http://schemas.microsoft.com/office/drawing/2014/main" id="{8C7B7940-F4A5-4F4E-B628-00E693524FDD}"/>
                    </a:ext>
                  </a:extLst>
                </p:cNvPr>
                <p:cNvSpPr/>
                <p:nvPr/>
              </p:nvSpPr>
              <p:spPr>
                <a:xfrm>
                  <a:off x="5316047" y="5677698"/>
                  <a:ext cx="432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1" b="1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[SEP]</a:t>
                  </a:r>
                  <a:endParaRPr lang="zh-CN" altLang="en-US" sz="801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5" name="矩形 194">
                      <a:extLst>
                        <a:ext uri="{FF2B5EF4-FFF2-40B4-BE49-F238E27FC236}">
                          <a16:creationId xmlns:a16="http://schemas.microsoft.com/office/drawing/2014/main" id="{82A2CA12-C0F6-409E-A4DC-F424DA55A7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905" y="5677462"/>
                      <a:ext cx="1188000" cy="18000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zh-CN" sz="801" b="1" i="1" kern="1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801" b="1" i="1" kern="1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altLang="zh-CN" sz="801" b="1" i="1" kern="1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sz="801" b="1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801" b="1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sz="801" b="1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𝟏𝟏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sz="801" b="1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801" b="1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sz="801" b="1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𝟏𝟐</m:t>
                                </m:r>
                              </m:sub>
                            </m:sSub>
                            <m:r>
                              <a:rPr lang="en-US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zh-CN" altLang="zh-CN" sz="801" b="1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801" b="1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𝒕</m:t>
                                </m:r>
                              </m:e>
                              <m: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zh-CN" sz="801" b="1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801" b="1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𝑻</m:t>
                                    </m:r>
                                  </m:e>
                                </m:d>
                              </m:sub>
                            </m:sSub>
                            <m:sSub>
                              <m:sSubPr>
                                <m:ctrlPr>
                                  <a:rPr lang="zh-CN" altLang="zh-CN" sz="801" b="1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801" b="1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𝒄</m:t>
                                </m:r>
                              </m:e>
                              <m: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zh-CN" sz="801" b="1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801" b="1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𝑻</m:t>
                                    </m:r>
                                  </m:e>
                                </m:d>
                                <m:r>
                                  <a:rPr lang="en-US" altLang="zh-CN" sz="801" b="1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sz="801" b="1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801" b="1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𝒄</m:t>
                                </m:r>
                              </m:e>
                              <m: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zh-CN" sz="801" b="1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801" b="1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𝑻</m:t>
                                    </m:r>
                                  </m:e>
                                </m:d>
                                <m:r>
                                  <a:rPr lang="en-US" altLang="zh-CN" sz="801" b="1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…</m:t>
                            </m:r>
                          </m:oMath>
                        </m:oMathPara>
                      </a14:m>
                      <a:endParaRPr lang="zh-CN" altLang="en-US" sz="801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5" name="矩形 194">
                      <a:extLst>
                        <a:ext uri="{FF2B5EF4-FFF2-40B4-BE49-F238E27FC236}">
                          <a16:creationId xmlns:a16="http://schemas.microsoft.com/office/drawing/2014/main" id="{82A2CA12-C0F6-409E-A4DC-F424DA55A74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89905" y="5677462"/>
                      <a:ext cx="1188000" cy="180000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 l="-513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9" name="矩形 198">
                    <a:extLst>
                      <a:ext uri="{FF2B5EF4-FFF2-40B4-BE49-F238E27FC236}">
                        <a16:creationId xmlns:a16="http://schemas.microsoft.com/office/drawing/2014/main" id="{1F86F27E-39B2-46CE-90AE-12667EC19A95}"/>
                      </a:ext>
                    </a:extLst>
                  </p:cNvPr>
                  <p:cNvSpPr/>
                  <p:nvPr/>
                </p:nvSpPr>
                <p:spPr>
                  <a:xfrm>
                    <a:off x="8483886" y="5127775"/>
                    <a:ext cx="108000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801" b="1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9" name="矩形 198">
                    <a:extLst>
                      <a:ext uri="{FF2B5EF4-FFF2-40B4-BE49-F238E27FC236}">
                        <a16:creationId xmlns:a16="http://schemas.microsoft.com/office/drawing/2014/main" id="{1F86F27E-39B2-46CE-90AE-12667EC19A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3886" y="5127775"/>
                    <a:ext cx="108000" cy="180000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3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0" name="矩形 199">
                    <a:extLst>
                      <a:ext uri="{FF2B5EF4-FFF2-40B4-BE49-F238E27FC236}">
                        <a16:creationId xmlns:a16="http://schemas.microsoft.com/office/drawing/2014/main" id="{C3D2515B-28D9-47DA-9AB7-0181A28754AB}"/>
                      </a:ext>
                    </a:extLst>
                  </p:cNvPr>
                  <p:cNvSpPr/>
                  <p:nvPr/>
                </p:nvSpPr>
                <p:spPr>
                  <a:xfrm>
                    <a:off x="8978005" y="5127775"/>
                    <a:ext cx="144000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T</m:t>
                              </m:r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|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801" b="1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0" name="矩形 199">
                    <a:extLst>
                      <a:ext uri="{FF2B5EF4-FFF2-40B4-BE49-F238E27FC236}">
                        <a16:creationId xmlns:a16="http://schemas.microsoft.com/office/drawing/2014/main" id="{C3D2515B-28D9-47DA-9AB7-0181A28754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8005" y="5127775"/>
                    <a:ext cx="144000" cy="180000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34783" r="-17391" b="-1379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矩形 200">
                  <a:extLst>
                    <a:ext uri="{FF2B5EF4-FFF2-40B4-BE49-F238E27FC236}">
                      <a16:creationId xmlns:a16="http://schemas.microsoft.com/office/drawing/2014/main" id="{C373D24B-BCBB-4D7F-A755-8AE8260BE900}"/>
                    </a:ext>
                  </a:extLst>
                </p:cNvPr>
                <p:cNvSpPr/>
                <p:nvPr/>
              </p:nvSpPr>
              <p:spPr>
                <a:xfrm>
                  <a:off x="6406097" y="1686494"/>
                  <a:ext cx="161999" cy="18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801" b="1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801" b="1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801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1" name="矩形 200">
                  <a:extLst>
                    <a:ext uri="{FF2B5EF4-FFF2-40B4-BE49-F238E27FC236}">
                      <a16:creationId xmlns:a16="http://schemas.microsoft.com/office/drawing/2014/main" id="{C373D24B-BCBB-4D7F-A755-8AE8260BE9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6097" y="1686494"/>
                  <a:ext cx="161999" cy="180000"/>
                </a:xfrm>
                <a:prstGeom prst="rect">
                  <a:avLst/>
                </a:prstGeom>
                <a:blipFill>
                  <a:blip r:embed="rId45"/>
                  <a:stretch>
                    <a:fillRect l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矩形 201">
                  <a:extLst>
                    <a:ext uri="{FF2B5EF4-FFF2-40B4-BE49-F238E27FC236}">
                      <a16:creationId xmlns:a16="http://schemas.microsoft.com/office/drawing/2014/main" id="{68F165F6-9247-43A6-9108-9C4BB9DA5055}"/>
                    </a:ext>
                  </a:extLst>
                </p:cNvPr>
                <p:cNvSpPr/>
                <p:nvPr/>
              </p:nvSpPr>
              <p:spPr>
                <a:xfrm>
                  <a:off x="6780564" y="1690398"/>
                  <a:ext cx="108000" cy="18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801" b="1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801" b="1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zh-CN" altLang="en-US" sz="801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2" name="矩形 201">
                  <a:extLst>
                    <a:ext uri="{FF2B5EF4-FFF2-40B4-BE49-F238E27FC236}">
                      <a16:creationId xmlns:a16="http://schemas.microsoft.com/office/drawing/2014/main" id="{68F165F6-9247-43A6-9108-9C4BB9DA50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0564" y="1690398"/>
                  <a:ext cx="108000" cy="180000"/>
                </a:xfrm>
                <a:prstGeom prst="rect">
                  <a:avLst/>
                </a:prstGeom>
                <a:blipFill>
                  <a:blip r:embed="rId46"/>
                  <a:stretch>
                    <a:fillRect l="-3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48922221-455C-4C99-824B-ADEF6BEE4F00}"/>
                </a:ext>
              </a:extLst>
            </p:cNvPr>
            <p:cNvCxnSpPr>
              <a:stCxn id="31" idx="1"/>
              <a:endCxn id="33" idx="3"/>
            </p:cNvCxnSpPr>
            <p:nvPr/>
          </p:nvCxnSpPr>
          <p:spPr>
            <a:xfrm flipH="1">
              <a:off x="5903985" y="2176077"/>
              <a:ext cx="10916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连接符: 肘形 170">
              <a:extLst>
                <a:ext uri="{FF2B5EF4-FFF2-40B4-BE49-F238E27FC236}">
                  <a16:creationId xmlns:a16="http://schemas.microsoft.com/office/drawing/2014/main" id="{7746FD23-56FD-4DF4-8BE0-B1D57CB82459}"/>
                </a:ext>
              </a:extLst>
            </p:cNvPr>
            <p:cNvCxnSpPr>
              <a:cxnSpLocks/>
              <a:stCxn id="31" idx="1"/>
              <a:endCxn id="201" idx="2"/>
            </p:cNvCxnSpPr>
            <p:nvPr/>
          </p:nvCxnSpPr>
          <p:spPr>
            <a:xfrm rot="10800000">
              <a:off x="6487097" y="1866493"/>
              <a:ext cx="508560" cy="309587"/>
            </a:xfrm>
            <a:prstGeom prst="bentConnector2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连接符: 肘形 221">
              <a:extLst>
                <a:ext uri="{FF2B5EF4-FFF2-40B4-BE49-F238E27FC236}">
                  <a16:creationId xmlns:a16="http://schemas.microsoft.com/office/drawing/2014/main" id="{98BFC1E0-E40E-4EA3-BA9F-3C47D687C19A}"/>
                </a:ext>
              </a:extLst>
            </p:cNvPr>
            <p:cNvCxnSpPr>
              <a:cxnSpLocks/>
              <a:stCxn id="31" idx="1"/>
              <a:endCxn id="202" idx="2"/>
            </p:cNvCxnSpPr>
            <p:nvPr/>
          </p:nvCxnSpPr>
          <p:spPr>
            <a:xfrm rot="10800000">
              <a:off x="6834567" y="1870405"/>
              <a:ext cx="161090" cy="305681"/>
            </a:xfrm>
            <a:prstGeom prst="bentConnector2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00C103DA-E5DD-4D9C-B421-A3801BE1AE5B}"/>
                </a:ext>
              </a:extLst>
            </p:cNvPr>
            <p:cNvGrpSpPr/>
            <p:nvPr/>
          </p:nvGrpSpPr>
          <p:grpSpPr>
            <a:xfrm>
              <a:off x="5543987" y="1866262"/>
              <a:ext cx="1633084" cy="183823"/>
              <a:chOff x="7140214" y="2235349"/>
              <a:chExt cx="1633084" cy="183823"/>
            </a:xfrm>
          </p:grpSpPr>
          <p:cxnSp>
            <p:nvCxnSpPr>
              <p:cNvPr id="224" name="连接符: 肘形 223">
                <a:extLst>
                  <a:ext uri="{FF2B5EF4-FFF2-40B4-BE49-F238E27FC236}">
                    <a16:creationId xmlns:a16="http://schemas.microsoft.com/office/drawing/2014/main" id="{DFFA7599-488C-484F-8B78-CCA4C4FB88AB}"/>
                  </a:ext>
                </a:extLst>
              </p:cNvPr>
              <p:cNvCxnSpPr>
                <a:stCxn id="33" idx="0"/>
              </p:cNvCxnSpPr>
              <p:nvPr/>
            </p:nvCxnSpPr>
            <p:spPr>
              <a:xfrm rot="5400000" flipH="1" flipV="1">
                <a:off x="7924746" y="1570621"/>
                <a:ext cx="64019" cy="1633084"/>
              </a:xfrm>
              <a:prstGeom prst="bentConnector2">
                <a:avLst/>
              </a:prstGeom>
              <a:ln w="31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8" name="直接箭头连接符 227">
                <a:extLst>
                  <a:ext uri="{FF2B5EF4-FFF2-40B4-BE49-F238E27FC236}">
                    <a16:creationId xmlns:a16="http://schemas.microsoft.com/office/drawing/2014/main" id="{56064DCE-5581-4D15-91E4-B931759263E4}"/>
                  </a:ext>
                </a:extLst>
              </p:cNvPr>
              <p:cNvCxnSpPr/>
              <p:nvPr/>
            </p:nvCxnSpPr>
            <p:spPr>
              <a:xfrm flipV="1">
                <a:off x="8770434" y="2235349"/>
                <a:ext cx="0" cy="118800"/>
              </a:xfrm>
              <a:prstGeom prst="straightConnector1">
                <a:avLst/>
              </a:prstGeom>
              <a:ln w="3175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接箭头连接符 243">
                <a:extLst>
                  <a:ext uri="{FF2B5EF4-FFF2-40B4-BE49-F238E27FC236}">
                    <a16:creationId xmlns:a16="http://schemas.microsoft.com/office/drawing/2014/main" id="{BA8AE425-1D8B-4213-AED8-B076EBCDE0A5}"/>
                  </a:ext>
                </a:extLst>
              </p:cNvPr>
              <p:cNvCxnSpPr/>
              <p:nvPr/>
            </p:nvCxnSpPr>
            <p:spPr>
              <a:xfrm flipV="1">
                <a:off x="8277458" y="2235349"/>
                <a:ext cx="0" cy="118800"/>
              </a:xfrm>
              <a:prstGeom prst="straightConnector1">
                <a:avLst/>
              </a:prstGeom>
              <a:ln w="3175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8" name="文本框 247">
              <a:extLst>
                <a:ext uri="{FF2B5EF4-FFF2-40B4-BE49-F238E27FC236}">
                  <a16:creationId xmlns:a16="http://schemas.microsoft.com/office/drawing/2014/main" id="{402D21F3-60E9-4943-B710-2F173DBD7EA5}"/>
                </a:ext>
              </a:extLst>
            </p:cNvPr>
            <p:cNvSpPr txBox="1"/>
            <p:nvPr/>
          </p:nvSpPr>
          <p:spPr>
            <a:xfrm>
              <a:off x="5578345" y="4985490"/>
              <a:ext cx="2598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TEXT   </a:t>
              </a:r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→    SQL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文本框 248">
              <a:extLst>
                <a:ext uri="{FF2B5EF4-FFF2-40B4-BE49-F238E27FC236}">
                  <a16:creationId xmlns:a16="http://schemas.microsoft.com/office/drawing/2014/main" id="{956D95DC-7725-4E3A-BBE5-B306B44E640D}"/>
                </a:ext>
              </a:extLst>
            </p:cNvPr>
            <p:cNvSpPr txBox="1"/>
            <p:nvPr/>
          </p:nvSpPr>
          <p:spPr>
            <a:xfrm>
              <a:off x="955324" y="4996741"/>
              <a:ext cx="2598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TEXT   </a:t>
              </a:r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→    SQL skeleton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6" name="直接连接符 245">
              <a:extLst>
                <a:ext uri="{FF2B5EF4-FFF2-40B4-BE49-F238E27FC236}">
                  <a16:creationId xmlns:a16="http://schemas.microsoft.com/office/drawing/2014/main" id="{0DF31BE9-D13E-4B70-9045-ED9CAFE74523}"/>
                </a:ext>
              </a:extLst>
            </p:cNvPr>
            <p:cNvCxnSpPr/>
            <p:nvPr/>
          </p:nvCxnSpPr>
          <p:spPr>
            <a:xfrm>
              <a:off x="4204618" y="1220908"/>
              <a:ext cx="0" cy="372797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261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3995FE4-36B1-3193-9D8F-B9ECC08223B1}"/>
              </a:ext>
            </a:extLst>
          </p:cNvPr>
          <p:cNvGrpSpPr/>
          <p:nvPr/>
        </p:nvGrpSpPr>
        <p:grpSpPr>
          <a:xfrm>
            <a:off x="285005" y="530006"/>
            <a:ext cx="8318760" cy="4340662"/>
            <a:chOff x="-141715" y="933078"/>
            <a:chExt cx="8318760" cy="4340662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2C1D05-117C-75A7-EB16-F5F419EC217C}"/>
                </a:ext>
              </a:extLst>
            </p:cNvPr>
            <p:cNvSpPr/>
            <p:nvPr/>
          </p:nvSpPr>
          <p:spPr>
            <a:xfrm>
              <a:off x="2072215" y="2050077"/>
              <a:ext cx="864001" cy="252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列选择器</a:t>
              </a:r>
              <a:r>
                <a:rPr lang="en-US" altLang="zh-CN" sz="1000" dirty="0">
                  <a:solidFill>
                    <a:schemeClr val="tx1"/>
                  </a:solidFill>
                </a:rPr>
                <a:t> 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4F911E9-2821-1377-1C01-590761846440}"/>
                </a:ext>
              </a:extLst>
            </p:cNvPr>
            <p:cNvSpPr/>
            <p:nvPr/>
          </p:nvSpPr>
          <p:spPr>
            <a:xfrm>
              <a:off x="6995656" y="2050077"/>
              <a:ext cx="720000" cy="252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表选择器</a:t>
              </a:r>
              <a:r>
                <a:rPr lang="en-US" altLang="zh-CN" sz="1000" dirty="0">
                  <a:solidFill>
                    <a:schemeClr val="tx1"/>
                  </a:solidFill>
                </a:rPr>
                <a:t> 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49AF480-8093-6511-6F30-630249EA2FED}"/>
                </a:ext>
              </a:extLst>
            </p:cNvPr>
            <p:cNvSpPr/>
            <p:nvPr/>
          </p:nvSpPr>
          <p:spPr>
            <a:xfrm>
              <a:off x="5183982" y="2050077"/>
              <a:ext cx="720000" cy="252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列选择器</a:t>
              </a:r>
              <a:r>
                <a:rPr lang="en-US" altLang="zh-CN" sz="1000" dirty="0">
                  <a:solidFill>
                    <a:schemeClr val="tx1"/>
                  </a:solidFill>
                </a:rPr>
                <a:t> 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934F61C9-1DDB-4A08-A05D-FE1C28D32779}"/>
                </a:ext>
              </a:extLst>
            </p:cNvPr>
            <p:cNvSpPr/>
            <p:nvPr/>
          </p:nvSpPr>
          <p:spPr>
            <a:xfrm>
              <a:off x="354320" y="1258226"/>
              <a:ext cx="2490367" cy="22653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471357CA-ECC0-4006-916D-5D2FACE37229}"/>
                </a:ext>
              </a:extLst>
            </p:cNvPr>
            <p:cNvSpPr/>
            <p:nvPr/>
          </p:nvSpPr>
          <p:spPr>
            <a:xfrm>
              <a:off x="-114605" y="4074235"/>
              <a:ext cx="8220196" cy="87464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6278DB3-77FC-FA8C-89D3-120B541F377A}"/>
                </a:ext>
              </a:extLst>
            </p:cNvPr>
            <p:cNvSpPr txBox="1"/>
            <p:nvPr/>
          </p:nvSpPr>
          <p:spPr>
            <a:xfrm>
              <a:off x="-141713" y="2526863"/>
              <a:ext cx="5784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分类层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E31C10D-6065-679F-183A-353590DAACE1}"/>
                </a:ext>
              </a:extLst>
            </p:cNvPr>
            <p:cNvSpPr txBox="1"/>
            <p:nvPr/>
          </p:nvSpPr>
          <p:spPr>
            <a:xfrm>
              <a:off x="-141715" y="1608445"/>
              <a:ext cx="8576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Text2SQL</a:t>
              </a:r>
              <a:r>
                <a:rPr lang="zh-CN" alt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层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2197B5B-A4DE-40D9-B8B7-C6E40ED189AA}"/>
                </a:ext>
              </a:extLst>
            </p:cNvPr>
            <p:cNvSpPr txBox="1"/>
            <p:nvPr/>
          </p:nvSpPr>
          <p:spPr>
            <a:xfrm>
              <a:off x="-141711" y="4073606"/>
              <a:ext cx="6176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输入层</a:t>
              </a:r>
            </a:p>
          </p:txBody>
        </p: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E341AAFB-8498-4EF0-F203-9E8E8B878FB0}"/>
                </a:ext>
              </a:extLst>
            </p:cNvPr>
            <p:cNvCxnSpPr>
              <a:cxnSpLocks/>
              <a:stCxn id="25" idx="3"/>
              <a:endCxn id="193" idx="1"/>
            </p:cNvCxnSpPr>
            <p:nvPr/>
          </p:nvCxnSpPr>
          <p:spPr>
            <a:xfrm>
              <a:off x="4079646" y="1774309"/>
              <a:ext cx="1724189" cy="2925426"/>
            </a:xfrm>
            <a:prstGeom prst="bentConnector3">
              <a:avLst>
                <a:gd name="adj1" fmla="val 14484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123D2C68-A2DA-BAB5-A75D-41A03F5B7F82}"/>
                </a:ext>
              </a:extLst>
            </p:cNvPr>
            <p:cNvSpPr/>
            <p:nvPr/>
          </p:nvSpPr>
          <p:spPr>
            <a:xfrm>
              <a:off x="628726" y="1598072"/>
              <a:ext cx="794776" cy="27019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T5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F683F79-9CA5-CE64-EC42-7048E429D5EE}"/>
                </a:ext>
              </a:extLst>
            </p:cNvPr>
            <p:cNvSpPr/>
            <p:nvPr/>
          </p:nvSpPr>
          <p:spPr>
            <a:xfrm>
              <a:off x="1868086" y="2577391"/>
              <a:ext cx="720000" cy="25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attention 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B8768F01-5944-0985-F3F6-19664CF80033}"/>
                    </a:ext>
                  </a:extLst>
                </p:cNvPr>
                <p:cNvSpPr txBox="1"/>
                <p:nvPr/>
              </p:nvSpPr>
              <p:spPr>
                <a:xfrm>
                  <a:off x="3288961" y="2971409"/>
                  <a:ext cx="359999" cy="24679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B8768F01-5944-0985-F3F6-19664CF800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961" y="2971409"/>
                  <a:ext cx="359999" cy="246799"/>
                </a:xfrm>
                <a:prstGeom prst="rect">
                  <a:avLst/>
                </a:prstGeom>
                <a:blipFill>
                  <a:blip r:embed="rId3"/>
                  <a:stretch>
                    <a:fillRect b="-243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流程图: 决策 24">
                  <a:extLst>
                    <a:ext uri="{FF2B5EF4-FFF2-40B4-BE49-F238E27FC236}">
                      <a16:creationId xmlns:a16="http://schemas.microsoft.com/office/drawing/2014/main" id="{2140BA03-EDC2-D4C4-9C1A-89F33877021E}"/>
                    </a:ext>
                  </a:extLst>
                </p:cNvPr>
                <p:cNvSpPr/>
                <p:nvPr/>
              </p:nvSpPr>
              <p:spPr>
                <a:xfrm>
                  <a:off x="2877379" y="1582064"/>
                  <a:ext cx="1202273" cy="384484"/>
                </a:xfrm>
                <a:prstGeom prst="flowChartDecision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1" b="1" dirty="0">
                      <a:solidFill>
                        <a:schemeClr val="tx1"/>
                      </a:solidFill>
                    </a:rPr>
                    <a:t>Max(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801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1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801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en-US" altLang="zh-CN" sz="801" b="1" dirty="0">
                      <a:solidFill>
                        <a:schemeClr val="tx1"/>
                      </a:solidFill>
                    </a:rPr>
                    <a:t>)&gt;0.5</a:t>
                  </a:r>
                  <a:endParaRPr lang="zh-CN" altLang="en-US" sz="801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流程图: 决策 24">
                  <a:extLst>
                    <a:ext uri="{FF2B5EF4-FFF2-40B4-BE49-F238E27FC236}">
                      <a16:creationId xmlns:a16="http://schemas.microsoft.com/office/drawing/2014/main" id="{2140BA03-EDC2-D4C4-9C1A-89F3387702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379" y="1582064"/>
                  <a:ext cx="1202273" cy="384484"/>
                </a:xfrm>
                <a:prstGeom prst="flowChartDecision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1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16477786-BF99-90C3-ACBF-0D5F5855065E}"/>
                    </a:ext>
                  </a:extLst>
                </p:cNvPr>
                <p:cNvSpPr txBox="1"/>
                <p:nvPr/>
              </p:nvSpPr>
              <p:spPr>
                <a:xfrm>
                  <a:off x="3893700" y="1739843"/>
                  <a:ext cx="4326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16477786-BF99-90C3-ACBF-0D5F585506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3700" y="1739843"/>
                  <a:ext cx="432672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9100203D-621C-7847-CC88-3EF4A9280A76}"/>
                    </a:ext>
                  </a:extLst>
                </p:cNvPr>
                <p:cNvSpPr txBox="1"/>
                <p:nvPr/>
              </p:nvSpPr>
              <p:spPr>
                <a:xfrm>
                  <a:off x="2472351" y="1544460"/>
                  <a:ext cx="4326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9100203D-621C-7847-CC88-3EF4A9280A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2351" y="1544460"/>
                  <a:ext cx="432672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F5CE260-63EB-7A71-D49F-C6530FB0B8FA}"/>
                </a:ext>
              </a:extLst>
            </p:cNvPr>
            <p:cNvSpPr/>
            <p:nvPr/>
          </p:nvSpPr>
          <p:spPr>
            <a:xfrm>
              <a:off x="994869" y="2569417"/>
              <a:ext cx="720000" cy="25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MLP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7" name="组合 226">
              <a:extLst>
                <a:ext uri="{FF2B5EF4-FFF2-40B4-BE49-F238E27FC236}">
                  <a16:creationId xmlns:a16="http://schemas.microsoft.com/office/drawing/2014/main" id="{927AE4DF-21BA-496B-81CD-2603ED72D149}"/>
                </a:ext>
              </a:extLst>
            </p:cNvPr>
            <p:cNvGrpSpPr/>
            <p:nvPr/>
          </p:nvGrpSpPr>
          <p:grpSpPr>
            <a:xfrm>
              <a:off x="1822674" y="3732234"/>
              <a:ext cx="1826893" cy="246799"/>
              <a:chOff x="3418901" y="4033197"/>
              <a:chExt cx="1826893" cy="2467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2BC26FF0-1D9A-3323-E93A-84E54A0FA61B}"/>
                      </a:ext>
                    </a:extLst>
                  </p:cNvPr>
                  <p:cNvSpPr txBox="1"/>
                  <p:nvPr/>
                </p:nvSpPr>
                <p:spPr>
                  <a:xfrm>
                    <a:off x="4885795" y="4033197"/>
                    <a:ext cx="359999" cy="246799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000" dirty="0"/>
                  </a:p>
                </p:txBody>
              </p:sp>
            </mc:Choice>
            <mc:Fallback xmlns="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2BC26FF0-1D9A-3323-E93A-84E54A0FA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5795" y="4033197"/>
                    <a:ext cx="359999" cy="2467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BD0085BD-FEEF-0C68-B470-408474836B8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8901" y="4033197"/>
                    <a:ext cx="864001" cy="24622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a14:m>
                    <a:r>
                      <a:rPr lang="en-US" altLang="zh-CN" sz="1000" dirty="0"/>
                      <a:t> …  …  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a14:m>
                    <a:endParaRPr lang="zh-CN" altLang="en-US" sz="1000" dirty="0"/>
                  </a:p>
                </p:txBody>
              </p:sp>
            </mc:Choice>
            <mc:Fallback xmlns="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BD0085BD-FEEF-0C68-B470-408474836B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901" y="4033197"/>
                    <a:ext cx="864001" cy="24622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463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03A07052-85FF-40EA-AD0D-5940FCAA17F6}"/>
                    </a:ext>
                  </a:extLst>
                </p:cNvPr>
                <p:cNvSpPr txBox="1"/>
                <p:nvPr/>
              </p:nvSpPr>
              <p:spPr>
                <a:xfrm>
                  <a:off x="1824325" y="2971407"/>
                  <a:ext cx="864001" cy="24622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a14:m>
                  <a:r>
                    <a:rPr lang="en-US" altLang="zh-CN" sz="1000" dirty="0"/>
                    <a:t> …  …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03A07052-85FF-40EA-AD0D-5940FCAA17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4325" y="2971407"/>
                  <a:ext cx="864001" cy="246221"/>
                </a:xfrm>
                <a:prstGeom prst="rect">
                  <a:avLst/>
                </a:prstGeom>
                <a:blipFill>
                  <a:blip r:embed="rId9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E8D53DB-21AF-6749-DD9F-54E79A9613BF}"/>
                </a:ext>
              </a:extLst>
            </p:cNvPr>
            <p:cNvSpPr/>
            <p:nvPr/>
          </p:nvSpPr>
          <p:spPr>
            <a:xfrm>
              <a:off x="921464" y="3734441"/>
              <a:ext cx="720000" cy="25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MLP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86700652-17E2-4F47-D61C-CB2DB65BA3AF}"/>
                </a:ext>
              </a:extLst>
            </p:cNvPr>
            <p:cNvCxnSpPr>
              <a:cxnSpLocks/>
              <a:stCxn id="23" idx="0"/>
              <a:endCxn id="15" idx="3"/>
            </p:cNvCxnSpPr>
            <p:nvPr/>
          </p:nvCxnSpPr>
          <p:spPr>
            <a:xfrm rot="16200000" flipV="1">
              <a:off x="2894516" y="2396963"/>
              <a:ext cx="268017" cy="880874"/>
            </a:xfrm>
            <a:prstGeom prst="bentConnector2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DE1B8C89-2DA5-DD55-6F18-E33E71065230}"/>
                </a:ext>
              </a:extLst>
            </p:cNvPr>
            <p:cNvCxnSpPr>
              <a:cxnSpLocks/>
              <a:stCxn id="15" idx="1"/>
              <a:endCxn id="38" idx="3"/>
            </p:cNvCxnSpPr>
            <p:nvPr/>
          </p:nvCxnSpPr>
          <p:spPr>
            <a:xfrm flipH="1" flipV="1">
              <a:off x="1714876" y="2695423"/>
              <a:ext cx="153217" cy="7975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0DF9E9E0-6FC1-2236-6528-B38E68F70009}"/>
                </a:ext>
              </a:extLst>
            </p:cNvPr>
            <p:cNvCxnSpPr>
              <a:cxnSpLocks/>
              <a:stCxn id="38" idx="1"/>
              <a:endCxn id="147" idx="6"/>
            </p:cNvCxnSpPr>
            <p:nvPr/>
          </p:nvCxnSpPr>
          <p:spPr>
            <a:xfrm flipH="1">
              <a:off x="826085" y="2695424"/>
              <a:ext cx="168791" cy="6545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5E355401-BA9C-8349-E5F2-C2ECBC1DD3E7}"/>
                </a:ext>
              </a:extLst>
            </p:cNvPr>
            <p:cNvCxnSpPr>
              <a:cxnSpLocks/>
              <a:stCxn id="147" idx="0"/>
              <a:endCxn id="25" idx="2"/>
            </p:cNvCxnSpPr>
            <p:nvPr/>
          </p:nvCxnSpPr>
          <p:spPr>
            <a:xfrm rot="5400000" flipH="1" flipV="1">
              <a:off x="1784592" y="918044"/>
              <a:ext cx="645417" cy="2742431"/>
            </a:xfrm>
            <a:prstGeom prst="bentConnector3">
              <a:avLst>
                <a:gd name="adj1" fmla="val 10489"/>
              </a:avLst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28FD8C61-E48E-BAF7-027C-BFB348EC1996}"/>
                </a:ext>
              </a:extLst>
            </p:cNvPr>
            <p:cNvCxnSpPr>
              <a:cxnSpLocks/>
              <a:stCxn id="141" idx="0"/>
              <a:endCxn id="26" idx="2"/>
            </p:cNvCxnSpPr>
            <p:nvPr/>
          </p:nvCxnSpPr>
          <p:spPr>
            <a:xfrm rot="5400000" flipH="1" flipV="1">
              <a:off x="782456" y="2052901"/>
              <a:ext cx="1472583" cy="1970948"/>
            </a:xfrm>
            <a:prstGeom prst="bentConnector3">
              <a:avLst>
                <a:gd name="adj1" fmla="val 88493"/>
              </a:avLst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0FB0EA36-7339-9CF0-6E45-30CE35E2186F}"/>
                </a:ext>
              </a:extLst>
            </p:cNvPr>
            <p:cNvCxnSpPr>
              <a:cxnSpLocks/>
              <a:stCxn id="21" idx="1"/>
              <a:endCxn id="45" idx="3"/>
            </p:cNvCxnSpPr>
            <p:nvPr/>
          </p:nvCxnSpPr>
          <p:spPr>
            <a:xfrm flipH="1">
              <a:off x="1641465" y="3855345"/>
              <a:ext cx="181209" cy="5097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839950CB-7F9E-ED52-2846-2A91189381A6}"/>
                </a:ext>
              </a:extLst>
            </p:cNvPr>
            <p:cNvCxnSpPr>
              <a:cxnSpLocks/>
              <a:stCxn id="45" idx="1"/>
              <a:endCxn id="141" idx="6"/>
            </p:cNvCxnSpPr>
            <p:nvPr/>
          </p:nvCxnSpPr>
          <p:spPr>
            <a:xfrm flipH="1">
              <a:off x="623269" y="3860445"/>
              <a:ext cx="298196" cy="4220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4C69E34E-2586-458D-BEEE-BB65031C4040}"/>
                </a:ext>
              </a:extLst>
            </p:cNvPr>
            <p:cNvGrpSpPr/>
            <p:nvPr/>
          </p:nvGrpSpPr>
          <p:grpSpPr>
            <a:xfrm>
              <a:off x="2003368" y="3217628"/>
              <a:ext cx="1716451" cy="514613"/>
              <a:chOff x="3599597" y="3586718"/>
              <a:chExt cx="1716450" cy="51461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01310469-2F39-D0DC-C442-8F0CE7B0C0FE}"/>
                      </a:ext>
                    </a:extLst>
                  </p:cNvPr>
                  <p:cNvSpPr/>
                  <p:nvPr/>
                </p:nvSpPr>
                <p:spPr>
                  <a:xfrm>
                    <a:off x="4812047" y="3750781"/>
                    <a:ext cx="504000" cy="21600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𝐵𝑖𝐿𝑆𝑇𝑀</m:t>
                          </m:r>
                        </m:oMath>
                      </m:oMathPara>
                    </a14:m>
                    <a:endParaRPr lang="zh-CN" alt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01310469-2F39-D0DC-C442-8F0CE7B0C0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2047" y="3750781"/>
                    <a:ext cx="504000" cy="21600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5952"/>
                    </a:stretch>
                  </a:blipFill>
                  <a:ln w="31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矩形 39">
                    <a:extLst>
                      <a:ext uri="{FF2B5EF4-FFF2-40B4-BE49-F238E27FC236}">
                        <a16:creationId xmlns:a16="http://schemas.microsoft.com/office/drawing/2014/main" id="{8FCFA10D-DD42-39B1-27BE-C37B4EE4A599}"/>
                      </a:ext>
                    </a:extLst>
                  </p:cNvPr>
                  <p:cNvSpPr/>
                  <p:nvPr/>
                </p:nvSpPr>
                <p:spPr>
                  <a:xfrm>
                    <a:off x="3599597" y="3758440"/>
                    <a:ext cx="504000" cy="21600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𝐵𝑖𝐿𝑆𝑇𝑀</m:t>
                          </m:r>
                        </m:oMath>
                      </m:oMathPara>
                    </a14:m>
                    <a:endParaRPr lang="zh-CN" alt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" name="矩形 39">
                    <a:extLst>
                      <a:ext uri="{FF2B5EF4-FFF2-40B4-BE49-F238E27FC236}">
                        <a16:creationId xmlns:a16="http://schemas.microsoft.com/office/drawing/2014/main" id="{8FCFA10D-DD42-39B1-27BE-C37B4EE4A5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9597" y="3758440"/>
                    <a:ext cx="504000" cy="21600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5952"/>
                    </a:stretch>
                  </a:blipFill>
                  <a:ln w="31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E67A5846-B471-CD59-0951-0866B47790A9}"/>
                  </a:ext>
                </a:extLst>
              </p:cNvPr>
              <p:cNvCxnSpPr>
                <a:cxnSpLocks/>
                <a:stCxn id="20" idx="0"/>
                <a:endCxn id="22" idx="2"/>
              </p:cNvCxnSpPr>
              <p:nvPr/>
            </p:nvCxnSpPr>
            <p:spPr>
              <a:xfrm flipH="1" flipV="1">
                <a:off x="5064047" y="3966781"/>
                <a:ext cx="1749" cy="1345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4479CC20-F353-AED7-15D6-87E4B44D9D7F}"/>
                  </a:ext>
                </a:extLst>
              </p:cNvPr>
              <p:cNvCxnSpPr>
                <a:cxnSpLocks/>
                <a:stCxn id="21" idx="0"/>
                <a:endCxn id="40" idx="2"/>
              </p:cNvCxnSpPr>
              <p:nvPr/>
            </p:nvCxnSpPr>
            <p:spPr>
              <a:xfrm flipV="1">
                <a:off x="3850904" y="3974440"/>
                <a:ext cx="693" cy="1268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D8DC816C-6810-68D7-379A-2BFE55F63D01}"/>
                  </a:ext>
                </a:extLst>
              </p:cNvPr>
              <p:cNvCxnSpPr>
                <a:cxnSpLocks/>
                <a:stCxn id="40" idx="0"/>
                <a:endCxn id="42" idx="2"/>
              </p:cNvCxnSpPr>
              <p:nvPr/>
            </p:nvCxnSpPr>
            <p:spPr>
              <a:xfrm flipV="1">
                <a:off x="3851597" y="3586718"/>
                <a:ext cx="958" cy="1717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8A4196CD-305A-663D-8481-5EED490F33E3}"/>
                  </a:ext>
                </a:extLst>
              </p:cNvPr>
              <p:cNvCxnSpPr>
                <a:stCxn id="22" idx="0"/>
                <a:endCxn id="23" idx="2"/>
              </p:cNvCxnSpPr>
              <p:nvPr/>
            </p:nvCxnSpPr>
            <p:spPr>
              <a:xfrm flipV="1">
                <a:off x="5064047" y="3587298"/>
                <a:ext cx="1142" cy="163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组合 268">
              <a:extLst>
                <a:ext uri="{FF2B5EF4-FFF2-40B4-BE49-F238E27FC236}">
                  <a16:creationId xmlns:a16="http://schemas.microsoft.com/office/drawing/2014/main" id="{444FDA99-8381-4AE9-AF78-EB4ABBFA8A78}"/>
                </a:ext>
              </a:extLst>
            </p:cNvPr>
            <p:cNvGrpSpPr/>
            <p:nvPr/>
          </p:nvGrpSpPr>
          <p:grpSpPr>
            <a:xfrm>
              <a:off x="2013852" y="2832789"/>
              <a:ext cx="463136" cy="144000"/>
              <a:chOff x="3639846" y="2880219"/>
              <a:chExt cx="463136" cy="144000"/>
            </a:xfrm>
          </p:grpSpPr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66E95413-AA44-6CD9-C114-7F8E373989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39846" y="2880219"/>
                <a:ext cx="0" cy="14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2DD806EA-69B9-C5B2-1473-C969C52EF0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2982" y="2880219"/>
                <a:ext cx="0" cy="14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F453C320-37B5-7193-40B3-8E063CBF56C6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1026115" y="1868258"/>
              <a:ext cx="1" cy="14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连接符: 肘形 59">
              <a:extLst>
                <a:ext uri="{FF2B5EF4-FFF2-40B4-BE49-F238E27FC236}">
                  <a16:creationId xmlns:a16="http://schemas.microsoft.com/office/drawing/2014/main" id="{64428D56-157B-F74D-214E-EFD2051C1771}"/>
                </a:ext>
              </a:extLst>
            </p:cNvPr>
            <p:cNvCxnSpPr>
              <a:cxnSpLocks/>
              <a:stCxn id="25" idx="1"/>
              <a:endCxn id="26" idx="0"/>
            </p:cNvCxnSpPr>
            <p:nvPr/>
          </p:nvCxnSpPr>
          <p:spPr>
            <a:xfrm rot="10800000" flipV="1">
              <a:off x="2504219" y="1774307"/>
              <a:ext cx="373159" cy="2757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19964E81-AF2E-45CC-86A8-E6619DD41D3E}"/>
                </a:ext>
              </a:extLst>
            </p:cNvPr>
            <p:cNvGrpSpPr/>
            <p:nvPr/>
          </p:nvGrpSpPr>
          <p:grpSpPr>
            <a:xfrm>
              <a:off x="1708543" y="3984762"/>
              <a:ext cx="2177663" cy="641175"/>
              <a:chOff x="3265416" y="4271806"/>
              <a:chExt cx="2177662" cy="641175"/>
            </a:xfrm>
          </p:grpSpPr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96BC747F-C9DC-3966-4706-A3FCF6E7474B}"/>
                  </a:ext>
                </a:extLst>
              </p:cNvPr>
              <p:cNvSpPr/>
              <p:nvPr/>
            </p:nvSpPr>
            <p:spPr>
              <a:xfrm>
                <a:off x="3265416" y="4422830"/>
                <a:ext cx="2177662" cy="343129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BERT</a:t>
                </a:r>
                <a:endParaRPr lang="zh-CN" altLang="en-US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182757FD-3657-415E-87A9-5EFED59478A1}"/>
                  </a:ext>
                </a:extLst>
              </p:cNvPr>
              <p:cNvGrpSpPr/>
              <p:nvPr/>
            </p:nvGrpSpPr>
            <p:grpSpPr>
              <a:xfrm>
                <a:off x="3557322" y="4768981"/>
                <a:ext cx="1593850" cy="144000"/>
                <a:chOff x="3557394" y="4834049"/>
                <a:chExt cx="1593850" cy="222698"/>
              </a:xfrm>
            </p:grpSpPr>
            <p:cxnSp>
              <p:nvCxnSpPr>
                <p:cNvPr id="87" name="直接箭头连接符 86">
                  <a:extLst>
                    <a:ext uri="{FF2B5EF4-FFF2-40B4-BE49-F238E27FC236}">
                      <a16:creationId xmlns:a16="http://schemas.microsoft.com/office/drawing/2014/main" id="{F8FBBD9D-FEAA-E9EC-304E-D6B0461535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57394" y="4834050"/>
                  <a:ext cx="0" cy="2226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箭头连接符 87">
                  <a:extLst>
                    <a:ext uri="{FF2B5EF4-FFF2-40B4-BE49-F238E27FC236}">
                      <a16:creationId xmlns:a16="http://schemas.microsoft.com/office/drawing/2014/main" id="{1D9E6D5C-605C-229A-439E-9640EE5889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83380" y="4834050"/>
                  <a:ext cx="0" cy="2226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箭头连接符 88">
                  <a:extLst>
                    <a:ext uri="{FF2B5EF4-FFF2-40B4-BE49-F238E27FC236}">
                      <a16:creationId xmlns:a16="http://schemas.microsoft.com/office/drawing/2014/main" id="{571A4A15-6EDC-2A43-3D1F-00313AD398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51244" y="4834049"/>
                  <a:ext cx="0" cy="2226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2467FC48-523D-4AE1-83F7-848557A0CC47}"/>
                  </a:ext>
                </a:extLst>
              </p:cNvPr>
              <p:cNvGrpSpPr/>
              <p:nvPr/>
            </p:nvGrpSpPr>
            <p:grpSpPr>
              <a:xfrm>
                <a:off x="3557916" y="4271806"/>
                <a:ext cx="1504550" cy="144000"/>
                <a:chOff x="3557916" y="4271806"/>
                <a:chExt cx="1504550" cy="222698"/>
              </a:xfrm>
            </p:grpSpPr>
            <p:cxnSp>
              <p:nvCxnSpPr>
                <p:cNvPr id="90" name="直接箭头连接符 89">
                  <a:extLst>
                    <a:ext uri="{FF2B5EF4-FFF2-40B4-BE49-F238E27FC236}">
                      <a16:creationId xmlns:a16="http://schemas.microsoft.com/office/drawing/2014/main" id="{6886BFE6-8AE5-989D-CD17-901CF2FFA2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57916" y="4271807"/>
                  <a:ext cx="0" cy="2226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箭头连接符 90">
                  <a:extLst>
                    <a:ext uri="{FF2B5EF4-FFF2-40B4-BE49-F238E27FC236}">
                      <a16:creationId xmlns:a16="http://schemas.microsoft.com/office/drawing/2014/main" id="{614D8730-F404-509A-896C-78EF36A6F7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16014" y="4271808"/>
                  <a:ext cx="0" cy="2226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箭头连接符 91">
                  <a:extLst>
                    <a:ext uri="{FF2B5EF4-FFF2-40B4-BE49-F238E27FC236}">
                      <a16:creationId xmlns:a16="http://schemas.microsoft.com/office/drawing/2014/main" id="{15A4B743-834A-D161-CC38-D3EEF55DEE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62466" y="4271806"/>
                  <a:ext cx="0" cy="2226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9C15491E-3B80-B43F-68F3-91CC2A4A1044}"/>
                    </a:ext>
                  </a:extLst>
                </p:cNvPr>
                <p:cNvSpPr/>
                <p:nvPr/>
              </p:nvSpPr>
              <p:spPr>
                <a:xfrm>
                  <a:off x="450736" y="1279845"/>
                  <a:ext cx="1152000" cy="180000"/>
                </a:xfrm>
                <a:prstGeom prst="rect">
                  <a:avLst/>
                </a:prstGeom>
                <a:solidFill>
                  <a:srgbClr val="FFCCFF">
                    <a:alpha val="50196"/>
                  </a:srgbClr>
                </a:solidFill>
                <a:ln>
                  <a:noFill/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801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𝒔𝒆𝒍𝒆𝒄𝒕</m:t>
                        </m:r>
                        <m:r>
                          <a:rPr lang="en-US" altLang="zh-CN" sz="801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801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r>
                          <a:rPr lang="en-US" altLang="zh-CN" sz="801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𝒈𝒓𝒐𝒖𝒑</m:t>
                        </m:r>
                        <m:r>
                          <a:rPr lang="en-US" altLang="zh-CN" sz="801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r>
                          <a:rPr lang="en-US" altLang="zh-CN" sz="801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𝒃𝒚</m:t>
                        </m:r>
                        <m:r>
                          <a:rPr lang="en-US" altLang="zh-CN" sz="801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sSub>
                          <m:sSubPr>
                            <m:ctrlPr>
                              <a:rPr lang="zh-CN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zh-CN" altLang="en-US" sz="801" b="1" dirty="0"/>
                </a:p>
              </p:txBody>
            </p:sp>
          </mc:Choice>
          <mc:Fallback xmlns=""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9C15491E-3B80-B43F-68F3-91CC2A4A10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736" y="1279845"/>
                  <a:ext cx="1152000" cy="180000"/>
                </a:xfrm>
                <a:prstGeom prst="rect">
                  <a:avLst/>
                </a:prstGeom>
                <a:blipFill>
                  <a:blip r:embed="rId15"/>
                  <a:stretch>
                    <a:fillRect b="-17241"/>
                  </a:stretch>
                </a:blipFill>
                <a:ln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C508FA22-4CEB-3D2B-7F27-A8C847D60EDA}"/>
                </a:ext>
              </a:extLst>
            </p:cNvPr>
            <p:cNvCxnSpPr>
              <a:cxnSpLocks/>
              <a:stCxn id="26" idx="1"/>
              <a:endCxn id="152" idx="3"/>
            </p:cNvCxnSpPr>
            <p:nvPr/>
          </p:nvCxnSpPr>
          <p:spPr>
            <a:xfrm flipH="1">
              <a:off x="1773152" y="2176082"/>
              <a:ext cx="299063" cy="21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6D960E0F-0EEF-41F5-AD5E-DE61E069946D}"/>
                    </a:ext>
                  </a:extLst>
                </p:cNvPr>
                <p:cNvSpPr/>
                <p:nvPr/>
              </p:nvSpPr>
              <p:spPr>
                <a:xfrm>
                  <a:off x="481471" y="3553370"/>
                  <a:ext cx="462306" cy="2603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6D960E0F-0EEF-41F5-AD5E-DE61E06994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71" y="3553370"/>
                  <a:ext cx="462306" cy="26032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1" name="流程图: 接点 140">
              <a:extLst>
                <a:ext uri="{FF2B5EF4-FFF2-40B4-BE49-F238E27FC236}">
                  <a16:creationId xmlns:a16="http://schemas.microsoft.com/office/drawing/2014/main" id="{5F40A5A9-21F2-4CA5-85EB-338B7F265C80}"/>
                </a:ext>
              </a:extLst>
            </p:cNvPr>
            <p:cNvSpPr/>
            <p:nvPr/>
          </p:nvSpPr>
          <p:spPr>
            <a:xfrm>
              <a:off x="443266" y="3774661"/>
              <a:ext cx="180000" cy="180000"/>
            </a:xfrm>
            <a:prstGeom prst="flowChartConnector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3757F2A0-E50B-4A3E-A123-2013121D39C2}"/>
                    </a:ext>
                  </a:extLst>
                </p:cNvPr>
                <p:cNvSpPr/>
                <p:nvPr/>
              </p:nvSpPr>
              <p:spPr>
                <a:xfrm>
                  <a:off x="575152" y="2732366"/>
                  <a:ext cx="378052" cy="2612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3757F2A0-E50B-4A3E-A123-2013121D39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152" y="2732366"/>
                  <a:ext cx="378052" cy="26122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流程图: 接点 146">
              <a:extLst>
                <a:ext uri="{FF2B5EF4-FFF2-40B4-BE49-F238E27FC236}">
                  <a16:creationId xmlns:a16="http://schemas.microsoft.com/office/drawing/2014/main" id="{1F7A864D-147B-480A-B1EA-FA037695BA3D}"/>
                </a:ext>
              </a:extLst>
            </p:cNvPr>
            <p:cNvSpPr/>
            <p:nvPr/>
          </p:nvSpPr>
          <p:spPr>
            <a:xfrm>
              <a:off x="646081" y="2611963"/>
              <a:ext cx="180000" cy="180000"/>
            </a:xfrm>
            <a:prstGeom prst="flowChartConnector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B74886FF-6DC5-83E5-9CAE-4CAF31C73F2A}"/>
                </a:ext>
              </a:extLst>
            </p:cNvPr>
            <p:cNvSpPr/>
            <p:nvPr/>
          </p:nvSpPr>
          <p:spPr>
            <a:xfrm>
              <a:off x="6131574" y="2584365"/>
              <a:ext cx="720000" cy="25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attention 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1761EFD8-9164-B493-85AB-B437308AF281}"/>
                    </a:ext>
                  </a:extLst>
                </p:cNvPr>
                <p:cNvSpPr txBox="1"/>
                <p:nvPr/>
              </p:nvSpPr>
              <p:spPr>
                <a:xfrm>
                  <a:off x="7360285" y="2962505"/>
                  <a:ext cx="359999" cy="25128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1000"/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1761EFD8-9164-B493-85AB-B437308AF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285" y="2962505"/>
                  <a:ext cx="359999" cy="25128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893655C8-93FF-5165-233A-54D0E499F2F7}"/>
                </a:ext>
              </a:extLst>
            </p:cNvPr>
            <p:cNvSpPr/>
            <p:nvPr/>
          </p:nvSpPr>
          <p:spPr>
            <a:xfrm>
              <a:off x="5107778" y="2585229"/>
              <a:ext cx="720000" cy="25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MLP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6" name="组合 225">
              <a:extLst>
                <a:ext uri="{FF2B5EF4-FFF2-40B4-BE49-F238E27FC236}">
                  <a16:creationId xmlns:a16="http://schemas.microsoft.com/office/drawing/2014/main" id="{7FF69988-3719-4473-8B03-BFD4FE54C6DC}"/>
                </a:ext>
              </a:extLst>
            </p:cNvPr>
            <p:cNvGrpSpPr/>
            <p:nvPr/>
          </p:nvGrpSpPr>
          <p:grpSpPr>
            <a:xfrm>
              <a:off x="5923250" y="3732948"/>
              <a:ext cx="1813611" cy="251287"/>
              <a:chOff x="9017370" y="4018855"/>
              <a:chExt cx="1813611" cy="2512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9F6AAC9D-9D9C-2FE6-C401-132D2C400DD4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0982" y="4018855"/>
                    <a:ext cx="359999" cy="251287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000" dirty="0"/>
                  </a:p>
                </p:txBody>
              </p:sp>
            </mc:Choice>
            <mc:Fallback xmlns=""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9F6AAC9D-9D9C-2FE6-C401-132D2C400D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0982" y="4018855"/>
                    <a:ext cx="359999" cy="25128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文本框 63">
                    <a:extLst>
                      <a:ext uri="{FF2B5EF4-FFF2-40B4-BE49-F238E27FC236}">
                        <a16:creationId xmlns:a16="http://schemas.microsoft.com/office/drawing/2014/main" id="{ED974346-D006-9AB1-AAAE-457F60D06695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370" y="4018855"/>
                    <a:ext cx="964859" cy="246221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a14:m>
                    <a:r>
                      <a:rPr lang="en-US" altLang="zh-CN" sz="1000" dirty="0"/>
                      <a:t> … …  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𝑘𝑚</m:t>
                            </m:r>
                          </m:sub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a14:m>
                    <a:endParaRPr lang="zh-CN" altLang="en-US" sz="1000" dirty="0"/>
                  </a:p>
                </p:txBody>
              </p:sp>
            </mc:Choice>
            <mc:Fallback xmlns="">
              <p:sp>
                <p:nvSpPr>
                  <p:cNvPr id="64" name="文本框 63">
                    <a:extLst>
                      <a:ext uri="{FF2B5EF4-FFF2-40B4-BE49-F238E27FC236}">
                        <a16:creationId xmlns:a16="http://schemas.microsoft.com/office/drawing/2014/main" id="{ED974346-D006-9AB1-AAAE-457F60D066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370" y="4018855"/>
                    <a:ext cx="964859" cy="24622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463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589A82FE-82F4-51A8-D54B-967623DD681E}"/>
                    </a:ext>
                  </a:extLst>
                </p:cNvPr>
                <p:cNvSpPr txBox="1"/>
                <p:nvPr/>
              </p:nvSpPr>
              <p:spPr>
                <a:xfrm>
                  <a:off x="5949862" y="2977185"/>
                  <a:ext cx="1047093" cy="24622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a14:m>
                  <a:r>
                    <a:rPr lang="en-US" altLang="zh-CN" sz="1000" dirty="0"/>
                    <a:t> …  …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𝑘𝑚</m:t>
                          </m:r>
                        </m:sub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589A82FE-82F4-51A8-D54B-967623DD6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862" y="2977185"/>
                  <a:ext cx="1047093" cy="246221"/>
                </a:xfrm>
                <a:prstGeom prst="rect">
                  <a:avLst/>
                </a:prstGeom>
                <a:blipFill>
                  <a:blip r:embed="rId21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流程图: 接点 72">
              <a:extLst>
                <a:ext uri="{FF2B5EF4-FFF2-40B4-BE49-F238E27FC236}">
                  <a16:creationId xmlns:a16="http://schemas.microsoft.com/office/drawing/2014/main" id="{2E5F520E-0024-B0FE-44B4-9A22027D48F3}"/>
                </a:ext>
              </a:extLst>
            </p:cNvPr>
            <p:cNvSpPr/>
            <p:nvPr/>
          </p:nvSpPr>
          <p:spPr>
            <a:xfrm>
              <a:off x="4762733" y="2619418"/>
              <a:ext cx="180000" cy="180000"/>
            </a:xfrm>
            <a:prstGeom prst="flowChartConnector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76FB931-5D2A-95C5-94DD-739832284C25}"/>
                </a:ext>
              </a:extLst>
            </p:cNvPr>
            <p:cNvSpPr/>
            <p:nvPr/>
          </p:nvSpPr>
          <p:spPr>
            <a:xfrm>
              <a:off x="4871768" y="3731256"/>
              <a:ext cx="720000" cy="25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MLP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流程图: 接点 74">
              <a:extLst>
                <a:ext uri="{FF2B5EF4-FFF2-40B4-BE49-F238E27FC236}">
                  <a16:creationId xmlns:a16="http://schemas.microsoft.com/office/drawing/2014/main" id="{A8A65071-06CB-9CA4-658A-EC52D576EFF8}"/>
                </a:ext>
              </a:extLst>
            </p:cNvPr>
            <p:cNvSpPr/>
            <p:nvPr/>
          </p:nvSpPr>
          <p:spPr>
            <a:xfrm>
              <a:off x="4405885" y="3763555"/>
              <a:ext cx="180000" cy="180000"/>
            </a:xfrm>
            <a:prstGeom prst="flowChartConnector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000" dirty="0"/>
            </a:p>
          </p:txBody>
        </p:sp>
        <p:cxnSp>
          <p:nvCxnSpPr>
            <p:cNvPr id="76" name="连接符: 肘形 75">
              <a:extLst>
                <a:ext uri="{FF2B5EF4-FFF2-40B4-BE49-F238E27FC236}">
                  <a16:creationId xmlns:a16="http://schemas.microsoft.com/office/drawing/2014/main" id="{B4D21851-B17F-87C4-7270-6A34B8333B42}"/>
                </a:ext>
              </a:extLst>
            </p:cNvPr>
            <p:cNvCxnSpPr>
              <a:cxnSpLocks/>
              <a:stCxn id="66" idx="0"/>
              <a:endCxn id="62" idx="3"/>
            </p:cNvCxnSpPr>
            <p:nvPr/>
          </p:nvCxnSpPr>
          <p:spPr>
            <a:xfrm rot="16200000" flipV="1">
              <a:off x="7069861" y="2492080"/>
              <a:ext cx="252139" cy="6887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0F57BDBA-D5EA-C29D-E2F9-E45B09F2B381}"/>
                </a:ext>
              </a:extLst>
            </p:cNvPr>
            <p:cNvCxnSpPr>
              <a:cxnSpLocks/>
              <a:stCxn id="62" idx="1"/>
              <a:endCxn id="67" idx="3"/>
            </p:cNvCxnSpPr>
            <p:nvPr/>
          </p:nvCxnSpPr>
          <p:spPr>
            <a:xfrm flipH="1">
              <a:off x="5827781" y="2710371"/>
              <a:ext cx="303796" cy="8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64F00AC5-0C19-2973-3EB2-3624D27FA085}"/>
                </a:ext>
              </a:extLst>
            </p:cNvPr>
            <p:cNvCxnSpPr>
              <a:stCxn id="67" idx="1"/>
              <a:endCxn id="73" idx="6"/>
            </p:cNvCxnSpPr>
            <p:nvPr/>
          </p:nvCxnSpPr>
          <p:spPr>
            <a:xfrm flipH="1" flipV="1">
              <a:off x="4942739" y="2709421"/>
              <a:ext cx="165043" cy="1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A6C73A1A-BC41-A670-CDAB-39F983814162}"/>
                </a:ext>
              </a:extLst>
            </p:cNvPr>
            <p:cNvCxnSpPr>
              <a:cxnSpLocks/>
              <a:stCxn id="64" idx="1"/>
              <a:endCxn id="74" idx="3"/>
            </p:cNvCxnSpPr>
            <p:nvPr/>
          </p:nvCxnSpPr>
          <p:spPr>
            <a:xfrm flipH="1">
              <a:off x="5591769" y="3856058"/>
              <a:ext cx="331481" cy="11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0E9B708-5E31-98E8-63BF-BB8EB4EA9164}"/>
                </a:ext>
              </a:extLst>
            </p:cNvPr>
            <p:cNvCxnSpPr>
              <a:cxnSpLocks/>
              <a:stCxn id="74" idx="1"/>
              <a:endCxn id="75" idx="6"/>
            </p:cNvCxnSpPr>
            <p:nvPr/>
          </p:nvCxnSpPr>
          <p:spPr>
            <a:xfrm flipH="1" flipV="1">
              <a:off x="4585888" y="3853560"/>
              <a:ext cx="285885" cy="3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连接符: 肘形 83">
              <a:extLst>
                <a:ext uri="{FF2B5EF4-FFF2-40B4-BE49-F238E27FC236}">
                  <a16:creationId xmlns:a16="http://schemas.microsoft.com/office/drawing/2014/main" id="{B77B6795-D5DD-DA60-38CF-00ED268FB512}"/>
                </a:ext>
              </a:extLst>
            </p:cNvPr>
            <p:cNvCxnSpPr>
              <a:stCxn id="73" idx="0"/>
              <a:endCxn id="31" idx="2"/>
            </p:cNvCxnSpPr>
            <p:nvPr/>
          </p:nvCxnSpPr>
          <p:spPr>
            <a:xfrm rot="5400000" flipH="1" flipV="1">
              <a:off x="5945527" y="1209288"/>
              <a:ext cx="317339" cy="2502923"/>
            </a:xfrm>
            <a:prstGeom prst="bentConnector3">
              <a:avLst>
                <a:gd name="adj1" fmla="val 239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连接符: 肘形 84">
              <a:extLst>
                <a:ext uri="{FF2B5EF4-FFF2-40B4-BE49-F238E27FC236}">
                  <a16:creationId xmlns:a16="http://schemas.microsoft.com/office/drawing/2014/main" id="{578FB966-61AC-22F9-7371-A406A66075BE}"/>
                </a:ext>
              </a:extLst>
            </p:cNvPr>
            <p:cNvCxnSpPr>
              <a:cxnSpLocks/>
              <a:stCxn id="75" idx="0"/>
              <a:endCxn id="33" idx="2"/>
            </p:cNvCxnSpPr>
            <p:nvPr/>
          </p:nvCxnSpPr>
          <p:spPr>
            <a:xfrm rot="5400000" flipH="1" flipV="1">
              <a:off x="4289199" y="2508770"/>
              <a:ext cx="1461477" cy="1048099"/>
            </a:xfrm>
            <a:prstGeom prst="bentConnector3">
              <a:avLst>
                <a:gd name="adj1" fmla="val 8776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矩形: 圆角 98">
              <a:extLst>
                <a:ext uri="{FF2B5EF4-FFF2-40B4-BE49-F238E27FC236}">
                  <a16:creationId xmlns:a16="http://schemas.microsoft.com/office/drawing/2014/main" id="{B133EC4B-45E9-872D-3BD0-78738CD09601}"/>
                </a:ext>
              </a:extLst>
            </p:cNvPr>
            <p:cNvSpPr/>
            <p:nvPr/>
          </p:nvSpPr>
          <p:spPr>
            <a:xfrm>
              <a:off x="5964423" y="1278150"/>
              <a:ext cx="794776" cy="27019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T5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3955AB50-2631-CBAE-0F65-AC1A4263224B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V="1">
              <a:off x="6361805" y="1548341"/>
              <a:ext cx="0" cy="140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B7726A83-B66A-EE4F-0769-210FC44E21D0}"/>
                    </a:ext>
                  </a:extLst>
                </p:cNvPr>
                <p:cNvSpPr/>
                <p:nvPr/>
              </p:nvSpPr>
              <p:spPr>
                <a:xfrm>
                  <a:off x="5412881" y="936890"/>
                  <a:ext cx="1895293" cy="188276"/>
                </a:xfrm>
                <a:prstGeom prst="rect">
                  <a:avLst/>
                </a:prstGeom>
                <a:solidFill>
                  <a:srgbClr val="FFCCFF">
                    <a:alpha val="50196"/>
                  </a:srgbClr>
                </a:solidFill>
                <a:ln>
                  <a:noFill/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457207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801" b="1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𝒔𝒆𝒍𝒆𝒄𝒕</m:t>
                        </m:r>
                        <m:r>
                          <a:rPr lang="en-US" altLang="zh-CN" sz="801" b="1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CN" altLang="zh-CN" sz="801" b="1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801" b="1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altLang="zh-CN" sz="801" b="1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801" b="1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.</m:t>
                            </m:r>
                            <m:r>
                              <a:rPr lang="en-US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801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r>
                          <a:rPr lang="en-US" altLang="zh-CN" sz="801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𝒇𝒓𝒐𝒎</m:t>
                        </m:r>
                        <m:sSub>
                          <m:sSubPr>
                            <m:ctrlPr>
                              <a:rPr lang="zh-CN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CN" sz="801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 </m:t>
                        </m:r>
                        <m:r>
                          <a:rPr lang="en-US" altLang="zh-CN" sz="801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𝒈𝒓𝒐𝒖𝒑</m:t>
                        </m:r>
                        <m:r>
                          <a:rPr lang="en-US" altLang="zh-CN" sz="801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r>
                          <a:rPr lang="en-US" altLang="zh-CN" sz="801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𝒃𝒚</m:t>
                        </m:r>
                        <m:sSub>
                          <m:sSubPr>
                            <m:ctrlPr>
                              <a:rPr lang="zh-CN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1" b="1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𝒌𝒎</m:t>
                            </m:r>
                          </m:sub>
                        </m:sSub>
                      </m:oMath>
                    </m:oMathPara>
                  </a14:m>
                  <a:endParaRPr lang="zh-CN" altLang="en-US" sz="801" b="1" dirty="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B7726A83-B66A-EE4F-0769-210FC44E21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881" y="936890"/>
                  <a:ext cx="1895293" cy="188276"/>
                </a:xfrm>
                <a:prstGeom prst="rect">
                  <a:avLst/>
                </a:prstGeom>
                <a:blipFill>
                  <a:blip r:embed="rId22"/>
                  <a:stretch>
                    <a:fillRect r="-1608" b="-13333"/>
                  </a:stretch>
                </a:blipFill>
                <a:ln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1E2D950D-B7E9-072B-83E3-F5912C951F99}"/>
                </a:ext>
              </a:extLst>
            </p:cNvPr>
            <p:cNvCxnSpPr>
              <a:cxnSpLocks/>
              <a:stCxn id="99" idx="0"/>
              <a:endCxn id="102" idx="2"/>
            </p:cNvCxnSpPr>
            <p:nvPr/>
          </p:nvCxnSpPr>
          <p:spPr>
            <a:xfrm flipH="1" flipV="1">
              <a:off x="6360528" y="1125166"/>
              <a:ext cx="1283" cy="1529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668968D1-60C0-4425-A944-87FB81FD09D5}"/>
                    </a:ext>
                  </a:extLst>
                </p:cNvPr>
                <p:cNvSpPr/>
                <p:nvPr/>
              </p:nvSpPr>
              <p:spPr>
                <a:xfrm>
                  <a:off x="4738048" y="2725383"/>
                  <a:ext cx="388633" cy="2605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668968D1-60C0-4425-A944-87FB81FD09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048" y="2725383"/>
                  <a:ext cx="388633" cy="26058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69D1FC84-5AA0-44B8-BF11-9D0FEA45E25A}"/>
                    </a:ext>
                  </a:extLst>
                </p:cNvPr>
                <p:cNvSpPr/>
                <p:nvPr/>
              </p:nvSpPr>
              <p:spPr>
                <a:xfrm>
                  <a:off x="4462465" y="3412049"/>
                  <a:ext cx="489749" cy="282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sub>
                        </m:sSub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69D1FC84-5AA0-44B8-BF11-9D0FEA45E2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465" y="3412049"/>
                  <a:ext cx="489749" cy="2823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id="{3A03028D-95D0-4BD5-AB95-A14EF26C4022}"/>
                </a:ext>
              </a:extLst>
            </p:cNvPr>
            <p:cNvGrpSpPr/>
            <p:nvPr/>
          </p:nvGrpSpPr>
          <p:grpSpPr>
            <a:xfrm>
              <a:off x="5804023" y="3981278"/>
              <a:ext cx="2177663" cy="641175"/>
              <a:chOff x="3265416" y="4271806"/>
              <a:chExt cx="2177662" cy="641175"/>
            </a:xfrm>
          </p:grpSpPr>
          <p:sp>
            <p:nvSpPr>
              <p:cNvPr id="213" name="矩形: 圆角 212">
                <a:extLst>
                  <a:ext uri="{FF2B5EF4-FFF2-40B4-BE49-F238E27FC236}">
                    <a16:creationId xmlns:a16="http://schemas.microsoft.com/office/drawing/2014/main" id="{7AB5743B-AB0F-46A5-B7B0-C2162866776E}"/>
                  </a:ext>
                </a:extLst>
              </p:cNvPr>
              <p:cNvSpPr/>
              <p:nvPr/>
            </p:nvSpPr>
            <p:spPr>
              <a:xfrm>
                <a:off x="3265416" y="4422830"/>
                <a:ext cx="2177662" cy="343129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BERT</a:t>
                </a:r>
                <a:endParaRPr lang="zh-CN" altLang="en-US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4" name="组合 213">
                <a:extLst>
                  <a:ext uri="{FF2B5EF4-FFF2-40B4-BE49-F238E27FC236}">
                    <a16:creationId xmlns:a16="http://schemas.microsoft.com/office/drawing/2014/main" id="{F9A6105F-F190-44AD-ABE3-67F0818C2FF6}"/>
                  </a:ext>
                </a:extLst>
              </p:cNvPr>
              <p:cNvGrpSpPr/>
              <p:nvPr/>
            </p:nvGrpSpPr>
            <p:grpSpPr>
              <a:xfrm>
                <a:off x="3557322" y="4768981"/>
                <a:ext cx="1593850" cy="144000"/>
                <a:chOff x="3557394" y="4834049"/>
                <a:chExt cx="1593850" cy="222698"/>
              </a:xfrm>
            </p:grpSpPr>
            <p:cxnSp>
              <p:nvCxnSpPr>
                <p:cNvPr id="219" name="直接箭头连接符 218">
                  <a:extLst>
                    <a:ext uri="{FF2B5EF4-FFF2-40B4-BE49-F238E27FC236}">
                      <a16:creationId xmlns:a16="http://schemas.microsoft.com/office/drawing/2014/main" id="{52EC7B58-72BF-4CD0-BB2C-3DFB4F575B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57394" y="4834050"/>
                  <a:ext cx="0" cy="2226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直接箭头连接符 219">
                  <a:extLst>
                    <a:ext uri="{FF2B5EF4-FFF2-40B4-BE49-F238E27FC236}">
                      <a16:creationId xmlns:a16="http://schemas.microsoft.com/office/drawing/2014/main" id="{5B89C308-828A-40C3-99F0-5DD00394E8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83380" y="4834050"/>
                  <a:ext cx="0" cy="2226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直接箭头连接符 220">
                  <a:extLst>
                    <a:ext uri="{FF2B5EF4-FFF2-40B4-BE49-F238E27FC236}">
                      <a16:creationId xmlns:a16="http://schemas.microsoft.com/office/drawing/2014/main" id="{689A1790-1531-48DC-BE89-87F4A2A8F1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51244" y="4834049"/>
                  <a:ext cx="0" cy="2226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组合 214">
                <a:extLst>
                  <a:ext uri="{FF2B5EF4-FFF2-40B4-BE49-F238E27FC236}">
                    <a16:creationId xmlns:a16="http://schemas.microsoft.com/office/drawing/2014/main" id="{3FABBF31-E3A3-447B-84FB-385BFB4D789E}"/>
                  </a:ext>
                </a:extLst>
              </p:cNvPr>
              <p:cNvGrpSpPr/>
              <p:nvPr/>
            </p:nvGrpSpPr>
            <p:grpSpPr>
              <a:xfrm>
                <a:off x="3557916" y="4271806"/>
                <a:ext cx="1504550" cy="144000"/>
                <a:chOff x="3557916" y="4271806"/>
                <a:chExt cx="1504550" cy="222698"/>
              </a:xfrm>
            </p:grpSpPr>
            <p:cxnSp>
              <p:nvCxnSpPr>
                <p:cNvPr id="216" name="直接箭头连接符 215">
                  <a:extLst>
                    <a:ext uri="{FF2B5EF4-FFF2-40B4-BE49-F238E27FC236}">
                      <a16:creationId xmlns:a16="http://schemas.microsoft.com/office/drawing/2014/main" id="{2C12F469-49E2-49DF-A606-3BA14104D5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57916" y="4271807"/>
                  <a:ext cx="0" cy="2226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直接箭头连接符 216">
                  <a:extLst>
                    <a:ext uri="{FF2B5EF4-FFF2-40B4-BE49-F238E27FC236}">
                      <a16:creationId xmlns:a16="http://schemas.microsoft.com/office/drawing/2014/main" id="{E89347BA-0025-435A-B1EA-6BDFE17A9B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16014" y="4271808"/>
                  <a:ext cx="0" cy="2226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接箭头连接符 217">
                  <a:extLst>
                    <a:ext uri="{FF2B5EF4-FFF2-40B4-BE49-F238E27FC236}">
                      <a16:creationId xmlns:a16="http://schemas.microsoft.com/office/drawing/2014/main" id="{C59BF100-B5B5-48E6-9B7C-5FA844BAD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62466" y="4271806"/>
                  <a:ext cx="0" cy="2226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B39A0AD0-900C-4596-8E2B-61A4781844EF}"/>
                </a:ext>
              </a:extLst>
            </p:cNvPr>
            <p:cNvGrpSpPr/>
            <p:nvPr/>
          </p:nvGrpSpPr>
          <p:grpSpPr>
            <a:xfrm>
              <a:off x="6063687" y="3225263"/>
              <a:ext cx="1716451" cy="523883"/>
              <a:chOff x="3599597" y="3509314"/>
              <a:chExt cx="1716450" cy="5238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6" name="矩形 235">
                    <a:extLst>
                      <a:ext uri="{FF2B5EF4-FFF2-40B4-BE49-F238E27FC236}">
                        <a16:creationId xmlns:a16="http://schemas.microsoft.com/office/drawing/2014/main" id="{FBCD5ED3-1C8F-48EA-8E42-C33E338485CF}"/>
                      </a:ext>
                    </a:extLst>
                  </p:cNvPr>
                  <p:cNvSpPr/>
                  <p:nvPr/>
                </p:nvSpPr>
                <p:spPr>
                  <a:xfrm>
                    <a:off x="4812047" y="3650827"/>
                    <a:ext cx="504000" cy="21600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𝐵𝑖𝐿𝑆𝑇𝑀</m:t>
                          </m:r>
                        </m:oMath>
                      </m:oMathPara>
                    </a14:m>
                    <a:endParaRPr lang="zh-CN" alt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6" name="矩形 235">
                    <a:extLst>
                      <a:ext uri="{FF2B5EF4-FFF2-40B4-BE49-F238E27FC236}">
                        <a16:creationId xmlns:a16="http://schemas.microsoft.com/office/drawing/2014/main" id="{FBCD5ED3-1C8F-48EA-8E42-C33E338485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2047" y="3650827"/>
                    <a:ext cx="504000" cy="21600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5952"/>
                    </a:stretch>
                  </a:blipFill>
                  <a:ln w="31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矩形 236">
                    <a:extLst>
                      <a:ext uri="{FF2B5EF4-FFF2-40B4-BE49-F238E27FC236}">
                        <a16:creationId xmlns:a16="http://schemas.microsoft.com/office/drawing/2014/main" id="{3463A6E8-2B63-46FD-AC78-F2E0FBBE9483}"/>
                      </a:ext>
                    </a:extLst>
                  </p:cNvPr>
                  <p:cNvSpPr/>
                  <p:nvPr/>
                </p:nvSpPr>
                <p:spPr>
                  <a:xfrm>
                    <a:off x="3599597" y="3658486"/>
                    <a:ext cx="504000" cy="21600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𝐵𝑖𝐿𝑆𝑇𝑀</m:t>
                          </m:r>
                        </m:oMath>
                      </m:oMathPara>
                    </a14:m>
                    <a:endParaRPr lang="zh-CN" alt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7" name="矩形 236">
                    <a:extLst>
                      <a:ext uri="{FF2B5EF4-FFF2-40B4-BE49-F238E27FC236}">
                        <a16:creationId xmlns:a16="http://schemas.microsoft.com/office/drawing/2014/main" id="{3463A6E8-2B63-46FD-AC78-F2E0FBBE948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9597" y="3658486"/>
                    <a:ext cx="504000" cy="216000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7229"/>
                    </a:stretch>
                  </a:blipFill>
                  <a:ln w="31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8" name="直接箭头连接符 237">
                <a:extLst>
                  <a:ext uri="{FF2B5EF4-FFF2-40B4-BE49-F238E27FC236}">
                    <a16:creationId xmlns:a16="http://schemas.microsoft.com/office/drawing/2014/main" id="{C52F9A7A-807A-4329-A8C0-035C04195DA6}"/>
                  </a:ext>
                </a:extLst>
              </p:cNvPr>
              <p:cNvCxnSpPr>
                <a:cxnSpLocks/>
                <a:endCxn id="236" idx="2"/>
              </p:cNvCxnSpPr>
              <p:nvPr/>
            </p:nvCxnSpPr>
            <p:spPr>
              <a:xfrm flipH="1" flipV="1">
                <a:off x="5064047" y="3866827"/>
                <a:ext cx="1747" cy="1663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直接箭头连接符 238">
                <a:extLst>
                  <a:ext uri="{FF2B5EF4-FFF2-40B4-BE49-F238E27FC236}">
                    <a16:creationId xmlns:a16="http://schemas.microsoft.com/office/drawing/2014/main" id="{CC04CA9D-16D8-48DB-BEEC-27CA2FB9AEE6}"/>
                  </a:ext>
                </a:extLst>
              </p:cNvPr>
              <p:cNvCxnSpPr>
                <a:cxnSpLocks/>
                <a:endCxn id="237" idx="2"/>
              </p:cNvCxnSpPr>
              <p:nvPr/>
            </p:nvCxnSpPr>
            <p:spPr>
              <a:xfrm flipV="1">
                <a:off x="3850901" y="3874486"/>
                <a:ext cx="696" cy="1587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" name="直接箭头连接符 239">
                <a:extLst>
                  <a:ext uri="{FF2B5EF4-FFF2-40B4-BE49-F238E27FC236}">
                    <a16:creationId xmlns:a16="http://schemas.microsoft.com/office/drawing/2014/main" id="{947D6208-5BC7-4650-81EA-0644CC8C2ABE}"/>
                  </a:ext>
                </a:extLst>
              </p:cNvPr>
              <p:cNvCxnSpPr>
                <a:cxnSpLocks/>
                <a:stCxn id="237" idx="0"/>
              </p:cNvCxnSpPr>
              <p:nvPr/>
            </p:nvCxnSpPr>
            <p:spPr>
              <a:xfrm flipV="1">
                <a:off x="3851597" y="3509314"/>
                <a:ext cx="957" cy="1491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" name="直接箭头连接符 240">
                <a:extLst>
                  <a:ext uri="{FF2B5EF4-FFF2-40B4-BE49-F238E27FC236}">
                    <a16:creationId xmlns:a16="http://schemas.microsoft.com/office/drawing/2014/main" id="{C1DDBB73-0652-413D-8FD1-4A90BEEAF1D0}"/>
                  </a:ext>
                </a:extLst>
              </p:cNvPr>
              <p:cNvCxnSpPr>
                <a:stCxn id="236" idx="0"/>
              </p:cNvCxnSpPr>
              <p:nvPr/>
            </p:nvCxnSpPr>
            <p:spPr>
              <a:xfrm flipV="1">
                <a:off x="5064047" y="3509314"/>
                <a:ext cx="1144" cy="1415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0" name="组合 279">
              <a:extLst>
                <a:ext uri="{FF2B5EF4-FFF2-40B4-BE49-F238E27FC236}">
                  <a16:creationId xmlns:a16="http://schemas.microsoft.com/office/drawing/2014/main" id="{4C5E93AA-FDFE-4829-A068-2A7A5758EB46}"/>
                </a:ext>
              </a:extLst>
            </p:cNvPr>
            <p:cNvGrpSpPr/>
            <p:nvPr/>
          </p:nvGrpSpPr>
          <p:grpSpPr>
            <a:xfrm>
              <a:off x="6243980" y="2833182"/>
              <a:ext cx="463136" cy="144000"/>
              <a:chOff x="3639846" y="2880219"/>
              <a:chExt cx="463136" cy="144000"/>
            </a:xfrm>
          </p:grpSpPr>
          <p:cxnSp>
            <p:nvCxnSpPr>
              <p:cNvPr id="281" name="直接箭头连接符 280">
                <a:extLst>
                  <a:ext uri="{FF2B5EF4-FFF2-40B4-BE49-F238E27FC236}">
                    <a16:creationId xmlns:a16="http://schemas.microsoft.com/office/drawing/2014/main" id="{258CC5CA-F6AC-4F0F-8E26-D19E8C4130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39846" y="2880219"/>
                <a:ext cx="0" cy="14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2" name="直接箭头连接符 281">
                <a:extLst>
                  <a:ext uri="{FF2B5EF4-FFF2-40B4-BE49-F238E27FC236}">
                    <a16:creationId xmlns:a16="http://schemas.microsoft.com/office/drawing/2014/main" id="{D8D56D73-FBFC-4884-9180-398427C133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2982" y="2880219"/>
                <a:ext cx="0" cy="144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1" name="矩形 360">
              <a:extLst>
                <a:ext uri="{FF2B5EF4-FFF2-40B4-BE49-F238E27FC236}">
                  <a16:creationId xmlns:a16="http://schemas.microsoft.com/office/drawing/2014/main" id="{781A8B44-8C75-44EF-9533-40F7F81CCD98}"/>
                </a:ext>
              </a:extLst>
            </p:cNvPr>
            <p:cNvSpPr/>
            <p:nvPr/>
          </p:nvSpPr>
          <p:spPr>
            <a:xfrm>
              <a:off x="-114605" y="2435197"/>
              <a:ext cx="8220196" cy="164195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矩形 367">
              <a:extLst>
                <a:ext uri="{FF2B5EF4-FFF2-40B4-BE49-F238E27FC236}">
                  <a16:creationId xmlns:a16="http://schemas.microsoft.com/office/drawing/2014/main" id="{C7D7E1B0-6920-4C45-A30A-8D7CA6CF2F8A}"/>
                </a:ext>
              </a:extLst>
            </p:cNvPr>
            <p:cNvSpPr/>
            <p:nvPr/>
          </p:nvSpPr>
          <p:spPr>
            <a:xfrm>
              <a:off x="-114605" y="1225690"/>
              <a:ext cx="8220196" cy="120610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762B93A8-1727-4B57-8EDD-751C6F937794}"/>
                </a:ext>
              </a:extLst>
            </p:cNvPr>
            <p:cNvGrpSpPr/>
            <p:nvPr/>
          </p:nvGrpSpPr>
          <p:grpSpPr>
            <a:xfrm>
              <a:off x="1879062" y="4625289"/>
              <a:ext cx="1808311" cy="180235"/>
              <a:chOff x="4782427" y="5677463"/>
              <a:chExt cx="1808312" cy="180235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4CC6B2D-BAFA-4A22-AD3A-A3D71CDD6BDB}"/>
                  </a:ext>
                </a:extLst>
              </p:cNvPr>
              <p:cNvSpPr/>
              <p:nvPr/>
            </p:nvSpPr>
            <p:spPr>
              <a:xfrm>
                <a:off x="4782427" y="5677698"/>
                <a:ext cx="54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1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</a:t>
                </a:r>
                <a:endParaRPr lang="zh-CN" altLang="en-US" sz="801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B906EEA3-9988-4B49-9C98-D4A159575866}"/>
                  </a:ext>
                </a:extLst>
              </p:cNvPr>
              <p:cNvSpPr/>
              <p:nvPr/>
            </p:nvSpPr>
            <p:spPr>
              <a:xfrm>
                <a:off x="5316047" y="5677698"/>
                <a:ext cx="432000" cy="1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1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[SEP]</a:t>
                </a:r>
                <a:endParaRPr lang="zh-CN" altLang="en-US" sz="801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矩形 137">
                    <a:extLst>
                      <a:ext uri="{FF2B5EF4-FFF2-40B4-BE49-F238E27FC236}">
                        <a16:creationId xmlns:a16="http://schemas.microsoft.com/office/drawing/2014/main" id="{965CFA2C-21EE-4096-BC57-2170A28F63EF}"/>
                      </a:ext>
                    </a:extLst>
                  </p:cNvPr>
                  <p:cNvSpPr/>
                  <p:nvPr/>
                </p:nvSpPr>
                <p:spPr>
                  <a:xfrm>
                    <a:off x="5690740" y="5677698"/>
                    <a:ext cx="180000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801" b="1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8" name="矩形 137">
                    <a:extLst>
                      <a:ext uri="{FF2B5EF4-FFF2-40B4-BE49-F238E27FC236}">
                        <a16:creationId xmlns:a16="http://schemas.microsoft.com/office/drawing/2014/main" id="{965CFA2C-21EE-4096-BC57-2170A28F63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0740" y="5677698"/>
                    <a:ext cx="180000" cy="180000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矩形 138">
                    <a:extLst>
                      <a:ext uri="{FF2B5EF4-FFF2-40B4-BE49-F238E27FC236}">
                        <a16:creationId xmlns:a16="http://schemas.microsoft.com/office/drawing/2014/main" id="{A1B8FF47-46D5-4F46-95E6-593B357704DB}"/>
                      </a:ext>
                    </a:extLst>
                  </p:cNvPr>
                  <p:cNvSpPr/>
                  <p:nvPr/>
                </p:nvSpPr>
                <p:spPr>
                  <a:xfrm>
                    <a:off x="5870739" y="5677463"/>
                    <a:ext cx="720000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801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…</m:t>
                          </m:r>
                          <m:sSub>
                            <m:sSubPr>
                              <m:ctrlPr>
                                <a:rPr lang="zh-CN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801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sz="801" b="1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9" name="矩形 138">
                    <a:extLst>
                      <a:ext uri="{FF2B5EF4-FFF2-40B4-BE49-F238E27FC236}">
                        <a16:creationId xmlns:a16="http://schemas.microsoft.com/office/drawing/2014/main" id="{A1B8FF47-46D5-4F46-95E6-593B357704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0739" y="5677463"/>
                    <a:ext cx="720000" cy="180000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AC5F0325-33EC-45F8-8D9C-067CAD49E299}"/>
                </a:ext>
              </a:extLst>
            </p:cNvPr>
            <p:cNvGrpSpPr/>
            <p:nvPr/>
          </p:nvGrpSpPr>
          <p:grpSpPr>
            <a:xfrm>
              <a:off x="5500355" y="1688027"/>
              <a:ext cx="1807480" cy="180235"/>
              <a:chOff x="4782427" y="5677462"/>
              <a:chExt cx="1807478" cy="180236"/>
            </a:xfrm>
          </p:grpSpPr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771385BD-A4F8-4646-84F6-3F852C19BA8F}"/>
                  </a:ext>
                </a:extLst>
              </p:cNvPr>
              <p:cNvSpPr/>
              <p:nvPr/>
            </p:nvSpPr>
            <p:spPr>
              <a:xfrm>
                <a:off x="4782427" y="5677698"/>
                <a:ext cx="54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1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</a:t>
                </a:r>
                <a:endParaRPr lang="zh-CN" altLang="en-US" sz="801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90C84D17-37BC-4FE2-9446-386A1A098457}"/>
                  </a:ext>
                </a:extLst>
              </p:cNvPr>
              <p:cNvSpPr/>
              <p:nvPr/>
            </p:nvSpPr>
            <p:spPr>
              <a:xfrm>
                <a:off x="5316047" y="5677698"/>
                <a:ext cx="432000" cy="1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1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[SEP]</a:t>
                </a:r>
                <a:endParaRPr lang="zh-CN" altLang="en-US" sz="801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矩形 145">
                    <a:extLst>
                      <a:ext uri="{FF2B5EF4-FFF2-40B4-BE49-F238E27FC236}">
                        <a16:creationId xmlns:a16="http://schemas.microsoft.com/office/drawing/2014/main" id="{A2A0920D-3F7E-4888-A6DD-9C4522B9300E}"/>
                      </a:ext>
                    </a:extLst>
                  </p:cNvPr>
                  <p:cNvSpPr/>
                  <p:nvPr/>
                </p:nvSpPr>
                <p:spPr>
                  <a:xfrm>
                    <a:off x="5689905" y="5677462"/>
                    <a:ext cx="900000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zh-CN" sz="801" b="1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1" b="1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801" b="1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801" b="1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1" b="1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801" b="1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801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…</m:t>
                          </m:r>
                          <m:sSub>
                            <m:sSubPr>
                              <m:ctrlPr>
                                <a:rPr lang="zh-CN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𝒎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801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sz="801" b="1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6" name="矩形 145">
                    <a:extLst>
                      <a:ext uri="{FF2B5EF4-FFF2-40B4-BE49-F238E27FC236}">
                        <a16:creationId xmlns:a16="http://schemas.microsoft.com/office/drawing/2014/main" id="{A2A0920D-3F7E-4888-A6DD-9C4522B9300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9905" y="5677462"/>
                    <a:ext cx="900000" cy="180000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A89BCA53-11A2-471F-B437-C4107EEA4941}"/>
                </a:ext>
              </a:extLst>
            </p:cNvPr>
            <p:cNvGrpSpPr/>
            <p:nvPr/>
          </p:nvGrpSpPr>
          <p:grpSpPr>
            <a:xfrm>
              <a:off x="297879" y="2088188"/>
              <a:ext cx="1475273" cy="180235"/>
              <a:chOff x="4782427" y="5677463"/>
              <a:chExt cx="1475272" cy="180235"/>
            </a:xfrm>
          </p:grpSpPr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68930340-146D-4691-83C1-9BBBD1773FD6}"/>
                  </a:ext>
                </a:extLst>
              </p:cNvPr>
              <p:cNvSpPr/>
              <p:nvPr/>
            </p:nvSpPr>
            <p:spPr>
              <a:xfrm>
                <a:off x="4782427" y="5677698"/>
                <a:ext cx="54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1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</a:t>
                </a:r>
                <a:endParaRPr lang="zh-CN" altLang="en-US" sz="801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E96F067E-7E7D-4194-8336-78A0800C1067}"/>
                  </a:ext>
                </a:extLst>
              </p:cNvPr>
              <p:cNvSpPr/>
              <p:nvPr/>
            </p:nvSpPr>
            <p:spPr>
              <a:xfrm>
                <a:off x="5316047" y="5677698"/>
                <a:ext cx="432000" cy="1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1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[SEP]</a:t>
                </a:r>
                <a:endParaRPr lang="zh-CN" altLang="en-US" sz="801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矩形 151">
                    <a:extLst>
                      <a:ext uri="{FF2B5EF4-FFF2-40B4-BE49-F238E27FC236}">
                        <a16:creationId xmlns:a16="http://schemas.microsoft.com/office/drawing/2014/main" id="{A3C2F1F1-E818-49B7-985C-355CCCEEEE3A}"/>
                      </a:ext>
                    </a:extLst>
                  </p:cNvPr>
                  <p:cNvSpPr/>
                  <p:nvPr/>
                </p:nvSpPr>
                <p:spPr>
                  <a:xfrm>
                    <a:off x="5717699" y="5677463"/>
                    <a:ext cx="540000" cy="180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zh-CN" sz="801" b="1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801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…</m:t>
                          </m:r>
                          <m:sSub>
                            <m:sSubPr>
                              <m:ctrlPr>
                                <a:rPr lang="zh-CN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801" b="1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801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sz="801" b="1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2" name="矩形 151">
                    <a:extLst>
                      <a:ext uri="{FF2B5EF4-FFF2-40B4-BE49-F238E27FC236}">
                        <a16:creationId xmlns:a16="http://schemas.microsoft.com/office/drawing/2014/main" id="{A3C2F1F1-E818-49B7-985C-355CCCEEEE3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7699" y="5677463"/>
                    <a:ext cx="540000" cy="180000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AA9CCEF7-F766-4820-9C4B-948B1413158F}"/>
                </a:ext>
              </a:extLst>
            </p:cNvPr>
            <p:cNvGrpSpPr/>
            <p:nvPr/>
          </p:nvGrpSpPr>
          <p:grpSpPr>
            <a:xfrm>
              <a:off x="1003260" y="933078"/>
              <a:ext cx="1656000" cy="183817"/>
              <a:chOff x="2685146" y="1212238"/>
              <a:chExt cx="1656000" cy="1838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F5695E34-A480-0907-FCD0-1F6380E7B1F0}"/>
                      </a:ext>
                    </a:extLst>
                  </p:cNvPr>
                  <p:cNvSpPr/>
                  <p:nvPr/>
                </p:nvSpPr>
                <p:spPr>
                  <a:xfrm>
                    <a:off x="2685146" y="1216055"/>
                    <a:ext cx="1656000" cy="180000"/>
                  </a:xfrm>
                  <a:prstGeom prst="rect">
                    <a:avLst/>
                  </a:prstGeom>
                  <a:solidFill>
                    <a:srgbClr val="FFCCFF">
                      <a:alpha val="50196"/>
                    </a:srgbClr>
                  </a:solidFill>
                  <a:ln>
                    <a:noFill/>
                    <a:prstDash val="sysDot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defTabSz="457207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801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𝒔𝒆𝒍𝒆𝒄𝒕</m:t>
                          </m:r>
                          <m:r>
                            <a:rPr lang="en-US" altLang="zh-CN" sz="801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801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 </m:t>
                          </m:r>
                          <m:r>
                            <a:rPr lang="en-US" altLang="zh-CN" sz="801" b="1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𝒇𝒓𝒐𝒎</m:t>
                          </m:r>
                          <m:sSub>
                            <m:sSubPr>
                              <m:ctrlPr>
                                <a:rPr lang="zh-CN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801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    </m:t>
                          </m:r>
                          <m:r>
                            <a:rPr lang="en-US" altLang="zh-CN" sz="801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𝒈𝒓𝒐𝒖𝒑</m:t>
                          </m:r>
                          <m:r>
                            <a:rPr lang="en-US" altLang="zh-CN" sz="801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 </m:t>
                          </m:r>
                          <m:r>
                            <a:rPr lang="en-US" altLang="zh-CN" sz="801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𝒃𝒚</m:t>
                          </m:r>
                          <m:r>
                            <a:rPr lang="en-US" altLang="zh-CN" sz="801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  </m:t>
                          </m:r>
                          <m:sSub>
                            <m:sSubPr>
                              <m:ctrlPr>
                                <a:rPr lang="zh-CN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801" b="1" dirty="0">
                      <a:solidFill>
                        <a:prstClr val="black"/>
                      </a:solidFill>
                      <a:latin typeface="Calibri" panose="020F0502020204030204"/>
                      <a:ea typeface="等线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F5695E34-A480-0907-FCD0-1F6380E7B1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5146" y="1216055"/>
                    <a:ext cx="1656000" cy="180000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13333"/>
                    </a:stretch>
                  </a:blipFill>
                  <a:ln>
                    <a:noFill/>
                    <a:prstDash val="sysDot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矩形 177">
                    <a:extLst>
                      <a:ext uri="{FF2B5EF4-FFF2-40B4-BE49-F238E27FC236}">
                        <a16:creationId xmlns:a16="http://schemas.microsoft.com/office/drawing/2014/main" id="{7DCA34CE-0F5D-4382-965C-1E530934D032}"/>
                      </a:ext>
                    </a:extLst>
                  </p:cNvPr>
                  <p:cNvSpPr/>
                  <p:nvPr/>
                </p:nvSpPr>
                <p:spPr>
                  <a:xfrm>
                    <a:off x="3218456" y="1212238"/>
                    <a:ext cx="330675" cy="18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801" b="1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𝒇𝒓𝒐𝒎</m:t>
                          </m:r>
                        </m:oMath>
                      </m:oMathPara>
                    </a14:m>
                    <a:endParaRPr lang="zh-CN" altLang="en-US" sz="801" b="1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8" name="矩形 177">
                    <a:extLst>
                      <a:ext uri="{FF2B5EF4-FFF2-40B4-BE49-F238E27FC236}">
                        <a16:creationId xmlns:a16="http://schemas.microsoft.com/office/drawing/2014/main" id="{7DCA34CE-0F5D-4382-965C-1E530934D03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8456" y="1212238"/>
                    <a:ext cx="330675" cy="180000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9259" r="-3704" b="-1379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矩形 176">
                    <a:extLst>
                      <a:ext uri="{FF2B5EF4-FFF2-40B4-BE49-F238E27FC236}">
                        <a16:creationId xmlns:a16="http://schemas.microsoft.com/office/drawing/2014/main" id="{65D180CC-B225-47E9-9FB1-EB22A286279F}"/>
                      </a:ext>
                    </a:extLst>
                  </p:cNvPr>
                  <p:cNvSpPr/>
                  <p:nvPr/>
                </p:nvSpPr>
                <p:spPr>
                  <a:xfrm>
                    <a:off x="3505898" y="1215741"/>
                    <a:ext cx="180000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zh-CN" sz="801" b="1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1" b="1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801" b="1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7" name="矩形 176">
                    <a:extLst>
                      <a:ext uri="{FF2B5EF4-FFF2-40B4-BE49-F238E27FC236}">
                        <a16:creationId xmlns:a16="http://schemas.microsoft.com/office/drawing/2014/main" id="{65D180CC-B225-47E9-9FB1-EB22A286279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5898" y="1215741"/>
                    <a:ext cx="180000" cy="180000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矩形 178">
                  <a:extLst>
                    <a:ext uri="{FF2B5EF4-FFF2-40B4-BE49-F238E27FC236}">
                      <a16:creationId xmlns:a16="http://schemas.microsoft.com/office/drawing/2014/main" id="{BD5D7058-DE46-46E7-98FD-2E2F20E7AE70}"/>
                    </a:ext>
                  </a:extLst>
                </p:cNvPr>
                <p:cNvSpPr/>
                <p:nvPr/>
              </p:nvSpPr>
              <p:spPr>
                <a:xfrm>
                  <a:off x="2413867" y="1279845"/>
                  <a:ext cx="180000" cy="18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801" b="1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1" b="1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zh-CN" altLang="en-US" sz="801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9" name="矩形 178">
                  <a:extLst>
                    <a:ext uri="{FF2B5EF4-FFF2-40B4-BE49-F238E27FC236}">
                      <a16:creationId xmlns:a16="http://schemas.microsoft.com/office/drawing/2014/main" id="{BD5D7058-DE46-46E7-98FD-2E2F20E7AE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3867" y="1279845"/>
                  <a:ext cx="180000" cy="180000"/>
                </a:xfrm>
                <a:prstGeom prst="rect">
                  <a:avLst/>
                </a:prstGeom>
                <a:blipFill>
                  <a:blip r:embed="rId40"/>
                  <a:stretch>
                    <a:fillRect l="-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矩形 179">
                  <a:extLst>
                    <a:ext uri="{FF2B5EF4-FFF2-40B4-BE49-F238E27FC236}">
                      <a16:creationId xmlns:a16="http://schemas.microsoft.com/office/drawing/2014/main" id="{8419F765-E154-4B6A-BB4B-DC9EF03CFB8F}"/>
                    </a:ext>
                  </a:extLst>
                </p:cNvPr>
                <p:cNvSpPr/>
                <p:nvPr/>
              </p:nvSpPr>
              <p:spPr>
                <a:xfrm>
                  <a:off x="1835108" y="1279845"/>
                  <a:ext cx="330675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801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𝒇𝒓𝒐𝒎</m:t>
                        </m:r>
                      </m:oMath>
                    </m:oMathPara>
                  </a14:m>
                  <a:endParaRPr lang="zh-CN" altLang="en-US" sz="801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0" name="矩形 179">
                  <a:extLst>
                    <a:ext uri="{FF2B5EF4-FFF2-40B4-BE49-F238E27FC236}">
                      <a16:creationId xmlns:a16="http://schemas.microsoft.com/office/drawing/2014/main" id="{8419F765-E154-4B6A-BB4B-DC9EF03CFB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5108" y="1279845"/>
                  <a:ext cx="330675" cy="180000"/>
                </a:xfrm>
                <a:prstGeom prst="rect">
                  <a:avLst/>
                </a:prstGeom>
                <a:blipFill>
                  <a:blip r:embed="rId41"/>
                  <a:stretch>
                    <a:fillRect l="-9259" r="-3704" b="-1379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连接符: 肘形 132">
              <a:extLst>
                <a:ext uri="{FF2B5EF4-FFF2-40B4-BE49-F238E27FC236}">
                  <a16:creationId xmlns:a16="http://schemas.microsoft.com/office/drawing/2014/main" id="{CA9421E0-55FF-4CB1-978B-2157C6C34766}"/>
                </a:ext>
              </a:extLst>
            </p:cNvPr>
            <p:cNvCxnSpPr>
              <a:stCxn id="25" idx="1"/>
              <a:endCxn id="179" idx="2"/>
            </p:cNvCxnSpPr>
            <p:nvPr/>
          </p:nvCxnSpPr>
          <p:spPr>
            <a:xfrm rot="10800000">
              <a:off x="2503866" y="1459849"/>
              <a:ext cx="373508" cy="3144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F79233A7-EA78-499D-A0FF-1EFB251C6861}"/>
                </a:ext>
              </a:extLst>
            </p:cNvPr>
            <p:cNvCxnSpPr>
              <a:cxnSpLocks/>
              <a:endCxn id="95" idx="2"/>
            </p:cNvCxnSpPr>
            <p:nvPr/>
          </p:nvCxnSpPr>
          <p:spPr>
            <a:xfrm flipV="1">
              <a:off x="1026112" y="1459850"/>
              <a:ext cx="627" cy="1229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040AF7BE-7F8E-4336-81C7-08C6E56AFCCB}"/>
                </a:ext>
              </a:extLst>
            </p:cNvPr>
            <p:cNvSpPr txBox="1"/>
            <p:nvPr/>
          </p:nvSpPr>
          <p:spPr>
            <a:xfrm>
              <a:off x="1565407" y="1220902"/>
              <a:ext cx="2697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accent5">
                      <a:lumMod val="75000"/>
                    </a:schemeClr>
                  </a:solidFill>
                </a:rPr>
                <a:t>+</a:t>
              </a:r>
              <a:endParaRPr lang="zh-CN" alt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55707854-CD53-4BD0-B1AA-A1DC11FDB09B}"/>
                </a:ext>
              </a:extLst>
            </p:cNvPr>
            <p:cNvSpPr txBox="1"/>
            <p:nvPr/>
          </p:nvSpPr>
          <p:spPr>
            <a:xfrm>
              <a:off x="2128140" y="1235790"/>
              <a:ext cx="2697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accent5">
                      <a:lumMod val="75000"/>
                    </a:schemeClr>
                  </a:solidFill>
                </a:rPr>
                <a:t>+</a:t>
              </a:r>
              <a:endParaRPr lang="zh-CN" alt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2A54DE7F-5029-4CF5-ACBA-A1729B85F7AB}"/>
                </a:ext>
              </a:extLst>
            </p:cNvPr>
            <p:cNvCxnSpPr>
              <a:cxnSpLocks/>
              <a:stCxn id="155" idx="0"/>
              <a:endCxn id="178" idx="2"/>
            </p:cNvCxnSpPr>
            <p:nvPr/>
          </p:nvCxnSpPr>
          <p:spPr>
            <a:xfrm flipV="1">
              <a:off x="1700260" y="1113077"/>
              <a:ext cx="1649" cy="1078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2" name="组合 241">
              <a:extLst>
                <a:ext uri="{FF2B5EF4-FFF2-40B4-BE49-F238E27FC236}">
                  <a16:creationId xmlns:a16="http://schemas.microsoft.com/office/drawing/2014/main" id="{9444B7FF-E3EB-4599-8052-EAC95475C920}"/>
                </a:ext>
              </a:extLst>
            </p:cNvPr>
            <p:cNvGrpSpPr/>
            <p:nvPr/>
          </p:nvGrpSpPr>
          <p:grpSpPr>
            <a:xfrm>
              <a:off x="5803839" y="4609258"/>
              <a:ext cx="2095479" cy="180473"/>
              <a:chOff x="7576408" y="5127775"/>
              <a:chExt cx="2095478" cy="180472"/>
            </a:xfrm>
          </p:grpSpPr>
          <p:grpSp>
            <p:nvGrpSpPr>
              <p:cNvPr id="192" name="组合 191">
                <a:extLst>
                  <a:ext uri="{FF2B5EF4-FFF2-40B4-BE49-F238E27FC236}">
                    <a16:creationId xmlns:a16="http://schemas.microsoft.com/office/drawing/2014/main" id="{FE13E523-1F59-4C6C-B894-8CF52704FD89}"/>
                  </a:ext>
                </a:extLst>
              </p:cNvPr>
              <p:cNvGrpSpPr/>
              <p:nvPr/>
            </p:nvGrpSpPr>
            <p:grpSpPr>
              <a:xfrm>
                <a:off x="7576408" y="5128011"/>
                <a:ext cx="2095478" cy="180236"/>
                <a:chOff x="4782427" y="5677462"/>
                <a:chExt cx="2095478" cy="180236"/>
              </a:xfrm>
            </p:grpSpPr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F019FCA3-D72F-4B71-A056-8A659C990957}"/>
                    </a:ext>
                  </a:extLst>
                </p:cNvPr>
                <p:cNvSpPr/>
                <p:nvPr/>
              </p:nvSpPr>
              <p:spPr>
                <a:xfrm>
                  <a:off x="4782427" y="5677698"/>
                  <a:ext cx="54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1" b="1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query</a:t>
                  </a:r>
                  <a:endParaRPr lang="zh-CN" altLang="en-US" sz="801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4" name="矩形 193">
                  <a:extLst>
                    <a:ext uri="{FF2B5EF4-FFF2-40B4-BE49-F238E27FC236}">
                      <a16:creationId xmlns:a16="http://schemas.microsoft.com/office/drawing/2014/main" id="{8C7B7940-F4A5-4F4E-B628-00E693524FDD}"/>
                    </a:ext>
                  </a:extLst>
                </p:cNvPr>
                <p:cNvSpPr/>
                <p:nvPr/>
              </p:nvSpPr>
              <p:spPr>
                <a:xfrm>
                  <a:off x="5316047" y="5677698"/>
                  <a:ext cx="432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1" b="1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[SEP]</a:t>
                  </a:r>
                  <a:endParaRPr lang="zh-CN" altLang="en-US" sz="801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5" name="矩形 194">
                      <a:extLst>
                        <a:ext uri="{FF2B5EF4-FFF2-40B4-BE49-F238E27FC236}">
                          <a16:creationId xmlns:a16="http://schemas.microsoft.com/office/drawing/2014/main" id="{82A2CA12-C0F6-409E-A4DC-F424DA55A7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9905" y="5677462"/>
                      <a:ext cx="1188000" cy="18000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zh-CN" sz="801" b="1" i="1" kern="1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801" b="1" i="1" kern="1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altLang="zh-CN" sz="801" b="1" i="1" kern="1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sz="801" b="1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801" b="1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sz="801" b="1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𝟏𝟏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sz="801" b="1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801" b="1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sz="801" b="1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𝟏𝟐</m:t>
                                </m:r>
                              </m:sub>
                            </m:sSub>
                            <m:r>
                              <a:rPr lang="en-US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zh-CN" altLang="zh-CN" sz="801" b="1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801" b="1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𝒕</m:t>
                                </m:r>
                              </m:e>
                              <m: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zh-CN" sz="801" b="1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801" b="1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𝑻</m:t>
                                    </m:r>
                                  </m:e>
                                </m:d>
                              </m:sub>
                            </m:sSub>
                            <m:sSub>
                              <m:sSubPr>
                                <m:ctrlPr>
                                  <a:rPr lang="zh-CN" altLang="zh-CN" sz="801" b="1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801" b="1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𝒄</m:t>
                                </m:r>
                              </m:e>
                              <m: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zh-CN" sz="801" b="1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801" b="1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𝑻</m:t>
                                    </m:r>
                                  </m:e>
                                </m:d>
                                <m:r>
                                  <a:rPr lang="en-US" altLang="zh-CN" sz="801" b="1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sz="801" b="1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801" b="1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𝒄</m:t>
                                </m:r>
                              </m:e>
                              <m: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zh-CN" sz="801" b="1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801" b="1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𝑻</m:t>
                                    </m:r>
                                  </m:e>
                                </m:d>
                                <m:r>
                                  <a:rPr lang="en-US" altLang="zh-CN" sz="801" b="1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…</m:t>
                            </m:r>
                          </m:oMath>
                        </m:oMathPara>
                      </a14:m>
                      <a:endParaRPr lang="zh-CN" altLang="en-US" sz="801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5" name="矩形 194">
                      <a:extLst>
                        <a:ext uri="{FF2B5EF4-FFF2-40B4-BE49-F238E27FC236}">
                          <a16:creationId xmlns:a16="http://schemas.microsoft.com/office/drawing/2014/main" id="{82A2CA12-C0F6-409E-A4DC-F424DA55A74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89905" y="5677462"/>
                      <a:ext cx="1188000" cy="180000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 l="-513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9" name="矩形 198">
                    <a:extLst>
                      <a:ext uri="{FF2B5EF4-FFF2-40B4-BE49-F238E27FC236}">
                        <a16:creationId xmlns:a16="http://schemas.microsoft.com/office/drawing/2014/main" id="{1F86F27E-39B2-46CE-90AE-12667EC19A95}"/>
                      </a:ext>
                    </a:extLst>
                  </p:cNvPr>
                  <p:cNvSpPr/>
                  <p:nvPr/>
                </p:nvSpPr>
                <p:spPr>
                  <a:xfrm>
                    <a:off x="8483886" y="5127775"/>
                    <a:ext cx="108000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801" b="1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9" name="矩形 198">
                    <a:extLst>
                      <a:ext uri="{FF2B5EF4-FFF2-40B4-BE49-F238E27FC236}">
                        <a16:creationId xmlns:a16="http://schemas.microsoft.com/office/drawing/2014/main" id="{1F86F27E-39B2-46CE-90AE-12667EC19A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3886" y="5127775"/>
                    <a:ext cx="108000" cy="180000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3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0" name="矩形 199">
                    <a:extLst>
                      <a:ext uri="{FF2B5EF4-FFF2-40B4-BE49-F238E27FC236}">
                        <a16:creationId xmlns:a16="http://schemas.microsoft.com/office/drawing/2014/main" id="{C3D2515B-28D9-47DA-9AB7-0181A28754AB}"/>
                      </a:ext>
                    </a:extLst>
                  </p:cNvPr>
                  <p:cNvSpPr/>
                  <p:nvPr/>
                </p:nvSpPr>
                <p:spPr>
                  <a:xfrm>
                    <a:off x="8978005" y="5127775"/>
                    <a:ext cx="144000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T</m:t>
                              </m:r>
                              <m:r>
                                <a:rPr lang="en-US" altLang="zh-CN" sz="801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|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801" b="1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0" name="矩形 199">
                    <a:extLst>
                      <a:ext uri="{FF2B5EF4-FFF2-40B4-BE49-F238E27FC236}">
                        <a16:creationId xmlns:a16="http://schemas.microsoft.com/office/drawing/2014/main" id="{C3D2515B-28D9-47DA-9AB7-0181A28754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8005" y="5127775"/>
                    <a:ext cx="144000" cy="180000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34783" r="-17391" b="-1379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矩形 200">
                  <a:extLst>
                    <a:ext uri="{FF2B5EF4-FFF2-40B4-BE49-F238E27FC236}">
                      <a16:creationId xmlns:a16="http://schemas.microsoft.com/office/drawing/2014/main" id="{C373D24B-BCBB-4D7F-A755-8AE8260BE900}"/>
                    </a:ext>
                  </a:extLst>
                </p:cNvPr>
                <p:cNvSpPr/>
                <p:nvPr/>
              </p:nvSpPr>
              <p:spPr>
                <a:xfrm>
                  <a:off x="6406097" y="1686494"/>
                  <a:ext cx="161999" cy="18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801" b="1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801" b="1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801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1" name="矩形 200">
                  <a:extLst>
                    <a:ext uri="{FF2B5EF4-FFF2-40B4-BE49-F238E27FC236}">
                      <a16:creationId xmlns:a16="http://schemas.microsoft.com/office/drawing/2014/main" id="{C373D24B-BCBB-4D7F-A755-8AE8260BE9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6097" y="1686494"/>
                  <a:ext cx="161999" cy="180000"/>
                </a:xfrm>
                <a:prstGeom prst="rect">
                  <a:avLst/>
                </a:prstGeom>
                <a:blipFill>
                  <a:blip r:embed="rId45"/>
                  <a:stretch>
                    <a:fillRect l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矩形 201">
                  <a:extLst>
                    <a:ext uri="{FF2B5EF4-FFF2-40B4-BE49-F238E27FC236}">
                      <a16:creationId xmlns:a16="http://schemas.microsoft.com/office/drawing/2014/main" id="{68F165F6-9247-43A6-9108-9C4BB9DA5055}"/>
                    </a:ext>
                  </a:extLst>
                </p:cNvPr>
                <p:cNvSpPr/>
                <p:nvPr/>
              </p:nvSpPr>
              <p:spPr>
                <a:xfrm>
                  <a:off x="6780564" y="1690398"/>
                  <a:ext cx="108000" cy="18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801" b="1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1" b="1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801" b="1" i="1" kern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zh-CN" altLang="en-US" sz="801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2" name="矩形 201">
                  <a:extLst>
                    <a:ext uri="{FF2B5EF4-FFF2-40B4-BE49-F238E27FC236}">
                      <a16:creationId xmlns:a16="http://schemas.microsoft.com/office/drawing/2014/main" id="{68F165F6-9247-43A6-9108-9C4BB9DA50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0564" y="1690398"/>
                  <a:ext cx="108000" cy="180000"/>
                </a:xfrm>
                <a:prstGeom prst="rect">
                  <a:avLst/>
                </a:prstGeom>
                <a:blipFill>
                  <a:blip r:embed="rId46"/>
                  <a:stretch>
                    <a:fillRect l="-3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48922221-455C-4C99-824B-ADEF6BEE4F00}"/>
                </a:ext>
              </a:extLst>
            </p:cNvPr>
            <p:cNvCxnSpPr>
              <a:stCxn id="31" idx="1"/>
              <a:endCxn id="33" idx="3"/>
            </p:cNvCxnSpPr>
            <p:nvPr/>
          </p:nvCxnSpPr>
          <p:spPr>
            <a:xfrm flipH="1">
              <a:off x="5903985" y="2176077"/>
              <a:ext cx="10916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连接符: 肘形 170">
              <a:extLst>
                <a:ext uri="{FF2B5EF4-FFF2-40B4-BE49-F238E27FC236}">
                  <a16:creationId xmlns:a16="http://schemas.microsoft.com/office/drawing/2014/main" id="{7746FD23-56FD-4DF4-8BE0-B1D57CB82459}"/>
                </a:ext>
              </a:extLst>
            </p:cNvPr>
            <p:cNvCxnSpPr>
              <a:cxnSpLocks/>
              <a:stCxn id="31" idx="1"/>
              <a:endCxn id="201" idx="2"/>
            </p:cNvCxnSpPr>
            <p:nvPr/>
          </p:nvCxnSpPr>
          <p:spPr>
            <a:xfrm rot="10800000">
              <a:off x="6487097" y="1866493"/>
              <a:ext cx="508560" cy="309587"/>
            </a:xfrm>
            <a:prstGeom prst="bentConnector2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连接符: 肘形 221">
              <a:extLst>
                <a:ext uri="{FF2B5EF4-FFF2-40B4-BE49-F238E27FC236}">
                  <a16:creationId xmlns:a16="http://schemas.microsoft.com/office/drawing/2014/main" id="{98BFC1E0-E40E-4EA3-BA9F-3C47D687C19A}"/>
                </a:ext>
              </a:extLst>
            </p:cNvPr>
            <p:cNvCxnSpPr>
              <a:cxnSpLocks/>
              <a:stCxn id="31" idx="1"/>
              <a:endCxn id="202" idx="2"/>
            </p:cNvCxnSpPr>
            <p:nvPr/>
          </p:nvCxnSpPr>
          <p:spPr>
            <a:xfrm rot="10800000">
              <a:off x="6834567" y="1870405"/>
              <a:ext cx="161090" cy="305681"/>
            </a:xfrm>
            <a:prstGeom prst="bentConnector2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00C103DA-E5DD-4D9C-B421-A3801BE1AE5B}"/>
                </a:ext>
              </a:extLst>
            </p:cNvPr>
            <p:cNvGrpSpPr/>
            <p:nvPr/>
          </p:nvGrpSpPr>
          <p:grpSpPr>
            <a:xfrm>
              <a:off x="5543987" y="1866262"/>
              <a:ext cx="1633084" cy="183823"/>
              <a:chOff x="7140214" y="2235349"/>
              <a:chExt cx="1633084" cy="183823"/>
            </a:xfrm>
          </p:grpSpPr>
          <p:cxnSp>
            <p:nvCxnSpPr>
              <p:cNvPr id="224" name="连接符: 肘形 223">
                <a:extLst>
                  <a:ext uri="{FF2B5EF4-FFF2-40B4-BE49-F238E27FC236}">
                    <a16:creationId xmlns:a16="http://schemas.microsoft.com/office/drawing/2014/main" id="{DFFA7599-488C-484F-8B78-CCA4C4FB88AB}"/>
                  </a:ext>
                </a:extLst>
              </p:cNvPr>
              <p:cNvCxnSpPr>
                <a:stCxn id="33" idx="0"/>
              </p:cNvCxnSpPr>
              <p:nvPr/>
            </p:nvCxnSpPr>
            <p:spPr>
              <a:xfrm rot="5400000" flipH="1" flipV="1">
                <a:off x="7924746" y="1570621"/>
                <a:ext cx="64019" cy="1633084"/>
              </a:xfrm>
              <a:prstGeom prst="bentConnector2">
                <a:avLst/>
              </a:prstGeom>
              <a:ln w="31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8" name="直接箭头连接符 227">
                <a:extLst>
                  <a:ext uri="{FF2B5EF4-FFF2-40B4-BE49-F238E27FC236}">
                    <a16:creationId xmlns:a16="http://schemas.microsoft.com/office/drawing/2014/main" id="{56064DCE-5581-4D15-91E4-B931759263E4}"/>
                  </a:ext>
                </a:extLst>
              </p:cNvPr>
              <p:cNvCxnSpPr/>
              <p:nvPr/>
            </p:nvCxnSpPr>
            <p:spPr>
              <a:xfrm flipV="1">
                <a:off x="8770434" y="2235349"/>
                <a:ext cx="0" cy="118800"/>
              </a:xfrm>
              <a:prstGeom prst="straightConnector1">
                <a:avLst/>
              </a:prstGeom>
              <a:ln w="3175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接箭头连接符 243">
                <a:extLst>
                  <a:ext uri="{FF2B5EF4-FFF2-40B4-BE49-F238E27FC236}">
                    <a16:creationId xmlns:a16="http://schemas.microsoft.com/office/drawing/2014/main" id="{BA8AE425-1D8B-4213-AED8-B076EBCDE0A5}"/>
                  </a:ext>
                </a:extLst>
              </p:cNvPr>
              <p:cNvCxnSpPr/>
              <p:nvPr/>
            </p:nvCxnSpPr>
            <p:spPr>
              <a:xfrm flipV="1">
                <a:off x="8277458" y="2235349"/>
                <a:ext cx="0" cy="118800"/>
              </a:xfrm>
              <a:prstGeom prst="straightConnector1">
                <a:avLst/>
              </a:prstGeom>
              <a:ln w="3175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8" name="文本框 247">
              <a:extLst>
                <a:ext uri="{FF2B5EF4-FFF2-40B4-BE49-F238E27FC236}">
                  <a16:creationId xmlns:a16="http://schemas.microsoft.com/office/drawing/2014/main" id="{402D21F3-60E9-4943-B710-2F173DBD7EA5}"/>
                </a:ext>
              </a:extLst>
            </p:cNvPr>
            <p:cNvSpPr txBox="1"/>
            <p:nvPr/>
          </p:nvSpPr>
          <p:spPr>
            <a:xfrm>
              <a:off x="5578345" y="4985490"/>
              <a:ext cx="2598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TEXT   </a:t>
              </a:r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→    SQL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文本框 248">
              <a:extLst>
                <a:ext uri="{FF2B5EF4-FFF2-40B4-BE49-F238E27FC236}">
                  <a16:creationId xmlns:a16="http://schemas.microsoft.com/office/drawing/2014/main" id="{956D95DC-7725-4E3A-BBE5-B306B44E640D}"/>
                </a:ext>
              </a:extLst>
            </p:cNvPr>
            <p:cNvSpPr txBox="1"/>
            <p:nvPr/>
          </p:nvSpPr>
          <p:spPr>
            <a:xfrm>
              <a:off x="955324" y="4996741"/>
              <a:ext cx="2598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TEXT   </a:t>
              </a:r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→    SQL skeleton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6" name="直接连接符 245">
              <a:extLst>
                <a:ext uri="{FF2B5EF4-FFF2-40B4-BE49-F238E27FC236}">
                  <a16:creationId xmlns:a16="http://schemas.microsoft.com/office/drawing/2014/main" id="{0DF31BE9-D13E-4B70-9045-ED9CAFE74523}"/>
                </a:ext>
              </a:extLst>
            </p:cNvPr>
            <p:cNvCxnSpPr/>
            <p:nvPr/>
          </p:nvCxnSpPr>
          <p:spPr>
            <a:xfrm>
              <a:off x="4204618" y="1220908"/>
              <a:ext cx="0" cy="372797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992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09A3659-D0BE-F7A8-F115-3502997B3AB7}"/>
              </a:ext>
            </a:extLst>
          </p:cNvPr>
          <p:cNvSpPr/>
          <p:nvPr/>
        </p:nvSpPr>
        <p:spPr>
          <a:xfrm>
            <a:off x="1421588" y="2166345"/>
            <a:ext cx="871445" cy="260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视图分类器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A136D7-604F-BAC3-7492-981D522F9DDB}"/>
              </a:ext>
            </a:extLst>
          </p:cNvPr>
          <p:cNvSpPr txBox="1"/>
          <p:nvPr/>
        </p:nvSpPr>
        <p:spPr>
          <a:xfrm>
            <a:off x="277731" y="2166345"/>
            <a:ext cx="812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视图查询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7EC6665-EF5B-87D1-6F90-3D3336EA9E0F}"/>
              </a:ext>
            </a:extLst>
          </p:cNvPr>
          <p:cNvSpPr/>
          <p:nvPr/>
        </p:nvSpPr>
        <p:spPr>
          <a:xfrm>
            <a:off x="2820941" y="1659234"/>
            <a:ext cx="864000" cy="2701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正确视图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41E5C25-12D6-5F11-68DE-D4F6CC152D60}"/>
              </a:ext>
            </a:extLst>
          </p:cNvPr>
          <p:cNvSpPr/>
          <p:nvPr/>
        </p:nvSpPr>
        <p:spPr>
          <a:xfrm>
            <a:off x="2820941" y="2156486"/>
            <a:ext cx="864000" cy="2701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错误视图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19FC78D-1985-36F2-BA34-8D79545D1A27}"/>
              </a:ext>
            </a:extLst>
          </p:cNvPr>
          <p:cNvSpPr/>
          <p:nvPr/>
        </p:nvSpPr>
        <p:spPr>
          <a:xfrm>
            <a:off x="2820941" y="2703807"/>
            <a:ext cx="864794" cy="2701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非视图查询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D4FA2F9-76A1-0E9B-88F4-6E0DB2890BC1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1090247" y="2296511"/>
            <a:ext cx="331341" cy="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86EB8E1B-33F0-E911-B77A-9E5ACCCD22F8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293033" y="1794330"/>
            <a:ext cx="527908" cy="5021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DE3C9FB-BC21-79B0-0179-00D54DDB5FB0}"/>
                  </a:ext>
                </a:extLst>
              </p:cNvPr>
              <p:cNvSpPr/>
              <p:nvPr/>
            </p:nvSpPr>
            <p:spPr>
              <a:xfrm>
                <a:off x="4412330" y="1681781"/>
                <a:ext cx="2487873" cy="225096"/>
              </a:xfrm>
              <a:prstGeom prst="rect">
                <a:avLst/>
              </a:prstGeom>
              <a:solidFill>
                <a:srgbClr val="FFCCFF">
                  <a:alpha val="50196"/>
                </a:srgbClr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57207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𝒔𝒆𝒍𝒆𝒄𝒕</m:t>
                      </m:r>
                      <m:r>
                        <a:rPr lang="en-US" altLang="zh-CN" sz="12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zh-CN" sz="12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12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12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sz="1200" b="1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𝒇𝒓𝒐𝒎</m:t>
                      </m:r>
                      <m:sSub>
                        <m:sSubPr>
                          <m:ctrlPr>
                            <a:rPr lang="zh-CN" altLang="zh-CN" sz="12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200" b="1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1200" b="1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   </m:t>
                      </m:r>
                      <m:r>
                        <a:rPr lang="en-US" altLang="zh-CN" sz="12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𝒈𝒓𝒐𝒖𝒑</m:t>
                      </m:r>
                      <m:r>
                        <a:rPr lang="en-US" altLang="zh-CN" sz="12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sz="12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𝒃𝒚</m:t>
                      </m:r>
                      <m:r>
                        <a:rPr lang="en-US" altLang="zh-CN" sz="12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 </m:t>
                      </m:r>
                      <m:sSub>
                        <m:sSubPr>
                          <m:ctrlPr>
                            <a:rPr lang="zh-CN" altLang="zh-CN" sz="12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12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801" b="1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DE3C9FB-BC21-79B0-0179-00D54DDB5F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330" y="1681781"/>
                <a:ext cx="2487873" cy="225096"/>
              </a:xfrm>
              <a:prstGeom prst="rect">
                <a:avLst/>
              </a:prstGeom>
              <a:blipFill>
                <a:blip r:embed="rId2"/>
                <a:stretch>
                  <a:fillRect b="-18919"/>
                </a:stretch>
              </a:blipFill>
              <a:ln>
                <a:noFill/>
                <a:prstDash val="sys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95B35F9-CA75-3B1B-E454-55F474B3592C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3684941" y="1794329"/>
            <a:ext cx="7273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100269C-0467-12EF-4C5F-FC1915172F2E}"/>
                  </a:ext>
                </a:extLst>
              </p:cNvPr>
              <p:cNvSpPr txBox="1"/>
              <p:nvPr/>
            </p:nvSpPr>
            <p:spPr>
              <a:xfrm>
                <a:off x="3722980" y="1501941"/>
                <a:ext cx="6777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200"/>
                  <a:t>   </a:t>
                </a:r>
                <a:r>
                  <a:rPr lang="en-US" altLang="zh-CN" sz="120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</a:t>
                </a:r>
                <a:endParaRPr lang="zh-CN" altLang="en-US" sz="120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100269C-0467-12EF-4C5F-FC1915172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980" y="1501941"/>
                <a:ext cx="677700" cy="276999"/>
              </a:xfrm>
              <a:prstGeom prst="rect">
                <a:avLst/>
              </a:prstGeom>
              <a:blipFill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1CC23A2C-5376-FC0B-44E2-0751B073C61A}"/>
              </a:ext>
            </a:extLst>
          </p:cNvPr>
          <p:cNvSpPr txBox="1"/>
          <p:nvPr/>
        </p:nvSpPr>
        <p:spPr>
          <a:xfrm>
            <a:off x="7161914" y="1501941"/>
            <a:ext cx="465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lang="zh-CN" altLang="en-US" sz="3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9543EBA-1116-6149-F0BA-68AFE88BE928}"/>
                  </a:ext>
                </a:extLst>
              </p:cNvPr>
              <p:cNvSpPr/>
              <p:nvPr/>
            </p:nvSpPr>
            <p:spPr>
              <a:xfrm>
                <a:off x="4412329" y="2186041"/>
                <a:ext cx="2487873" cy="225096"/>
              </a:xfrm>
              <a:prstGeom prst="rect">
                <a:avLst/>
              </a:prstGeom>
              <a:solidFill>
                <a:srgbClr val="FFCCFF">
                  <a:alpha val="50196"/>
                </a:srgbClr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57207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𝒔𝒆𝒍𝒆𝒄𝒕</m:t>
                      </m:r>
                      <m:r>
                        <a:rPr lang="en-US" altLang="zh-CN" sz="1200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zh-CN" sz="12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12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12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sz="1200" b="1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𝒇𝒓𝒐𝒎</m:t>
                      </m:r>
                      <m:sSub>
                        <m:sSubPr>
                          <m:ctrlPr>
                            <a:rPr lang="zh-CN" altLang="zh-CN" sz="12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200" b="1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12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𝒙</m:t>
                          </m:r>
                        </m:sub>
                      </m:sSub>
                      <m:r>
                        <a:rPr lang="en-US" altLang="zh-CN" sz="1200" b="1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   </m:t>
                      </m:r>
                      <m:r>
                        <a:rPr lang="en-US" altLang="zh-CN" sz="12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𝒈𝒓𝒐𝒖𝒑</m:t>
                      </m:r>
                      <m:r>
                        <a:rPr lang="en-US" altLang="zh-CN" sz="12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sz="12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𝒃𝒚</m:t>
                      </m:r>
                      <m:r>
                        <a:rPr lang="en-US" altLang="zh-CN" sz="12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 </m:t>
                      </m:r>
                      <m:sSub>
                        <m:sSubPr>
                          <m:ctrlPr>
                            <a:rPr lang="zh-CN" altLang="zh-CN" sz="12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12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801" b="1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9543EBA-1116-6149-F0BA-68AFE88BE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329" y="2186041"/>
                <a:ext cx="2487873" cy="225096"/>
              </a:xfrm>
              <a:prstGeom prst="rect">
                <a:avLst/>
              </a:prstGeom>
              <a:blipFill>
                <a:blip r:embed="rId4"/>
                <a:stretch>
                  <a:fillRect b="-18919"/>
                </a:stretch>
              </a:blipFill>
              <a:ln>
                <a:noFill/>
                <a:prstDash val="sys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9C3A4CB-9CEE-E7F4-F75C-9514EEE9F395}"/>
              </a:ext>
            </a:extLst>
          </p:cNvPr>
          <p:cNvCxnSpPr>
            <a:stCxn id="7" idx="3"/>
            <a:endCxn id="24" idx="1"/>
          </p:cNvCxnSpPr>
          <p:nvPr/>
        </p:nvCxnSpPr>
        <p:spPr>
          <a:xfrm>
            <a:off x="3684941" y="2291582"/>
            <a:ext cx="727388" cy="7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4E0AD7A-09EB-F465-046D-F49F2FB05553}"/>
                  </a:ext>
                </a:extLst>
              </p:cNvPr>
              <p:cNvSpPr txBox="1"/>
              <p:nvPr/>
            </p:nvSpPr>
            <p:spPr>
              <a:xfrm>
                <a:off x="3722980" y="1992519"/>
                <a:ext cx="6777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x</m:t>
                        </m:r>
                      </m:sub>
                    </m:sSub>
                  </m:oMath>
                </a14:m>
                <a:r>
                  <a:rPr lang="zh-CN" altLang="en-US" sz="1200"/>
                  <a:t>   </a:t>
                </a:r>
                <a:r>
                  <a:rPr lang="en-US" altLang="zh-CN" sz="1200">
                    <a:solidFill>
                      <a:srgbClr val="FF0000"/>
                    </a:solidFill>
                  </a:rPr>
                  <a:t>X</a:t>
                </a:r>
                <a:endParaRPr lang="zh-CN" altLang="en-US" sz="120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4E0AD7A-09EB-F465-046D-F49F2FB05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980" y="1992519"/>
                <a:ext cx="677700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A7A35AD2-3E51-D202-0984-825128E1E608}"/>
              </a:ext>
            </a:extLst>
          </p:cNvPr>
          <p:cNvSpPr txBox="1"/>
          <p:nvPr/>
        </p:nvSpPr>
        <p:spPr>
          <a:xfrm>
            <a:off x="7161914" y="1987543"/>
            <a:ext cx="465678" cy="608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X</a:t>
            </a:r>
            <a:endParaRPr lang="zh-CN" altLang="en-US" sz="3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7EA19D3-34A8-2E2C-FAF3-BC0328F12D24}"/>
                  </a:ext>
                </a:extLst>
              </p:cNvPr>
              <p:cNvSpPr/>
              <p:nvPr/>
            </p:nvSpPr>
            <p:spPr>
              <a:xfrm>
                <a:off x="4412329" y="2734247"/>
                <a:ext cx="2487873" cy="225096"/>
              </a:xfrm>
              <a:prstGeom prst="rect">
                <a:avLst/>
              </a:prstGeom>
              <a:solidFill>
                <a:srgbClr val="FFCCFF">
                  <a:alpha val="50196"/>
                </a:srgbClr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57207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𝒔𝒆𝒍𝒆𝒄𝒕</m:t>
                      </m:r>
                      <m:r>
                        <a:rPr lang="en-US" altLang="zh-CN" sz="1200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zh-CN" sz="12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12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12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sz="12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𝒇𝒓𝒐𝒎</m:t>
                      </m:r>
                      <m:sSub>
                        <m:sSubPr>
                          <m:ctrlPr>
                            <a:rPr lang="zh-CN" altLang="zh-CN" sz="12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2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1200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2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 </m:t>
                      </m:r>
                      <m:r>
                        <a:rPr lang="en-US" altLang="zh-CN" sz="12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𝒈𝒓𝒐𝒖𝒑</m:t>
                      </m:r>
                      <m:r>
                        <a:rPr lang="en-US" altLang="zh-CN" sz="12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sz="12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𝒃𝒚</m:t>
                      </m:r>
                      <m:r>
                        <a:rPr lang="en-US" altLang="zh-CN" sz="1200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sSub>
                        <m:sSubPr>
                          <m:ctrlPr>
                            <a:rPr lang="zh-CN" altLang="zh-CN" sz="1200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1200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200" b="1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7EA19D3-34A8-2E2C-FAF3-BC0328F12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329" y="2734247"/>
                <a:ext cx="2487873" cy="225096"/>
              </a:xfrm>
              <a:prstGeom prst="rect">
                <a:avLst/>
              </a:prstGeom>
              <a:blipFill>
                <a:blip r:embed="rId6"/>
                <a:stretch>
                  <a:fillRect b="-19444"/>
                </a:stretch>
              </a:blipFill>
              <a:ln>
                <a:noFill/>
                <a:prstDash val="sys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74B4FCC-A769-FF77-AAD8-8009A9E475EF}"/>
              </a:ext>
            </a:extLst>
          </p:cNvPr>
          <p:cNvCxnSpPr>
            <a:stCxn id="8" idx="3"/>
            <a:endCxn id="29" idx="1"/>
          </p:cNvCxnSpPr>
          <p:nvPr/>
        </p:nvCxnSpPr>
        <p:spPr>
          <a:xfrm>
            <a:off x="3685735" y="2838903"/>
            <a:ext cx="726594" cy="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C3D17F86-85E6-8A71-5B9D-A20D395AE37A}"/>
              </a:ext>
            </a:extLst>
          </p:cNvPr>
          <p:cNvSpPr txBox="1"/>
          <p:nvPr/>
        </p:nvSpPr>
        <p:spPr>
          <a:xfrm>
            <a:off x="7149951" y="2554407"/>
            <a:ext cx="465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lang="zh-CN" altLang="en-US" sz="320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E7E0607-2F88-97C7-BD03-079999AD7155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2293033" y="2291582"/>
            <a:ext cx="527908" cy="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69876B23-E9FD-1DEE-7667-9F730FF40B49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293033" y="2296511"/>
            <a:ext cx="527908" cy="5423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51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16989</TotalTime>
  <Words>315</Words>
  <Application>Microsoft Office PowerPoint</Application>
  <PresentationFormat>自定义</PresentationFormat>
  <Paragraphs>141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于 晓昕</dc:creator>
  <cp:lastModifiedBy>于 晓昕</cp:lastModifiedBy>
  <cp:revision>27</cp:revision>
  <dcterms:created xsi:type="dcterms:W3CDTF">2023-10-07T08:54:44Z</dcterms:created>
  <dcterms:modified xsi:type="dcterms:W3CDTF">2023-11-19T07:29:49Z</dcterms:modified>
</cp:coreProperties>
</file>