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1" r:id="rId5"/>
  </p:sldMasterIdLst>
  <p:notesMasterIdLst>
    <p:notesMasterId r:id="rId18"/>
  </p:notesMasterIdLst>
  <p:handoutMasterIdLst>
    <p:handoutMasterId r:id="rId19"/>
  </p:handoutMasterIdLst>
  <p:sldIdLst>
    <p:sldId id="275" r:id="rId6"/>
    <p:sldId id="276" r:id="rId7"/>
    <p:sldId id="273" r:id="rId8"/>
    <p:sldId id="266" r:id="rId9"/>
    <p:sldId id="263" r:id="rId10"/>
    <p:sldId id="268" r:id="rId11"/>
    <p:sldId id="269" r:id="rId12"/>
    <p:sldId id="264" r:id="rId13"/>
    <p:sldId id="271" r:id="rId14"/>
    <p:sldId id="272" r:id="rId15"/>
    <p:sldId id="274" r:id="rId16"/>
    <p:sldId id="26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orient="horz" pos="1680">
          <p15:clr>
            <a:srgbClr val="A4A3A4"/>
          </p15:clr>
        </p15:guide>
        <p15:guide id="3" pos="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6295"/>
    <a:srgbClr val="003B5C"/>
    <a:srgbClr val="BCBDBC"/>
    <a:srgbClr val="E0E1DD"/>
    <a:srgbClr val="C9CAC8"/>
    <a:srgbClr val="508F46"/>
    <a:srgbClr val="7AA42B"/>
    <a:srgbClr val="5A447A"/>
    <a:srgbClr val="691A41"/>
    <a:srgbClr val="4D4F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44" autoAdjust="0"/>
    <p:restoredTop sz="94825"/>
  </p:normalViewPr>
  <p:slideViewPr>
    <p:cSldViewPr snapToObjects="1">
      <p:cViewPr varScale="1">
        <p:scale>
          <a:sx n="98" d="100"/>
          <a:sy n="98" d="100"/>
        </p:scale>
        <p:origin x="208" y="304"/>
      </p:cViewPr>
      <p:guideLst>
        <p:guide orient="horz" pos="2208"/>
        <p:guide orient="horz" pos="1680"/>
        <p:guide pos="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6FDDF5-6592-42F1-BCAC-044B7A620FF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E695529-BEF2-40C5-B51C-BCDCC52BFB48}">
      <dgm:prSet phldrT="[Text]"/>
      <dgm:spPr>
        <a:solidFill>
          <a:srgbClr val="2D3E50"/>
        </a:solidFill>
        <a:ln>
          <a:noFill/>
        </a:ln>
      </dgm:spPr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Identify Problem </a:t>
          </a:r>
        </a:p>
      </dgm:t>
    </dgm:pt>
    <dgm:pt modelId="{30E4F483-2B10-4268-BA2C-83B2ACFDC0EF}" type="parTrans" cxnId="{833AF0EB-EF80-4166-A0A0-93D00FCB81DF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B2DF27D1-21DF-4DD7-B7E2-BCD75161CE8E}" type="sibTrans" cxnId="{833AF0EB-EF80-4166-A0A0-93D00FCB81DF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DB24760E-D972-4B0D-A449-A327F425C80C}">
      <dgm:prSet phldrT="[Text]"/>
      <dgm:spPr>
        <a:solidFill>
          <a:srgbClr val="8D44AD"/>
        </a:solidFill>
        <a:ln>
          <a:noFill/>
        </a:ln>
      </dgm:spPr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Data Gathering </a:t>
          </a:r>
        </a:p>
      </dgm:t>
    </dgm:pt>
    <dgm:pt modelId="{9981A3EC-5F77-4A49-814F-9D5FC869A0EB}" type="parTrans" cxnId="{DCA48585-A45E-4703-923C-075D12D0B2E4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F5BC205-0EDE-4892-AD06-4E3D5EE464DC}" type="sibTrans" cxnId="{DCA48585-A45E-4703-923C-075D12D0B2E4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E8533CB-4276-4F0C-A1A5-7860590FC92C}">
      <dgm:prSet phldrT="[Text]"/>
      <dgm:spPr>
        <a:solidFill>
          <a:srgbClr val="297FB8"/>
        </a:solidFill>
        <a:ln>
          <a:noFill/>
        </a:ln>
      </dgm:spPr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Data Cleaning</a:t>
          </a:r>
        </a:p>
      </dgm:t>
    </dgm:pt>
    <dgm:pt modelId="{4CAE1501-E643-43E8-9B81-2FBEC99DD2B9}" type="parTrans" cxnId="{104D0DEF-DF72-4F92-993E-02ABE6F1F34B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B9B0914-7658-4B1D-A6AD-17DB1033B4E1}" type="sibTrans" cxnId="{104D0DEF-DF72-4F92-993E-02ABE6F1F34B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977DC15A-78A8-4132-958F-AFB40FBB2221}">
      <dgm:prSet phldrT="[Text]"/>
      <dgm:spPr>
        <a:solidFill>
          <a:srgbClr val="27AE61"/>
        </a:solidFill>
        <a:ln>
          <a:noFill/>
        </a:ln>
      </dgm:spPr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Data Analysis</a:t>
          </a:r>
        </a:p>
      </dgm:t>
    </dgm:pt>
    <dgm:pt modelId="{18A8CBAA-F572-4EBA-8192-4EC1F32D0002}" type="parTrans" cxnId="{DC06E2D4-C99E-4051-86E3-061B47F4DC22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BFD05B8D-E383-4862-AF49-63AE3BDA5421}" type="sibTrans" cxnId="{DC06E2D4-C99E-4051-86E3-061B47F4DC22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8A74D14-9C83-4C72-994B-D2072D0493C9}">
      <dgm:prSet phldrT="[Text]"/>
      <dgm:spPr>
        <a:solidFill>
          <a:srgbClr val="E84C3D"/>
        </a:solidFill>
        <a:ln>
          <a:noFill/>
        </a:ln>
      </dgm:spPr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Output format</a:t>
          </a:r>
        </a:p>
      </dgm:t>
    </dgm:pt>
    <dgm:pt modelId="{D7C0C584-49A6-4349-AF08-821E395466C9}" type="parTrans" cxnId="{864D3719-4E59-4E60-B198-13968A528F70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6198628-C291-4453-8D94-E4CDE1CE5525}" type="sibTrans" cxnId="{864D3719-4E59-4E60-B198-13968A528F70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11BDAD9-45B7-40CD-89BA-9A4CEC2EAC41}" type="pres">
      <dgm:prSet presAssocID="{BF6FDDF5-6592-42F1-BCAC-044B7A620FF2}" presName="Name0" presStyleCnt="0">
        <dgm:presLayoutVars>
          <dgm:dir/>
          <dgm:animLvl val="lvl"/>
          <dgm:resizeHandles val="exact"/>
        </dgm:presLayoutVars>
      </dgm:prSet>
      <dgm:spPr/>
    </dgm:pt>
    <dgm:pt modelId="{389557EE-2ED8-4E48-86C3-49663E03BD9E}" type="pres">
      <dgm:prSet presAssocID="{8E695529-BEF2-40C5-B51C-BCDCC52BFB4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E263A0-30FD-41EA-AB97-9B0BD5EC903D}" type="pres">
      <dgm:prSet presAssocID="{B2DF27D1-21DF-4DD7-B7E2-BCD75161CE8E}" presName="parTxOnlySpace" presStyleCnt="0"/>
      <dgm:spPr/>
    </dgm:pt>
    <dgm:pt modelId="{357605CC-6597-4A87-AA7F-14067DBF7DE8}" type="pres">
      <dgm:prSet presAssocID="{DB24760E-D972-4B0D-A449-A327F425C80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3A0C5-0D87-4D79-8964-E7D69182A838}" type="pres">
      <dgm:prSet presAssocID="{8F5BC205-0EDE-4892-AD06-4E3D5EE464DC}" presName="parTxOnlySpace" presStyleCnt="0"/>
      <dgm:spPr/>
    </dgm:pt>
    <dgm:pt modelId="{D66DB8D0-7C61-4B78-A14F-3925586D8949}" type="pres">
      <dgm:prSet presAssocID="{1E8533CB-4276-4F0C-A1A5-7860590FC92C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5D90AA-8419-43CC-A150-7A474945FB8E}" type="pres">
      <dgm:prSet presAssocID="{EB9B0914-7658-4B1D-A6AD-17DB1033B4E1}" presName="parTxOnlySpace" presStyleCnt="0"/>
      <dgm:spPr/>
    </dgm:pt>
    <dgm:pt modelId="{86D4ABDC-FFDF-47F1-93AE-B99FE41F65C7}" type="pres">
      <dgm:prSet presAssocID="{977DC15A-78A8-4132-958F-AFB40FBB222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33C216-028B-4906-9DE6-F9B536E408EF}" type="pres">
      <dgm:prSet presAssocID="{BFD05B8D-E383-4862-AF49-63AE3BDA5421}" presName="parTxOnlySpace" presStyleCnt="0"/>
      <dgm:spPr/>
    </dgm:pt>
    <dgm:pt modelId="{7A1D1F3C-72D0-40FD-8ACC-907E39EC8EC7}" type="pres">
      <dgm:prSet presAssocID="{78A74D14-9C83-4C72-994B-D2072D0493C9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06E2D4-C99E-4051-86E3-061B47F4DC22}" srcId="{BF6FDDF5-6592-42F1-BCAC-044B7A620FF2}" destId="{977DC15A-78A8-4132-958F-AFB40FBB2221}" srcOrd="3" destOrd="0" parTransId="{18A8CBAA-F572-4EBA-8192-4EC1F32D0002}" sibTransId="{BFD05B8D-E383-4862-AF49-63AE3BDA5421}"/>
    <dgm:cxn modelId="{104D0DEF-DF72-4F92-993E-02ABE6F1F34B}" srcId="{BF6FDDF5-6592-42F1-BCAC-044B7A620FF2}" destId="{1E8533CB-4276-4F0C-A1A5-7860590FC92C}" srcOrd="2" destOrd="0" parTransId="{4CAE1501-E643-43E8-9B81-2FBEC99DD2B9}" sibTransId="{EB9B0914-7658-4B1D-A6AD-17DB1033B4E1}"/>
    <dgm:cxn modelId="{DCA48585-A45E-4703-923C-075D12D0B2E4}" srcId="{BF6FDDF5-6592-42F1-BCAC-044B7A620FF2}" destId="{DB24760E-D972-4B0D-A449-A327F425C80C}" srcOrd="1" destOrd="0" parTransId="{9981A3EC-5F77-4A49-814F-9D5FC869A0EB}" sibTransId="{8F5BC205-0EDE-4892-AD06-4E3D5EE464DC}"/>
    <dgm:cxn modelId="{864D3719-4E59-4E60-B198-13968A528F70}" srcId="{BF6FDDF5-6592-42F1-BCAC-044B7A620FF2}" destId="{78A74D14-9C83-4C72-994B-D2072D0493C9}" srcOrd="4" destOrd="0" parTransId="{D7C0C584-49A6-4349-AF08-821E395466C9}" sibTransId="{36198628-C291-4453-8D94-E4CDE1CE5525}"/>
    <dgm:cxn modelId="{862CB46C-22C4-45C5-8539-A0048784764A}" type="presOf" srcId="{977DC15A-78A8-4132-958F-AFB40FBB2221}" destId="{86D4ABDC-FFDF-47F1-93AE-B99FE41F65C7}" srcOrd="0" destOrd="0" presId="urn:microsoft.com/office/officeart/2005/8/layout/chevron1"/>
    <dgm:cxn modelId="{833AF0EB-EF80-4166-A0A0-93D00FCB81DF}" srcId="{BF6FDDF5-6592-42F1-BCAC-044B7A620FF2}" destId="{8E695529-BEF2-40C5-B51C-BCDCC52BFB48}" srcOrd="0" destOrd="0" parTransId="{30E4F483-2B10-4268-BA2C-83B2ACFDC0EF}" sibTransId="{B2DF27D1-21DF-4DD7-B7E2-BCD75161CE8E}"/>
    <dgm:cxn modelId="{D71D9A28-CB9F-4862-B061-1B419FC137FC}" type="presOf" srcId="{BF6FDDF5-6592-42F1-BCAC-044B7A620FF2}" destId="{C11BDAD9-45B7-40CD-89BA-9A4CEC2EAC41}" srcOrd="0" destOrd="0" presId="urn:microsoft.com/office/officeart/2005/8/layout/chevron1"/>
    <dgm:cxn modelId="{7CA0FFCA-ECE8-4C7F-9CDE-A9107C6C6394}" type="presOf" srcId="{78A74D14-9C83-4C72-994B-D2072D0493C9}" destId="{7A1D1F3C-72D0-40FD-8ACC-907E39EC8EC7}" srcOrd="0" destOrd="0" presId="urn:microsoft.com/office/officeart/2005/8/layout/chevron1"/>
    <dgm:cxn modelId="{23E2CA1C-8C17-45B3-8EE3-75C8BA98735A}" type="presOf" srcId="{1E8533CB-4276-4F0C-A1A5-7860590FC92C}" destId="{D66DB8D0-7C61-4B78-A14F-3925586D8949}" srcOrd="0" destOrd="0" presId="urn:microsoft.com/office/officeart/2005/8/layout/chevron1"/>
    <dgm:cxn modelId="{665E0EA0-2550-48FC-A832-10E2040E79DA}" type="presOf" srcId="{DB24760E-D972-4B0D-A449-A327F425C80C}" destId="{357605CC-6597-4A87-AA7F-14067DBF7DE8}" srcOrd="0" destOrd="0" presId="urn:microsoft.com/office/officeart/2005/8/layout/chevron1"/>
    <dgm:cxn modelId="{D4756F18-2F03-4B5C-81B4-5B994770F64A}" type="presOf" srcId="{8E695529-BEF2-40C5-B51C-BCDCC52BFB48}" destId="{389557EE-2ED8-4E48-86C3-49663E03BD9E}" srcOrd="0" destOrd="0" presId="urn:microsoft.com/office/officeart/2005/8/layout/chevron1"/>
    <dgm:cxn modelId="{0FE10D9F-6C92-4643-A7F8-7DC63E907A2F}" type="presParOf" srcId="{C11BDAD9-45B7-40CD-89BA-9A4CEC2EAC41}" destId="{389557EE-2ED8-4E48-86C3-49663E03BD9E}" srcOrd="0" destOrd="0" presId="urn:microsoft.com/office/officeart/2005/8/layout/chevron1"/>
    <dgm:cxn modelId="{55E2A2F1-354D-49EE-AD9F-0D582C4703C2}" type="presParOf" srcId="{C11BDAD9-45B7-40CD-89BA-9A4CEC2EAC41}" destId="{FBE263A0-30FD-41EA-AB97-9B0BD5EC903D}" srcOrd="1" destOrd="0" presId="urn:microsoft.com/office/officeart/2005/8/layout/chevron1"/>
    <dgm:cxn modelId="{E725559D-EC40-4A34-BDCE-A64EE96BBD8B}" type="presParOf" srcId="{C11BDAD9-45B7-40CD-89BA-9A4CEC2EAC41}" destId="{357605CC-6597-4A87-AA7F-14067DBF7DE8}" srcOrd="2" destOrd="0" presId="urn:microsoft.com/office/officeart/2005/8/layout/chevron1"/>
    <dgm:cxn modelId="{1865CC1D-793B-461D-8450-09DE2E3D7EAB}" type="presParOf" srcId="{C11BDAD9-45B7-40CD-89BA-9A4CEC2EAC41}" destId="{3123A0C5-0D87-4D79-8964-E7D69182A838}" srcOrd="3" destOrd="0" presId="urn:microsoft.com/office/officeart/2005/8/layout/chevron1"/>
    <dgm:cxn modelId="{CF93B2FD-92F9-4192-9B80-A09526A41DF5}" type="presParOf" srcId="{C11BDAD9-45B7-40CD-89BA-9A4CEC2EAC41}" destId="{D66DB8D0-7C61-4B78-A14F-3925586D8949}" srcOrd="4" destOrd="0" presId="urn:microsoft.com/office/officeart/2005/8/layout/chevron1"/>
    <dgm:cxn modelId="{58D76508-851F-4989-A461-F68099A570B8}" type="presParOf" srcId="{C11BDAD9-45B7-40CD-89BA-9A4CEC2EAC41}" destId="{275D90AA-8419-43CC-A150-7A474945FB8E}" srcOrd="5" destOrd="0" presId="urn:microsoft.com/office/officeart/2005/8/layout/chevron1"/>
    <dgm:cxn modelId="{2EFBC8E6-6A71-422D-9F0F-5CDCF7946B36}" type="presParOf" srcId="{C11BDAD9-45B7-40CD-89BA-9A4CEC2EAC41}" destId="{86D4ABDC-FFDF-47F1-93AE-B99FE41F65C7}" srcOrd="6" destOrd="0" presId="urn:microsoft.com/office/officeart/2005/8/layout/chevron1"/>
    <dgm:cxn modelId="{B49903B4-0444-4FB5-9893-D356BEB8C759}" type="presParOf" srcId="{C11BDAD9-45B7-40CD-89BA-9A4CEC2EAC41}" destId="{B133C216-028B-4906-9DE6-F9B536E408EF}" srcOrd="7" destOrd="0" presId="urn:microsoft.com/office/officeart/2005/8/layout/chevron1"/>
    <dgm:cxn modelId="{7FBEA14F-7D0C-415A-8E7F-2F88FD7EF98F}" type="presParOf" srcId="{C11BDAD9-45B7-40CD-89BA-9A4CEC2EAC41}" destId="{7A1D1F3C-72D0-40FD-8ACC-907E39EC8EC7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9557EE-2ED8-4E48-86C3-49663E03BD9E}">
      <dsp:nvSpPr>
        <dsp:cNvPr id="0" name=""/>
        <dsp:cNvSpPr/>
      </dsp:nvSpPr>
      <dsp:spPr>
        <a:xfrm>
          <a:off x="2249" y="2366968"/>
          <a:ext cx="2001968" cy="800787"/>
        </a:xfrm>
        <a:prstGeom prst="chevron">
          <a:avLst/>
        </a:prstGeom>
        <a:solidFill>
          <a:srgbClr val="2D3E50"/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Identify Problem </a:t>
          </a:r>
        </a:p>
      </dsp:txBody>
      <dsp:txXfrm>
        <a:off x="402643" y="2366968"/>
        <a:ext cx="1201181" cy="800787"/>
      </dsp:txXfrm>
    </dsp:sp>
    <dsp:sp modelId="{357605CC-6597-4A87-AA7F-14067DBF7DE8}">
      <dsp:nvSpPr>
        <dsp:cNvPr id="0" name=""/>
        <dsp:cNvSpPr/>
      </dsp:nvSpPr>
      <dsp:spPr>
        <a:xfrm>
          <a:off x="1804021" y="2366968"/>
          <a:ext cx="2001968" cy="800787"/>
        </a:xfrm>
        <a:prstGeom prst="chevron">
          <a:avLst/>
        </a:prstGeom>
        <a:solidFill>
          <a:srgbClr val="8D44AD"/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Data Gathering </a:t>
          </a:r>
        </a:p>
      </dsp:txBody>
      <dsp:txXfrm>
        <a:off x="2204415" y="2366968"/>
        <a:ext cx="1201181" cy="800787"/>
      </dsp:txXfrm>
    </dsp:sp>
    <dsp:sp modelId="{D66DB8D0-7C61-4B78-A14F-3925586D8949}">
      <dsp:nvSpPr>
        <dsp:cNvPr id="0" name=""/>
        <dsp:cNvSpPr/>
      </dsp:nvSpPr>
      <dsp:spPr>
        <a:xfrm>
          <a:off x="3605793" y="2366968"/>
          <a:ext cx="2001968" cy="800787"/>
        </a:xfrm>
        <a:prstGeom prst="chevron">
          <a:avLst/>
        </a:prstGeom>
        <a:solidFill>
          <a:srgbClr val="297FB8"/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Data Cleaning</a:t>
          </a:r>
        </a:p>
      </dsp:txBody>
      <dsp:txXfrm>
        <a:off x="4006187" y="2366968"/>
        <a:ext cx="1201181" cy="800787"/>
      </dsp:txXfrm>
    </dsp:sp>
    <dsp:sp modelId="{86D4ABDC-FFDF-47F1-93AE-B99FE41F65C7}">
      <dsp:nvSpPr>
        <dsp:cNvPr id="0" name=""/>
        <dsp:cNvSpPr/>
      </dsp:nvSpPr>
      <dsp:spPr>
        <a:xfrm>
          <a:off x="5407564" y="2366968"/>
          <a:ext cx="2001968" cy="800787"/>
        </a:xfrm>
        <a:prstGeom prst="chevron">
          <a:avLst/>
        </a:prstGeom>
        <a:solidFill>
          <a:srgbClr val="27AE61"/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Data Analysis</a:t>
          </a:r>
        </a:p>
      </dsp:txBody>
      <dsp:txXfrm>
        <a:off x="5807958" y="2366968"/>
        <a:ext cx="1201181" cy="800787"/>
      </dsp:txXfrm>
    </dsp:sp>
    <dsp:sp modelId="{7A1D1F3C-72D0-40FD-8ACC-907E39EC8EC7}">
      <dsp:nvSpPr>
        <dsp:cNvPr id="0" name=""/>
        <dsp:cNvSpPr/>
      </dsp:nvSpPr>
      <dsp:spPr>
        <a:xfrm>
          <a:off x="7209336" y="2366968"/>
          <a:ext cx="2001968" cy="800787"/>
        </a:xfrm>
        <a:prstGeom prst="chevron">
          <a:avLst/>
        </a:prstGeom>
        <a:solidFill>
          <a:srgbClr val="E84C3D"/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Output format</a:t>
          </a:r>
        </a:p>
      </dsp:txBody>
      <dsp:txXfrm>
        <a:off x="7609730" y="2366968"/>
        <a:ext cx="1201181" cy="8007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F3D342-EFFB-BE49-9F5B-B522D2FBEC4D}" type="datetimeFigureOut">
              <a:rPr lang="en-US" smtClean="0"/>
              <a:pPr/>
              <a:t>8/29/17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6B2F9-7ADC-CA44-BE15-5E4974FF2C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64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58C711-0475-E440-ABCA-E6B3FB290941}" type="datetimeFigureOut">
              <a:rPr lang="en-US" smtClean="0"/>
              <a:t>8/29/17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F9C76-44F4-654C-90F0-EFC9C844F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90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8/29/17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5367867"/>
          </a:xfrm>
          <a:prstGeom prst="rect">
            <a:avLst/>
          </a:prstGeom>
          <a:gradFill flip="none" rotWithShape="1">
            <a:gsLst>
              <a:gs pos="100000">
                <a:srgbClr val="E0E1DD"/>
              </a:gs>
              <a:gs pos="0">
                <a:srgbClr val="BCBDBC"/>
              </a:gs>
            </a:gsLst>
            <a:lin ang="201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andEagle Horiz OYS 3C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687" y="5747606"/>
            <a:ext cx="1913480" cy="74875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419769"/>
            <a:ext cx="2915118" cy="304800"/>
          </a:xfrm>
          <a:prstGeom prst="rect">
            <a:avLst/>
          </a:prstGeom>
          <a:solidFill>
            <a:srgbClr val="32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rtlCol="0" anchor="ctr" anchorCtr="0">
            <a:normAutofit/>
          </a:bodyPr>
          <a:lstStyle/>
          <a:p>
            <a:pPr lvl="0" algn="l"/>
            <a:r>
              <a:rPr lang="en-US" sz="1200" baseline="0" dirty="0">
                <a:latin typeface="Arial"/>
                <a:cs typeface="Arial"/>
              </a:rPr>
              <a:t>ENTERPRISE CTO</a:t>
            </a:r>
            <a:endParaRPr lang="en-US" sz="1200" dirty="0">
              <a:latin typeface="Arial"/>
              <a:cs typeface="Arial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5235201"/>
            <a:ext cx="9168582" cy="132666"/>
            <a:chOff x="0" y="5235201"/>
            <a:chExt cx="9168582" cy="132666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5235201"/>
              <a:ext cx="1833966" cy="132666"/>
            </a:xfrm>
            <a:prstGeom prst="rect">
              <a:avLst/>
            </a:prstGeom>
            <a:solidFill>
              <a:srgbClr val="003B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833966" y="5235201"/>
              <a:ext cx="1833966" cy="132666"/>
            </a:xfrm>
            <a:prstGeom prst="rect">
              <a:avLst/>
            </a:prstGeom>
            <a:solidFill>
              <a:srgbClr val="32629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3667932" y="5235201"/>
              <a:ext cx="1833966" cy="132666"/>
            </a:xfrm>
            <a:prstGeom prst="rect">
              <a:avLst/>
            </a:prstGeom>
            <a:solidFill>
              <a:srgbClr val="003B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5501898" y="5235201"/>
              <a:ext cx="1833966" cy="132666"/>
            </a:xfrm>
            <a:prstGeom prst="rect">
              <a:avLst/>
            </a:prstGeom>
            <a:solidFill>
              <a:srgbClr val="32629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7334616" y="5235201"/>
              <a:ext cx="1833966" cy="132666"/>
            </a:xfrm>
            <a:prstGeom prst="rect">
              <a:avLst/>
            </a:prstGeom>
            <a:solidFill>
              <a:srgbClr val="003B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8822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E453-7A98-2D46-ACF4-96DF788BA0C1}" type="datetimeFigureOut">
              <a:rPr lang="en-US" smtClean="0"/>
              <a:pPr/>
              <a:t>8/29/17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8598-2256-7E42-9AC1-EE8487CA53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78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E453-7A98-2D46-ACF4-96DF788BA0C1}" type="datetimeFigureOut">
              <a:rPr lang="en-US" smtClean="0"/>
              <a:pPr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8598-2256-7E42-9AC1-EE8487CA53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68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E453-7A98-2D46-ACF4-96DF788BA0C1}" type="datetimeFigureOut">
              <a:rPr lang="en-US" smtClean="0"/>
              <a:pPr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8598-2256-7E42-9AC1-EE8487CA53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2678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E453-7A98-2D46-ACF4-96DF788BA0C1}" type="datetimeFigureOut">
              <a:rPr lang="en-US" smtClean="0"/>
              <a:pPr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8598-2256-7E42-9AC1-EE8487CA53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8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E453-7A98-2D46-ACF4-96DF788BA0C1}" type="datetimeFigureOut">
              <a:rPr lang="en-US" smtClean="0"/>
              <a:pPr/>
              <a:t>8/29/17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8598-2256-7E42-9AC1-EE8487CA53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92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E453-7A98-2D46-ACF4-96DF788BA0C1}" type="datetimeFigureOut">
              <a:rPr lang="en-US" smtClean="0"/>
              <a:pPr/>
              <a:t>8/29/17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8598-2256-7E42-9AC1-EE8487CA53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24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E453-7A98-2D46-ACF4-96DF788BA0C1}" type="datetimeFigureOut">
              <a:rPr lang="en-US" smtClean="0"/>
              <a:pPr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8598-2256-7E42-9AC1-EE8487CA53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70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E453-7A98-2D46-ACF4-96DF788BA0C1}" type="datetimeFigureOut">
              <a:rPr lang="en-US" smtClean="0"/>
              <a:pPr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8598-2256-7E42-9AC1-EE8487CA53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547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0" y="5103272"/>
            <a:ext cx="9144000" cy="1766532"/>
          </a:xfrm>
          <a:prstGeom prst="rect">
            <a:avLst/>
          </a:prstGeom>
          <a:gradFill flip="none" rotWithShape="1">
            <a:gsLst>
              <a:gs pos="0">
                <a:srgbClr val="E0E1DD"/>
              </a:gs>
              <a:gs pos="100000">
                <a:srgbClr val="BCBDBC"/>
              </a:gs>
            </a:gsLst>
            <a:lin ang="123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 userDrawn="1"/>
        </p:nvSpPr>
        <p:spPr>
          <a:xfrm>
            <a:off x="0" y="1"/>
            <a:ext cx="9144000" cy="1766532"/>
          </a:xfrm>
          <a:prstGeom prst="rect">
            <a:avLst/>
          </a:prstGeom>
          <a:gradFill flip="none" rotWithShape="1">
            <a:gsLst>
              <a:gs pos="100000">
                <a:srgbClr val="E0E1DD"/>
              </a:gs>
              <a:gs pos="0">
                <a:srgbClr val="BCBDBC"/>
              </a:gs>
            </a:gsLst>
            <a:lin ang="201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5"/>
          <p:cNvSpPr>
            <a:spLocks noGrp="1"/>
          </p:cNvSpPr>
          <p:nvPr>
            <p:ph type="subTitle" idx="1" hasCustomPrompt="1"/>
          </p:nvPr>
        </p:nvSpPr>
        <p:spPr>
          <a:xfrm>
            <a:off x="685800" y="3683000"/>
            <a:ext cx="7772400" cy="609600"/>
          </a:xfrm>
        </p:spPr>
        <p:txBody>
          <a:bodyPr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0">
                <a:solidFill>
                  <a:srgbClr val="326295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Subhead here</a:t>
            </a:r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624" y="1641449"/>
            <a:ext cx="9168582" cy="132666"/>
            <a:chOff x="0" y="5235201"/>
            <a:chExt cx="9168582" cy="132666"/>
          </a:xfrm>
        </p:grpSpPr>
        <p:sp>
          <p:nvSpPr>
            <p:cNvPr id="36" name="Rectangle 35"/>
            <p:cNvSpPr/>
            <p:nvPr userDrawn="1"/>
          </p:nvSpPr>
          <p:spPr>
            <a:xfrm>
              <a:off x="0" y="5235201"/>
              <a:ext cx="1833966" cy="132666"/>
            </a:xfrm>
            <a:prstGeom prst="rect">
              <a:avLst/>
            </a:prstGeom>
            <a:solidFill>
              <a:srgbClr val="003B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1833966" y="5235201"/>
              <a:ext cx="1833966" cy="132666"/>
            </a:xfrm>
            <a:prstGeom prst="rect">
              <a:avLst/>
            </a:prstGeom>
            <a:solidFill>
              <a:srgbClr val="32629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 userDrawn="1"/>
          </p:nvSpPr>
          <p:spPr>
            <a:xfrm>
              <a:off x="3667932" y="5235201"/>
              <a:ext cx="1833966" cy="132666"/>
            </a:xfrm>
            <a:prstGeom prst="rect">
              <a:avLst/>
            </a:prstGeom>
            <a:solidFill>
              <a:srgbClr val="003B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5501898" y="5235201"/>
              <a:ext cx="1833966" cy="132666"/>
            </a:xfrm>
            <a:prstGeom prst="rect">
              <a:avLst/>
            </a:prstGeom>
            <a:solidFill>
              <a:srgbClr val="32629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7334616" y="5235201"/>
              <a:ext cx="1833966" cy="132666"/>
            </a:xfrm>
            <a:prstGeom prst="rect">
              <a:avLst/>
            </a:prstGeom>
            <a:solidFill>
              <a:srgbClr val="003B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 userDrawn="1"/>
        </p:nvGrpSpPr>
        <p:grpSpPr>
          <a:xfrm>
            <a:off x="0" y="5089903"/>
            <a:ext cx="9168582" cy="132666"/>
            <a:chOff x="0" y="5235201"/>
            <a:chExt cx="9168582" cy="132666"/>
          </a:xfrm>
        </p:grpSpPr>
        <p:sp>
          <p:nvSpPr>
            <p:cNvPr id="26" name="Rectangle 25"/>
            <p:cNvSpPr/>
            <p:nvPr userDrawn="1"/>
          </p:nvSpPr>
          <p:spPr>
            <a:xfrm>
              <a:off x="0" y="5235201"/>
              <a:ext cx="1833966" cy="132666"/>
            </a:xfrm>
            <a:prstGeom prst="rect">
              <a:avLst/>
            </a:prstGeom>
            <a:solidFill>
              <a:srgbClr val="003B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1833966" y="5235201"/>
              <a:ext cx="1833966" cy="132666"/>
            </a:xfrm>
            <a:prstGeom prst="rect">
              <a:avLst/>
            </a:prstGeom>
            <a:solidFill>
              <a:srgbClr val="32629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3667932" y="5235201"/>
              <a:ext cx="1833966" cy="132666"/>
            </a:xfrm>
            <a:prstGeom prst="rect">
              <a:avLst/>
            </a:prstGeom>
            <a:solidFill>
              <a:srgbClr val="003B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 userDrawn="1"/>
          </p:nvSpPr>
          <p:spPr>
            <a:xfrm>
              <a:off x="5501898" y="5235201"/>
              <a:ext cx="1833966" cy="132666"/>
            </a:xfrm>
            <a:prstGeom prst="rect">
              <a:avLst/>
            </a:prstGeom>
            <a:solidFill>
              <a:srgbClr val="32629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7334616" y="5235201"/>
              <a:ext cx="1833966" cy="132666"/>
            </a:xfrm>
            <a:prstGeom prst="rect">
              <a:avLst/>
            </a:prstGeom>
            <a:solidFill>
              <a:srgbClr val="003B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Slide Number Placeholder 5"/>
          <p:cNvSpPr txBox="1">
            <a:spLocks/>
          </p:cNvSpPr>
          <p:nvPr userDrawn="1"/>
        </p:nvSpPr>
        <p:spPr>
          <a:xfrm>
            <a:off x="497840" y="6289004"/>
            <a:ext cx="35952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latin typeface="Arial"/>
                <a:cs typeface="Arial"/>
              </a:rPr>
              <a:t>ENTERPRISE CTO</a:t>
            </a:r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448676" y="6334073"/>
            <a:ext cx="0" cy="270672"/>
          </a:xfrm>
          <a:prstGeom prst="line">
            <a:avLst/>
          </a:prstGeom>
          <a:ln>
            <a:solidFill>
              <a:srgbClr val="3262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68160" y="6289004"/>
            <a:ext cx="2133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EB0C8598-2256-7E42-9AC1-EE8487CA53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362200"/>
            <a:ext cx="7772400" cy="1295400"/>
          </a:xfrm>
        </p:spPr>
        <p:txBody>
          <a:bodyPr anchor="t">
            <a:noAutofit/>
          </a:bodyPr>
          <a:lstStyle>
            <a:lvl1pPr algn="l">
              <a:defRPr sz="3600" b="0" i="0" spc="0" baseline="0">
                <a:solidFill>
                  <a:srgbClr val="003B5C"/>
                </a:solidFill>
                <a:latin typeface="Arial"/>
                <a:cs typeface="Arial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4000" b="1" spc="250" dirty="0"/>
              <a:t>Presentation Title</a:t>
            </a:r>
            <a:br>
              <a:rPr lang="en-US" sz="4000" b="1" spc="250" dirty="0"/>
            </a:br>
            <a:r>
              <a:rPr lang="en-US" sz="4000" spc="150" dirty="0">
                <a:solidFill>
                  <a:srgbClr val="747678"/>
                </a:solidFill>
              </a:rPr>
              <a:t>Can Wrap Lines</a:t>
            </a:r>
          </a:p>
        </p:txBody>
      </p:sp>
    </p:spTree>
    <p:extLst>
      <p:ext uri="{BB962C8B-B14F-4D97-AF65-F5344CB8AC3E}">
        <p14:creationId xmlns:p14="http://schemas.microsoft.com/office/powerpoint/2010/main" val="33228479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367867"/>
          </a:xfrm>
          <a:prstGeom prst="rect">
            <a:avLst/>
          </a:prstGeom>
          <a:gradFill flip="none" rotWithShape="1">
            <a:gsLst>
              <a:gs pos="100000">
                <a:srgbClr val="E0E1DD"/>
              </a:gs>
              <a:gs pos="0">
                <a:srgbClr val="BCBDBC"/>
              </a:gs>
            </a:gsLst>
            <a:lin ang="201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andEagle Horiz OYS 3C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687" y="5747606"/>
            <a:ext cx="1913480" cy="74875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419769"/>
            <a:ext cx="2915118" cy="304800"/>
          </a:xfrm>
          <a:prstGeom prst="rect">
            <a:avLst/>
          </a:prstGeom>
          <a:solidFill>
            <a:srgbClr val="32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rtlCol="0" anchor="ctr" anchorCtr="0">
            <a:normAutofit/>
          </a:bodyPr>
          <a:lstStyle/>
          <a:p>
            <a:pPr lvl="0" algn="l"/>
            <a:r>
              <a:rPr lang="en-US" sz="1200" baseline="0" dirty="0">
                <a:latin typeface="Arial"/>
                <a:cs typeface="Arial"/>
              </a:rPr>
              <a:t>ENTERPRISE CTO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09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905000"/>
            <a:ext cx="7772400" cy="1295400"/>
          </a:xfrm>
        </p:spPr>
        <p:txBody>
          <a:bodyPr anchor="t">
            <a:noAutofit/>
          </a:bodyPr>
          <a:lstStyle>
            <a:lvl1pPr algn="l">
              <a:defRPr sz="3600" b="0" i="0" baseline="0">
                <a:solidFill>
                  <a:srgbClr val="003B5C"/>
                </a:solidFill>
                <a:latin typeface="Arial"/>
                <a:cs typeface="Arial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4000" b="1" spc="250" dirty="0"/>
              <a:t>Presentation Title</a:t>
            </a:r>
            <a:br>
              <a:rPr lang="en-US" sz="4000" b="1" spc="250" dirty="0"/>
            </a:br>
            <a:r>
              <a:rPr lang="en-US" sz="4000" spc="150" dirty="0">
                <a:solidFill>
                  <a:srgbClr val="747678"/>
                </a:solidFill>
              </a:rPr>
              <a:t>Can Wrap Lines</a:t>
            </a:r>
          </a:p>
        </p:txBody>
      </p:sp>
      <p:sp>
        <p:nvSpPr>
          <p:cNvPr id="1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200400"/>
            <a:ext cx="7772400" cy="609600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rgbClr val="326295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Subhead here</a:t>
            </a:r>
          </a:p>
        </p:txBody>
      </p:sp>
      <p:grpSp>
        <p:nvGrpSpPr>
          <p:cNvPr id="124" name="Group 123"/>
          <p:cNvGrpSpPr/>
          <p:nvPr userDrawn="1"/>
        </p:nvGrpSpPr>
        <p:grpSpPr>
          <a:xfrm>
            <a:off x="0" y="5235201"/>
            <a:ext cx="9168582" cy="132666"/>
            <a:chOff x="0" y="5235201"/>
            <a:chExt cx="9168582" cy="132666"/>
          </a:xfrm>
        </p:grpSpPr>
        <p:sp>
          <p:nvSpPr>
            <p:cNvPr id="64" name="Rectangle 63"/>
            <p:cNvSpPr/>
            <p:nvPr userDrawn="1"/>
          </p:nvSpPr>
          <p:spPr>
            <a:xfrm>
              <a:off x="0" y="5235201"/>
              <a:ext cx="1833966" cy="132666"/>
            </a:xfrm>
            <a:prstGeom prst="rect">
              <a:avLst/>
            </a:prstGeom>
            <a:solidFill>
              <a:srgbClr val="003B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 userDrawn="1"/>
          </p:nvSpPr>
          <p:spPr>
            <a:xfrm>
              <a:off x="1833966" y="5235201"/>
              <a:ext cx="1833966" cy="132666"/>
            </a:xfrm>
            <a:prstGeom prst="rect">
              <a:avLst/>
            </a:prstGeom>
            <a:solidFill>
              <a:srgbClr val="32629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 userDrawn="1"/>
          </p:nvSpPr>
          <p:spPr>
            <a:xfrm>
              <a:off x="3667932" y="5235201"/>
              <a:ext cx="1833966" cy="132666"/>
            </a:xfrm>
            <a:prstGeom prst="rect">
              <a:avLst/>
            </a:prstGeom>
            <a:solidFill>
              <a:srgbClr val="003B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 userDrawn="1"/>
          </p:nvSpPr>
          <p:spPr>
            <a:xfrm>
              <a:off x="5501898" y="5235201"/>
              <a:ext cx="1833966" cy="132666"/>
            </a:xfrm>
            <a:prstGeom prst="rect">
              <a:avLst/>
            </a:prstGeom>
            <a:solidFill>
              <a:srgbClr val="32629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 userDrawn="1"/>
          </p:nvSpPr>
          <p:spPr>
            <a:xfrm>
              <a:off x="7334616" y="5235201"/>
              <a:ext cx="1833966" cy="132666"/>
            </a:xfrm>
            <a:prstGeom prst="rect">
              <a:avLst/>
            </a:prstGeom>
            <a:solidFill>
              <a:srgbClr val="003B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671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8/29/17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8598-2256-7E42-9AC1-EE8487CA5351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6737712"/>
            <a:ext cx="9168582" cy="132666"/>
            <a:chOff x="0" y="6733528"/>
            <a:chExt cx="9168582" cy="132666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6733528"/>
              <a:ext cx="1833966" cy="132666"/>
            </a:xfrm>
            <a:prstGeom prst="rect">
              <a:avLst/>
            </a:prstGeom>
            <a:solidFill>
              <a:srgbClr val="003B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1833966" y="6733528"/>
              <a:ext cx="1833966" cy="132666"/>
            </a:xfrm>
            <a:prstGeom prst="rect">
              <a:avLst/>
            </a:prstGeom>
            <a:solidFill>
              <a:srgbClr val="32629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3667932" y="6733528"/>
              <a:ext cx="1833966" cy="132666"/>
            </a:xfrm>
            <a:prstGeom prst="rect">
              <a:avLst/>
            </a:prstGeom>
            <a:solidFill>
              <a:srgbClr val="003B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5501898" y="6733528"/>
              <a:ext cx="1833966" cy="132666"/>
            </a:xfrm>
            <a:prstGeom prst="rect">
              <a:avLst/>
            </a:prstGeom>
            <a:solidFill>
              <a:srgbClr val="32629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7334616" y="6733528"/>
              <a:ext cx="1833966" cy="132666"/>
            </a:xfrm>
            <a:prstGeom prst="rect">
              <a:avLst/>
            </a:prstGeom>
            <a:solidFill>
              <a:srgbClr val="003B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497840" y="6289004"/>
            <a:ext cx="35952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747678"/>
                </a:solidFill>
                <a:latin typeface="Arial"/>
                <a:cs typeface="Arial"/>
              </a:rPr>
              <a:t>ENTERPRISE CTO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48676" y="6334073"/>
            <a:ext cx="0" cy="270672"/>
          </a:xfrm>
          <a:prstGeom prst="line">
            <a:avLst/>
          </a:prstGeom>
          <a:ln>
            <a:solidFill>
              <a:srgbClr val="3262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2224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68160" y="6289004"/>
            <a:ext cx="2133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EB0C8598-2256-7E42-9AC1-EE8487CA53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97840" y="335935"/>
            <a:ext cx="8188960" cy="683239"/>
          </a:xfrm>
        </p:spPr>
        <p:txBody>
          <a:bodyPr bIns="0" anchor="b" anchorCtr="0">
            <a:normAutofit/>
          </a:bodyPr>
          <a:lstStyle>
            <a:lvl1pPr algn="l">
              <a:lnSpc>
                <a:spcPts val="2680"/>
              </a:lnSpc>
              <a:defRPr sz="2400" b="0" spc="100" baseline="0">
                <a:solidFill>
                  <a:srgbClr val="003B5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Place Headline Here (24 PT Arial, </a:t>
            </a:r>
            <a:br>
              <a:rPr lang="en-US" dirty="0"/>
            </a:br>
            <a:r>
              <a:rPr lang="en-US" dirty="0"/>
              <a:t>regular) Can Wrap Lines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97840" y="1295400"/>
            <a:ext cx="8341360" cy="4343400"/>
          </a:xfrm>
        </p:spPr>
        <p:txBody>
          <a:bodyPr>
            <a:normAutofit/>
          </a:bodyPr>
          <a:lstStyle>
            <a:lvl1pPr>
              <a:defRPr sz="1600" baseline="0">
                <a:solidFill>
                  <a:srgbClr val="747678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600" baseline="0">
                <a:solidFill>
                  <a:srgbClr val="747678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600" baseline="0">
                <a:solidFill>
                  <a:srgbClr val="747678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600" baseline="0">
                <a:solidFill>
                  <a:srgbClr val="747678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600" baseline="0">
                <a:solidFill>
                  <a:srgbClr val="747678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0" y="6737712"/>
            <a:ext cx="9168582" cy="132666"/>
            <a:chOff x="0" y="6733528"/>
            <a:chExt cx="9168582" cy="132666"/>
          </a:xfrm>
        </p:grpSpPr>
        <p:sp>
          <p:nvSpPr>
            <p:cNvPr id="12" name="Rectangle 11"/>
            <p:cNvSpPr/>
            <p:nvPr userDrawn="1"/>
          </p:nvSpPr>
          <p:spPr>
            <a:xfrm>
              <a:off x="0" y="6733528"/>
              <a:ext cx="1833966" cy="132666"/>
            </a:xfrm>
            <a:prstGeom prst="rect">
              <a:avLst/>
            </a:prstGeom>
            <a:solidFill>
              <a:srgbClr val="003B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1833966" y="6733528"/>
              <a:ext cx="1833966" cy="132666"/>
            </a:xfrm>
            <a:prstGeom prst="rect">
              <a:avLst/>
            </a:prstGeom>
            <a:solidFill>
              <a:srgbClr val="32629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3667932" y="6733528"/>
              <a:ext cx="1833966" cy="132666"/>
            </a:xfrm>
            <a:prstGeom prst="rect">
              <a:avLst/>
            </a:prstGeom>
            <a:solidFill>
              <a:srgbClr val="003B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5501898" y="6733528"/>
              <a:ext cx="1833966" cy="132666"/>
            </a:xfrm>
            <a:prstGeom prst="rect">
              <a:avLst/>
            </a:prstGeom>
            <a:solidFill>
              <a:srgbClr val="32629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7334616" y="6733528"/>
              <a:ext cx="1833966" cy="132666"/>
            </a:xfrm>
            <a:prstGeom prst="rect">
              <a:avLst/>
            </a:prstGeom>
            <a:solidFill>
              <a:srgbClr val="003B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497840" y="6289004"/>
            <a:ext cx="35952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747678"/>
                </a:solidFill>
                <a:latin typeface="Arial"/>
                <a:cs typeface="Arial"/>
              </a:rPr>
              <a:t>ENTERPRISE CTO</a:t>
            </a:r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448676" y="6334073"/>
            <a:ext cx="0" cy="270672"/>
          </a:xfrm>
          <a:prstGeom prst="line">
            <a:avLst/>
          </a:prstGeom>
          <a:ln>
            <a:solidFill>
              <a:srgbClr val="3262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043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0"/>
            <a:ext cx="9168582" cy="1766532"/>
          </a:xfrm>
          <a:prstGeom prst="rect">
            <a:avLst/>
          </a:prstGeom>
          <a:gradFill flip="none" rotWithShape="1">
            <a:gsLst>
              <a:gs pos="0">
                <a:srgbClr val="003B5C"/>
              </a:gs>
              <a:gs pos="100000">
                <a:srgbClr val="326295"/>
              </a:gs>
            </a:gsLst>
            <a:lin ang="201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>
            <a:off x="0" y="5103273"/>
            <a:ext cx="9168582" cy="1768095"/>
          </a:xfrm>
          <a:prstGeom prst="rect">
            <a:avLst/>
          </a:prstGeom>
          <a:gradFill flip="none" rotWithShape="1">
            <a:gsLst>
              <a:gs pos="100000">
                <a:srgbClr val="003B5C"/>
              </a:gs>
              <a:gs pos="0">
                <a:srgbClr val="326295"/>
              </a:gs>
            </a:gsLst>
            <a:lin ang="123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5"/>
          <p:cNvSpPr>
            <a:spLocks noGrp="1"/>
          </p:cNvSpPr>
          <p:nvPr>
            <p:ph type="subTitle" idx="1" hasCustomPrompt="1"/>
          </p:nvPr>
        </p:nvSpPr>
        <p:spPr>
          <a:xfrm>
            <a:off x="685800" y="3683000"/>
            <a:ext cx="7772400" cy="609600"/>
          </a:xfrm>
        </p:spPr>
        <p:txBody>
          <a:bodyPr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0">
                <a:solidFill>
                  <a:srgbClr val="326295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Subhead here</a:t>
            </a:r>
          </a:p>
        </p:txBody>
      </p:sp>
      <p:sp>
        <p:nvSpPr>
          <p:cNvPr id="21" name="Slide Number Placeholder 5"/>
          <p:cNvSpPr txBox="1">
            <a:spLocks/>
          </p:cNvSpPr>
          <p:nvPr userDrawn="1"/>
        </p:nvSpPr>
        <p:spPr>
          <a:xfrm>
            <a:off x="497840" y="6289004"/>
            <a:ext cx="35952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ENTERPRISE CTO</a:t>
            </a:r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448676" y="6334073"/>
            <a:ext cx="0" cy="270672"/>
          </a:xfrm>
          <a:prstGeom prst="line">
            <a:avLst/>
          </a:prstGeom>
          <a:ln>
            <a:solidFill>
              <a:srgbClr val="3262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362200"/>
            <a:ext cx="7772400" cy="1295400"/>
          </a:xfrm>
        </p:spPr>
        <p:txBody>
          <a:bodyPr anchor="t">
            <a:noAutofit/>
          </a:bodyPr>
          <a:lstStyle>
            <a:lvl1pPr algn="l">
              <a:defRPr sz="3600" b="0" i="0" spc="0" baseline="0">
                <a:solidFill>
                  <a:srgbClr val="003B5C"/>
                </a:solidFill>
                <a:latin typeface="Arial"/>
                <a:cs typeface="Arial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4000" b="1" spc="250" dirty="0"/>
              <a:t>Presentation Title</a:t>
            </a:r>
            <a:br>
              <a:rPr lang="en-US" sz="4000" b="1" spc="250" dirty="0"/>
            </a:br>
            <a:r>
              <a:rPr lang="en-US" sz="4000" spc="150" dirty="0">
                <a:solidFill>
                  <a:srgbClr val="747678"/>
                </a:solidFill>
              </a:rPr>
              <a:t>Can Wrap Lines</a:t>
            </a: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0" y="5089904"/>
            <a:ext cx="9168582" cy="132666"/>
            <a:chOff x="0" y="5235201"/>
            <a:chExt cx="9168582" cy="132666"/>
          </a:xfrm>
        </p:grpSpPr>
        <p:sp>
          <p:nvSpPr>
            <p:cNvPr id="28" name="Rectangle 27"/>
            <p:cNvSpPr/>
            <p:nvPr userDrawn="1"/>
          </p:nvSpPr>
          <p:spPr>
            <a:xfrm>
              <a:off x="0" y="5235201"/>
              <a:ext cx="1833966" cy="132666"/>
            </a:xfrm>
            <a:prstGeom prst="rect">
              <a:avLst/>
            </a:prstGeom>
            <a:solidFill>
              <a:srgbClr val="003B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 userDrawn="1"/>
          </p:nvSpPr>
          <p:spPr>
            <a:xfrm>
              <a:off x="1833966" y="5235201"/>
              <a:ext cx="1833966" cy="132666"/>
            </a:xfrm>
            <a:prstGeom prst="rect">
              <a:avLst/>
            </a:prstGeom>
            <a:solidFill>
              <a:srgbClr val="32629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 userDrawn="1"/>
          </p:nvSpPr>
          <p:spPr>
            <a:xfrm>
              <a:off x="3667932" y="5235201"/>
              <a:ext cx="1833966" cy="132666"/>
            </a:xfrm>
            <a:prstGeom prst="rect">
              <a:avLst/>
            </a:prstGeom>
            <a:solidFill>
              <a:srgbClr val="003B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5501898" y="5235201"/>
              <a:ext cx="1833966" cy="132666"/>
            </a:xfrm>
            <a:prstGeom prst="rect">
              <a:avLst/>
            </a:prstGeom>
            <a:solidFill>
              <a:srgbClr val="32629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7334616" y="5235201"/>
              <a:ext cx="1833966" cy="132666"/>
            </a:xfrm>
            <a:prstGeom prst="rect">
              <a:avLst/>
            </a:prstGeom>
            <a:solidFill>
              <a:srgbClr val="003B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 userDrawn="1"/>
        </p:nvGrpSpPr>
        <p:grpSpPr>
          <a:xfrm>
            <a:off x="0" y="1629984"/>
            <a:ext cx="9168582" cy="132666"/>
            <a:chOff x="0" y="5235201"/>
            <a:chExt cx="9168582" cy="132666"/>
          </a:xfrm>
        </p:grpSpPr>
        <p:sp>
          <p:nvSpPr>
            <p:cNvPr id="34" name="Rectangle 33"/>
            <p:cNvSpPr/>
            <p:nvPr userDrawn="1"/>
          </p:nvSpPr>
          <p:spPr>
            <a:xfrm>
              <a:off x="0" y="5235201"/>
              <a:ext cx="1833966" cy="132666"/>
            </a:xfrm>
            <a:prstGeom prst="rect">
              <a:avLst/>
            </a:prstGeom>
            <a:solidFill>
              <a:srgbClr val="003B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1833966" y="5235201"/>
              <a:ext cx="1833966" cy="132666"/>
            </a:xfrm>
            <a:prstGeom prst="rect">
              <a:avLst/>
            </a:prstGeom>
            <a:solidFill>
              <a:srgbClr val="32629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3667932" y="5235201"/>
              <a:ext cx="1833966" cy="132666"/>
            </a:xfrm>
            <a:prstGeom prst="rect">
              <a:avLst/>
            </a:prstGeom>
            <a:solidFill>
              <a:srgbClr val="003B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5501898" y="5235201"/>
              <a:ext cx="1833966" cy="132666"/>
            </a:xfrm>
            <a:prstGeom prst="rect">
              <a:avLst/>
            </a:prstGeom>
            <a:solidFill>
              <a:srgbClr val="32629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 userDrawn="1"/>
          </p:nvSpPr>
          <p:spPr>
            <a:xfrm>
              <a:off x="7334616" y="5235201"/>
              <a:ext cx="1833966" cy="132666"/>
            </a:xfrm>
            <a:prstGeom prst="rect">
              <a:avLst/>
            </a:prstGeom>
            <a:solidFill>
              <a:srgbClr val="003B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5150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E453-7A98-2D46-ACF4-96DF788BA0C1}" type="datetimeFigureOut">
              <a:rPr lang="en-US" smtClean="0"/>
              <a:pPr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8598-2256-7E42-9AC1-EE8487CA53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45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E453-7A98-2D46-ACF4-96DF788BA0C1}" type="datetimeFigureOut">
              <a:rPr lang="en-US" smtClean="0"/>
              <a:pPr/>
              <a:t>8/29/17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8598-2256-7E42-9AC1-EE8487CA53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55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E453-7A98-2D46-ACF4-96DF788BA0C1}" type="datetimeFigureOut">
              <a:rPr lang="en-US" smtClean="0"/>
              <a:pPr/>
              <a:t>8/29/17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8598-2256-7E42-9AC1-EE8487CA53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45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E453-7A98-2D46-ACF4-96DF788BA0C1}" type="datetimeFigureOut">
              <a:rPr lang="en-US" smtClean="0"/>
              <a:pPr/>
              <a:t>8/29/17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8598-2256-7E42-9AC1-EE8487CA53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56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E453-7A98-2D46-ACF4-96DF788BA0C1}" type="datetimeFigureOut">
              <a:rPr lang="en-US" smtClean="0"/>
              <a:pPr/>
              <a:t>8/29/17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8598-2256-7E42-9AC1-EE8487CA53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5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E453-7A98-2D46-ACF4-96DF788BA0C1}" type="datetimeFigureOut">
              <a:rPr lang="en-US" smtClean="0"/>
              <a:pPr/>
              <a:t>8/29/17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8598-2256-7E42-9AC1-EE8487CA53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E453-7A98-2D46-ACF4-96DF788BA0C1}" type="datetimeFigureOut">
              <a:rPr lang="en-US" smtClean="0"/>
              <a:pPr/>
              <a:t>8/29/17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8598-2256-7E42-9AC1-EE8487CA53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27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42E453-7A98-2D46-ACF4-96DF788BA0C1}" type="datetimeFigureOut">
              <a:rPr lang="en-US" smtClean="0"/>
              <a:pPr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C8598-2256-7E42-9AC1-EE8487CA53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52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11" r:id="rId18"/>
    <p:sldLayoutId id="2147483649" r:id="rId19"/>
    <p:sldLayoutId id="2147483650" r:id="rId20"/>
    <p:sldLayoutId id="2147483654" r:id="rId21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EB0C8598-2256-7E42-9AC1-EE8487CA5351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43075" y="64150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0" y="1741386"/>
            <a:ext cx="10137590" cy="511661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060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EB0C8598-2256-7E42-9AC1-EE8487CA535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Does it only work for public traded companies?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Partly. Data analysis an output graph database will remain the same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How do I get CIK number?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There is a file with all companies’ names and CIK to look up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Sec.gov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pPr lvl="1"/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003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EB0C8598-2256-7E42-9AC1-EE8487CA535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spc="250" dirty="0"/>
              <a:t>What’s next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573" y="1676400"/>
            <a:ext cx="6711654" cy="419548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Validate normalized name</a:t>
            </a:r>
          </a:p>
          <a:p>
            <a:pPr marL="1028712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Clear duplicates by linking back to entity extraction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Data Augmentation</a:t>
            </a:r>
          </a:p>
          <a:p>
            <a:pPr marL="1028712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Adding labels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Scale up from 8 to 3000</a:t>
            </a:r>
          </a:p>
          <a:p>
            <a:pPr marL="1028712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Threads, GPU and parallelism</a:t>
            </a:r>
          </a:p>
          <a:p>
            <a:pPr marL="1028712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Cloud services</a:t>
            </a:r>
          </a:p>
        </p:txBody>
      </p:sp>
    </p:spTree>
    <p:extLst>
      <p:ext uri="{BB962C8B-B14F-4D97-AF65-F5344CB8AC3E}">
        <p14:creationId xmlns:p14="http://schemas.microsoft.com/office/powerpoint/2010/main" val="2423546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"/>
          <p:cNvSpPr>
            <a:spLocks noGrp="1"/>
          </p:cNvSpPr>
          <p:nvPr>
            <p:ph type="subTitle" idx="1"/>
          </p:nvPr>
        </p:nvSpPr>
        <p:spPr>
          <a:xfrm>
            <a:off x="618931" y="2133600"/>
            <a:ext cx="7772400" cy="4038600"/>
          </a:xfrm>
        </p:spPr>
        <p:txBody>
          <a:bodyPr>
            <a:normAutofit/>
          </a:bodyPr>
          <a:lstStyle/>
          <a:p>
            <a:pPr algn="ctr"/>
            <a:r>
              <a:rPr lang="en-US" sz="11500" dirty="0">
                <a:solidFill>
                  <a:schemeClr val="tx2"/>
                </a:solidFill>
                <a:latin typeface="+mj-lt"/>
              </a:rPr>
              <a:t>Thank you!</a:t>
            </a: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1303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dirty="0">
              <a:latin typeface="+mn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5800" y="2552700"/>
            <a:ext cx="7772400" cy="11379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lnSpc>
                <a:spcPct val="90000"/>
              </a:lnSpc>
            </a:pPr>
            <a:endParaRPr lang="en-US" sz="3600" spc="150" dirty="0">
              <a:solidFill>
                <a:srgbClr val="747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97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73670" y="-307589"/>
            <a:ext cx="7592490" cy="1400530"/>
          </a:xfrm>
        </p:spPr>
        <p:txBody>
          <a:bodyPr bIns="0" anchor="b" anchorCtr="0">
            <a:normAutofit/>
          </a:bodyPr>
          <a:lstStyle>
            <a:lvl1pPr algn="l">
              <a:lnSpc>
                <a:spcPts val="2680"/>
              </a:lnSpc>
              <a:defRPr sz="2400" b="0" spc="100" baseline="0">
                <a:solidFill>
                  <a:srgbClr val="41681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rgbClr val="003B5C"/>
                </a:solidFill>
              </a:rPr>
              <a:t>Relationships and Network in business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EB0C8598-2256-7E42-9AC1-EE8487CA535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Initial motivation: Estimate the premier for Director and Officer Insurance</a:t>
            </a:r>
          </a:p>
          <a:p>
            <a:r>
              <a:rPr lang="en-US" dirty="0">
                <a:solidFill>
                  <a:schemeClr val="tx2"/>
                </a:solidFill>
              </a:rPr>
              <a:t>Potential collaboration</a:t>
            </a:r>
          </a:p>
          <a:p>
            <a:r>
              <a:rPr lang="en-US" dirty="0">
                <a:solidFill>
                  <a:schemeClr val="tx2"/>
                </a:solidFill>
              </a:rPr>
              <a:t>shared or conflicted interests</a:t>
            </a:r>
          </a:p>
          <a:p>
            <a:r>
              <a:rPr lang="en-US" dirty="0">
                <a:solidFill>
                  <a:schemeClr val="tx2"/>
                </a:solidFill>
              </a:rPr>
              <a:t>The capability of directors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43075" y="64150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02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73670" y="-307589"/>
            <a:ext cx="7592490" cy="1400530"/>
          </a:xfrm>
        </p:spPr>
        <p:txBody>
          <a:bodyPr bIns="0" anchor="b" anchorCtr="0">
            <a:normAutofit/>
          </a:bodyPr>
          <a:lstStyle>
            <a:lvl1pPr algn="l">
              <a:lnSpc>
                <a:spcPts val="2680"/>
              </a:lnSpc>
              <a:defRPr sz="2400" b="0" spc="100" baseline="0">
                <a:solidFill>
                  <a:srgbClr val="41681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rgbClr val="003B5C"/>
                </a:solidFill>
              </a:rPr>
              <a:t>Data Model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441" y="1295400"/>
            <a:ext cx="8268097" cy="4627287"/>
          </a:xfr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EB0C8598-2256-7E42-9AC1-EE8487CA535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514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399" y="1371600"/>
            <a:ext cx="6930490" cy="4794536"/>
          </a:xfr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EB0C8598-2256-7E42-9AC1-EE8487CA535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1604518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76200"/>
            <a:ext cx="6083743" cy="6573470"/>
          </a:xfr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EB0C8598-2256-7E42-9AC1-EE8487CA535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889262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EB0C8598-2256-7E42-9AC1-EE8487CA5351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80487660"/>
              </p:ext>
            </p:extLst>
          </p:nvPr>
        </p:nvGraphicFramePr>
        <p:xfrm>
          <a:off x="76200" y="452718"/>
          <a:ext cx="9213555" cy="5534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597802" y="1524452"/>
            <a:ext cx="1902124" cy="1332966"/>
            <a:chOff x="1071320" y="5111713"/>
            <a:chExt cx="1902124" cy="1332966"/>
          </a:xfrm>
        </p:grpSpPr>
        <p:sp>
          <p:nvSpPr>
            <p:cNvPr id="10" name="TextBox 9"/>
            <p:cNvSpPr txBox="1"/>
            <p:nvPr/>
          </p:nvSpPr>
          <p:spPr>
            <a:xfrm>
              <a:off x="1071320" y="5111713"/>
              <a:ext cx="1902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8D44A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DEF 14A </a:t>
              </a:r>
              <a:r>
                <a:rPr lang="en-US" b="1" dirty="0" err="1">
                  <a:solidFill>
                    <a:srgbClr val="8D44A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webcrawler</a:t>
              </a:r>
              <a:endParaRPr lang="en-US" b="1" dirty="0">
                <a:solidFill>
                  <a:srgbClr val="8D44A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71320" y="5429016"/>
              <a:ext cx="169488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Biography of directors and candidates including past companies and education. Not formatted in a consistent style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438400" y="1371600"/>
            <a:ext cx="792088" cy="1369765"/>
            <a:chOff x="2570677" y="3717032"/>
            <a:chExt cx="792088" cy="1369765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2966721" y="4366717"/>
              <a:ext cx="0" cy="720080"/>
            </a:xfrm>
            <a:prstGeom prst="line">
              <a:avLst/>
            </a:prstGeom>
            <a:ln>
              <a:solidFill>
                <a:srgbClr val="8D44A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907285" y="4967925"/>
              <a:ext cx="118872" cy="11887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570677" y="3717032"/>
              <a:ext cx="792088" cy="7920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8D44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rgbClr val="8D44AD"/>
                </a:solidFill>
                <a:latin typeface="FontAwesome" pitchFamily="2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92807" y="3503079"/>
            <a:ext cx="782148" cy="1570962"/>
            <a:chOff x="1337300" y="3717032"/>
            <a:chExt cx="876440" cy="1694078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775520" y="3789040"/>
              <a:ext cx="0" cy="720080"/>
            </a:xfrm>
            <a:prstGeom prst="line">
              <a:avLst/>
            </a:prstGeom>
            <a:ln>
              <a:solidFill>
                <a:srgbClr val="2D3E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1716084" y="3717032"/>
              <a:ext cx="118872" cy="11887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337300" y="4531284"/>
              <a:ext cx="876440" cy="87982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D3E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2D3E50"/>
                </a:solidFill>
                <a:latin typeface="FontAwesome" pitchFamily="2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139556" y="4114217"/>
            <a:ext cx="1694888" cy="1148300"/>
            <a:chOff x="1071320" y="5111713"/>
            <a:chExt cx="1694888" cy="1148300"/>
          </a:xfrm>
        </p:grpSpPr>
        <p:sp>
          <p:nvSpPr>
            <p:cNvPr id="23" name="TextBox 22"/>
            <p:cNvSpPr txBox="1"/>
            <p:nvPr/>
          </p:nvSpPr>
          <p:spPr>
            <a:xfrm>
              <a:off x="1071320" y="5111713"/>
              <a:ext cx="1339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2D3E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Relationships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71320" y="5429016"/>
              <a:ext cx="16948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Between directors and officers from interested companies</a:t>
              </a:r>
            </a:p>
            <a:p>
              <a:pPr algn="just"/>
              <a:endParaRPr lang="en-US" sz="12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4600" y="1438271"/>
            <a:ext cx="609600" cy="609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9080" y="4326350"/>
            <a:ext cx="609600" cy="609600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4419600" y="4114800"/>
            <a:ext cx="1694888" cy="778968"/>
            <a:chOff x="1071320" y="5111713"/>
            <a:chExt cx="1694888" cy="778968"/>
          </a:xfrm>
        </p:grpSpPr>
        <p:sp>
          <p:nvSpPr>
            <p:cNvPr id="27" name="TextBox 26"/>
            <p:cNvSpPr txBox="1"/>
            <p:nvPr/>
          </p:nvSpPr>
          <p:spPr>
            <a:xfrm>
              <a:off x="1071320" y="5111713"/>
              <a:ext cx="1077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297FB8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HTML Tags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71320" y="5429016"/>
              <a:ext cx="16948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Removing all tags for more efficiency data processing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714592" y="1558405"/>
            <a:ext cx="1694888" cy="778968"/>
            <a:chOff x="1071320" y="5111713"/>
            <a:chExt cx="1694888" cy="778968"/>
          </a:xfrm>
        </p:grpSpPr>
        <p:sp>
          <p:nvSpPr>
            <p:cNvPr id="30" name="TextBox 29"/>
            <p:cNvSpPr txBox="1"/>
            <p:nvPr/>
          </p:nvSpPr>
          <p:spPr>
            <a:xfrm>
              <a:off x="1071320" y="5111713"/>
              <a:ext cx="11592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27AE6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Rosette API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71320" y="5429016"/>
              <a:ext cx="16948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Relationships and entities extraction. 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294512" y="1334534"/>
            <a:ext cx="792088" cy="1369765"/>
            <a:chOff x="2570677" y="3717032"/>
            <a:chExt cx="792088" cy="1369765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2966721" y="4366717"/>
              <a:ext cx="0" cy="720080"/>
            </a:xfrm>
            <a:prstGeom prst="line">
              <a:avLst/>
            </a:prstGeom>
            <a:ln>
              <a:solidFill>
                <a:srgbClr val="27AE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2907285" y="4967925"/>
              <a:ext cx="118872" cy="11887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570677" y="3717032"/>
              <a:ext cx="792088" cy="7920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7AE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rgbClr val="27AE61"/>
                </a:solidFill>
                <a:latin typeface="FontAwesome" pitchFamily="2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581400" y="3505199"/>
            <a:ext cx="814631" cy="1598439"/>
            <a:chOff x="1379684" y="3613661"/>
            <a:chExt cx="806407" cy="1528358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1775520" y="3767891"/>
              <a:ext cx="0" cy="720080"/>
            </a:xfrm>
            <a:prstGeom prst="line">
              <a:avLst/>
            </a:prstGeom>
            <a:ln>
              <a:solidFill>
                <a:srgbClr val="297FB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1716084" y="3613661"/>
              <a:ext cx="118872" cy="11887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1379684" y="4342253"/>
              <a:ext cx="806407" cy="7997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97F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rgbClr val="297FB8"/>
                </a:solidFill>
                <a:latin typeface="FontAwesome" pitchFamily="2" charset="0"/>
              </a:endParaRPr>
            </a:p>
          </p:txBody>
        </p:sp>
      </p:grpSp>
      <p:pic>
        <p:nvPicPr>
          <p:cNvPr id="41" name="Picture 4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915" y="4402922"/>
            <a:ext cx="609600" cy="6096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00800" y="1447800"/>
            <a:ext cx="609600" cy="609600"/>
          </a:xfrm>
          <a:prstGeom prst="rect">
            <a:avLst/>
          </a:prstGeom>
        </p:spPr>
      </p:pic>
      <p:grpSp>
        <p:nvGrpSpPr>
          <p:cNvPr id="43" name="Group 42"/>
          <p:cNvGrpSpPr/>
          <p:nvPr/>
        </p:nvGrpSpPr>
        <p:grpSpPr>
          <a:xfrm>
            <a:off x="7208912" y="3505200"/>
            <a:ext cx="792088" cy="1600200"/>
            <a:chOff x="1358843" y="3579475"/>
            <a:chExt cx="792088" cy="1600200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1753167" y="3617963"/>
              <a:ext cx="0" cy="720080"/>
            </a:xfrm>
            <a:prstGeom prst="line">
              <a:avLst/>
            </a:prstGeom>
            <a:ln>
              <a:solidFill>
                <a:srgbClr val="E84C3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1693731" y="3579475"/>
              <a:ext cx="118872" cy="11887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1358843" y="4387587"/>
              <a:ext cx="792088" cy="7920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E84C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rgbClr val="E84C3D"/>
                </a:solidFill>
                <a:latin typeface="FontAwesome" pitchFamily="2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950541" y="3984620"/>
            <a:ext cx="1228926" cy="1148300"/>
            <a:chOff x="1071320" y="5111713"/>
            <a:chExt cx="1782542" cy="1148300"/>
          </a:xfrm>
        </p:grpSpPr>
        <p:sp>
          <p:nvSpPr>
            <p:cNvPr id="48" name="TextBox 47"/>
            <p:cNvSpPr txBox="1"/>
            <p:nvPr/>
          </p:nvSpPr>
          <p:spPr>
            <a:xfrm>
              <a:off x="1071320" y="5111713"/>
              <a:ext cx="17825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E84C3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Neo4j Driver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71320" y="5429016"/>
              <a:ext cx="16948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Graph Database  Platform that builds and query graph database.</a:t>
              </a:r>
            </a:p>
          </p:txBody>
        </p:sp>
      </p:grpSp>
      <p:pic>
        <p:nvPicPr>
          <p:cNvPr id="50" name="Picture 4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86516" y="4496172"/>
            <a:ext cx="533028" cy="53302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77859" y="4314417"/>
            <a:ext cx="609600" cy="609600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196930" y="1120422"/>
            <a:ext cx="6980930" cy="474697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37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EB0C8598-2256-7E42-9AC1-EE8487CA535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10" y="1295400"/>
            <a:ext cx="7055380" cy="488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21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 bIns="0" anchor="b" anchorCtr="0">
            <a:normAutofit/>
          </a:bodyPr>
          <a:lstStyle>
            <a:lvl1pPr algn="l">
              <a:lnSpc>
                <a:spcPts val="2680"/>
              </a:lnSpc>
              <a:defRPr sz="2400" b="0" spc="100" baseline="0">
                <a:solidFill>
                  <a:srgbClr val="41681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>
              <a:solidFill>
                <a:srgbClr val="003B5C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90411"/>
            <a:ext cx="6142431" cy="6197855"/>
          </a:xfr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EB0C8598-2256-7E42-9AC1-EE8487CA535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647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EB0C8598-2256-7E42-9AC1-EE8487CA535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Choose any public traded company </a:t>
            </a:r>
          </a:p>
        </p:txBody>
      </p:sp>
    </p:spTree>
    <p:extLst>
      <p:ext uri="{BB962C8B-B14F-4D97-AF65-F5344CB8AC3E}">
        <p14:creationId xmlns:p14="http://schemas.microsoft.com/office/powerpoint/2010/main" val="2196308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1">
      <a:dk1>
        <a:srgbClr val="A5A5A5"/>
      </a:dk1>
      <a:lt1>
        <a:srgbClr val="F2F2F2"/>
      </a:lt1>
      <a:dk2>
        <a:srgbClr val="1E5155"/>
      </a:dk2>
      <a:lt2>
        <a:srgbClr val="EBEBEB"/>
      </a:lt2>
      <a:accent1>
        <a:srgbClr val="0E282A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6a7d3dd0-3e7a-465f-ade0-84d1dc6f5e3e">QXT2YNC32V23-57-48</_dlc_DocId>
    <_dlc_DocIdUrl xmlns="6a7d3dd0-3e7a-465f-ade0-84d1dc6f5e3e">
      <Url>https://spot.nwie.net/site/dma/_layouts/15/DocIdRedir.aspx?ID=QXT2YNC32V23-57-48</Url>
      <Description>QXT2YNC32V23-57-48</Description>
    </_dlc_DocIdUrl>
    <fb9d121d850746a3abafb8ab92edaa72 xmlns="4fc4f1f9-c10f-4d08-9e37-d08c75e03d78">
      <Terms xmlns="http://schemas.microsoft.com/office/infopath/2007/PartnerControls"/>
    </fb9d121d850746a3abafb8ab92edaa72>
    <TaxCatchAll xmlns="6a7d3dd0-3e7a-465f-ade0-84d1dc6f5e3e"/>
    <TaxKeywordTaxHTField xmlns="4fc4f1f9-c10f-4d08-9e37-d08c75e03d78">
      <Terms xmlns="http://schemas.microsoft.com/office/infopath/2007/PartnerControls"/>
    </TaxKeywordTaxHTFiel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F4379479EDE64E914798397018533C" ma:contentTypeVersion="4" ma:contentTypeDescription="Create a new document." ma:contentTypeScope="" ma:versionID="e989dddbb9f1e42439a8bd7fea6e78d0">
  <xsd:schema xmlns:xsd="http://www.w3.org/2001/XMLSchema" xmlns:xs="http://www.w3.org/2001/XMLSchema" xmlns:p="http://schemas.microsoft.com/office/2006/metadata/properties" xmlns:ns2="6a7d3dd0-3e7a-465f-ade0-84d1dc6f5e3e" xmlns:ns3="4fc4f1f9-c10f-4d08-9e37-d08c75e03d78" targetNamespace="http://schemas.microsoft.com/office/2006/metadata/properties" ma:root="true" ma:fieldsID="fe5bc58d87203d71182ec5ee394f0c8f" ns2:_="" ns3:_="">
    <xsd:import namespace="6a7d3dd0-3e7a-465f-ade0-84d1dc6f5e3e"/>
    <xsd:import namespace="4fc4f1f9-c10f-4d08-9e37-d08c75e03d7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fb9d121d850746a3abafb8ab92edaa72" minOccurs="0"/>
                <xsd:element ref="ns2:TaxCatchAll" minOccurs="0"/>
                <xsd:element ref="ns2:TaxCatchAllLabel" minOccurs="0"/>
                <xsd:element ref="ns3:TaxKeyword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7d3dd0-3e7a-465f-ade0-84d1dc6f5e3e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12" nillable="true" ma:displayName="Taxonomy Catch All Column" ma:hidden="true" ma:list="{277bd064-dad7-42ea-b955-9f79da1dfa05}" ma:internalName="TaxCatchAll" ma:showField="CatchAllData" ma:web="4fc4f1f9-c10f-4d08-9e37-d08c75e03d7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3" nillable="true" ma:displayName="Taxonomy Catch All Column1" ma:hidden="true" ma:list="{277bd064-dad7-42ea-b955-9f79da1dfa05}" ma:internalName="TaxCatchAllLabel" ma:readOnly="true" ma:showField="CatchAllDataLabel" ma:web="4fc4f1f9-c10f-4d08-9e37-d08c75e03d7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c4f1f9-c10f-4d08-9e37-d08c75e03d78" elementFormDefault="qualified">
    <xsd:import namespace="http://schemas.microsoft.com/office/2006/documentManagement/types"/>
    <xsd:import namespace="http://schemas.microsoft.com/office/infopath/2007/PartnerControls"/>
    <xsd:element name="fb9d121d850746a3abafb8ab92edaa72" ma:index="11" nillable="true" ma:taxonomy="true" ma:internalName="fb9d121d850746a3abafb8ab92edaa72" ma:taxonomyFieldName="Test" ma:displayName="Test" ma:default="" ma:fieldId="{fb9d121d-8507-46a3-abaf-b8ab92edaa72}" ma:sspId="ee04999a-dc97-437c-b5e2-48b504053cc0" ma:termSetId="c52af5e7-7fe2-4d66-8c15-4c5f322d5d41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TaxKeywordTaxHTField" ma:index="16" nillable="true" ma:taxonomy="true" ma:internalName="TaxKeywordTaxHTField" ma:taxonomyFieldName="TaxKeyword" ma:displayName="Enterprise Keywords" ma:fieldId="{23f27201-bee3-471e-b2e7-b64fd8b7ca38}" ma:taxonomyMulti="true" ma:sspId="ee04999a-dc97-437c-b5e2-48b504053cc0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4E9D8DE3-0A69-463C-A03C-E6C840AF5782}">
  <ds:schemaRefs>
    <ds:schemaRef ds:uri="http://www.w3.org/XML/1998/namespace"/>
    <ds:schemaRef ds:uri="http://purl.org/dc/elements/1.1/"/>
    <ds:schemaRef ds:uri="http://purl.org/dc/dcmitype/"/>
    <ds:schemaRef ds:uri="6a7d3dd0-3e7a-465f-ade0-84d1dc6f5e3e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4fc4f1f9-c10f-4d08-9e37-d08c75e03d78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3D90486-385D-40C7-B616-03F609C6E0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88EC21-BF96-4B71-BE25-4FB9778436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a7d3dd0-3e7a-465f-ade0-84d1dc6f5e3e"/>
    <ds:schemaRef ds:uri="4fc4f1f9-c10f-4d08-9e37-d08c75e03d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0795380C-545F-4CD2-B039-81E6E314D0A4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1607</TotalTime>
  <Words>193</Words>
  <Application>Microsoft Macintosh PowerPoint</Application>
  <PresentationFormat>On-screen Show (4:3)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FontAwesome</vt:lpstr>
      <vt:lpstr>Open Sans</vt:lpstr>
      <vt:lpstr>Wingdings 3</vt:lpstr>
      <vt:lpstr>Ion</vt:lpstr>
      <vt:lpstr>PowerPoint Presentation</vt:lpstr>
      <vt:lpstr>Relationships and Network in business</vt:lpstr>
      <vt:lpstr>Data Model</vt:lpstr>
      <vt:lpstr>input</vt:lpstr>
      <vt:lpstr>output</vt:lpstr>
      <vt:lpstr>PowerPoint Presentation</vt:lpstr>
      <vt:lpstr>PowerPoint Presentation</vt:lpstr>
      <vt:lpstr>PowerPoint Presentation</vt:lpstr>
      <vt:lpstr>Demo time!</vt:lpstr>
      <vt:lpstr>FAQs</vt:lpstr>
      <vt:lpstr>What’s next </vt:lpstr>
      <vt:lpstr>PowerPoint Presentation</vt:lpstr>
    </vt:vector>
  </TitlesOfParts>
  <Company>Nationwide Insurance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Nationwide</dc:creator>
  <cp:keywords/>
  <cp:lastModifiedBy>Deng, Yuxi</cp:lastModifiedBy>
  <cp:revision>95</cp:revision>
  <cp:lastPrinted>2017-08-29T17:43:54Z</cp:lastPrinted>
  <dcterms:created xsi:type="dcterms:W3CDTF">2015-02-16T17:39:14Z</dcterms:created>
  <dcterms:modified xsi:type="dcterms:W3CDTF">2017-08-29T17:44:10Z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0x010100EDF4379479EDE64E914798397018533C</vt:lpwstr>
  </property>
  <property fmtid="{D5CDD505-2E9C-101B-9397-08002B2CF9AE}" pid="3" name="_dlc_DocIdItemGuid">
    <vt:lpwstr>b2b876fe-2da7-4eae-918b-295f0b397bd4</vt:lpwstr>
  </property>
  <property fmtid="{D5CDD505-2E9C-101B-9397-08002B2CF9AE}" pid="4" name="Test">
    <vt:lpwstr/>
  </property>
  <property fmtid="{D5CDD505-2E9C-101B-9397-08002B2CF9AE}" pid="5" name="TaxKeyword">
    <vt:lpwstr/>
  </property>
</Properties>
</file>