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Berry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Yuxin</a:t>
            </a:r>
            <a:r>
              <a:rPr/>
              <a:t> </a:t>
            </a:r>
            <a:r>
              <a:rPr/>
              <a:t>Zeng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2020/10/19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lenovo/Desktop/615%20R/berry/png/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14600"/>
            <a:ext cx="8229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pic>
        <p:nvPicPr>
          <p:cNvPr descr="C:/Users/lenovo/Desktop/615%20R/berry/png/shin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Shiny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NASS website has a large amount of berries data from many states in recent years, but these data are very messy, with mixed variables and different dimensions. After some simple cleaning and organization, I chose blueberry for EDA and present it in a shiny app.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meaningless columns</a:t>
            </a:r>
          </a:p>
          <a:p>
            <a:pPr lvl="1"/>
            <a:r>
              <a:rPr/>
              <a:t>Filter berries</a:t>
            </a:r>
          </a:p>
          <a:p>
            <a:pPr lvl="1"/>
            <a:r>
              <a:rPr/>
              <a:t>Organize the columns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berries data had only 8 out of 21 columns containing meaningful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lenovo/Desktop/615%20R/berry/png/c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columns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  <a:r>
              <a:rPr/>
              <a:t> </a:t>
            </a:r>
            <a:r>
              <a:rPr/>
              <a:t>berries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Period: Since the definition of “Marketing year” varies by commodity, we only consider the “Year” period.</a:t>
            </a:r>
          </a:p>
          <a:p>
            <a:pPr lvl="1"/>
            <a:r>
              <a:rPr/>
              <a:t>Value: D, withheld to avoid disclosing data for individual operations. NA, not available.</a:t>
            </a:r>
          </a:p>
          <a:p>
            <a:pPr lvl="1"/>
            <a:r>
              <a:rPr/>
              <a:t>Commodity: Divide the berries data into blueberries, raspberries, and strawberries. My EDA is based on blueberries.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 multiple variables from the same column, merge variables of the same type into a new column, and delete duplicate columns. Organize columns containing variables that are not properly separated. Rename and joint all the columns in blueberries.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"BLUEBERRIES, TAME - PRICE RECEIVED, MEASURED IN $ / LB"              
## [2] "BLUEBERRIES, TAME, FRESH MARKET - PRICE RECEIVED, MEASURED IN $ / LB"
## [3] "BLUEBERRIES, TAME, PROCESSING - PRICE RECEIVED, MEASURED IN $ / LB"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lenovo/Desktop/615%20R/berry/png/Data%20Ite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Item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Preprocessing</a:t>
            </a:r>
            <a:r>
              <a:rPr/>
              <a:t> </a:t>
            </a:r>
            <a:r>
              <a:rPr/>
              <a:t>Result</a:t>
            </a:r>
          </a:p>
        </p:txBody>
      </p:sp>
      <p:pic>
        <p:nvPicPr>
          <p:cNvPr descr="C:/Users/lenovo/Desktop/615%20R/berry/png/Ra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Berry Assignment</dc:title>
  <dc:creator>Yuxin Zeng</dc:creator>
  <cp:keywords/>
  <dcterms:created xsi:type="dcterms:W3CDTF">2020-10-20T11:22:54Z</dcterms:created>
  <dcterms:modified xsi:type="dcterms:W3CDTF">2020-10-20T11:22:54Z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2020/10/19</vt:lpwstr>
  </property>
  <property fmtid="{D5CDD505-2E9C-101B-9397-08002B2CF9AE}" pid="3" name="output">
    <vt:lpwstr>powerpoint_presentation</vt:lpwstr>
  </property>
</Properties>
</file>