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000" autoAdjust="0"/>
  </p:normalViewPr>
  <p:slideViewPr>
    <p:cSldViewPr snapToGrid="0" snapToObjects="1">
      <p:cViewPr varScale="1">
        <p:scale>
          <a:sx n="38" d="100"/>
          <a:sy n="38" d="100"/>
        </p:scale>
        <p:origin x="476"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36F0CD-4BEA-40CB-8650-2116DCBBD725}" type="datetimeFigureOut">
              <a:rPr lang="en-US" smtClean="0"/>
              <a:t>9/22/2025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792B29-27D3-4A71-BD3F-DEE0435C480C}" type="slidenum">
              <a:rPr lang="en-US" smtClean="0"/>
              <a:t>‹#›</a:t>
            </a:fld>
            <a:endParaRPr lang="en-US"/>
          </a:p>
        </p:txBody>
      </p:sp>
    </p:spTree>
    <p:extLst>
      <p:ext uri="{BB962C8B-B14F-4D97-AF65-F5344CB8AC3E}">
        <p14:creationId xmlns:p14="http://schemas.microsoft.com/office/powerpoint/2010/main" val="2235144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a:t>
            </a:r>
            <a:r>
              <a:rPr lang="en-US" baseline="0" dirty="0" smtClean="0"/>
              <a:t> story is about the evolution of mankind through different eras till where we are now. The goal was to make the story a bit interesting to the users using background music appealing visual and narrations. The website has a responsive design which means it can be used in all devices that is laptops, tablet, mobile devices etc. Technologies used are html for structure, CSS for styling, </a:t>
            </a:r>
            <a:r>
              <a:rPr lang="en-US" baseline="0" dirty="0" err="1" smtClean="0"/>
              <a:t>Javascript</a:t>
            </a:r>
            <a:r>
              <a:rPr lang="en-US" baseline="0" dirty="0" smtClean="0"/>
              <a:t> for DOM manipulation and event handling and lastly GSAP for animations, scroll trigger and text </a:t>
            </a:r>
            <a:r>
              <a:rPr lang="en-US" baseline="0" dirty="0" err="1" smtClean="0"/>
              <a:t>pluggin</a:t>
            </a:r>
            <a:r>
              <a:rPr lang="en-US" baseline="0" dirty="0" smtClean="0"/>
              <a:t>.</a:t>
            </a:r>
          </a:p>
          <a:p>
            <a:r>
              <a:rPr lang="en-US" baseline="0" dirty="0" smtClean="0"/>
              <a:t>I will now show the </a:t>
            </a:r>
            <a:r>
              <a:rPr lang="en-US" baseline="0" dirty="0" err="1" smtClean="0"/>
              <a:t>figma</a:t>
            </a:r>
            <a:r>
              <a:rPr lang="en-US" baseline="0" dirty="0" smtClean="0"/>
              <a:t> design for the project to give an overview of the project.</a:t>
            </a:r>
            <a:endParaRPr lang="en-US" dirty="0"/>
          </a:p>
        </p:txBody>
      </p:sp>
      <p:sp>
        <p:nvSpPr>
          <p:cNvPr id="4" name="Slide Number Placeholder 3"/>
          <p:cNvSpPr>
            <a:spLocks noGrp="1"/>
          </p:cNvSpPr>
          <p:nvPr>
            <p:ph type="sldNum" sz="quarter" idx="10"/>
          </p:nvPr>
        </p:nvSpPr>
        <p:spPr/>
        <p:txBody>
          <a:bodyPr/>
          <a:lstStyle/>
          <a:p>
            <a:fld id="{C4792B29-27D3-4A71-BD3F-DEE0435C480C}" type="slidenum">
              <a:rPr lang="en-US" smtClean="0"/>
              <a:t>2</a:t>
            </a:fld>
            <a:endParaRPr lang="en-US"/>
          </a:p>
        </p:txBody>
      </p:sp>
    </p:spTree>
    <p:extLst>
      <p:ext uri="{BB962C8B-B14F-4D97-AF65-F5344CB8AC3E}">
        <p14:creationId xmlns:p14="http://schemas.microsoft.com/office/powerpoint/2010/main" val="2708366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demonstrating</a:t>
            </a:r>
            <a:r>
              <a:rPr lang="en-US" baseline="0" dirty="0" smtClean="0"/>
              <a:t> the project, at the top left part of the page is the audio icon which controls the background music, can be switched on or off ,next is the progress bar which shows the scroll progress of the page(line 28 to 48) title is Evolution of mankind, below the title is a subtitle that gives more explanation about the title, they both have an animation which was created using gsap(scrip.js line 5). Moving on is the scroll hint that tells users to scroll down to explore more about the page.</a:t>
            </a:r>
          </a:p>
          <a:p>
            <a:r>
              <a:rPr lang="en-US" baseline="0" dirty="0" smtClean="0"/>
              <a:t>Next is the timeline with the eras of the human evolution. The cards have a modal design which when clicked give more information about each era(show code snippet for modal system) and an optional narration meaning it can be turned on or off, I had a bit of a challenge with this but I used </a:t>
            </a:r>
            <a:r>
              <a:rPr lang="en-US" baseline="0" dirty="0" err="1" smtClean="0"/>
              <a:t>chatgpt</a:t>
            </a:r>
            <a:r>
              <a:rPr lang="en-US" baseline="0" dirty="0" smtClean="0"/>
              <a:t> for guidance(script.js 122 to 178). The scroll animations I used </a:t>
            </a:r>
            <a:r>
              <a:rPr lang="en-US" baseline="0" dirty="0" err="1" smtClean="0"/>
              <a:t>gsap</a:t>
            </a:r>
            <a:r>
              <a:rPr lang="en-US" baseline="0" dirty="0" smtClean="0"/>
              <a:t> </a:t>
            </a:r>
            <a:r>
              <a:rPr lang="en-US" baseline="0" dirty="0" err="1" smtClean="0"/>
              <a:t>scrolltrigger</a:t>
            </a:r>
            <a:r>
              <a:rPr lang="en-US" baseline="0" dirty="0" smtClean="0"/>
              <a:t> for the smooth timeline reveals.(show the code snippet of the scroll triggered animations script.js line 55 to 71). Yu can see the cards have a glassy effect which I </a:t>
            </a:r>
            <a:r>
              <a:rPr lang="en-US" baseline="0" dirty="0" err="1" smtClean="0"/>
              <a:t>intergrated</a:t>
            </a:r>
            <a:r>
              <a:rPr lang="en-US" baseline="0" dirty="0" smtClean="0"/>
              <a:t> using modern </a:t>
            </a:r>
            <a:r>
              <a:rPr lang="en-US" baseline="0" dirty="0" err="1" smtClean="0"/>
              <a:t>css</a:t>
            </a:r>
            <a:r>
              <a:rPr lang="en-US" baseline="0" dirty="0" smtClean="0"/>
              <a:t> (</a:t>
            </a:r>
            <a:r>
              <a:rPr lang="en-US" baseline="0" dirty="0" err="1" smtClean="0"/>
              <a:t>css</a:t>
            </a:r>
            <a:r>
              <a:rPr lang="en-US" baseline="0" dirty="0" smtClean="0"/>
              <a:t> line 149 to 162) </a:t>
            </a:r>
            <a:r>
              <a:rPr lang="en-US" baseline="0" dirty="0" err="1" smtClean="0"/>
              <a:t>webkit</a:t>
            </a:r>
            <a:r>
              <a:rPr lang="en-US" baseline="0" dirty="0" smtClean="0"/>
              <a:t> backdrop ensures compatibility with </a:t>
            </a:r>
            <a:r>
              <a:rPr lang="en-US" baseline="0" dirty="0" err="1" smtClean="0"/>
              <a:t>webkit</a:t>
            </a:r>
            <a:r>
              <a:rPr lang="en-US" baseline="0" dirty="0" smtClean="0"/>
              <a:t> based browsers like safari, backdrop filter applies graphical effect like blurring to the area behind an element.</a:t>
            </a:r>
            <a:endParaRPr lang="en-US" dirty="0"/>
          </a:p>
        </p:txBody>
      </p:sp>
      <p:sp>
        <p:nvSpPr>
          <p:cNvPr id="4" name="Slide Number Placeholder 3"/>
          <p:cNvSpPr>
            <a:spLocks noGrp="1"/>
          </p:cNvSpPr>
          <p:nvPr>
            <p:ph type="sldNum" sz="quarter" idx="10"/>
          </p:nvPr>
        </p:nvSpPr>
        <p:spPr/>
        <p:txBody>
          <a:bodyPr/>
          <a:lstStyle/>
          <a:p>
            <a:fld id="{C4792B29-27D3-4A71-BD3F-DEE0435C480C}" type="slidenum">
              <a:rPr lang="en-US" smtClean="0"/>
              <a:t>3</a:t>
            </a:fld>
            <a:endParaRPr lang="en-US"/>
          </a:p>
        </p:txBody>
      </p:sp>
    </p:spTree>
    <p:extLst>
      <p:ext uri="{BB962C8B-B14F-4D97-AF65-F5344CB8AC3E}">
        <p14:creationId xmlns:p14="http://schemas.microsoft.com/office/powerpoint/2010/main" val="2702903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started with the </a:t>
            </a:r>
            <a:r>
              <a:rPr lang="en-US" baseline="0" dirty="0" err="1" smtClean="0"/>
              <a:t>figma</a:t>
            </a:r>
            <a:r>
              <a:rPr lang="en-US" baseline="0" dirty="0" smtClean="0"/>
              <a:t> design to sketch the idea I had. The website has a dark theme with warm accent color for readability, progressive disclosure as information is revealed as needed. Engaging hover effects when a mouse hovers a card it changes color. </a:t>
            </a:r>
            <a:endParaRPr lang="en-US" dirty="0"/>
          </a:p>
        </p:txBody>
      </p:sp>
      <p:sp>
        <p:nvSpPr>
          <p:cNvPr id="4" name="Slide Number Placeholder 3"/>
          <p:cNvSpPr>
            <a:spLocks noGrp="1"/>
          </p:cNvSpPr>
          <p:nvPr>
            <p:ph type="sldNum" sz="quarter" idx="10"/>
          </p:nvPr>
        </p:nvSpPr>
        <p:spPr/>
        <p:txBody>
          <a:bodyPr/>
          <a:lstStyle/>
          <a:p>
            <a:fld id="{C4792B29-27D3-4A71-BD3F-DEE0435C480C}" type="slidenum">
              <a:rPr lang="en-US" smtClean="0"/>
              <a:t>4</a:t>
            </a:fld>
            <a:endParaRPr lang="en-US"/>
          </a:p>
        </p:txBody>
      </p:sp>
    </p:spTree>
    <p:extLst>
      <p:ext uri="{BB962C8B-B14F-4D97-AF65-F5344CB8AC3E}">
        <p14:creationId xmlns:p14="http://schemas.microsoft.com/office/powerpoint/2010/main" val="3156064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encountered</a:t>
            </a:r>
            <a:r>
              <a:rPr lang="en-US" baseline="0" dirty="0" smtClean="0"/>
              <a:t> some challenges the tough one being the animations to be in sync with the scrolling and also audio management since I had multiple audio sources, the mp3 file and narration. I optimized the </a:t>
            </a:r>
            <a:r>
              <a:rPr lang="en-US" baseline="0" dirty="0" err="1" smtClean="0"/>
              <a:t>gsap</a:t>
            </a:r>
            <a:r>
              <a:rPr lang="en-US" baseline="0" dirty="0" smtClean="0"/>
              <a:t> </a:t>
            </a:r>
            <a:r>
              <a:rPr lang="en-US" baseline="0" dirty="0" err="1" smtClean="0"/>
              <a:t>scrolltrigger</a:t>
            </a:r>
            <a:r>
              <a:rPr lang="en-US" baseline="0" dirty="0" smtClean="0"/>
              <a:t> to enhance precise control. As for the audio management I added a function (</a:t>
            </a:r>
            <a:r>
              <a:rPr lang="en-US" baseline="0" dirty="0" err="1" smtClean="0"/>
              <a:t>scriptjs</a:t>
            </a:r>
            <a:r>
              <a:rPr lang="en-US" baseline="0" dirty="0" smtClean="0"/>
              <a:t> line 218 to 223)to reduce the volume of the music during narration and resume after narration is done or the user clicked stopped narration.</a:t>
            </a:r>
            <a:endParaRPr lang="en-US" dirty="0"/>
          </a:p>
        </p:txBody>
      </p:sp>
      <p:sp>
        <p:nvSpPr>
          <p:cNvPr id="4" name="Slide Number Placeholder 3"/>
          <p:cNvSpPr>
            <a:spLocks noGrp="1"/>
          </p:cNvSpPr>
          <p:nvPr>
            <p:ph type="sldNum" sz="quarter" idx="10"/>
          </p:nvPr>
        </p:nvSpPr>
        <p:spPr/>
        <p:txBody>
          <a:bodyPr/>
          <a:lstStyle/>
          <a:p>
            <a:fld id="{C4792B29-27D3-4A71-BD3F-DEE0435C480C}" type="slidenum">
              <a:rPr lang="en-US" smtClean="0"/>
              <a:t>5</a:t>
            </a:fld>
            <a:endParaRPr lang="en-US"/>
          </a:p>
        </p:txBody>
      </p:sp>
    </p:spTree>
    <p:extLst>
      <p:ext uri="{BB962C8B-B14F-4D97-AF65-F5344CB8AC3E}">
        <p14:creationId xmlns:p14="http://schemas.microsoft.com/office/powerpoint/2010/main" val="3688688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I</a:t>
            </a:r>
            <a:r>
              <a:rPr lang="en-US" baseline="0" dirty="0" smtClean="0"/>
              <a:t> had more time, I would include more photos of the ancestors as the icon rather than it being plain as it is and also 3D models of the skeletons of each hominid. I would also use a more professional voiceover and expand the timeline to more hominids.</a:t>
            </a:r>
            <a:endParaRPr lang="en-US" dirty="0"/>
          </a:p>
        </p:txBody>
      </p:sp>
      <p:sp>
        <p:nvSpPr>
          <p:cNvPr id="4" name="Slide Number Placeholder 3"/>
          <p:cNvSpPr>
            <a:spLocks noGrp="1"/>
          </p:cNvSpPr>
          <p:nvPr>
            <p:ph type="sldNum" sz="quarter" idx="10"/>
          </p:nvPr>
        </p:nvSpPr>
        <p:spPr/>
        <p:txBody>
          <a:bodyPr/>
          <a:lstStyle/>
          <a:p>
            <a:fld id="{C4792B29-27D3-4A71-BD3F-DEE0435C480C}" type="slidenum">
              <a:rPr lang="en-US" smtClean="0"/>
              <a:t>6</a:t>
            </a:fld>
            <a:endParaRPr lang="en-US"/>
          </a:p>
        </p:txBody>
      </p:sp>
    </p:spTree>
    <p:extLst>
      <p:ext uri="{BB962C8B-B14F-4D97-AF65-F5344CB8AC3E}">
        <p14:creationId xmlns:p14="http://schemas.microsoft.com/office/powerpoint/2010/main" val="3479734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the end of my presentation, I</a:t>
            </a:r>
            <a:r>
              <a:rPr lang="en-US" baseline="0" dirty="0" smtClean="0"/>
              <a:t> would take up any questions about the code or the project in general. I would also appreciate any feedback to enhance the project and make it more advanced.</a:t>
            </a:r>
            <a:endParaRPr lang="en-US" dirty="0"/>
          </a:p>
        </p:txBody>
      </p:sp>
      <p:sp>
        <p:nvSpPr>
          <p:cNvPr id="4" name="Slide Number Placeholder 3"/>
          <p:cNvSpPr>
            <a:spLocks noGrp="1"/>
          </p:cNvSpPr>
          <p:nvPr>
            <p:ph type="sldNum" sz="quarter" idx="10"/>
          </p:nvPr>
        </p:nvSpPr>
        <p:spPr/>
        <p:txBody>
          <a:bodyPr/>
          <a:lstStyle/>
          <a:p>
            <a:fld id="{C4792B29-27D3-4A71-BD3F-DEE0435C480C}" type="slidenum">
              <a:rPr lang="en-US" smtClean="0"/>
              <a:t>7</a:t>
            </a:fld>
            <a:endParaRPr lang="en-US"/>
          </a:p>
        </p:txBody>
      </p:sp>
    </p:spTree>
    <p:extLst>
      <p:ext uri="{BB962C8B-B14F-4D97-AF65-F5344CB8AC3E}">
        <p14:creationId xmlns:p14="http://schemas.microsoft.com/office/powerpoint/2010/main" val="1745688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9/22/2025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9/22/2025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p:txBody>
          <a:bodyPr/>
          <a:lstStyle/>
          <a:p>
            <a:r>
              <a:rPr dirty="0">
                <a:solidFill>
                  <a:schemeClr val="accent2"/>
                </a:solidFill>
              </a:rPr>
              <a:t>Evolution of Mankind Project</a:t>
            </a:r>
          </a:p>
        </p:txBody>
      </p:sp>
      <p:sp>
        <p:nvSpPr>
          <p:cNvPr id="3" name="Subtitle 2"/>
          <p:cNvSpPr>
            <a:spLocks noGrp="1"/>
          </p:cNvSpPr>
          <p:nvPr>
            <p:ph type="subTitle" idx="1"/>
          </p:nvPr>
        </p:nvSpPr>
        <p:spPr/>
        <p:txBody>
          <a:bodyPr/>
          <a:lstStyle/>
          <a:p>
            <a:r>
              <a:rPr dirty="0">
                <a:solidFill>
                  <a:schemeClr val="accent2"/>
                </a:solidFill>
              </a:rPr>
              <a:t>Interactive Timeline of Human Evolution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00B4A0"/>
                </a:solidFill>
              </a:defRPr>
            </a:pPr>
            <a:r>
              <a:rPr dirty="0"/>
              <a:t>Story Concept &amp; Theme</a:t>
            </a:r>
          </a:p>
        </p:txBody>
      </p:sp>
      <p:sp>
        <p:nvSpPr>
          <p:cNvPr id="3" name="Content Placeholder 2"/>
          <p:cNvSpPr>
            <a:spLocks noGrp="1"/>
          </p:cNvSpPr>
          <p:nvPr>
            <p:ph idx="1"/>
          </p:nvPr>
        </p:nvSpPr>
        <p:spPr/>
        <p:txBody>
          <a:bodyPr/>
          <a:lstStyle/>
          <a:p>
            <a:endParaRPr dirty="0"/>
          </a:p>
          <a:p>
            <a:pPr>
              <a:defRPr sz="2000">
                <a:solidFill>
                  <a:srgbClr val="1E1E1E"/>
                </a:solidFill>
              </a:defRPr>
            </a:pPr>
            <a:r>
              <a:rPr lang="en-US" dirty="0" smtClean="0">
                <a:latin typeface="Arial" panose="020B0604020202020204" pitchFamily="34" charset="0"/>
                <a:cs typeface="Arial" panose="020B0604020202020204" pitchFamily="34" charset="0"/>
              </a:rPr>
              <a:t>An interactive timeline showcasing the human evolution through web animations with audio and narration.</a:t>
            </a:r>
          </a:p>
          <a:p>
            <a:pPr>
              <a:defRPr sz="2000">
                <a:solidFill>
                  <a:srgbClr val="1E1E1E"/>
                </a:solidFill>
              </a:defRPr>
            </a:pPr>
            <a:r>
              <a:rPr lang="en-US" dirty="0" smtClean="0">
                <a:latin typeface="Arial" panose="020B0604020202020204" pitchFamily="34" charset="0"/>
                <a:cs typeface="Arial" panose="020B0604020202020204" pitchFamily="34" charset="0"/>
              </a:rPr>
              <a:t>The theme for this project is showcasing mankind’s journey from early ancestors to modern civilization.</a:t>
            </a:r>
            <a:endParaRPr lang="en-US" dirty="0" smtClean="0">
              <a:latin typeface="Arial" panose="020B0604020202020204" pitchFamily="34" charset="0"/>
              <a:cs typeface="Arial" panose="020B0604020202020204" pitchFamily="34" charset="0"/>
            </a:endParaRPr>
          </a:p>
          <a:p>
            <a:pPr>
              <a:defRPr sz="2000">
                <a:solidFill>
                  <a:srgbClr val="1E1E1E"/>
                </a:solidFill>
              </a:defRPr>
            </a:pPr>
            <a:r>
              <a:rPr lang="en-US" dirty="0" smtClean="0">
                <a:latin typeface="Arial" panose="020B0604020202020204" pitchFamily="34" charset="0"/>
                <a:cs typeface="Arial" panose="020B0604020202020204" pitchFamily="34" charset="0"/>
              </a:rPr>
              <a:t>Has a responsive design.</a:t>
            </a:r>
          </a:p>
          <a:p>
            <a:pPr>
              <a:defRPr sz="2000">
                <a:solidFill>
                  <a:srgbClr val="1E1E1E"/>
                </a:solidFill>
              </a:defRPr>
            </a:pPr>
            <a:r>
              <a:rPr lang="en-US" dirty="0" smtClean="0">
                <a:latin typeface="Arial" panose="020B0604020202020204" pitchFamily="34" charset="0"/>
                <a:cs typeface="Arial" panose="020B0604020202020204" pitchFamily="34" charset="0"/>
              </a:rPr>
              <a:t>Technologies used include HTML,CSS, </a:t>
            </a:r>
            <a:r>
              <a:rPr lang="en-US" dirty="0" err="1" smtClean="0">
                <a:latin typeface="Arial" panose="020B0604020202020204" pitchFamily="34" charset="0"/>
                <a:cs typeface="Arial" panose="020B0604020202020204" pitchFamily="34" charset="0"/>
              </a:rPr>
              <a:t>Javascript</a:t>
            </a:r>
            <a:r>
              <a:rPr lang="en-US" dirty="0" smtClean="0">
                <a:latin typeface="Arial" panose="020B0604020202020204" pitchFamily="34" charset="0"/>
                <a:cs typeface="Arial" panose="020B0604020202020204" pitchFamily="34" charset="0"/>
              </a:rPr>
              <a:t>, and GSAP.</a:t>
            </a:r>
          </a:p>
          <a:p>
            <a:pPr>
              <a:defRPr sz="2000">
                <a:solidFill>
                  <a:srgbClr val="1E1E1E"/>
                </a:solidFill>
              </a:defRPr>
            </a:pPr>
            <a:r>
              <a:rPr lang="en-US" dirty="0" err="1" smtClean="0">
                <a:latin typeface="Arial" panose="020B0604020202020204" pitchFamily="34" charset="0"/>
                <a:cs typeface="Arial" panose="020B0604020202020204" pitchFamily="34" charset="0"/>
              </a:rPr>
              <a:t>Figma</a:t>
            </a:r>
            <a:r>
              <a:rPr lang="en-US" dirty="0" smtClean="0">
                <a:latin typeface="Arial" panose="020B0604020202020204" pitchFamily="34" charset="0"/>
                <a:cs typeface="Arial" panose="020B0604020202020204" pitchFamily="34" charset="0"/>
              </a:rPr>
              <a:t> for designing the website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00B4A0"/>
                </a:solidFill>
              </a:defRPr>
            </a:pPr>
            <a:r>
              <a:t>Project Demonstration</a:t>
            </a:r>
          </a:p>
        </p:txBody>
      </p:sp>
      <p:sp>
        <p:nvSpPr>
          <p:cNvPr id="3" name="Content Placeholder 2"/>
          <p:cNvSpPr>
            <a:spLocks noGrp="1"/>
          </p:cNvSpPr>
          <p:nvPr>
            <p:ph idx="1"/>
          </p:nvPr>
        </p:nvSpPr>
        <p:spPr/>
        <p:txBody>
          <a:bodyPr/>
          <a:lstStyle/>
          <a:p>
            <a:endParaRPr dirty="0"/>
          </a:p>
          <a:p>
            <a:pPr>
              <a:defRPr sz="2000">
                <a:solidFill>
                  <a:srgbClr val="1E1E1E"/>
                </a:solidFill>
              </a:defRPr>
            </a:pPr>
            <a:r>
              <a:rPr dirty="0">
                <a:latin typeface="Arial" panose="020B0604020202020204" pitchFamily="34" charset="0"/>
                <a:cs typeface="Arial" panose="020B0604020202020204" pitchFamily="34" charset="0"/>
              </a:rPr>
              <a:t>Header with project title and scroll hint.</a:t>
            </a:r>
          </a:p>
          <a:p>
            <a:pPr>
              <a:defRPr sz="2000">
                <a:solidFill>
                  <a:srgbClr val="1E1E1E"/>
                </a:solidFill>
              </a:defRPr>
            </a:pPr>
            <a:r>
              <a:rPr dirty="0">
                <a:latin typeface="Arial" panose="020B0604020202020204" pitchFamily="34" charset="0"/>
                <a:cs typeface="Arial" panose="020B0604020202020204" pitchFamily="34" charset="0"/>
              </a:rPr>
              <a:t>Timeline with major eras of human evolution.</a:t>
            </a:r>
          </a:p>
          <a:p>
            <a:pPr>
              <a:defRPr sz="2000">
                <a:solidFill>
                  <a:srgbClr val="1E1E1E"/>
                </a:solidFill>
              </a:defRPr>
            </a:pPr>
            <a:r>
              <a:rPr dirty="0">
                <a:latin typeface="Arial" panose="020B0604020202020204" pitchFamily="34" charset="0"/>
                <a:cs typeface="Arial" panose="020B0604020202020204" pitchFamily="34" charset="0"/>
              </a:rPr>
              <a:t>Interactive modals providing detailed info on each era.</a:t>
            </a:r>
          </a:p>
          <a:p>
            <a:pPr>
              <a:defRPr sz="2000">
                <a:solidFill>
                  <a:srgbClr val="1E1E1E"/>
                </a:solidFill>
              </a:defRPr>
            </a:pPr>
            <a:r>
              <a:rPr dirty="0">
                <a:latin typeface="Arial" panose="020B0604020202020204" pitchFamily="34" charset="0"/>
                <a:cs typeface="Arial" panose="020B0604020202020204" pitchFamily="34" charset="0"/>
              </a:rPr>
              <a:t>Background music and optional narration for immersion</a:t>
            </a:r>
            <a:r>
              <a:rPr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a:defRPr sz="2000">
                <a:solidFill>
                  <a:srgbClr val="1E1E1E"/>
                </a:solidFill>
              </a:defRPr>
            </a:pPr>
            <a:r>
              <a:rPr lang="en-US" dirty="0" err="1" smtClean="0">
                <a:latin typeface="Arial" panose="020B0604020202020204" pitchFamily="34" charset="0"/>
                <a:cs typeface="Arial" panose="020B0604020202020204" pitchFamily="34" charset="0"/>
              </a:rPr>
              <a:t>Glassmorphism</a:t>
            </a:r>
            <a:r>
              <a:rPr lang="en-US" dirty="0" smtClean="0">
                <a:latin typeface="Arial" panose="020B0604020202020204" pitchFamily="34" charset="0"/>
                <a:cs typeface="Arial" panose="020B0604020202020204" pitchFamily="34" charset="0"/>
              </a:rPr>
              <a:t> effect using modern </a:t>
            </a:r>
            <a:r>
              <a:rPr lang="en-US" dirty="0" err="1" smtClean="0">
                <a:latin typeface="Arial" panose="020B0604020202020204" pitchFamily="34" charset="0"/>
                <a:cs typeface="Arial" panose="020B0604020202020204" pitchFamily="34" charset="0"/>
              </a:rPr>
              <a:t>css</a:t>
            </a:r>
            <a:r>
              <a:rPr lang="en-US" dirty="0" smtClean="0">
                <a:latin typeface="Arial" panose="020B0604020202020204" pitchFamily="34" charset="0"/>
                <a:cs typeface="Arial" panose="020B0604020202020204" pitchFamily="34" charset="0"/>
              </a:rPr>
              <a:t> techniques</a:t>
            </a:r>
            <a:endParaRPr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00B4A0"/>
                </a:solidFill>
              </a:defRPr>
            </a:pPr>
            <a:r>
              <a:t>Design Process &amp; Key Decisions</a:t>
            </a:r>
          </a:p>
        </p:txBody>
      </p:sp>
      <p:sp>
        <p:nvSpPr>
          <p:cNvPr id="3" name="Content Placeholder 2"/>
          <p:cNvSpPr>
            <a:spLocks noGrp="1"/>
          </p:cNvSpPr>
          <p:nvPr>
            <p:ph idx="1"/>
          </p:nvPr>
        </p:nvSpPr>
        <p:spPr/>
        <p:txBody>
          <a:bodyPr/>
          <a:lstStyle/>
          <a:p>
            <a:endParaRPr dirty="0"/>
          </a:p>
          <a:p>
            <a:pPr>
              <a:defRPr sz="2000">
                <a:solidFill>
                  <a:srgbClr val="1E1E1E"/>
                </a:solidFill>
              </a:defRPr>
            </a:pPr>
            <a:r>
              <a:rPr dirty="0">
                <a:latin typeface="Arial" panose="020B0604020202020204" pitchFamily="34" charset="0"/>
                <a:cs typeface="Arial" panose="020B0604020202020204" pitchFamily="34" charset="0"/>
              </a:rPr>
              <a:t>Started with </a:t>
            </a:r>
            <a:r>
              <a:rPr dirty="0" err="1">
                <a:latin typeface="Arial" panose="020B0604020202020204" pitchFamily="34" charset="0"/>
                <a:cs typeface="Arial" panose="020B0604020202020204" pitchFamily="34" charset="0"/>
              </a:rPr>
              <a:t>Figma</a:t>
            </a:r>
            <a:r>
              <a:rPr dirty="0">
                <a:latin typeface="Arial" panose="020B0604020202020204" pitchFamily="34" charset="0"/>
                <a:cs typeface="Arial" panose="020B0604020202020204" pitchFamily="34" charset="0"/>
              </a:rPr>
              <a:t> mockups to plan layout and flow.</a:t>
            </a:r>
          </a:p>
          <a:p>
            <a:pPr>
              <a:defRPr sz="2000">
                <a:solidFill>
                  <a:srgbClr val="1E1E1E"/>
                </a:solidFill>
              </a:defRPr>
            </a:pPr>
            <a:r>
              <a:rPr dirty="0">
                <a:latin typeface="Arial" panose="020B0604020202020204" pitchFamily="34" charset="0"/>
                <a:cs typeface="Arial" panose="020B0604020202020204" pitchFamily="34" charset="0"/>
              </a:rPr>
              <a:t>Chose a scroll-based timeline for intuitive navigation.</a:t>
            </a:r>
          </a:p>
          <a:p>
            <a:pPr>
              <a:defRPr sz="2000">
                <a:solidFill>
                  <a:srgbClr val="1E1E1E"/>
                </a:solidFill>
              </a:defRPr>
            </a:pPr>
            <a:r>
              <a:rPr dirty="0">
                <a:latin typeface="Arial" panose="020B0604020202020204" pitchFamily="34" charset="0"/>
                <a:cs typeface="Arial" panose="020B0604020202020204" pitchFamily="34" charset="0"/>
              </a:rPr>
              <a:t>Used a consistent dark theme with teal/bronze highlights.</a:t>
            </a:r>
          </a:p>
          <a:p>
            <a:pPr>
              <a:defRPr sz="2000">
                <a:solidFill>
                  <a:srgbClr val="1E1E1E"/>
                </a:solidFill>
              </a:defRPr>
            </a:pPr>
            <a:r>
              <a:rPr dirty="0">
                <a:latin typeface="Arial" panose="020B0604020202020204" pitchFamily="34" charset="0"/>
                <a:cs typeface="Arial" panose="020B0604020202020204" pitchFamily="34" charset="0"/>
              </a:rPr>
              <a:t>Balanced visuals with readability and responsive design</a:t>
            </a:r>
            <a:r>
              <a:rPr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marL="0" indent="0">
              <a:buNone/>
              <a:defRPr sz="2000">
                <a:solidFill>
                  <a:srgbClr val="1E1E1E"/>
                </a:solidFill>
              </a:defRPr>
            </a:pPr>
            <a:endParaRPr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00B4A0"/>
                </a:solidFill>
              </a:defRPr>
            </a:pPr>
            <a:r>
              <a:t>Main Technical Challenge</a:t>
            </a:r>
          </a:p>
        </p:txBody>
      </p:sp>
      <p:sp>
        <p:nvSpPr>
          <p:cNvPr id="3" name="Content Placeholder 2"/>
          <p:cNvSpPr>
            <a:spLocks noGrp="1"/>
          </p:cNvSpPr>
          <p:nvPr>
            <p:ph idx="1"/>
          </p:nvPr>
        </p:nvSpPr>
        <p:spPr/>
        <p:txBody>
          <a:bodyPr/>
          <a:lstStyle/>
          <a:p>
            <a:endParaRPr dirty="0"/>
          </a:p>
          <a:p>
            <a:pPr>
              <a:defRPr sz="2000">
                <a:solidFill>
                  <a:srgbClr val="1E1E1E"/>
                </a:solidFill>
              </a:defRPr>
            </a:pPr>
            <a:r>
              <a:rPr dirty="0">
                <a:latin typeface="Arial" panose="020B0604020202020204" pitchFamily="34" charset="0"/>
                <a:cs typeface="Arial" panose="020B0604020202020204" pitchFamily="34" charset="0"/>
              </a:rPr>
              <a:t>Challenge: Coordinating GSAP animations, narration, and music.</a:t>
            </a:r>
          </a:p>
          <a:p>
            <a:pPr>
              <a:defRPr sz="2000">
                <a:solidFill>
                  <a:srgbClr val="1E1E1E"/>
                </a:solidFill>
              </a:defRPr>
            </a:pPr>
            <a:r>
              <a:rPr dirty="0">
                <a:latin typeface="Arial" panose="020B0604020202020204" pitchFamily="34" charset="0"/>
                <a:cs typeface="Arial" panose="020B0604020202020204" pitchFamily="34" charset="0"/>
              </a:rPr>
              <a:t>Animations needed to sync with scrolling for smooth experience.</a:t>
            </a:r>
          </a:p>
          <a:p>
            <a:pPr>
              <a:defRPr sz="2000">
                <a:solidFill>
                  <a:srgbClr val="1E1E1E"/>
                </a:solidFill>
              </a:defRPr>
            </a:pPr>
            <a:r>
              <a:rPr dirty="0">
                <a:latin typeface="Arial" panose="020B0604020202020204" pitchFamily="34" charset="0"/>
                <a:cs typeface="Arial" panose="020B0604020202020204" pitchFamily="34" charset="0"/>
              </a:rPr>
              <a:t>Solution: Used GSAP </a:t>
            </a:r>
            <a:r>
              <a:rPr dirty="0" err="1">
                <a:latin typeface="Arial" panose="020B0604020202020204" pitchFamily="34" charset="0"/>
                <a:cs typeface="Arial" panose="020B0604020202020204" pitchFamily="34" charset="0"/>
              </a:rPr>
              <a:t>ScrollTrigger</a:t>
            </a:r>
            <a:r>
              <a:rPr dirty="0">
                <a:latin typeface="Arial" panose="020B0604020202020204" pitchFamily="34" charset="0"/>
                <a:cs typeface="Arial" panose="020B0604020202020204" pitchFamily="34" charset="0"/>
              </a:rPr>
              <a:t> for precise control.</a:t>
            </a:r>
          </a:p>
          <a:p>
            <a:pPr>
              <a:defRPr sz="2000">
                <a:solidFill>
                  <a:srgbClr val="1E1E1E"/>
                </a:solidFill>
              </a:defRPr>
            </a:pPr>
            <a:r>
              <a:rPr dirty="0">
                <a:latin typeface="Arial" panose="020B0604020202020204" pitchFamily="34" charset="0"/>
                <a:cs typeface="Arial" panose="020B0604020202020204" pitchFamily="34" charset="0"/>
              </a:rPr>
              <a:t>Handled audio interruptions by adjusting background music volume during narration.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00B4A0"/>
                </a:solidFill>
              </a:defRPr>
            </a:pPr>
            <a:r>
              <a:t>Future Improvements</a:t>
            </a:r>
          </a:p>
        </p:txBody>
      </p:sp>
      <p:sp>
        <p:nvSpPr>
          <p:cNvPr id="3" name="Content Placeholder 2"/>
          <p:cNvSpPr>
            <a:spLocks noGrp="1"/>
          </p:cNvSpPr>
          <p:nvPr>
            <p:ph idx="1"/>
          </p:nvPr>
        </p:nvSpPr>
        <p:spPr/>
        <p:txBody>
          <a:bodyPr/>
          <a:lstStyle/>
          <a:p>
            <a:pPr marL="0" indent="0">
              <a:buNone/>
              <a:defRPr sz="2000">
                <a:solidFill>
                  <a:srgbClr val="1E1E1E"/>
                </a:solidFill>
              </a:defRPr>
            </a:pPr>
            <a:endParaRPr dirty="0">
              <a:latin typeface="Arial" panose="020B0604020202020204" pitchFamily="34" charset="0"/>
              <a:cs typeface="Arial" panose="020B0604020202020204" pitchFamily="34" charset="0"/>
            </a:endParaRPr>
          </a:p>
          <a:p>
            <a:pPr>
              <a:defRPr sz="2000">
                <a:solidFill>
                  <a:srgbClr val="1E1E1E"/>
                </a:solidFill>
              </a:defRPr>
            </a:pPr>
            <a:r>
              <a:rPr dirty="0">
                <a:latin typeface="Arial" panose="020B0604020202020204" pitchFamily="34" charset="0"/>
                <a:cs typeface="Arial" panose="020B0604020202020204" pitchFamily="34" charset="0"/>
              </a:rPr>
              <a:t>Include 3D models of human ancestors for better visualization.</a:t>
            </a:r>
          </a:p>
          <a:p>
            <a:pPr>
              <a:defRPr sz="2000">
                <a:solidFill>
                  <a:srgbClr val="1E1E1E"/>
                </a:solidFill>
              </a:defRPr>
            </a:pPr>
            <a:r>
              <a:rPr dirty="0">
                <a:latin typeface="Arial" panose="020B0604020202020204" pitchFamily="34" charset="0"/>
                <a:cs typeface="Arial" panose="020B0604020202020204" pitchFamily="34" charset="0"/>
              </a:rPr>
              <a:t>Enhance narration with professional voiceovers.</a:t>
            </a:r>
          </a:p>
          <a:p>
            <a:pPr>
              <a:defRPr sz="2000">
                <a:solidFill>
                  <a:srgbClr val="1E1E1E"/>
                </a:solidFill>
              </a:defRPr>
            </a:pPr>
            <a:r>
              <a:rPr dirty="0">
                <a:latin typeface="Arial" panose="020B0604020202020204" pitchFamily="34" charset="0"/>
                <a:cs typeface="Arial" panose="020B0604020202020204" pitchFamily="34" charset="0"/>
              </a:rPr>
              <a:t>Expand the timeline with more evolutionary branches.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00B4A0"/>
                </a:solidFill>
              </a:defRPr>
            </a:pPr>
            <a:r>
              <a:t>Thank You</a:t>
            </a:r>
          </a:p>
        </p:txBody>
      </p:sp>
      <p:sp>
        <p:nvSpPr>
          <p:cNvPr id="3" name="Content Placeholder 2"/>
          <p:cNvSpPr>
            <a:spLocks noGrp="1"/>
          </p:cNvSpPr>
          <p:nvPr>
            <p:ph idx="1"/>
          </p:nvPr>
        </p:nvSpPr>
        <p:spPr/>
        <p:txBody>
          <a:bodyPr/>
          <a:lstStyle/>
          <a:p>
            <a:endParaRPr dirty="0"/>
          </a:p>
          <a:p>
            <a:pPr>
              <a:defRPr sz="2000">
                <a:solidFill>
                  <a:srgbClr val="1E1E1E"/>
                </a:solidFill>
              </a:defRPr>
            </a:pPr>
            <a:r>
              <a:rPr dirty="0">
                <a:latin typeface="Arial" panose="020B0604020202020204" pitchFamily="34" charset="0"/>
                <a:cs typeface="Arial" panose="020B0604020202020204" pitchFamily="34" charset="0"/>
              </a:rPr>
              <a:t>Questions?</a:t>
            </a:r>
          </a:p>
          <a:p>
            <a:pPr>
              <a:defRPr sz="2000">
                <a:solidFill>
                  <a:srgbClr val="1E1E1E"/>
                </a:solidFill>
              </a:defRPr>
            </a:pPr>
            <a:r>
              <a:rPr dirty="0">
                <a:latin typeface="Arial" panose="020B0604020202020204" pitchFamily="34" charset="0"/>
                <a:cs typeface="Arial" panose="020B0604020202020204" pitchFamily="34" charset="0"/>
              </a:rPr>
              <a:t>Project </a:t>
            </a:r>
            <a:r>
              <a:rPr dirty="0" smtClean="0">
                <a:latin typeface="Arial" panose="020B0604020202020204" pitchFamily="34" charset="0"/>
                <a:cs typeface="Arial" panose="020B0604020202020204" pitchFamily="34" charset="0"/>
              </a:rPr>
              <a:t>by</a:t>
            </a:r>
            <a:r>
              <a:rPr lang="en-US" dirty="0" smtClean="0">
                <a:latin typeface="Arial" panose="020B0604020202020204" pitchFamily="34" charset="0"/>
                <a:cs typeface="Arial" panose="020B0604020202020204" pitchFamily="34" charset="0"/>
              </a:rPr>
              <a:t>: </a:t>
            </a:r>
            <a:endParaRPr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797</Words>
  <Application>Microsoft Office PowerPoint</Application>
  <PresentationFormat>On-screen Show (4:3)</PresentationFormat>
  <Paragraphs>51</Paragraphs>
  <Slides>7</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Evolution of Mankind Project</vt:lpstr>
      <vt:lpstr>Story Concept &amp; Theme</vt:lpstr>
      <vt:lpstr>Project Demonstration</vt:lpstr>
      <vt:lpstr>Design Process &amp; Key Decisions</vt:lpstr>
      <vt:lpstr>Main Technical Challenge</vt:lpstr>
      <vt:lpstr>Future Improvements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of Mankind Project</dc:title>
  <dc:subject/>
  <dc:creator/>
  <cp:keywords/>
  <dc:description>generated using python-pptx</dc:description>
  <cp:lastModifiedBy>CRIMSON MUKWEYI</cp:lastModifiedBy>
  <cp:revision>12</cp:revision>
  <dcterms:created xsi:type="dcterms:W3CDTF">2013-01-27T09:14:16Z</dcterms:created>
  <dcterms:modified xsi:type="dcterms:W3CDTF">2025-09-22T12:39:44Z</dcterms:modified>
  <cp:category/>
</cp:coreProperties>
</file>