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6E7"/>
    <a:srgbClr val="FB8DBC"/>
    <a:srgbClr val="F3D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95" autoAdjust="0"/>
  </p:normalViewPr>
  <p:slideViewPr>
    <p:cSldViewPr snapToGrid="0">
      <p:cViewPr varScale="1">
        <p:scale>
          <a:sx n="50" d="100"/>
          <a:sy n="50" d="100"/>
        </p:scale>
        <p:origin x="9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CB5F-5E61-4765-B780-2B482019377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A5FA0-63B9-4EB6-ABF7-718D52100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09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american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comic style girl in a red and white uniform , a character portrait, net art, inspired by Taro Okamoto, symmetrical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fullbody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rendering, soft image shading,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fuschia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skin, full body female,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chiho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aoshima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color scheme, sitting on her bed playing the guitar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there is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aelectronic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keyboard next to her bed 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我決定參加學校的音樂表演大賽，想要創作出一首特別的曲子，爭取“最佳表演獎”。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63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american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comic style girl in a red and white uniform , a character portrait, net art, inspired by Taro Okamoto, symmetrical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fullbody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rendering, soft image shading,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fuschia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skin, full body female,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chiho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aoshima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color scheme, sitting on her bed playing keyboard.</a:t>
            </a:r>
          </a:p>
          <a:p>
            <a:endParaRPr lang="en-US" altLang="zh-TW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然而，我的樂理能力不足，對自己能否勝出產生懷疑，為了精進自己的能力，我開始學習鋼琴。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66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american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comic style girl in a red and white uniform , a character portrait, net art, inspired by Taro Okamoto, symmetrical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fullbody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rendering, soft image shading,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fuschia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skin, full body female,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chiho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aoshima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color scheme, sitting on her bed, she is live streaming.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儘管心中懷疑，我決心不放棄。我每天在家裡練習吉他和鋼琴，嘗試創作自己的曲子。也在直播中與觀眾分享自己的練習過程，獲得了大家的支持和鼓勵。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en-US" altLang="zh-TW" b="0" dirty="0">
              <a:effectLst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0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american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comic style girl in a red and white uniform , a character portrait, net art, inspired by Taro Okamoto, symmetrical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fullbody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rendering, soft image shading,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fuschia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skin, full body female,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chiho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aoshima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color scheme, playing the guitar on the stage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smiling happily.</a:t>
            </a:r>
          </a:p>
          <a:p>
            <a:endParaRPr lang="en-US" altLang="zh-TW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音樂大賽的日子終於來臨。我在舞台上自信地演奏，雖然緊張，但我的音樂充滿情感，吸引了觀眾的注意。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8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american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comic style girl in a red and white uniform , a character portrait, net art, inspired by Taro Okamoto, symmetrical 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fullbody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rendering, soft image shading, 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fuschia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skin, full body female, 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chiho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aoshima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color scheme, playing the piano on the stage</a:t>
            </a:r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there is a guitar next to the girl.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就在演奏接近尾聲時，吉他弦意外斷裂，瞬間場面陷入尷尬。我感到慌亂，心中暗自沮喪。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3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american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comic style girl with short pink hair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wearing  white skirt , a character portrait, net art, inspired by Taro Okamoto, symmetrical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fullbody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rendering, soft image shading,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fuschia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skin, full body female. smiling happily on the stage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there are many audience under the stage.</a:t>
            </a:r>
            <a:endParaRPr lang="en-US" altLang="zh-TW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en-US" altLang="zh-TW" dirty="0"/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但我突然想起直播中觀眾的支持，並記起自己在練習時對音樂的熱愛。決定不再害怕，開始即興演奏鋼琴，將演出轉變為一場充滿即興創作的音樂旅程。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21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american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comic style girl with short pink hair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wearing  white skirt , a character portrait, net art, inspired by Taro Okamoto, symmetrical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fullbody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rendering, soft image shading,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fuschia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skin, full body female. She got a reward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holding a trophy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smiling happily on the stage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there are many audience under the stage.</a:t>
            </a:r>
            <a:endParaRPr lang="en-US" altLang="zh-TW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en-US" altLang="zh-TW" dirty="0"/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表演獲得了熱烈的掌聲，雖然沒有獲得最佳表演獎，但我在過程中收穫了許多朋友，並且結識了許多志同道合的音樂愛好者。讓我明白了，音樂不僅僅是獎項，而是與他人分享的熱情和創造力，這讓我的音樂之路更加精彩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32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62B43-2C43-C47E-35C7-8EA9E2DCB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1E1CC3-67AC-A38D-03E7-A608F173E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7F207-D0BE-6BDE-5E99-94B9F87B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2BE86-FF1C-9F35-79D7-2504D8EB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6176C-9A95-1D6D-C04D-FFAD587E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377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FA7D-32C1-03D1-D4CF-2535282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696EE7-D5E8-E22C-9162-B724C81D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B19EF-382A-35E4-1990-B4CEC9A7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204E7-9DD5-1972-80A8-04D5D678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18443-1B7E-8C63-454E-99CE7825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98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DF974-BD80-C00E-71A5-7979802E0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125C8E-883A-6825-A756-C784724CB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6097F-6539-8B96-3F8E-A8E01FAE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CE8921-6D14-83B0-F1DF-D350D55F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3E82E3-E421-80DC-FA87-497E43F2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3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633AD-D79E-D32F-BF9F-61A7680D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0E6DF7-E6B5-A851-EFD8-8DF0420B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1E30A-44F7-DEA6-194B-0A1801BB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FD96F4-1207-00CC-B498-92307DFB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115FF-71D2-23EB-08A2-25CD11EB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27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5E3C1-4B47-A4CA-18A0-0F5299BA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A7395C-85AF-D92C-CA19-F0CF68E2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970E5-B1AE-5B21-8D51-759CFAD3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36FC5-2855-7931-9F3B-63B6DDB9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1A658-98D0-EA7C-103C-D168887E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30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6988E-7A68-A3CE-310B-2B279D91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11316-DC4B-57AA-5391-089983912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964AB1-CB5D-6E1E-D54B-AB47D3DD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C0948B-4CC6-7E93-4762-A29FBF55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7B3448-F077-FD41-E0CE-92D96A1C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4A8A0C-D98C-F819-E487-538B4C61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8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14432-E311-72D2-4781-AB61D76C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84BDDC-6558-6049-4EF1-0A1657E7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560304-2168-1E72-10D3-DD830458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3A9815-A928-8092-D5AD-859A4154F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6C9E39-8453-6E13-2242-8F1E863A8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62EA91-8256-4F89-F44B-4797A763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57C58E-A33F-45B4-9D42-7A484857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50A5AC-B70C-F26A-BDDE-A6992717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1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8E212-DAAF-5CE5-B8C5-A0942D06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E5DE39-B126-091F-C8F1-AA735BB5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8BB381-79CC-0AD7-F18F-BE571780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0535C9-6E41-9FA8-72CE-D78FEBE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97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625EFD-2DDF-B346-8771-8EFF2090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C6A2D2-EC39-D10B-B4A1-A19C6DD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142435-E7C3-FF60-478D-0EF7F0AC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07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26956-FEEF-704E-D4F9-9A2ACF6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9C737-E6AB-BEFE-2B38-E545C3D9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A7C28-1864-2C19-8025-215668FD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944D24-B22F-0ADA-97E5-AFEE48B7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5CCA98-1960-450F-44A4-71602487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19C495-8836-49DC-CD1A-11794731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1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E5367-0EC0-1EED-33E8-7221C879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74FD82-5B83-D774-ABCB-5DFCC3E29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D54149-E7F1-EAB7-E3D3-4612ECAE1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58DE58-877F-465A-AAE7-1E5FF57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6C08F-CB50-AC37-5274-CB8E73A0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D78213-8B76-8D93-1BAE-7B38AA49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9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C223C0-B85C-30F6-928C-BB031F93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8793FA-3371-7FEF-1AD2-CCCB158E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973C3-5E36-A4B7-D440-9F2AC56B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B3549B-3E85-45FA-907E-9D9385F07379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58564-8673-FE2D-8C7C-1497057B3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948AF6-6A99-AE15-D934-B8D3BF39E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4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C01DD4E9-145A-18B3-703E-CF749F171706}"/>
              </a:ext>
            </a:extLst>
          </p:cNvPr>
          <p:cNvSpPr/>
          <p:nvPr/>
        </p:nvSpPr>
        <p:spPr>
          <a:xfrm>
            <a:off x="-197728" y="916269"/>
            <a:ext cx="5086350" cy="5095874"/>
          </a:xfrm>
          <a:prstGeom prst="ellipse">
            <a:avLst/>
          </a:prstGeom>
          <a:solidFill>
            <a:srgbClr val="FED6E7"/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 rot="1948867">
            <a:off x="5066663" y="2445878"/>
            <a:ext cx="2162054" cy="1988606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 rot="1948867">
            <a:off x="4795279" y="2272478"/>
            <a:ext cx="2555667" cy="26019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 rot="1948867">
            <a:off x="4842489" y="2324061"/>
            <a:ext cx="2487193" cy="2419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 rot="1948867">
            <a:off x="4788923" y="2332459"/>
            <a:ext cx="2564885" cy="2389760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 rot="1948867">
            <a:off x="5066663" y="2445878"/>
            <a:ext cx="2162054" cy="198860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 rot="1948867">
            <a:off x="4826271" y="2305696"/>
            <a:ext cx="2510718" cy="248441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 rot="1948867">
            <a:off x="4878568" y="2355073"/>
            <a:ext cx="2434864" cy="23097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3630567" y="916269"/>
            <a:ext cx="5086350" cy="50958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4433526" y="2967335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115B4-868E-E8FF-D63A-383750DDDECB}"/>
              </a:ext>
            </a:extLst>
          </p:cNvPr>
          <p:cNvSpPr/>
          <p:nvPr/>
        </p:nvSpPr>
        <p:spPr>
          <a:xfrm>
            <a:off x="519566" y="4172297"/>
            <a:ext cx="3553163" cy="104982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TW" alt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自我介紹</a:t>
            </a:r>
            <a:endParaRPr lang="en-US" altLang="zh-TW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endParaRPr lang="en-US" altLang="zh-TW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4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5340960" y="881063"/>
            <a:ext cx="5086350" cy="50958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1628466" y="49612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5276940" y="360766"/>
            <a:ext cx="2981325" cy="290936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5614064" y="2115260"/>
            <a:ext cx="2981325" cy="30597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2675697" y="3817333"/>
            <a:ext cx="2981325" cy="2922440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4781366" y="3799755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3498925" y="-407595"/>
            <a:ext cx="2981325" cy="290936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1037029" y="2115260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 descr="一張含有 樂器, 卡通, 日本動畫, 服裝 的圖片&#10;&#10;自動產生的描述">
            <a:extLst>
              <a:ext uri="{FF2B5EF4-FFF2-40B4-BE49-F238E27FC236}">
                <a16:creationId xmlns:a16="http://schemas.microsoft.com/office/drawing/2014/main" id="{C42265F9-F59B-2C84-C742-23466496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29"/>
          <a:stretch/>
        </p:blipFill>
        <p:spPr>
          <a:xfrm>
            <a:off x="12350365" y="1922488"/>
            <a:ext cx="6194358" cy="45370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5938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2092193" y="-305529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14483580" y="5122589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809282" y="7655902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7754987" y="8231373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3952275" y="-3475296"/>
            <a:ext cx="3462109" cy="356399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553342" y="-233864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 descr="一張含有 樂器, 卡通, 日本動畫, 服裝 的圖片&#10;&#10;自動產生的描述">
            <a:extLst>
              <a:ext uri="{FF2B5EF4-FFF2-40B4-BE49-F238E27FC236}">
                <a16:creationId xmlns:a16="http://schemas.microsoft.com/office/drawing/2014/main" id="{D5D859FA-BF1B-8F8A-B397-D93A817A52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29"/>
          <a:stretch/>
        </p:blipFill>
        <p:spPr>
          <a:xfrm>
            <a:off x="92443" y="2052348"/>
            <a:ext cx="6194358" cy="45370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圖片 14" descr="一張含有 日本動畫, 卡通, 鋼琴, 服裝 的圖片&#10;&#10;自動產生的描述">
            <a:extLst>
              <a:ext uri="{FF2B5EF4-FFF2-40B4-BE49-F238E27FC236}">
                <a16:creationId xmlns:a16="http://schemas.microsoft.com/office/drawing/2014/main" id="{D86A7C19-D3C6-4F56-F996-DA5E5EFB0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6139" y="7358648"/>
            <a:ext cx="5003574" cy="50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2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206555" y="-9446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14483580" y="5122589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809282" y="7655902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7754987" y="8231373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3952275" y="-3475296"/>
            <a:ext cx="3462109" cy="356399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 descr="一張含有 樂器, 卡通, 日本動畫, 服裝 的圖片&#10;&#10;自動產生的描述">
            <a:extLst>
              <a:ext uri="{FF2B5EF4-FFF2-40B4-BE49-F238E27FC236}">
                <a16:creationId xmlns:a16="http://schemas.microsoft.com/office/drawing/2014/main" id="{D5D859FA-BF1B-8F8A-B397-D93A817A52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29"/>
          <a:stretch/>
        </p:blipFill>
        <p:spPr>
          <a:xfrm>
            <a:off x="6872219" y="-4690286"/>
            <a:ext cx="6194358" cy="45370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圖片 14" descr="一張含有 日本動畫, 卡通, 鋼琴, 服裝 的圖片&#10;&#10;自動產生的描述">
            <a:extLst>
              <a:ext uri="{FF2B5EF4-FFF2-40B4-BE49-F238E27FC236}">
                <a16:creationId xmlns:a16="http://schemas.microsoft.com/office/drawing/2014/main" id="{46B1F464-225A-5CBE-7823-0504D809B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55" y="1819073"/>
            <a:ext cx="5003574" cy="5003574"/>
          </a:xfrm>
          <a:prstGeom prst="rect">
            <a:avLst/>
          </a:prstGeom>
        </p:spPr>
      </p:pic>
      <p:pic>
        <p:nvPicPr>
          <p:cNvPr id="16" name="圖片 15" descr="一張含有 室內, 卡通, 床, 傢俱 的圖片&#10;&#10;自動產生的描述">
            <a:extLst>
              <a:ext uri="{FF2B5EF4-FFF2-40B4-BE49-F238E27FC236}">
                <a16:creationId xmlns:a16="http://schemas.microsoft.com/office/drawing/2014/main" id="{E95B0EA9-7634-D351-F191-384678AEE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7264" y="7519357"/>
            <a:ext cx="4692034" cy="46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14483580" y="5122589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-770342" y="-17636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4570495" y="6229534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2895192" y="-3191695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 descr="一張含有 日本動畫, 卡通, 鋼琴, 服裝 的圖片&#10;&#10;自動產生的描述">
            <a:extLst>
              <a:ext uri="{FF2B5EF4-FFF2-40B4-BE49-F238E27FC236}">
                <a16:creationId xmlns:a16="http://schemas.microsoft.com/office/drawing/2014/main" id="{3820B1BA-9EC0-E67B-863A-0EE9B55D8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8" y="-5102786"/>
            <a:ext cx="5003574" cy="5003574"/>
          </a:xfrm>
          <a:prstGeom prst="rect">
            <a:avLst/>
          </a:prstGeom>
        </p:spPr>
      </p:pic>
      <p:pic>
        <p:nvPicPr>
          <p:cNvPr id="16" name="圖片 15" descr="一張含有 室內, 卡通, 床, 傢俱 的圖片&#10;&#10;自動產生的描述">
            <a:extLst>
              <a:ext uri="{FF2B5EF4-FFF2-40B4-BE49-F238E27FC236}">
                <a16:creationId xmlns:a16="http://schemas.microsoft.com/office/drawing/2014/main" id="{11C4E06B-8F54-0E25-CBB9-4A9368C15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5" y="2098216"/>
            <a:ext cx="4692034" cy="4692034"/>
          </a:xfrm>
          <a:prstGeom prst="rect">
            <a:avLst/>
          </a:prstGeom>
        </p:spPr>
      </p:pic>
      <p:pic>
        <p:nvPicPr>
          <p:cNvPr id="17" name="圖片 16" descr="一張含有 日本動畫, 吉他, 卡通, 樂器 的圖片&#10;&#10;自動產生的描述">
            <a:extLst>
              <a:ext uri="{FF2B5EF4-FFF2-40B4-BE49-F238E27FC236}">
                <a16:creationId xmlns:a16="http://schemas.microsoft.com/office/drawing/2014/main" id="{408FB4CA-B2F2-CAB6-6529-DAA19965F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793" y="7171795"/>
            <a:ext cx="4512733" cy="45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14483580" y="5122589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809282" y="7655902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504730" y="-16336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2895192" y="-3191695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 descr="一張含有 室內, 卡通, 床, 傢俱 的圖片&#10;&#10;自動產生的描述">
            <a:extLst>
              <a:ext uri="{FF2B5EF4-FFF2-40B4-BE49-F238E27FC236}">
                <a16:creationId xmlns:a16="http://schemas.microsoft.com/office/drawing/2014/main" id="{E03B2E1A-4A3B-DAC0-E257-D482A4823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35" y="-4851274"/>
            <a:ext cx="4692034" cy="4692034"/>
          </a:xfrm>
          <a:prstGeom prst="rect">
            <a:avLst/>
          </a:prstGeom>
        </p:spPr>
      </p:pic>
      <p:pic>
        <p:nvPicPr>
          <p:cNvPr id="17" name="圖片 16" descr="一張含有 日本動畫, 吉他, 卡通, 樂器 的圖片&#10;&#10;自動產生的描述">
            <a:extLst>
              <a:ext uri="{FF2B5EF4-FFF2-40B4-BE49-F238E27FC236}">
                <a16:creationId xmlns:a16="http://schemas.microsoft.com/office/drawing/2014/main" id="{2C6777FE-4E0C-CB7C-6A26-44DE498F3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5" y="2173552"/>
            <a:ext cx="4512733" cy="4512733"/>
          </a:xfrm>
          <a:prstGeom prst="rect">
            <a:avLst/>
          </a:prstGeom>
        </p:spPr>
      </p:pic>
      <p:pic>
        <p:nvPicPr>
          <p:cNvPr id="18" name="圖片 17" descr="一張含有 樂器, 音樂, 音樂會, 鋼琴 的圖片&#10;&#10;自動產生的描述">
            <a:extLst>
              <a:ext uri="{FF2B5EF4-FFF2-40B4-BE49-F238E27FC236}">
                <a16:creationId xmlns:a16="http://schemas.microsoft.com/office/drawing/2014/main" id="{1D2306CB-369B-C522-EC4B-373FCB1D8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890" y="7312310"/>
            <a:ext cx="4632211" cy="46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9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-614923" y="-259130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3267392" y="4875270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4570495" y="6229534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2895192" y="-3191695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 descr="一張含有 日本動畫, 吉他, 卡通, 樂器 的圖片&#10;&#10;自動產生的描述">
            <a:extLst>
              <a:ext uri="{FF2B5EF4-FFF2-40B4-BE49-F238E27FC236}">
                <a16:creationId xmlns:a16="http://schemas.microsoft.com/office/drawing/2014/main" id="{1E285DC8-B396-2F86-A2A5-7F34AD71A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-4770805"/>
            <a:ext cx="4419600" cy="4419600"/>
          </a:xfrm>
          <a:prstGeom prst="rect">
            <a:avLst/>
          </a:prstGeom>
        </p:spPr>
      </p:pic>
      <p:pic>
        <p:nvPicPr>
          <p:cNvPr id="17" name="圖片 16" descr="一張含有 樂器, 音樂, 音樂會, 鋼琴 的圖片&#10;&#10;自動產生的描述">
            <a:extLst>
              <a:ext uri="{FF2B5EF4-FFF2-40B4-BE49-F238E27FC236}">
                <a16:creationId xmlns:a16="http://schemas.microsoft.com/office/drawing/2014/main" id="{ACC7C8A8-E32F-C287-D2E2-6587F5E81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6" y="2040103"/>
            <a:ext cx="4632211" cy="4632211"/>
          </a:xfrm>
          <a:prstGeom prst="rect">
            <a:avLst/>
          </a:prstGeom>
        </p:spPr>
      </p:pic>
      <p:pic>
        <p:nvPicPr>
          <p:cNvPr id="18" name="圖片 17" descr="一張含有 日本動畫, 卡通, 服裝, 女孩 的圖片&#10;&#10;自動產生的描述">
            <a:extLst>
              <a:ext uri="{FF2B5EF4-FFF2-40B4-BE49-F238E27FC236}">
                <a16:creationId xmlns:a16="http://schemas.microsoft.com/office/drawing/2014/main" id="{34805AE6-8178-0D79-1182-6B80474EE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7" y="7180314"/>
            <a:ext cx="4613687" cy="461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-718013" y="-3035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-1274389" y="7240992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3267392" y="4875270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4570495" y="6229534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2895192" y="-3191695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 descr="一張含有 樂器, 音樂, 音樂會, 鋼琴 的圖片&#10;&#10;自動產生的描述">
            <a:extLst>
              <a:ext uri="{FF2B5EF4-FFF2-40B4-BE49-F238E27FC236}">
                <a16:creationId xmlns:a16="http://schemas.microsoft.com/office/drawing/2014/main" id="{9E598AC3-30AC-1B59-7582-F02D1DC51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85" y="-4900756"/>
            <a:ext cx="4632211" cy="4632211"/>
          </a:xfrm>
          <a:prstGeom prst="rect">
            <a:avLst/>
          </a:prstGeom>
        </p:spPr>
      </p:pic>
      <p:pic>
        <p:nvPicPr>
          <p:cNvPr id="16" name="圖片 15" descr="一張含有 日本動畫, 卡通, 服裝, 女孩 的圖片&#10;&#10;自動產生的描述">
            <a:extLst>
              <a:ext uri="{FF2B5EF4-FFF2-40B4-BE49-F238E27FC236}">
                <a16:creationId xmlns:a16="http://schemas.microsoft.com/office/drawing/2014/main" id="{90F4B35A-47AD-7CFA-7D88-D618899A5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4" y="2065760"/>
            <a:ext cx="4613687" cy="4613687"/>
          </a:xfrm>
          <a:prstGeom prst="rect">
            <a:avLst/>
          </a:prstGeom>
        </p:spPr>
      </p:pic>
      <p:pic>
        <p:nvPicPr>
          <p:cNvPr id="17" name="圖片 16" descr="一張含有 人的臉孔, 卡通, 服裝, 日本動畫 的圖片&#10;&#10;自動產生的描述">
            <a:extLst>
              <a:ext uri="{FF2B5EF4-FFF2-40B4-BE49-F238E27FC236}">
                <a16:creationId xmlns:a16="http://schemas.microsoft.com/office/drawing/2014/main" id="{9ABCF49D-5A72-8DE8-F4AC-E92194576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013" y="7809153"/>
            <a:ext cx="4827147" cy="48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5179048" y="-37325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-1274389" y="7240992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3267392" y="4875270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4570495" y="6229534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-664162" y="-87209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 descr="一張含有 日本動畫, 卡通, 服裝, 女孩 的圖片&#10;&#10;自動產生的描述">
            <a:extLst>
              <a:ext uri="{FF2B5EF4-FFF2-40B4-BE49-F238E27FC236}">
                <a16:creationId xmlns:a16="http://schemas.microsoft.com/office/drawing/2014/main" id="{D26991E7-67EE-17B5-1B67-CC721BD17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06" y="-7161544"/>
            <a:ext cx="6858000" cy="6858000"/>
          </a:xfrm>
          <a:prstGeom prst="rect">
            <a:avLst/>
          </a:prstGeom>
        </p:spPr>
      </p:pic>
      <p:pic>
        <p:nvPicPr>
          <p:cNvPr id="17" name="圖片 16" descr="一張含有 人的臉孔, 卡通, 服裝, 日本動畫 的圖片&#10;&#10;自動產生的描述">
            <a:extLst>
              <a:ext uri="{FF2B5EF4-FFF2-40B4-BE49-F238E27FC236}">
                <a16:creationId xmlns:a16="http://schemas.microsoft.com/office/drawing/2014/main" id="{69FABAE4-9872-53AA-E123-D3CAD9922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1" y="1882172"/>
            <a:ext cx="4827147" cy="48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0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765</Words>
  <Application>Microsoft Office PowerPoint</Application>
  <PresentationFormat>寬螢幕</PresentationFormat>
  <Paragraphs>104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41372011H</dc:creator>
  <cp:lastModifiedBy>41372011H</cp:lastModifiedBy>
  <cp:revision>2</cp:revision>
  <dcterms:created xsi:type="dcterms:W3CDTF">2024-10-02T09:03:34Z</dcterms:created>
  <dcterms:modified xsi:type="dcterms:W3CDTF">2024-10-23T04:02:01Z</dcterms:modified>
</cp:coreProperties>
</file>