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D8D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89" autoAdjust="0"/>
  </p:normalViewPr>
  <p:slideViewPr>
    <p:cSldViewPr snapToGrid="0">
      <p:cViewPr varScale="1">
        <p:scale>
          <a:sx n="48" d="100"/>
          <a:sy n="48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93BE3-7240-4F47-A4AD-094B7F1AED40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6C82F-C192-4985-B344-B960A9E3C2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8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67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，也讓我深刻體會到自己所做的每一份努力都有其意義。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這次經歷讓我明白，真正的勇氣不僅是面對危險，而是在他人需要幫助的時候，勇於站出來，去做出改變。回到日常生活中，我決定繼續參加志願者活動，將自己的力量分享給更多需要幫助的人。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1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，也讓我深刻體會到自己所做的每一份努力都有其意義。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這次經歷讓我明白，真正的勇氣不僅是面對危險，而是在他人需要幫助的時候，勇於站出來，去做出改變。回到日常生活中，我決定繼續參加志願者活動，將自己的力量分享給更多需要幫助的人。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71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目標</a:t>
            </a:r>
            <a:endParaRPr lang="zh-TW" altLang="en-US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迪士尼動畫風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粉紅色短髮，大眼睛，穿著高中制服的一位女學生，和她的同學們坐在一間咖啡廳裡聊天，後面的牆上貼著一張海報，海報上面的內容有關防家暴的志工招募</a:t>
            </a:r>
            <a:endParaRPr lang="zh-TW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某個周五的晚上，我和朋友們在咖啡廳聚會時，聽到了一個關於社區志願者活動的宣傳。他們需要人手去幫助那些遭受家暴的女性，提供庇護和支持。我感到心中一震，決定報名參加，想要真正幫助那些需要幫助的人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11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阻礙</a:t>
            </a:r>
            <a:endParaRPr lang="zh-TW" alt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zh-TW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迪士尼動畫風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粉紅色短髮，大眼睛，穿著高中制服的一位女學生，在跟爸爸媽媽激烈爭吵</a:t>
            </a:r>
            <a:endParaRPr lang="zh-TW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然而，我的爸爸媽媽對這個決定表示反對。他們擔心這樣的活動會帶來危險，甚至質疑我的能力。其實我自己的內心也感到十分不安，擔心自己是否能應對這樣的情況。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55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努力</a:t>
            </a:r>
            <a:endParaRPr lang="zh-TW" alt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zh-TW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迪士尼動畫風</a:t>
            </a:r>
            <a:r>
              <a:rPr lang="en-US" altLang="zh-TW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粉紅色短髮，大眼睛，穿著高中制服的一位女學生，跟</a:t>
            </a:r>
            <a:r>
              <a:rPr lang="en-US" altLang="zh-TW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TW" altLang="en-US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個人坐在一間教室裡上課，教室前面放著一個白板，上面寫著有關防家暴的知識，有一位中年女性再講解</a:t>
            </a:r>
            <a:endParaRPr lang="zh-TW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儘管有遇到了心理上及現實上的阻礙，我仍然選擇了參加培訓課程。在活動中學習如何提供心理支持，了解法律程序，以及如何有效地處理危機。培訓讓我更加自信，也讓他認識了許多志同道合的夥伴。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努力</a:t>
            </a:r>
            <a:endParaRPr lang="zh-TW" altLang="en-US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zh-TW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迪士尼動畫風</a:t>
            </a:r>
            <a:r>
              <a:rPr lang="en-US" altLang="zh-TW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1800" b="0" i="0" u="none" strike="noStrike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粉紅色短髮，大眼睛，穿著高中制服的一位女學生，穿著一件黃色志工背心，在和一位女人握手。</a:t>
            </a:r>
            <a:endParaRPr lang="zh-TW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某個星期六，我和其他志願者一起前往庇護所，開始接待受害者。他們提供食物、心理輔導，還組織活動來幫助她們重建自信。我在這個過程中感受到前所未有的滿足感。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00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意外</a:t>
            </a:r>
            <a:endParaRPr lang="zh-TW" altLang="en-US" sz="28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sz="2800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:2D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美式漫畫風格，一位粉紅色短髮，大眼睛，穿著黃色志工背心的一位女學生，和其他同樣川著黃色背心的志工，聚一起很緊張的討論事情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一天晚上，一名新的受害者來到庇護所，情緒十分激動，說她的前夫正在尋找她，可能會來找麻煩。我們立即展開計劃，確保她的安全，但也知道這可能會引來麻煩。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59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轉彎</a:t>
            </a:r>
            <a:endParaRPr lang="zh-TW" altLang="en-US" sz="2800" b="1" dirty="0">
              <a:effectLst/>
            </a:endParaRPr>
          </a:p>
          <a:p>
            <a:pPr rtl="0">
              <a:spcBef>
                <a:spcPts val="11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zh-TW" alt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幫我生出一張符合以下敘述的圖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:2D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美式漫畫風格，一位粉紅色短髮，大眼睛，穿著黃色志工背心的一位女學生，和其他同樣川著黃色背心的志工，聚一起安慰一位老婦人，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在晚上，不遠處有一輛警車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sz="2800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當天晚上，他的前夫真的出現在庇護所的附近，情況變得緊張。我感到十分恐慌，但他想到了之前的培訓，決定不讓恐懼左右自己。他與其他志願者一起設法安撫那名受害者，並呼叫警方以確保安全。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82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結局</a:t>
            </a:r>
            <a:endParaRPr lang="zh-TW" altLang="en-US" sz="2800" b="1" dirty="0">
              <a:effectLst/>
            </a:endParaRPr>
          </a:p>
          <a:p>
            <a:pPr rtl="0">
              <a:spcBef>
                <a:spcPts val="1100"/>
              </a:spcBef>
              <a:spcAft>
                <a:spcPts val="200"/>
              </a:spcAft>
            </a:pP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指令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zh-TW" alt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幫我生出一張符合以下敘述的圖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:2D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美式漫畫風格，一位粉紅色短髮，大眼睛，穿著黃色志工背心的一位女學生，和其他同樣川著黃色背心的志工聚在一起，旁邊有一輛警車，警察在開車門，押送一位面目猙獰兇惡的老爺爺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sz="2800" b="0" dirty="0">
                <a:effectLst/>
              </a:rPr>
            </a:b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最終，警方及時趕到，將前夫帶走。我們這些志工的勇敢行為不僅保護了那位女性，也讓所有人更加團結。事後，那位婦女對我們表示感謝，也讓我深刻體會到自己所做的每一份努力都有其意義。</a:t>
            </a:r>
            <a:endParaRPr lang="zh-TW" altLang="en-US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這次經歷讓我明白，真正的勇氣不僅是面對危險，而是在他人需要幫助的時候，勇於站出來，去做出改變。回到日常生活中，我決定繼續參加志願者活動，將自己的力量分享給更多需要幫助的人。</a:t>
            </a:r>
            <a:endParaRPr lang="zh-TW" altLang="en-US" sz="2800" b="0" dirty="0">
              <a:effectLst/>
            </a:endParaRPr>
          </a:p>
          <a:p>
            <a:br>
              <a:rPr lang="zh-TW" altLang="en-US" sz="2800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967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36C82F-C192-4985-B344-B960A9E3C2D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1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352B1-3494-58D0-FBDF-421E5C62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F3B021-5470-FC0D-A3A6-95FEA033E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5E5512-159C-1909-9C61-537F9A74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2D996-BD51-6437-6DEC-03CC875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A2A4BB-F73D-A639-8E85-93B5A779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50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73C6B-B105-E281-B2BA-AA5ADD48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CFDDA1-1450-F500-E692-A2DE2086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6858DF-171A-E627-7DE8-E2ABDCD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D40CD-369D-DF98-8B28-1C516FD1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44E7E3-714E-F36B-8F28-7CDD7582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8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6AEE7-E3B7-F7B8-7ADF-2F07A726A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71759A-CAFE-ECF6-939B-4DEFB7E48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C4BB6-BC66-823B-C26F-62B57EA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CDBFC4-80C1-1468-CAF8-A56B2C70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378AEA-7D46-6386-679B-DB329E47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7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34770-4D33-9D68-4E2E-056CAD8B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B790F-3169-ECAF-9D6E-C064A2AD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42F926-6615-C21E-E3B3-DCF86867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67F74-1734-AAA1-BC51-E71D4CD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18EC47-84E8-0592-39C3-58DE35A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6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167F9-D5E1-9825-D559-63489645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7CB4A8-9D2E-E05D-41E9-2BA8D828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72451-B66C-0497-4D95-CCF272B9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3C3BA-0A36-8579-BE4D-665E2655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6E4A52-F170-1B5E-B7CB-609176F6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8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01D4E-AA46-0710-AEA0-EBC677FB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9567B3-C6E7-FA41-EB3F-DD9DBD9DC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776C64-2D5D-AC70-583E-AF514885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E4FA6-A73E-2DFF-BD95-B32C5950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DF54E7-EAEB-158D-3926-7843638F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69BED6-2814-233C-C6D0-584058C2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16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9A44D-6B01-45CF-C3DB-FC436679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809EF-7C4C-7592-EA30-B37D407B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44FF0F-06A0-B749-3DEE-2924489ED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C55B33-2F78-C5A1-04DF-923AC945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A6B505-E3B3-D18E-7DEC-96771D340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A7DAF7-7154-CC4D-DEE6-E3991042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E424BE-B3BD-D5D3-E701-5AFF66D0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B8C28-5A01-DD74-60DE-1F2D54AF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6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F374A-9F37-7F4F-71F1-8C277F8D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B5BAB1-9DE7-67D7-5624-A26F6944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AA0268-661C-A40A-EEB1-F2CEADFE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32AADB-F9D1-46BA-0D43-1DC2FAB4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6F41F8-EA19-7924-E8F8-DB27C1E0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59B44C-541E-7D31-2BBB-4C1B0274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AFA55-9662-F928-6784-903F3A04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4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EA0A7-F4E8-6509-D4FE-B5F0C007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77AE5-E19C-C998-7614-D12C3723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B609A1-4C30-4382-E3DE-85148E64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4B957-FD1F-FCD9-A0AB-F8B986DE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2BFF3C-EA42-FF1F-2A30-303444DF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45DD53-4D89-33E9-3135-B9EA5DA8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80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8C9E8-ADA7-7CF1-E52D-1C09CB3C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23BBDC-17CA-DB62-9D72-2AAD9D9F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C83E5-874E-CB3F-2E8C-07274F98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E9BE88-E51B-C101-B917-6B00737F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6F7DD5-CE63-FF77-92DF-45AC7C73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7D4EAE-1B23-7667-D780-A59B5F7E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397F86-C663-B703-41BD-586F5E4F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687C9D-EEAE-AB0F-1760-07FC0D20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2FE8E1-94E8-AE79-F23A-A757BB87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F2627-2A69-4662-A30F-9E0200DCFCB4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1FC23-4A14-BB03-3787-BD9A0C604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89EFA4-FD18-E97D-E09F-ED62A80B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A5353-519A-4577-8270-61C3EFCD4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6.jpeg"/><Relationship Id="rId9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6.jpeg"/><Relationship Id="rId9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7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6.jpeg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爆炸: 十四角 4">
            <a:extLst>
              <a:ext uri="{FF2B5EF4-FFF2-40B4-BE49-F238E27FC236}">
                <a16:creationId xmlns:a16="http://schemas.microsoft.com/office/drawing/2014/main" id="{D595BF55-B201-0571-6F61-EFDC077D3EC0}"/>
              </a:ext>
            </a:extLst>
          </p:cNvPr>
          <p:cNvSpPr/>
          <p:nvPr/>
        </p:nvSpPr>
        <p:spPr>
          <a:xfrm>
            <a:off x="5847735" y="3303639"/>
            <a:ext cx="496529" cy="619433"/>
          </a:xfrm>
          <a:prstGeom prst="irregularSeal2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009C66-886B-9706-2F86-25B3A28D9B85}"/>
              </a:ext>
            </a:extLst>
          </p:cNvPr>
          <p:cNvSpPr/>
          <p:nvPr/>
        </p:nvSpPr>
        <p:spPr>
          <a:xfrm>
            <a:off x="2074605" y="1344561"/>
            <a:ext cx="8042787" cy="4827639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3A4114-8707-069B-A86F-D8DAC569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73" y="2285338"/>
            <a:ext cx="9658850" cy="2287324"/>
          </a:xfrm>
        </p:spPr>
        <p:txBody>
          <a:bodyPr anchor="b">
            <a:norm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冒險故事</a:t>
            </a:r>
            <a:br>
              <a:rPr lang="en-US" altLang="zh-TW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VTube</a:t>
            </a:r>
            <a:r>
              <a:rPr lang="en-US" altLang="zh-TW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Studio)</a:t>
            </a:r>
            <a:endParaRPr lang="zh-TW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97E627-AF55-A5F9-BFFC-1EFD6BB3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84876"/>
            <a:ext cx="6096000" cy="1079006"/>
          </a:xfrm>
        </p:spPr>
        <p:txBody>
          <a:bodyPr anchor="t">
            <a:normAutofit/>
          </a:bodyPr>
          <a:lstStyle/>
          <a:p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8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服裝, 人的臉孔, 男人, 圖畫 的圖片&#10;&#10;自動產生的描述">
            <a:extLst>
              <a:ext uri="{FF2B5EF4-FFF2-40B4-BE49-F238E27FC236}">
                <a16:creationId xmlns:a16="http://schemas.microsoft.com/office/drawing/2014/main" id="{F1BD596A-745D-3EA3-78BE-9D54B2A2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207" y="6975624"/>
            <a:ext cx="2839426" cy="2867186"/>
          </a:xfrm>
          <a:prstGeom prst="rect">
            <a:avLst/>
          </a:prstGeom>
        </p:spPr>
      </p:pic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461" y="6975625"/>
            <a:ext cx="2839426" cy="2867186"/>
          </a:xfrm>
          <a:prstGeom prst="rect">
            <a:avLst/>
          </a:prstGeom>
        </p:spPr>
      </p:pic>
      <p:pic>
        <p:nvPicPr>
          <p:cNvPr id="2" name="圖片 1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12D8BCE8-48FF-E86C-A87F-D3C69A97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09989" y="7003387"/>
            <a:ext cx="2839426" cy="28394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圖片 7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6A43097A-6490-8576-A272-0A6E6ED82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37" y="7003387"/>
            <a:ext cx="2839426" cy="2839426"/>
          </a:xfrm>
          <a:prstGeom prst="rect">
            <a:avLst/>
          </a:prstGeom>
        </p:spPr>
      </p:pic>
      <p:pic>
        <p:nvPicPr>
          <p:cNvPr id="9" name="圖片 8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A15CBB63-8AED-17BA-B380-A274FE9F6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863" y="7003387"/>
            <a:ext cx="2839426" cy="2839426"/>
          </a:xfrm>
          <a:prstGeom prst="rect">
            <a:avLst/>
          </a:prstGeom>
        </p:spPr>
      </p:pic>
      <p:pic>
        <p:nvPicPr>
          <p:cNvPr id="10" name="圖片 9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56A375D0-BCB5-68B6-F173-C538E2652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528" y="6975626"/>
            <a:ext cx="2867187" cy="2867187"/>
          </a:xfrm>
          <a:prstGeom prst="rect">
            <a:avLst/>
          </a:prstGeom>
        </p:spPr>
      </p:pic>
      <p:pic>
        <p:nvPicPr>
          <p:cNvPr id="11" name="圖片 10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D4F8A9C3-23C1-9C02-F494-AB8416F1E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6274" y="6975625"/>
            <a:ext cx="2867187" cy="286718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BCB199F-0D14-075C-9C8C-20E1A6D5503C}"/>
              </a:ext>
            </a:extLst>
          </p:cNvPr>
          <p:cNvSpPr/>
          <p:nvPr/>
        </p:nvSpPr>
        <p:spPr>
          <a:xfrm>
            <a:off x="3268863" y="1787236"/>
            <a:ext cx="5147773" cy="27016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DD8E328-5B1B-72F4-229E-DC988FAD56E5}"/>
              </a:ext>
            </a:extLst>
          </p:cNvPr>
          <p:cNvSpPr/>
          <p:nvPr/>
        </p:nvSpPr>
        <p:spPr>
          <a:xfrm rot="296364">
            <a:off x="-2234114" y="4154516"/>
            <a:ext cx="18497377" cy="48830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1D9E66D-21EA-7388-5887-C77124DEABAE}"/>
              </a:ext>
            </a:extLst>
          </p:cNvPr>
          <p:cNvSpPr/>
          <p:nvPr/>
        </p:nvSpPr>
        <p:spPr>
          <a:xfrm rot="21244263">
            <a:off x="-2488529" y="-3893546"/>
            <a:ext cx="16842727" cy="60033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5393215" y="-3969327"/>
            <a:ext cx="18361070" cy="11488812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-858695" y="183524"/>
            <a:ext cx="18717546" cy="10449721"/>
          </a:xfrm>
          <a:prstGeom prst="irregularSeal2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36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服裝, 人的臉孔, 男人, 圖畫 的圖片&#10;&#10;自動產生的描述">
            <a:extLst>
              <a:ext uri="{FF2B5EF4-FFF2-40B4-BE49-F238E27FC236}">
                <a16:creationId xmlns:a16="http://schemas.microsoft.com/office/drawing/2014/main" id="{F1BD596A-745D-3EA3-78BE-9D54B2A2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693611" y="-20173"/>
            <a:ext cx="4860153" cy="52553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BCB199F-0D14-075C-9C8C-20E1A6D5503C}"/>
              </a:ext>
            </a:extLst>
          </p:cNvPr>
          <p:cNvSpPr/>
          <p:nvPr/>
        </p:nvSpPr>
        <p:spPr>
          <a:xfrm>
            <a:off x="-336819" y="-891885"/>
            <a:ext cx="13528964" cy="650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79933" y="-20173"/>
            <a:ext cx="4913679" cy="5255348"/>
          </a:xfrm>
          <a:prstGeom prst="rect">
            <a:avLst/>
          </a:prstGeom>
        </p:spPr>
      </p:pic>
      <p:pic>
        <p:nvPicPr>
          <p:cNvPr id="2" name="圖片 1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12D8BCE8-48FF-E86C-A87F-D3C69A97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336819" y="561191"/>
            <a:ext cx="4578100" cy="48185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圖片 7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6A43097A-6490-8576-A272-0A6E6ED82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223222" y="592142"/>
            <a:ext cx="4759533" cy="4818545"/>
          </a:xfrm>
          <a:prstGeom prst="rect">
            <a:avLst/>
          </a:prstGeom>
        </p:spPr>
      </p:pic>
      <p:pic>
        <p:nvPicPr>
          <p:cNvPr id="9" name="圖片 8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A15CBB63-8AED-17BA-B380-A274FE9F6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002375" y="589840"/>
            <a:ext cx="4699601" cy="4818545"/>
          </a:xfrm>
          <a:prstGeom prst="rect">
            <a:avLst/>
          </a:prstGeom>
        </p:spPr>
      </p:pic>
      <p:pic>
        <p:nvPicPr>
          <p:cNvPr id="10" name="圖片 9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56A375D0-BCB5-68B6-F173-C538E2652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3643032" y="467686"/>
            <a:ext cx="4771760" cy="4865655"/>
          </a:xfrm>
          <a:prstGeom prst="rect">
            <a:avLst/>
          </a:prstGeom>
        </p:spPr>
      </p:pic>
      <p:pic>
        <p:nvPicPr>
          <p:cNvPr id="11" name="圖片 10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D4F8A9C3-23C1-9C02-F494-AB8416F1E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8414794" y="-338379"/>
            <a:ext cx="5416594" cy="564504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7ECEAEDF-F21F-D917-A71D-768B7E4DBB06}"/>
              </a:ext>
            </a:extLst>
          </p:cNvPr>
          <p:cNvSpPr/>
          <p:nvPr/>
        </p:nvSpPr>
        <p:spPr>
          <a:xfrm rot="296364">
            <a:off x="-2234114" y="4154516"/>
            <a:ext cx="18497377" cy="48830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E89E71B-C1B0-3CBF-E3C8-9F8B16B343E9}"/>
              </a:ext>
            </a:extLst>
          </p:cNvPr>
          <p:cNvSpPr/>
          <p:nvPr/>
        </p:nvSpPr>
        <p:spPr>
          <a:xfrm rot="21442272">
            <a:off x="-1083605" y="-4184462"/>
            <a:ext cx="17079114" cy="6048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8837635" y="-7537439"/>
            <a:ext cx="18361070" cy="11488812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2403790" y="3286644"/>
            <a:ext cx="18717546" cy="10449721"/>
          </a:xfrm>
          <a:prstGeom prst="irregularSeal2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76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CB199F-0D14-075C-9C8C-20E1A6D5503C}"/>
              </a:ext>
            </a:extLst>
          </p:cNvPr>
          <p:cNvSpPr/>
          <p:nvPr/>
        </p:nvSpPr>
        <p:spPr>
          <a:xfrm>
            <a:off x="-336819" y="-891885"/>
            <a:ext cx="13528964" cy="65054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服裝, 人的臉孔, 男人, 圖畫 的圖片&#10;&#10;自動產生的描述">
            <a:extLst>
              <a:ext uri="{FF2B5EF4-FFF2-40B4-BE49-F238E27FC236}">
                <a16:creationId xmlns:a16="http://schemas.microsoft.com/office/drawing/2014/main" id="{F1BD596A-745D-3EA3-78BE-9D54B2A2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076123" y="310688"/>
            <a:ext cx="4860153" cy="5255348"/>
          </a:xfrm>
          <a:prstGeom prst="rect">
            <a:avLst/>
          </a:prstGeom>
        </p:spPr>
      </p:pic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162445" y="310688"/>
            <a:ext cx="4913679" cy="5255348"/>
          </a:xfrm>
          <a:prstGeom prst="rect">
            <a:avLst/>
          </a:prstGeom>
        </p:spPr>
      </p:pic>
      <p:pic>
        <p:nvPicPr>
          <p:cNvPr id="2" name="圖片 1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12D8BCE8-48FF-E86C-A87F-D3C69A97C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19954307" y="892052"/>
            <a:ext cx="4578100" cy="481854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圖片 7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6A43097A-6490-8576-A272-0A6E6ED82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-15394266" y="923003"/>
            <a:ext cx="4759533" cy="4818545"/>
          </a:xfrm>
          <a:prstGeom prst="rect">
            <a:avLst/>
          </a:prstGeom>
        </p:spPr>
      </p:pic>
      <p:pic>
        <p:nvPicPr>
          <p:cNvPr id="9" name="圖片 8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A15CBB63-8AED-17BA-B380-A274FE9F6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-10615113" y="920701"/>
            <a:ext cx="4699601" cy="4818545"/>
          </a:xfrm>
          <a:prstGeom prst="rect">
            <a:avLst/>
          </a:prstGeom>
        </p:spPr>
      </p:pic>
      <p:pic>
        <p:nvPicPr>
          <p:cNvPr id="10" name="圖片 9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56A375D0-BCB5-68B6-F173-C538E2652F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-5974456" y="798547"/>
            <a:ext cx="4771760" cy="4865655"/>
          </a:xfrm>
          <a:prstGeom prst="rect">
            <a:avLst/>
          </a:prstGeom>
        </p:spPr>
      </p:pic>
      <p:pic>
        <p:nvPicPr>
          <p:cNvPr id="11" name="圖片 10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D4F8A9C3-23C1-9C02-F494-AB8416F1EF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-1202694" y="-7518"/>
            <a:ext cx="5416594" cy="5645040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7ECEAEDF-F21F-D917-A71D-768B7E4DBB06}"/>
              </a:ext>
            </a:extLst>
          </p:cNvPr>
          <p:cNvSpPr/>
          <p:nvPr/>
        </p:nvSpPr>
        <p:spPr>
          <a:xfrm rot="296364">
            <a:off x="-2234114" y="4154516"/>
            <a:ext cx="18497377" cy="48830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E89E71B-C1B0-3CBF-E3C8-9F8B16B343E9}"/>
              </a:ext>
            </a:extLst>
          </p:cNvPr>
          <p:cNvSpPr/>
          <p:nvPr/>
        </p:nvSpPr>
        <p:spPr>
          <a:xfrm rot="21442272">
            <a:off x="-1083605" y="-4184462"/>
            <a:ext cx="17079114" cy="60485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8837635" y="-7537439"/>
            <a:ext cx="18361070" cy="11488812"/>
          </a:xfrm>
          <a:prstGeom prst="irregularSeal2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2403790" y="3286644"/>
            <a:ext cx="18717546" cy="10449721"/>
          </a:xfrm>
          <a:prstGeom prst="irregularSeal2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7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30B32075-6AE5-55B3-3604-B04CD329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4" y="2331096"/>
            <a:ext cx="3429000" cy="3429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-1607574" y="-1194619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5821680" y="308438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/>
          <p:nvPr/>
        </p:nvSpPr>
        <p:spPr>
          <a:xfrm>
            <a:off x="-1942854" y="-1480238"/>
            <a:ext cx="15898761" cy="9129251"/>
          </a:xfrm>
          <a:prstGeom prst="irregularSeal2">
            <a:avLst/>
          </a:prstGeom>
          <a:solidFill>
            <a:schemeClr val="accent2">
              <a:lumMod val="7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B3A4114-8707-069B-A86F-D8DAC569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5280" y="2111517"/>
            <a:ext cx="9341662" cy="2222862"/>
          </a:xfrm>
        </p:spPr>
        <p:txBody>
          <a:bodyPr anchor="b">
            <a:noAutofit/>
          </a:bodyPr>
          <a:lstStyle/>
          <a:p>
            <a:r>
              <a:rPr lang="zh-TW" alt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冒險故事</a:t>
            </a:r>
            <a:br>
              <a:rPr lang="en-US" altLang="zh-TW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960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9600" dirty="0" err="1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VTube</a:t>
            </a:r>
            <a:r>
              <a:rPr lang="en-US" altLang="zh-TW" sz="960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Studio)</a:t>
            </a:r>
            <a:endParaRPr lang="zh-TW" altLang="en-US" sz="9600" dirty="0">
              <a:solidFill>
                <a:schemeClr val="tx2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F26EBFDB-126F-3464-264C-905ED4E56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03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F96C5AA7-03CB-7A6A-7C41-B8525AFE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4" y="685800"/>
            <a:ext cx="5486400" cy="5486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9D9FF813-57C7-93AB-9FE1-9649E6E0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82456" y="4275188"/>
            <a:ext cx="2975794" cy="29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 descr="一張含有 服裝, 人的臉孔, 人員, 微笑 的圖片&#10;&#10;自動產生的描述">
            <a:extLst>
              <a:ext uri="{FF2B5EF4-FFF2-40B4-BE49-F238E27FC236}">
                <a16:creationId xmlns:a16="http://schemas.microsoft.com/office/drawing/2014/main" id="{F96C5AA7-03CB-7A6A-7C41-B8525AFE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47" y="-3287662"/>
            <a:ext cx="2781300" cy="27813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93635EEA-5884-CB9A-6988-F370CB723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23" y="685800"/>
            <a:ext cx="5486400" cy="5486400"/>
          </a:xfrm>
          <a:prstGeom prst="rect">
            <a:avLst/>
          </a:prstGeom>
        </p:spPr>
      </p:pic>
      <p:pic>
        <p:nvPicPr>
          <p:cNvPr id="12" name="圖片 11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A101E6D6-55FC-470E-4638-13906C32B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82456" y="4254326"/>
            <a:ext cx="2996656" cy="29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23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CFE1765C-D52B-A497-E00C-58831BA0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3" y="685800"/>
            <a:ext cx="5486400" cy="5486400"/>
          </a:xfrm>
          <a:prstGeom prst="rect">
            <a:avLst/>
          </a:prstGeom>
        </p:spPr>
      </p:pic>
      <p:pic>
        <p:nvPicPr>
          <p:cNvPr id="8" name="圖片 7" descr="一張含有 服裝, 日本動畫, 人的臉孔, 卡通 的圖片&#10;&#10;自動產生的描述">
            <a:extLst>
              <a:ext uri="{FF2B5EF4-FFF2-40B4-BE49-F238E27FC236}">
                <a16:creationId xmlns:a16="http://schemas.microsoft.com/office/drawing/2014/main" id="{E94805A3-0793-FE30-251B-1B067E66A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447" y="-3287662"/>
            <a:ext cx="2781300" cy="2781300"/>
          </a:xfrm>
          <a:prstGeom prst="rect">
            <a:avLst/>
          </a:prstGeom>
        </p:spPr>
      </p:pic>
      <p:pic>
        <p:nvPicPr>
          <p:cNvPr id="11" name="圖片 10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B6FD80D6-7CC1-7681-F9B4-91E634CC4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61594" y="4275188"/>
            <a:ext cx="2975794" cy="29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0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B6FD80D6-7CC1-7681-F9B4-91E634CC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2" y="685799"/>
            <a:ext cx="5486399" cy="5486399"/>
          </a:xfrm>
          <a:prstGeom prst="rect">
            <a:avLst/>
          </a:prstGeom>
        </p:spPr>
      </p:pic>
      <p:pic>
        <p:nvPicPr>
          <p:cNvPr id="10" name="圖片 9" descr="一張含有 服裝, 傢俱, 椅子, 文字 的圖片&#10;&#10;自動產生的描述">
            <a:extLst>
              <a:ext uri="{FF2B5EF4-FFF2-40B4-BE49-F238E27FC236}">
                <a16:creationId xmlns:a16="http://schemas.microsoft.com/office/drawing/2014/main" id="{CFE1765C-D52B-A497-E00C-58831BA0B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618" y="-3375537"/>
            <a:ext cx="2827129" cy="2827129"/>
          </a:xfrm>
          <a:prstGeom prst="rect">
            <a:avLst/>
          </a:prstGeom>
        </p:spPr>
      </p:pic>
      <p:pic>
        <p:nvPicPr>
          <p:cNvPr id="2" name="圖片 1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AEBFDB41-4C95-FFDB-7E33-9AAD787D9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3736" y="4275188"/>
            <a:ext cx="2975794" cy="29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4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AEBFDB41-4C95-FFDB-7E33-9AAD787D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2" y="721900"/>
            <a:ext cx="5486398" cy="5486398"/>
          </a:xfrm>
          <a:prstGeom prst="rect">
            <a:avLst/>
          </a:prstGeom>
        </p:spPr>
      </p:pic>
      <p:pic>
        <p:nvPicPr>
          <p:cNvPr id="11" name="圖片 10" descr="一張含有 日本動畫, 卡通, 服裝, 虛構小說 的圖片&#10;&#10;自動產生的描述">
            <a:extLst>
              <a:ext uri="{FF2B5EF4-FFF2-40B4-BE49-F238E27FC236}">
                <a16:creationId xmlns:a16="http://schemas.microsoft.com/office/drawing/2014/main" id="{B6FD80D6-7CC1-7681-F9B4-91E634CC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289" y="-3273558"/>
            <a:ext cx="2827129" cy="2827129"/>
          </a:xfrm>
          <a:prstGeom prst="rect">
            <a:avLst/>
          </a:prstGeom>
        </p:spPr>
      </p:pic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3736" y="4275188"/>
            <a:ext cx="2975794" cy="29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04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2" y="721900"/>
            <a:ext cx="5486398" cy="5486398"/>
          </a:xfrm>
          <a:prstGeom prst="rect">
            <a:avLst/>
          </a:prstGeom>
        </p:spPr>
      </p:pic>
      <p:pic>
        <p:nvPicPr>
          <p:cNvPr id="2" name="圖片 1" descr="一張含有 服裝, 卡通, 人的臉孔, 圖畫 的圖片&#10;&#10;自動產生的描述">
            <a:extLst>
              <a:ext uri="{FF2B5EF4-FFF2-40B4-BE49-F238E27FC236}">
                <a16:creationId xmlns:a16="http://schemas.microsoft.com/office/drawing/2014/main" id="{AEBFDB41-4C95-FFDB-7E33-9AAD787D9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93" y="-3273558"/>
            <a:ext cx="2851325" cy="2851325"/>
          </a:xfrm>
          <a:prstGeom prst="rect">
            <a:avLst/>
          </a:prstGeom>
        </p:spPr>
      </p:pic>
      <p:pic>
        <p:nvPicPr>
          <p:cNvPr id="5" name="圖片 4" descr="一張含有 服裝, 人的臉孔, 男人, 圖畫 的圖片&#10;&#10;自動產生的描述">
            <a:extLst>
              <a:ext uri="{FF2B5EF4-FFF2-40B4-BE49-F238E27FC236}">
                <a16:creationId xmlns:a16="http://schemas.microsoft.com/office/drawing/2014/main" id="{F1BD596A-745D-3EA3-78BE-9D54B2A2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15849" y="3784004"/>
            <a:ext cx="3248761" cy="324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2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0070C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服裝, 人的臉孔, 日本動畫, 虛構小說 的圖片&#10;&#10;自動產生的描述">
            <a:extLst>
              <a:ext uri="{FF2B5EF4-FFF2-40B4-BE49-F238E27FC236}">
                <a16:creationId xmlns:a16="http://schemas.microsoft.com/office/drawing/2014/main" id="{AFAF5969-B777-8D4F-4999-3C16057FA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093" y="-3165432"/>
            <a:ext cx="2711857" cy="2711857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841F1-32F5-F35F-9DAB-585D64D81465}"/>
              </a:ext>
            </a:extLst>
          </p:cNvPr>
          <p:cNvSpPr/>
          <p:nvPr/>
        </p:nvSpPr>
        <p:spPr>
          <a:xfrm>
            <a:off x="9105777" y="4883768"/>
            <a:ext cx="548640" cy="524617"/>
          </a:xfrm>
          <a:prstGeom prst="rect">
            <a:avLst/>
          </a:prstGeom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爆炸: 十四角 5">
            <a:extLst>
              <a:ext uri="{FF2B5EF4-FFF2-40B4-BE49-F238E27FC236}">
                <a16:creationId xmlns:a16="http://schemas.microsoft.com/office/drawing/2014/main" id="{4E52AF9F-3246-EEC5-3DF6-2ACA00AEF300}"/>
              </a:ext>
            </a:extLst>
          </p:cNvPr>
          <p:cNvSpPr>
            <a:spLocks/>
          </p:cNvSpPr>
          <p:nvPr/>
        </p:nvSpPr>
        <p:spPr>
          <a:xfrm>
            <a:off x="-6244344" y="-4854063"/>
            <a:ext cx="15898761" cy="9129251"/>
          </a:xfrm>
          <a:prstGeom prst="irregularSeal2">
            <a:avLst/>
          </a:prstGeom>
          <a:solidFill>
            <a:schemeClr val="accent2">
              <a:lumMod val="75000"/>
              <a:alpha val="80000"/>
            </a:schemeClr>
          </a:solidFill>
          <a:effectLst>
            <a:outerShdw blurRad="50800" dist="50800" dir="5400000" sx="96000" sy="96000" algn="ctr" rotWithShape="0">
              <a:srgbClr val="000000">
                <a:alpha val="60000"/>
              </a:srgbClr>
            </a:outerShdw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爆炸: 十四角 3">
            <a:extLst>
              <a:ext uri="{FF2B5EF4-FFF2-40B4-BE49-F238E27FC236}">
                <a16:creationId xmlns:a16="http://schemas.microsoft.com/office/drawing/2014/main" id="{486836E9-8C7A-F6C6-7E66-42E1E64AB0DF}"/>
              </a:ext>
            </a:extLst>
          </p:cNvPr>
          <p:cNvSpPr/>
          <p:nvPr/>
        </p:nvSpPr>
        <p:spPr>
          <a:xfrm>
            <a:off x="4242619" y="1950475"/>
            <a:ext cx="15898761" cy="9129251"/>
          </a:xfrm>
          <a:prstGeom prst="irregularSeal2">
            <a:avLst/>
          </a:prstGeom>
          <a:solidFill>
            <a:schemeClr val="tx2">
              <a:lumMod val="75000"/>
              <a:lumOff val="25000"/>
              <a:alpha val="80000"/>
            </a:schemeClr>
          </a:solidFill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服裝, 人的臉孔, 男人, 圖畫 的圖片&#10;&#10;自動產生的描述">
            <a:extLst>
              <a:ext uri="{FF2B5EF4-FFF2-40B4-BE49-F238E27FC236}">
                <a16:creationId xmlns:a16="http://schemas.microsoft.com/office/drawing/2014/main" id="{F1BD596A-745D-3EA3-78BE-9D54B2A28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22" y="693453"/>
            <a:ext cx="5478747" cy="54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B461139BEDBBC4F82D4316CA72B08F9" ma:contentTypeVersion="5" ma:contentTypeDescription="建立新的文件。" ma:contentTypeScope="" ma:versionID="ea7a83b3920da507f891804706a2bba7">
  <xsd:schema xmlns:xsd="http://www.w3.org/2001/XMLSchema" xmlns:xs="http://www.w3.org/2001/XMLSchema" xmlns:p="http://schemas.microsoft.com/office/2006/metadata/properties" xmlns:ns3="4d7f00dd-3845-4d4c-93ad-165bd469884b" targetNamespace="http://schemas.microsoft.com/office/2006/metadata/properties" ma:root="true" ma:fieldsID="331781689e4fdd7c6094148b175ca0c9" ns3:_="">
    <xsd:import namespace="4d7f00dd-3845-4d4c-93ad-165bd469884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7f00dd-3845-4d4c-93ad-165bd469884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0C5395-E125-44D1-9067-DAABE3119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7f00dd-3845-4d4c-93ad-165bd46988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0FE3CB-30ED-4884-A8FF-09271AA8D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8C659-84DC-4E24-A8CE-4C8E5CDA14A9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d7f00dd-3845-4d4c-93ad-165bd46988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966</Words>
  <Application>Microsoft Office PowerPoint</Application>
  <PresentationFormat>寬螢幕</PresentationFormat>
  <Paragraphs>55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Yahei</vt:lpstr>
      <vt:lpstr>Aptos</vt:lpstr>
      <vt:lpstr>Aptos Display</vt:lpstr>
      <vt:lpstr>Arial</vt:lpstr>
      <vt:lpstr>Office 佈景主題</vt:lpstr>
      <vt:lpstr>冒險故事 (VTube Studio)</vt:lpstr>
      <vt:lpstr>冒險故事 (VTube Studio)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41372011H</dc:creator>
  <cp:lastModifiedBy>41372011H</cp:lastModifiedBy>
  <cp:revision>2</cp:revision>
  <dcterms:created xsi:type="dcterms:W3CDTF">2024-10-08T07:04:13Z</dcterms:created>
  <dcterms:modified xsi:type="dcterms:W3CDTF">2024-10-23T05:44:22Z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0x010100FB461139BEDBBC4F82D4316CA72B08F9</vt:lpwstr>
  </property>
</Properties>
</file>