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B1BAA-EA4B-443E-A055-D57FD4640E7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F853F-A942-4B57-B5C7-89F74050D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5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F853F-A942-4B57-B5C7-89F74050D4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9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F853F-A942-4B57-B5C7-89F74050D4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6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18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8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8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7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7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6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0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7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30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20B4-B843-4652-BCB7-BD360034E242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10A4-45B4-4999-9B8E-114C21A9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3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ducation.githu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562613629@qq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b="1" dirty="0"/>
              <a:t>从现有仓库克隆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git://github.com/schacon/grit.git</a:t>
            </a:r>
          </a:p>
          <a:p>
            <a:r>
              <a:rPr lang="zh-CN" altLang="en-US" dirty="0" smtClean="0"/>
              <a:t>这会在当前目录下创建一个名为“</a:t>
            </a:r>
            <a:r>
              <a:rPr lang="en-US" altLang="zh-CN" dirty="0" smtClean="0"/>
              <a:t>grit”</a:t>
            </a:r>
            <a:r>
              <a:rPr lang="zh-CN" altLang="en-US" dirty="0" smtClean="0"/>
              <a:t>的目录，其中包含一个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的目录，用于保存下载下来的所有版本记录，然后从中取出最新版本的文件拷贝。如果进入这个新建的</a:t>
            </a:r>
            <a:r>
              <a:rPr lang="en-US" altLang="zh-CN" dirty="0" smtClean="0"/>
              <a:t>grit </a:t>
            </a:r>
            <a:r>
              <a:rPr lang="zh-CN" altLang="en-US" dirty="0" smtClean="0"/>
              <a:t>目录，你会看到项目中的所有文件已经在里边了，准备好后续的开发和使用。如果希望在克隆的时候，自己定义要新建的项目目录名称，可以在上面的命令末尾指定新的名字：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git://github.com/schacon/grit.git </a:t>
            </a:r>
            <a:r>
              <a:rPr lang="en-US" altLang="zh-CN" dirty="0" err="1" smtClean="0"/>
              <a:t>mygrit</a:t>
            </a:r>
            <a:endParaRPr lang="en-US" altLang="zh-CN" dirty="0" smtClean="0"/>
          </a:p>
          <a:p>
            <a:r>
              <a:rPr lang="zh-CN" altLang="en-US" dirty="0" smtClean="0"/>
              <a:t>唯一的差别就是，现在新建的目录成了 </a:t>
            </a:r>
            <a:r>
              <a:rPr lang="en-US" altLang="zh-CN" dirty="0" err="1" smtClean="0"/>
              <a:t>mygrit</a:t>
            </a:r>
            <a:r>
              <a:rPr lang="zh-CN" altLang="en-US" dirty="0" smtClean="0"/>
              <a:t>，其他的都和上边的一样。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检查当前文件状态</a:t>
            </a:r>
            <a:endParaRPr lang="en-US" altLang="zh-CN" b="1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r>
              <a:rPr lang="zh-CN" altLang="en-US" b="1" dirty="0" smtClean="0"/>
              <a:t>添加到本地库</a:t>
            </a:r>
            <a:endParaRPr lang="en-US" altLang="zh-CN" b="1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文件名（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.</a:t>
            </a:r>
            <a:r>
              <a:rPr lang="zh-CN" altLang="en-US" dirty="0" smtClean="0"/>
              <a:t>全部添加）</a:t>
            </a:r>
            <a:endParaRPr lang="en-US" altLang="zh-CN" dirty="0" smtClean="0"/>
          </a:p>
          <a:p>
            <a:r>
              <a:rPr lang="zh-CN" altLang="zh-CN" b="1" dirty="0"/>
              <a:t>提交更新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-m “message“</a:t>
            </a:r>
          </a:p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基本指令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1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比较文件区别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前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</a:p>
          <a:p>
            <a:r>
              <a:rPr lang="zh-CN" altLang="en-US" dirty="0" smtClean="0"/>
              <a:t>比较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前后区别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diff 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27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恢复到之前某个时刻的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--hard commit-id</a:t>
            </a:r>
          </a:p>
          <a:p>
            <a:r>
              <a:rPr lang="zh-CN" altLang="en-US" dirty="0" smtClean="0"/>
              <a:t>这个时候再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发现之后所有的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记录都不见了</a:t>
            </a:r>
            <a:endParaRPr lang="en-US" altLang="zh-CN" dirty="0" smtClean="0"/>
          </a:p>
          <a:p>
            <a:r>
              <a:rPr lang="zh-CN" altLang="en-US" dirty="0" smtClean="0"/>
              <a:t>不用担心，查看所有的命令历史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reflog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reset --hard commit-id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46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创建新分支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zh-CN" altLang="en-US" dirty="0" smtClean="0"/>
              <a:t>分支名</a:t>
            </a:r>
            <a:endParaRPr lang="en-US" altLang="zh-CN" dirty="0" smtClean="0"/>
          </a:p>
          <a:p>
            <a:r>
              <a:rPr lang="zh-CN" altLang="en-US" dirty="0"/>
              <a:t>跳</a:t>
            </a:r>
            <a:r>
              <a:rPr lang="zh-CN" altLang="en-US" dirty="0" smtClean="0"/>
              <a:t>转到新分支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zh-CN" altLang="en-US" dirty="0" smtClean="0"/>
              <a:t>分支名</a:t>
            </a:r>
            <a:endParaRPr lang="en-US" altLang="zh-CN" dirty="0" smtClean="0"/>
          </a:p>
          <a:p>
            <a:r>
              <a:rPr lang="zh-CN" altLang="en-US" dirty="0" smtClean="0"/>
              <a:t>将文件更新到新的分支上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 origin </a:t>
            </a:r>
            <a:r>
              <a:rPr lang="zh-CN" altLang="en-US" dirty="0" smtClean="0"/>
              <a:t>分支名</a:t>
            </a:r>
            <a:endParaRPr lang="en-US" altLang="zh-CN" dirty="0" smtClean="0"/>
          </a:p>
          <a:p>
            <a:r>
              <a:rPr lang="zh-CN" altLang="en-US" dirty="0" smtClean="0"/>
              <a:t>合并分支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zh-CN" altLang="en-US" dirty="0" smtClean="0"/>
              <a:t>分支名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30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设置协作者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Settings </a:t>
            </a:r>
            <a:r>
              <a:rPr lang="zh-CN" altLang="en-US" dirty="0" smtClean="0"/>
              <a:t>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4239"/>
            <a:ext cx="9944100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2562"/>
            <a:ext cx="10163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添加协作者的名字</a:t>
            </a:r>
            <a:endParaRPr lang="en-US" altLang="zh-CN" dirty="0" smtClean="0"/>
          </a:p>
          <a:p>
            <a:r>
              <a:rPr lang="zh-CN" altLang="en-US" dirty="0" smtClean="0"/>
              <a:t>并将邀请链接发给协作者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对方回复后即可参与对项目的开发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27" y="3018125"/>
            <a:ext cx="7239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私有库的不同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公有库的协作者之间其实是合作者的关系，权限是对等的。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私有</a:t>
            </a:r>
            <a:r>
              <a:rPr lang="zh-CN" altLang="en-US" dirty="0" smtClean="0"/>
              <a:t>库则是创建库的用户是领导者，而其他协作者有点类似于职员，所有的修改必须通过领导者的同意。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2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怎么申请拥有私有库的资格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hlinkClick r:id="rId2"/>
              </a:rPr>
              <a:t>https://education.github.com/</a:t>
            </a:r>
            <a:endParaRPr lang="en-US" altLang="zh-CN" smtClean="0"/>
          </a:p>
          <a:p>
            <a:r>
              <a:rPr lang="en-US" altLang="zh-CN" smtClean="0"/>
              <a:t>Github</a:t>
            </a:r>
            <a:r>
              <a:rPr lang="zh-CN" altLang="en-US" smtClean="0"/>
              <a:t>一直支持教育科研，所以对于学生有提供免费服务。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8" y="3055485"/>
            <a:ext cx="12302836" cy="312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088"/>
            <a:ext cx="70770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从下面的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官方站点下载最新版本源代码：</a:t>
            </a:r>
          </a:p>
          <a:p>
            <a:r>
              <a:rPr lang="en-US" altLang="zh-CN" dirty="0" smtClean="0"/>
              <a:t>http://git-scm.com/download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275"/>
            <a:ext cx="8162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628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43997" y="2967335"/>
            <a:ext cx="4104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1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一般在新的系统上，我们都需要先配置下自己的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工作环境。配置工作只需一次，以后升级时还会沿用现在的配置。当然，如果需要，你随时可以用相同的命令修改已有的配置。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提供了一个叫做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的工具（译注：实际是 </a:t>
            </a:r>
            <a:r>
              <a:rPr lang="en-US" altLang="zh-CN" dirty="0" err="1" smtClean="0"/>
              <a:t>git-config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命令，只不过可以通过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加一个名字来呼叫此命令。），专门用来配置或读取相应的工作环境变量。而正是由这些环境变量，决定了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在各个环节的具体工作方式和行为。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8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初次运行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前的配置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配置用户信息</a:t>
            </a:r>
            <a:endParaRPr lang="en-US" altLang="zh-CN" b="1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user.name “</a:t>
            </a:r>
            <a:r>
              <a:rPr lang="en-US" altLang="zh-CN" dirty="0" err="1" smtClean="0"/>
              <a:t>Yuxin</a:t>
            </a:r>
            <a:r>
              <a:rPr lang="en-US" altLang="zh-CN" dirty="0" smtClean="0"/>
              <a:t> Liu"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</a:t>
            </a:r>
            <a:r>
              <a:rPr lang="en-US" altLang="zh-CN" dirty="0" err="1" smtClean="0">
                <a:hlinkClick r:id="rId2"/>
              </a:rPr>
              <a:t>se</a:t>
            </a:r>
            <a:r>
              <a:rPr lang="en-US" altLang="zh-CN" dirty="0" err="1" smtClean="0"/>
              <a:t>r.email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“562613629@qq.com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r>
              <a:rPr lang="zh-CN" altLang="zh-CN" b="1" dirty="0"/>
              <a:t>查看配置信息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--list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2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52298"/>
            <a:ext cx="10515600" cy="4351338"/>
          </a:xfrm>
        </p:spPr>
        <p:txBody>
          <a:bodyPr/>
          <a:lstStyle/>
          <a:p>
            <a:r>
              <a:rPr lang="zh-CN" altLang="zh-CN" sz="2400" dirty="0"/>
              <a:t>检查自己的电脑上是否存在</a:t>
            </a:r>
            <a:r>
              <a:rPr lang="en-US" altLang="zh-CN" sz="2400" dirty="0" err="1"/>
              <a:t>ssh</a:t>
            </a:r>
            <a:r>
              <a:rPr lang="en-US" altLang="zh-CN" sz="2400" dirty="0"/>
              <a:t> keys</a:t>
            </a:r>
          </a:p>
          <a:p>
            <a:pPr marL="0" indent="0">
              <a:buNone/>
            </a:pPr>
            <a:r>
              <a:rPr lang="en-US" altLang="zh-CN" dirty="0" smtClean="0"/>
              <a:t>cd </a:t>
            </a:r>
            <a:r>
              <a:rPr lang="en-US" altLang="zh-CN" dirty="0"/>
              <a:t>~/.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400" dirty="0" smtClean="0"/>
              <a:t>如果</a:t>
            </a:r>
            <a:r>
              <a:rPr lang="zh-CN" altLang="zh-CN" sz="2400" dirty="0"/>
              <a:t>显示</a:t>
            </a:r>
            <a:r>
              <a:rPr lang="en-US" altLang="zh-CN" sz="2400" dirty="0"/>
              <a:t>No such file or directory </a:t>
            </a:r>
            <a:r>
              <a:rPr lang="zh-CN" altLang="zh-CN" sz="2400" dirty="0"/>
              <a:t>则需要去创建一个新的</a:t>
            </a:r>
            <a:r>
              <a:rPr lang="en-US" altLang="zh-CN" sz="2400" dirty="0" err="1"/>
              <a:t>ssh</a:t>
            </a:r>
            <a:r>
              <a:rPr lang="en-US" altLang="zh-CN" sz="2400" dirty="0"/>
              <a:t> keys</a:t>
            </a:r>
            <a:endParaRPr lang="zh-CN" altLang="zh-CN" sz="2400" dirty="0"/>
          </a:p>
          <a:p>
            <a:r>
              <a:rPr lang="zh-CN" altLang="zh-CN" sz="2400" dirty="0"/>
              <a:t>创建新的</a:t>
            </a:r>
            <a:r>
              <a:rPr lang="en-US" altLang="zh-CN" sz="2400" dirty="0" err="1"/>
              <a:t>ssh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keys</a:t>
            </a:r>
          </a:p>
          <a:p>
            <a:pPr marL="0" indent="0">
              <a:buNone/>
            </a:pPr>
            <a:r>
              <a:rPr lang="zh-CN" altLang="zh-CN" sz="2400" dirty="0"/>
              <a:t>运行命令：</a:t>
            </a:r>
            <a:r>
              <a:rPr lang="en-US" altLang="zh-CN" sz="2400" dirty="0"/>
              <a:t>$ </a:t>
            </a:r>
            <a:r>
              <a:rPr lang="en-US" altLang="zh-CN" sz="2400" dirty="0" err="1"/>
              <a:t>ssh-keygen</a:t>
            </a:r>
            <a:r>
              <a:rPr lang="en-US" altLang="zh-CN" sz="2400" dirty="0"/>
              <a:t> -t </a:t>
            </a:r>
            <a:r>
              <a:rPr lang="en-US" altLang="zh-CN" sz="2400" dirty="0" err="1"/>
              <a:t>rsa</a:t>
            </a:r>
            <a:r>
              <a:rPr lang="en-US" altLang="zh-CN" sz="2400" dirty="0"/>
              <a:t> -C "</a:t>
            </a:r>
            <a:r>
              <a:rPr lang="en-US" altLang="zh-CN" sz="2400" i="1" dirty="0"/>
              <a:t>your_email@youremail.com</a:t>
            </a:r>
            <a:r>
              <a:rPr lang="en-US" altLang="zh-CN" sz="2400" dirty="0"/>
              <a:t>" </a:t>
            </a:r>
            <a:r>
              <a:rPr lang="zh-CN" altLang="zh-CN" sz="2400" dirty="0"/>
              <a:t>点击回车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429078"/>
            <a:ext cx="2798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创建</a:t>
            </a:r>
            <a:r>
              <a:rPr lang="en-US" altLang="zh-CN" sz="2800" b="1" dirty="0" smtClean="0"/>
              <a:t>SSH KEY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2" y="2877705"/>
            <a:ext cx="8490390" cy="47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92" y="4798436"/>
            <a:ext cx="7313940" cy="93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输入你的</a:t>
            </a:r>
            <a:r>
              <a:rPr lang="en-US" altLang="zh-CN" dirty="0"/>
              <a:t>passphrase(</a:t>
            </a:r>
            <a:r>
              <a:rPr lang="zh-CN" altLang="zh-CN" dirty="0"/>
              <a:t>密码</a:t>
            </a:r>
            <a:r>
              <a:rPr lang="en-US" altLang="zh-CN" dirty="0"/>
              <a:t>)</a:t>
            </a:r>
            <a:r>
              <a:rPr lang="zh-CN" altLang="zh-CN" dirty="0"/>
              <a:t>，并重新输入</a:t>
            </a:r>
            <a:r>
              <a:rPr lang="zh-CN" altLang="zh-CN" dirty="0" smtClean="0"/>
              <a:t>确认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zh-CN" altLang="zh-CN" dirty="0" smtClean="0"/>
              <a:t>注</a:t>
            </a:r>
            <a:r>
              <a:rPr lang="zh-CN" altLang="zh-CN" dirty="0"/>
              <a:t>：在</a:t>
            </a:r>
            <a:r>
              <a:rPr lang="en-US" altLang="zh-CN" dirty="0"/>
              <a:t>Enter passphrase </a:t>
            </a:r>
            <a:r>
              <a:rPr lang="zh-CN" altLang="zh-CN" dirty="0"/>
              <a:t>的时候，输入的密码是看不到的，其实已经输入了，输完后点击回车就可以</a:t>
            </a:r>
            <a:r>
              <a:rPr lang="zh-CN" altLang="zh-CN" dirty="0" smtClean="0"/>
              <a:t>了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r>
              <a:rPr lang="zh-CN" altLang="zh-CN" dirty="0"/>
              <a:t>这样一个新的</a:t>
            </a:r>
            <a:r>
              <a:rPr lang="en-US" altLang="zh-CN" dirty="0"/>
              <a:t>keys</a:t>
            </a:r>
            <a:r>
              <a:rPr lang="zh-CN" altLang="zh-CN" dirty="0"/>
              <a:t>就创建完成了，上面代码显示，密匙位置放在了</a:t>
            </a:r>
            <a:r>
              <a:rPr lang="en-US" altLang="zh-CN" dirty="0"/>
              <a:t>C:/Users/</a:t>
            </a:r>
            <a:r>
              <a:rPr lang="zh-CN" altLang="zh-CN" dirty="0"/>
              <a:t>用户名</a:t>
            </a:r>
            <a:r>
              <a:rPr lang="en-US" altLang="zh-CN" dirty="0"/>
              <a:t>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zh-CN" altLang="zh-CN" dirty="0"/>
              <a:t>文件夹中。（</a:t>
            </a:r>
            <a:r>
              <a:rPr lang="en-US" altLang="zh-CN" dirty="0"/>
              <a:t>.</a:t>
            </a:r>
            <a:r>
              <a:rPr lang="en-US" altLang="zh-CN" dirty="0" err="1"/>
              <a:t>ssh</a:t>
            </a:r>
            <a:r>
              <a:rPr lang="zh-CN" altLang="zh-CN" dirty="0"/>
              <a:t>文件夹可能是隐藏的，需要查看隐藏文件）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0035"/>
            <a:ext cx="8707582" cy="150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将你新生成的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keys </a:t>
            </a:r>
            <a:r>
              <a:rPr lang="zh-CN" altLang="zh-CN" dirty="0" smtClean="0"/>
              <a:t>添加到</a:t>
            </a:r>
            <a:r>
              <a:rPr lang="en-US" altLang="zh-CN" dirty="0" err="1" smtClean="0"/>
              <a:t>github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</a:t>
            </a:r>
            <a:r>
              <a:rPr lang="en-US" altLang="zh-CN" dirty="0"/>
              <a:t>GitHub </a:t>
            </a:r>
            <a:r>
              <a:rPr lang="zh-CN" altLang="zh-CN" dirty="0"/>
              <a:t>网站点击</a:t>
            </a:r>
            <a:r>
              <a:rPr lang="en-US" altLang="zh-CN" dirty="0"/>
              <a:t>“Account Settings” &gt; </a:t>
            </a:r>
            <a:r>
              <a:rPr lang="zh-CN" altLang="zh-CN" dirty="0"/>
              <a:t>点击</a:t>
            </a:r>
            <a:r>
              <a:rPr lang="en-US" altLang="zh-CN" dirty="0"/>
              <a:t> “SSH Public Keys” &gt; </a:t>
            </a:r>
            <a:r>
              <a:rPr lang="zh-CN" altLang="zh-CN" dirty="0"/>
              <a:t>点击</a:t>
            </a:r>
            <a:r>
              <a:rPr lang="en-US" altLang="zh-CN" dirty="0"/>
              <a:t> “Add another public key”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在</a:t>
            </a:r>
            <a:r>
              <a:rPr lang="zh-CN" altLang="zh-CN" dirty="0"/>
              <a:t>本机找到你创建的密匙文件</a:t>
            </a:r>
            <a:r>
              <a:rPr lang="en-US" altLang="zh-CN" dirty="0"/>
              <a:t>id_rsa.pub </a:t>
            </a:r>
            <a:r>
              <a:rPr lang="zh-CN" altLang="zh-CN" dirty="0"/>
              <a:t>，使用记事本打开，复制里面所有的内容，粘贴到网站</a:t>
            </a:r>
            <a:r>
              <a:rPr lang="en-US" altLang="zh-CN" dirty="0"/>
              <a:t>key</a:t>
            </a:r>
            <a:r>
              <a:rPr lang="zh-CN" altLang="zh-CN" dirty="0"/>
              <a:t>的文本框中，点击</a:t>
            </a:r>
            <a:r>
              <a:rPr lang="en-US" altLang="zh-CN" dirty="0"/>
              <a:t>Add Key </a:t>
            </a:r>
            <a:r>
              <a:rPr lang="zh-CN" altLang="zh-CN" dirty="0"/>
              <a:t>保存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2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取得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、自己创建</a:t>
            </a:r>
            <a:endParaRPr lang="en-US" altLang="zh-CN" b="1" dirty="0" smtClean="0"/>
          </a:p>
          <a:p>
            <a:r>
              <a:rPr lang="zh-CN" altLang="en-US" dirty="0" smtClean="0"/>
              <a:t>初始化新仓库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zh-CN" altLang="en-US" dirty="0" smtClean="0"/>
              <a:t>初始化后，在当前目录下会出现一个名为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的目录，所有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需要的数据和资源都存放在这个目录中。不过目前，仅仅是按照既有的结构框架初始化好了里边所有的文件和目录，但我们还没有开始跟踪管理项目中的任何一个文件。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4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如果当前目录下有几个文件想要纳入版本控制，需要先用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命令告诉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开始对这些文件进行跟踪，然后提交：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*.c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README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-m 'initial project version'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8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893</Words>
  <Application>Microsoft Office PowerPoint</Application>
  <PresentationFormat>宽屏</PresentationFormat>
  <Paragraphs>96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Git 教程</vt:lpstr>
      <vt:lpstr>安装篇</vt:lpstr>
      <vt:lpstr>Git config</vt:lpstr>
      <vt:lpstr>初次运行 Git 前的配置</vt:lpstr>
      <vt:lpstr>Git 基础</vt:lpstr>
      <vt:lpstr>PowerPoint 演示文稿</vt:lpstr>
      <vt:lpstr>PowerPoint 演示文稿</vt:lpstr>
      <vt:lpstr>取得 Git 项目仓库</vt:lpstr>
      <vt:lpstr>PowerPoint 演示文稿</vt:lpstr>
      <vt:lpstr>PowerPoint 演示文稿</vt:lpstr>
      <vt:lpstr> </vt:lpstr>
      <vt:lpstr>比较文件区别 </vt:lpstr>
      <vt:lpstr>版本回退</vt:lpstr>
      <vt:lpstr>分支</vt:lpstr>
      <vt:lpstr>协同工作</vt:lpstr>
      <vt:lpstr>PowerPoint 演示文稿</vt:lpstr>
      <vt:lpstr>Github 私有库的不同</vt:lpstr>
      <vt:lpstr>怎么申请拥有私有库的资格</vt:lpstr>
      <vt:lpstr>申请步骤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教程</dc:title>
  <dc:creator>lyx</dc:creator>
  <cp:lastModifiedBy>lyx</cp:lastModifiedBy>
  <cp:revision>25</cp:revision>
  <dcterms:created xsi:type="dcterms:W3CDTF">2016-09-22T06:44:54Z</dcterms:created>
  <dcterms:modified xsi:type="dcterms:W3CDTF">2016-09-24T03:13:10Z</dcterms:modified>
</cp:coreProperties>
</file>