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9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DFF"/>
    <a:srgbClr val="785C07"/>
    <a:srgbClr val="D6A40F"/>
    <a:srgbClr val="F5D718"/>
    <a:srgbClr val="10CF9B"/>
    <a:srgbClr val="FF0000"/>
    <a:srgbClr val="FFAF00"/>
    <a:srgbClr val="FFEDB2"/>
    <a:srgbClr val="BB90FF"/>
    <a:srgbClr val="8E6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EFEC3-4006-46D9-93BD-A6EDDB7D6728}" v="126" dt="2023-09-17T08:13:3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568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40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Lozano" userId="e1cc98092697c75a" providerId="LiveId" clId="{1F3EFEC3-4006-46D9-93BD-A6EDDB7D6728}"/>
    <pc:docChg chg="undo custSel delSld modSld sldOrd">
      <pc:chgData name="Alejandro Lozano" userId="e1cc98092697c75a" providerId="LiveId" clId="{1F3EFEC3-4006-46D9-93BD-A6EDDB7D6728}" dt="2023-09-17T08:13:42.187" v="730" actId="1076"/>
      <pc:docMkLst>
        <pc:docMk/>
      </pc:docMkLst>
      <pc:sldChg chg="del">
        <pc:chgData name="Alejandro Lozano" userId="e1cc98092697c75a" providerId="LiveId" clId="{1F3EFEC3-4006-46D9-93BD-A6EDDB7D6728}" dt="2023-09-17T07:54:40.542" v="5" actId="47"/>
        <pc:sldMkLst>
          <pc:docMk/>
          <pc:sldMk cId="3687748743" sldId="278"/>
        </pc:sldMkLst>
      </pc:sldChg>
      <pc:sldChg chg="del">
        <pc:chgData name="Alejandro Lozano" userId="e1cc98092697c75a" providerId="LiveId" clId="{1F3EFEC3-4006-46D9-93BD-A6EDDB7D6728}" dt="2023-09-17T07:54:42.649" v="9" actId="47"/>
        <pc:sldMkLst>
          <pc:docMk/>
          <pc:sldMk cId="255785804" sldId="279"/>
        </pc:sldMkLst>
      </pc:sldChg>
      <pc:sldChg chg="del">
        <pc:chgData name="Alejandro Lozano" userId="e1cc98092697c75a" providerId="LiveId" clId="{1F3EFEC3-4006-46D9-93BD-A6EDDB7D6728}" dt="2023-09-17T07:54:41.451" v="8" actId="47"/>
        <pc:sldMkLst>
          <pc:docMk/>
          <pc:sldMk cId="1076391719" sldId="281"/>
        </pc:sldMkLst>
      </pc:sldChg>
      <pc:sldChg chg="del">
        <pc:chgData name="Alejandro Lozano" userId="e1cc98092697c75a" providerId="LiveId" clId="{1F3EFEC3-4006-46D9-93BD-A6EDDB7D6728}" dt="2023-09-17T07:54:41.141" v="7" actId="47"/>
        <pc:sldMkLst>
          <pc:docMk/>
          <pc:sldMk cId="1148848197" sldId="282"/>
        </pc:sldMkLst>
      </pc:sldChg>
      <pc:sldChg chg="del">
        <pc:chgData name="Alejandro Lozano" userId="e1cc98092697c75a" providerId="LiveId" clId="{1F3EFEC3-4006-46D9-93BD-A6EDDB7D6728}" dt="2023-09-17T07:54:40.989" v="6" actId="47"/>
        <pc:sldMkLst>
          <pc:docMk/>
          <pc:sldMk cId="122497455" sldId="283"/>
        </pc:sldMkLst>
      </pc:sldChg>
      <pc:sldChg chg="del">
        <pc:chgData name="Alejandro Lozano" userId="e1cc98092697c75a" providerId="LiveId" clId="{1F3EFEC3-4006-46D9-93BD-A6EDDB7D6728}" dt="2023-09-17T07:54:36.093" v="0" actId="47"/>
        <pc:sldMkLst>
          <pc:docMk/>
          <pc:sldMk cId="2106976543" sldId="284"/>
        </pc:sldMkLst>
      </pc:sldChg>
      <pc:sldChg chg="del">
        <pc:chgData name="Alejandro Lozano" userId="e1cc98092697c75a" providerId="LiveId" clId="{1F3EFEC3-4006-46D9-93BD-A6EDDB7D6728}" dt="2023-09-17T07:54:36.302" v="1" actId="47"/>
        <pc:sldMkLst>
          <pc:docMk/>
          <pc:sldMk cId="1587899739" sldId="285"/>
        </pc:sldMkLst>
      </pc:sldChg>
      <pc:sldChg chg="addSp delSp modSp mod ord">
        <pc:chgData name="Alejandro Lozano" userId="e1cc98092697c75a" providerId="LiveId" clId="{1F3EFEC3-4006-46D9-93BD-A6EDDB7D6728}" dt="2023-09-17T08:13:42.187" v="730" actId="1076"/>
        <pc:sldMkLst>
          <pc:docMk/>
          <pc:sldMk cId="3729143476" sldId="286"/>
        </pc:sldMkLst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4" creationId="{97D2FB01-38F2-AB85-CFC1-3742CD9FA06D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5" creationId="{B33C5550-F7FB-86E1-3BEE-D055CA862E47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6" creationId="{38EE2669-A023-C72B-9908-4B22BD496C42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7" creationId="{165544CD-6495-9EE0-B99D-B82E9739CF1B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" creationId="{74517722-71AC-250F-B5AC-93A29CD7FCAA}"/>
          </ac:spMkLst>
        </pc:spChg>
        <pc:spChg chg="del mod">
          <ac:chgData name="Alejandro Lozano" userId="e1cc98092697c75a" providerId="LiveId" clId="{1F3EFEC3-4006-46D9-93BD-A6EDDB7D6728}" dt="2023-09-17T08:01:44.978" v="288" actId="478"/>
          <ac:spMkLst>
            <pc:docMk/>
            <pc:sldMk cId="3729143476" sldId="286"/>
            <ac:spMk id="11" creationId="{2346044E-1F20-CB9A-E49B-2369B298DBDE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6" creationId="{E92EFDB4-5C8E-F119-7310-8FF592E082BF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8" creationId="{D823C91B-96BC-6E43-B295-92F2891F7AEF}"/>
          </ac:spMkLst>
        </pc:spChg>
        <pc:spChg chg="add 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32" creationId="{32EECA38-1C1E-5CA6-2819-66A3D2A5F866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53" creationId="{647AD4FA-0332-0FF1-5475-ABA131AAAD86}"/>
          </ac:spMkLst>
        </pc:spChg>
        <pc:spChg chg="add del mod">
          <ac:chgData name="Alejandro Lozano" userId="e1cc98092697c75a" providerId="LiveId" clId="{1F3EFEC3-4006-46D9-93BD-A6EDDB7D6728}" dt="2023-09-17T08:12:34.660" v="672" actId="478"/>
          <ac:spMkLst>
            <pc:docMk/>
            <pc:sldMk cId="3729143476" sldId="286"/>
            <ac:spMk id="1028" creationId="{E932D519-69AB-4CB5-0729-D981D2CCFF5B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30" creationId="{5E06FEF6-798C-E448-D637-648202124B49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37" creationId="{FBFE0F1D-9B38-FAC1-EA29-A06A439E9559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40" creationId="{95954002-2665-F85F-3047-D06A866F7DC5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51" creationId="{E525AA32-6C09-5415-9FA0-323B560DCBCE}"/>
          </ac:spMkLst>
        </pc:spChg>
        <pc:spChg chg="del mod">
          <ac:chgData name="Alejandro Lozano" userId="e1cc98092697c75a" providerId="LiveId" clId="{1F3EFEC3-4006-46D9-93BD-A6EDDB7D6728}" dt="2023-09-17T08:05:10.836" v="550" actId="478"/>
          <ac:spMkLst>
            <pc:docMk/>
            <pc:sldMk cId="3729143476" sldId="286"/>
            <ac:spMk id="1052" creationId="{AA7808AA-129D-ECA7-7E9B-51414E80CB96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54" creationId="{1D80C377-E258-E858-4435-DDC76DA93F64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58" creationId="{56288823-BC3C-A724-D8DB-E6FAF4257E75}"/>
          </ac:spMkLst>
        </pc:spChg>
        <pc:spChg chg="mod">
          <ac:chgData name="Alejandro Lozano" userId="e1cc98092697c75a" providerId="LiveId" clId="{1F3EFEC3-4006-46D9-93BD-A6EDDB7D6728}" dt="2023-09-17T08:13:42.187" v="730" actId="1076"/>
          <ac:spMkLst>
            <pc:docMk/>
            <pc:sldMk cId="3729143476" sldId="286"/>
            <ac:spMk id="1060" creationId="{499531CB-FDC8-5CB5-40ED-E8A21EDC20B0}"/>
          </ac:spMkLst>
        </pc:spChg>
        <pc:spChg chg="mod">
          <ac:chgData name="Alejandro Lozano" userId="e1cc98092697c75a" providerId="LiveId" clId="{1F3EFEC3-4006-46D9-93BD-A6EDDB7D6728}" dt="2023-09-17T08:13:30.266" v="729" actId="1035"/>
          <ac:spMkLst>
            <pc:docMk/>
            <pc:sldMk cId="3729143476" sldId="286"/>
            <ac:spMk id="1064" creationId="{EFFC206B-E2AF-2D08-27DD-6981B5E97EAC}"/>
          </ac:spMkLst>
        </pc:spChg>
        <pc:picChg chg="mod">
          <ac:chgData name="Alejandro Lozano" userId="e1cc98092697c75a" providerId="LiveId" clId="{1F3EFEC3-4006-46D9-93BD-A6EDDB7D6728}" dt="2023-09-17T08:13:30.266" v="729" actId="1035"/>
          <ac:picMkLst>
            <pc:docMk/>
            <pc:sldMk cId="3729143476" sldId="286"/>
            <ac:picMk id="42" creationId="{35104865-31D2-EF68-7FAF-D344FB47CD99}"/>
          </ac:picMkLst>
        </pc:picChg>
        <pc:picChg chg="add mod">
          <ac:chgData name="Alejandro Lozano" userId="e1cc98092697c75a" providerId="LiveId" clId="{1F3EFEC3-4006-46D9-93BD-A6EDDB7D6728}" dt="2023-09-17T08:13:30.266" v="729" actId="1035"/>
          <ac:picMkLst>
            <pc:docMk/>
            <pc:sldMk cId="3729143476" sldId="286"/>
            <ac:picMk id="58" creationId="{F5C91363-9812-7FB9-3942-CE116633C4C8}"/>
          </ac:picMkLst>
        </pc:picChg>
        <pc:picChg chg="add del mod">
          <ac:chgData name="Alejandro Lozano" userId="e1cc98092697c75a" providerId="LiveId" clId="{1F3EFEC3-4006-46D9-93BD-A6EDDB7D6728}" dt="2023-09-17T08:06:54.192" v="575" actId="478"/>
          <ac:picMkLst>
            <pc:docMk/>
            <pc:sldMk cId="3729143476" sldId="286"/>
            <ac:picMk id="59" creationId="{AFD040B4-8D10-61A9-2889-07D42AC1B723}"/>
          </ac:picMkLst>
        </pc:picChg>
        <pc:picChg chg="add del mod">
          <ac:chgData name="Alejandro Lozano" userId="e1cc98092697c75a" providerId="LiveId" clId="{1F3EFEC3-4006-46D9-93BD-A6EDDB7D6728}" dt="2023-09-17T08:06:52.823" v="574"/>
          <ac:picMkLst>
            <pc:docMk/>
            <pc:sldMk cId="3729143476" sldId="286"/>
            <ac:picMk id="60" creationId="{72CF9FC7-5911-05F2-3250-FFBA74DA4E8A}"/>
          </ac:picMkLst>
        </pc:picChg>
        <pc:picChg chg="add del mod">
          <ac:chgData name="Alejandro Lozano" userId="e1cc98092697c75a" providerId="LiveId" clId="{1F3EFEC3-4006-46D9-93BD-A6EDDB7D6728}" dt="2023-09-17T08:07:34.532" v="579" actId="478"/>
          <ac:picMkLst>
            <pc:docMk/>
            <pc:sldMk cId="3729143476" sldId="286"/>
            <ac:picMk id="62" creationId="{D33F537F-8540-AABB-4D8B-62812768896A}"/>
          </ac:picMkLst>
        </pc:picChg>
        <pc:picChg chg="mod">
          <ac:chgData name="Alejandro Lozano" userId="e1cc98092697c75a" providerId="LiveId" clId="{1F3EFEC3-4006-46D9-93BD-A6EDDB7D6728}" dt="2023-09-17T08:13:30.266" v="729" actId="1035"/>
          <ac:picMkLst>
            <pc:docMk/>
            <pc:sldMk cId="3729143476" sldId="286"/>
            <ac:picMk id="1026" creationId="{891F7713-F82B-390C-F536-A605D406AD34}"/>
          </ac:picMkLst>
        </pc:picChg>
        <pc:picChg chg="del mod">
          <ac:chgData name="Alejandro Lozano" userId="e1cc98092697c75a" providerId="LiveId" clId="{1F3EFEC3-4006-46D9-93BD-A6EDDB7D6728}" dt="2023-09-17T08:07:36.366" v="580" actId="478"/>
          <ac:picMkLst>
            <pc:docMk/>
            <pc:sldMk cId="3729143476" sldId="286"/>
            <ac:picMk id="1044" creationId="{A421EE6C-F442-55A7-E15A-BD5D05842030}"/>
          </ac:picMkLst>
        </pc:picChg>
        <pc:picChg chg="del mod">
          <ac:chgData name="Alejandro Lozano" userId="e1cc98092697c75a" providerId="LiveId" clId="{1F3EFEC3-4006-46D9-93BD-A6EDDB7D6728}" dt="2023-09-17T08:07:37.934" v="581" actId="478"/>
          <ac:picMkLst>
            <pc:docMk/>
            <pc:sldMk cId="3729143476" sldId="286"/>
            <ac:picMk id="1046" creationId="{E205F140-E5A5-EAA2-4918-94529B9EEE6B}"/>
          </ac:picMkLst>
        </pc:picChg>
        <pc:picChg chg="del mod">
          <ac:chgData name="Alejandro Lozano" userId="e1cc98092697c75a" providerId="LiveId" clId="{1F3EFEC3-4006-46D9-93BD-A6EDDB7D6728}" dt="2023-09-17T08:07:39.854" v="582" actId="478"/>
          <ac:picMkLst>
            <pc:docMk/>
            <pc:sldMk cId="3729143476" sldId="286"/>
            <ac:picMk id="1048" creationId="{BBFA009E-11BC-5363-D62A-46259CE24FB6}"/>
          </ac:picMkLst>
        </pc:pic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2" creationId="{48C0B35B-34F5-D5CD-E574-28CF5263994F}"/>
          </ac:cxnSpMkLst>
        </pc:cxnChg>
        <pc:cxnChg chg="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12" creationId="{3915302E-2F92-3ABE-6C7E-AC661FE05384}"/>
          </ac:cxnSpMkLst>
        </pc:cxnChg>
        <pc:cxnChg chg="del mod">
          <ac:chgData name="Alejandro Lozano" userId="e1cc98092697c75a" providerId="LiveId" clId="{1F3EFEC3-4006-46D9-93BD-A6EDDB7D6728}" dt="2023-09-17T07:56:04.240" v="33" actId="478"/>
          <ac:cxnSpMkLst>
            <pc:docMk/>
            <pc:sldMk cId="3729143476" sldId="286"/>
            <ac:cxnSpMk id="17" creationId="{7E63033C-F404-59FB-7D9F-EB74C9F7C4F2}"/>
          </ac:cxnSpMkLst>
        </pc:cxnChg>
        <pc:cxnChg chg="add del mod">
          <ac:chgData name="Alejandro Lozano" userId="e1cc98092697c75a" providerId="LiveId" clId="{1F3EFEC3-4006-46D9-93BD-A6EDDB7D6728}" dt="2023-09-17T07:58:54.444" v="166" actId="478"/>
          <ac:cxnSpMkLst>
            <pc:docMk/>
            <pc:sldMk cId="3729143476" sldId="286"/>
            <ac:cxnSpMk id="19" creationId="{2C22BC2E-F89B-76A6-F1E6-F002CD0C17F7}"/>
          </ac:cxnSpMkLst>
        </pc:cxnChg>
        <pc:cxnChg chg="del">
          <ac:chgData name="Alejandro Lozano" userId="e1cc98092697c75a" providerId="LiveId" clId="{1F3EFEC3-4006-46D9-93BD-A6EDDB7D6728}" dt="2023-09-17T07:57:49.259" v="60" actId="478"/>
          <ac:cxnSpMkLst>
            <pc:docMk/>
            <pc:sldMk cId="3729143476" sldId="286"/>
            <ac:cxnSpMk id="25" creationId="{A5A73EAF-2EAF-A919-1BDD-D9E6E0CEE849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26" creationId="{C0DAA2F6-A1B5-0E41-8192-9BEECD8B2319}"/>
          </ac:cxnSpMkLst>
        </pc:cxnChg>
        <pc:cxnChg chg="del">
          <ac:chgData name="Alejandro Lozano" userId="e1cc98092697c75a" providerId="LiveId" clId="{1F3EFEC3-4006-46D9-93BD-A6EDDB7D6728}" dt="2023-09-17T08:00:00.461" v="232" actId="478"/>
          <ac:cxnSpMkLst>
            <pc:docMk/>
            <pc:sldMk cId="3729143476" sldId="286"/>
            <ac:cxnSpMk id="27" creationId="{941952BC-0C1F-6528-6D16-815CDD1E6DA2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28" creationId="{AD16D716-F6A7-F29D-341A-559670C5EFB9}"/>
          </ac:cxnSpMkLst>
        </pc:cxnChg>
        <pc:cxnChg chg="del">
          <ac:chgData name="Alejandro Lozano" userId="e1cc98092697c75a" providerId="LiveId" clId="{1F3EFEC3-4006-46D9-93BD-A6EDDB7D6728}" dt="2023-09-17T08:00:02.438" v="233" actId="478"/>
          <ac:cxnSpMkLst>
            <pc:docMk/>
            <pc:sldMk cId="3729143476" sldId="286"/>
            <ac:cxnSpMk id="29" creationId="{7202EC9D-7C05-05CC-1C2A-E2F8DF2D9E7B}"/>
          </ac:cxnSpMkLst>
        </pc:cxnChg>
        <pc:cxnChg chg="del mod">
          <ac:chgData name="Alejandro Lozano" userId="e1cc98092697c75a" providerId="LiveId" clId="{1F3EFEC3-4006-46D9-93BD-A6EDDB7D6728}" dt="2023-09-17T08:00:59.482" v="272" actId="478"/>
          <ac:cxnSpMkLst>
            <pc:docMk/>
            <pc:sldMk cId="3729143476" sldId="286"/>
            <ac:cxnSpMk id="31" creationId="{F29D3DA4-0343-D933-C26A-C513674CDF50}"/>
          </ac:cxnSpMkLst>
        </pc:cxnChg>
        <pc:cxnChg chg="add del mod">
          <ac:chgData name="Alejandro Lozano" userId="e1cc98092697c75a" providerId="LiveId" clId="{1F3EFEC3-4006-46D9-93BD-A6EDDB7D6728}" dt="2023-09-17T08:02:14.935" v="298" actId="478"/>
          <ac:cxnSpMkLst>
            <pc:docMk/>
            <pc:sldMk cId="3729143476" sldId="286"/>
            <ac:cxnSpMk id="33" creationId="{2C34A788-2476-28F4-445E-2BBD4EAF724C}"/>
          </ac:cxnSpMkLst>
        </pc:cxnChg>
        <pc:cxnChg chg="del mod">
          <ac:chgData name="Alejandro Lozano" userId="e1cc98092697c75a" providerId="LiveId" clId="{1F3EFEC3-4006-46D9-93BD-A6EDDB7D6728}" dt="2023-09-17T08:01:52.012" v="291" actId="478"/>
          <ac:cxnSpMkLst>
            <pc:docMk/>
            <pc:sldMk cId="3729143476" sldId="286"/>
            <ac:cxnSpMk id="34" creationId="{6120FFB2-0E36-5A8A-CE86-4F20C838D26E}"/>
          </ac:cxnSpMkLst>
        </pc:cxnChg>
        <pc:cxnChg chg="del mod">
          <ac:chgData name="Alejandro Lozano" userId="e1cc98092697c75a" providerId="LiveId" clId="{1F3EFEC3-4006-46D9-93BD-A6EDDB7D6728}" dt="2023-09-17T08:10:10.251" v="628" actId="478"/>
          <ac:cxnSpMkLst>
            <pc:docMk/>
            <pc:sldMk cId="3729143476" sldId="286"/>
            <ac:cxnSpMk id="36" creationId="{242FCAA4-5D51-B97A-6CDF-CB020BAB9988}"/>
          </ac:cxnSpMkLst>
        </pc:cxnChg>
        <pc:cxnChg chg="del mod">
          <ac:chgData name="Alejandro Lozano" userId="e1cc98092697c75a" providerId="LiveId" clId="{1F3EFEC3-4006-46D9-93BD-A6EDDB7D6728}" dt="2023-09-17T08:01:53.546" v="292" actId="478"/>
          <ac:cxnSpMkLst>
            <pc:docMk/>
            <pc:sldMk cId="3729143476" sldId="286"/>
            <ac:cxnSpMk id="37" creationId="{3A8C7B16-F997-864A-78BE-C9D3A92A17E2}"/>
          </ac:cxnSpMkLst>
        </pc:cxnChg>
        <pc:cxnChg chg="add del mod">
          <ac:chgData name="Alejandro Lozano" userId="e1cc98092697c75a" providerId="LiveId" clId="{1F3EFEC3-4006-46D9-93BD-A6EDDB7D6728}" dt="2023-09-17T08:03:22.500" v="333" actId="478"/>
          <ac:cxnSpMkLst>
            <pc:docMk/>
            <pc:sldMk cId="3729143476" sldId="286"/>
            <ac:cxnSpMk id="38" creationId="{74EF4BAF-7F35-55BD-F0C7-602BD1C3BD70}"/>
          </ac:cxnSpMkLst>
        </pc:cxnChg>
        <pc:cxnChg chg="del mod">
          <ac:chgData name="Alejandro Lozano" userId="e1cc98092697c75a" providerId="LiveId" clId="{1F3EFEC3-4006-46D9-93BD-A6EDDB7D6728}" dt="2023-09-17T08:08:00.680" v="586" actId="478"/>
          <ac:cxnSpMkLst>
            <pc:docMk/>
            <pc:sldMk cId="3729143476" sldId="286"/>
            <ac:cxnSpMk id="39" creationId="{7153CC9E-BAFA-ED65-580F-CC86F9381C76}"/>
          </ac:cxnSpMkLst>
        </pc:cxnChg>
        <pc:cxnChg chg="del mod">
          <ac:chgData name="Alejandro Lozano" userId="e1cc98092697c75a" providerId="LiveId" clId="{1F3EFEC3-4006-46D9-93BD-A6EDDB7D6728}" dt="2023-09-17T08:10:14.092" v="629" actId="478"/>
          <ac:cxnSpMkLst>
            <pc:docMk/>
            <pc:sldMk cId="3729143476" sldId="286"/>
            <ac:cxnSpMk id="40" creationId="{7885D90A-AD16-44B9-E719-4C1F374C8F2A}"/>
          </ac:cxnSpMkLst>
        </pc:cxnChg>
        <pc:cxnChg chg="add del mod">
          <ac:chgData name="Alejandro Lozano" userId="e1cc98092697c75a" providerId="LiveId" clId="{1F3EFEC3-4006-46D9-93BD-A6EDDB7D6728}" dt="2023-09-17T08:03:21.380" v="332" actId="478"/>
          <ac:cxnSpMkLst>
            <pc:docMk/>
            <pc:sldMk cId="3729143476" sldId="286"/>
            <ac:cxnSpMk id="41" creationId="{1888A852-B17C-4191-666A-8F8D584E9508}"/>
          </ac:cxnSpMkLst>
        </pc:cxnChg>
        <pc:cxnChg chg="add del mod">
          <ac:chgData name="Alejandro Lozano" userId="e1cc98092697c75a" providerId="LiveId" clId="{1F3EFEC3-4006-46D9-93BD-A6EDDB7D6728}" dt="2023-09-17T08:03:17.887" v="331" actId="478"/>
          <ac:cxnSpMkLst>
            <pc:docMk/>
            <pc:sldMk cId="3729143476" sldId="286"/>
            <ac:cxnSpMk id="44" creationId="{3CC0C89A-6236-3D80-8CCD-E9CFE016CBC6}"/>
          </ac:cxnSpMkLst>
        </pc:cxnChg>
        <pc:cxnChg chg="del mod">
          <ac:chgData name="Alejandro Lozano" userId="e1cc98092697c75a" providerId="LiveId" clId="{1F3EFEC3-4006-46D9-93BD-A6EDDB7D6728}" dt="2023-09-17T08:00:57.500" v="271" actId="478"/>
          <ac:cxnSpMkLst>
            <pc:docMk/>
            <pc:sldMk cId="3729143476" sldId="286"/>
            <ac:cxnSpMk id="45" creationId="{7EA346B5-B0E6-2D39-8483-153DBCD526D0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46" creationId="{9E88C2D1-34F3-D289-865E-F9180F6DB6A3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47" creationId="{310C796D-D655-71D3-D624-89458914A3AA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48" creationId="{8617145E-D8FA-08FB-4BFC-16422C137E76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49" creationId="{E1847583-2321-7FEB-3B8D-4D8B67A714C1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50" creationId="{8A4E657B-3097-ACCD-C928-F51BFF2F7EE2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51" creationId="{9EAEC882-7B1E-1C9E-9B2C-895B63C7F4FD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52" creationId="{A5B0A47A-EF50-A929-A7AC-B4E608EE84EB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56" creationId="{1E5B3771-22E2-91AA-25E6-DCFAE03EBEBE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63" creationId="{249942E9-58D9-25EB-86DA-70CA03462ACC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1024" creationId="{5C02A5CA-01C0-9A6C-CC67-8B6F83385D4F}"/>
          </ac:cxnSpMkLst>
        </pc:cxnChg>
        <pc:cxnChg chg="add mod">
          <ac:chgData name="Alejandro Lozano" userId="e1cc98092697c75a" providerId="LiveId" clId="{1F3EFEC3-4006-46D9-93BD-A6EDDB7D6728}" dt="2023-09-17T08:13:30.266" v="729" actId="1035"/>
          <ac:cxnSpMkLst>
            <pc:docMk/>
            <pc:sldMk cId="3729143476" sldId="286"/>
            <ac:cxnSpMk id="1025" creationId="{EA960741-7CB7-454A-7A07-EFDACBF67FB7}"/>
          </ac:cxnSpMkLst>
        </pc:cxnChg>
        <pc:cxnChg chg="del mod">
          <ac:chgData name="Alejandro Lozano" userId="e1cc98092697c75a" providerId="LiveId" clId="{1F3EFEC3-4006-46D9-93BD-A6EDDB7D6728}" dt="2023-09-17T08:03:44.247" v="336" actId="478"/>
          <ac:cxnSpMkLst>
            <pc:docMk/>
            <pc:sldMk cId="3729143476" sldId="286"/>
            <ac:cxnSpMk id="1029" creationId="{F3CC2758-9244-DE17-FE2B-CA0965599874}"/>
          </ac:cxnSpMkLst>
        </pc:cxnChg>
        <pc:cxnChg chg="del mod">
          <ac:chgData name="Alejandro Lozano" userId="e1cc98092697c75a" providerId="LiveId" clId="{1F3EFEC3-4006-46D9-93BD-A6EDDB7D6728}" dt="2023-09-17T08:05:17.117" v="554" actId="478"/>
          <ac:cxnSpMkLst>
            <pc:docMk/>
            <pc:sldMk cId="3729143476" sldId="286"/>
            <ac:cxnSpMk id="1038" creationId="{C252AD6E-63DA-F120-428E-DC350F9FA900}"/>
          </ac:cxnSpMkLst>
        </pc:cxnChg>
        <pc:cxnChg chg="del mod">
          <ac:chgData name="Alejandro Lozano" userId="e1cc98092697c75a" providerId="LiveId" clId="{1F3EFEC3-4006-46D9-93BD-A6EDDB7D6728}" dt="2023-09-17T08:05:19.129" v="555" actId="478"/>
          <ac:cxnSpMkLst>
            <pc:docMk/>
            <pc:sldMk cId="3729143476" sldId="286"/>
            <ac:cxnSpMk id="1050" creationId="{A1240061-DB59-F326-1C8A-EDDEFFC1D4F8}"/>
          </ac:cxnSpMkLst>
        </pc:cxnChg>
      </pc:sldChg>
      <pc:sldChg chg="del">
        <pc:chgData name="Alejandro Lozano" userId="e1cc98092697c75a" providerId="LiveId" clId="{1F3EFEC3-4006-46D9-93BD-A6EDDB7D6728}" dt="2023-09-17T07:54:38.403" v="4" actId="47"/>
        <pc:sldMkLst>
          <pc:docMk/>
          <pc:sldMk cId="1409969457" sldId="287"/>
        </pc:sldMkLst>
      </pc:sldChg>
      <pc:sldChg chg="del">
        <pc:chgData name="Alejandro Lozano" userId="e1cc98092697c75a" providerId="LiveId" clId="{1F3EFEC3-4006-46D9-93BD-A6EDDB7D6728}" dt="2023-09-17T07:54:36.490" v="2" actId="47"/>
        <pc:sldMkLst>
          <pc:docMk/>
          <pc:sldMk cId="723573387" sldId="288"/>
        </pc:sldMkLst>
      </pc:sldChg>
      <pc:sldChg chg="del">
        <pc:chgData name="Alejandro Lozano" userId="e1cc98092697c75a" providerId="LiveId" clId="{1F3EFEC3-4006-46D9-93BD-A6EDDB7D6728}" dt="2023-09-17T07:54:36.692" v="3" actId="47"/>
        <pc:sldMkLst>
          <pc:docMk/>
          <pc:sldMk cId="2250284066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CA9EE0-24C9-8D0F-040C-6254404D0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7E539-ED11-D80E-DAEB-38DEA14ADC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99E9-A3FE-374E-A768-F4D4A9C6768D}" type="datetimeFigureOut">
              <a:rPr lang="fr-US" smtClean="0"/>
              <a:t>09/17/2023</a:t>
            </a:fld>
            <a:endParaRPr lang="fr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1FA41F-6512-15B5-2E98-7F76267C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4C0926-3FAE-0A1A-1AB7-CD9FEC9AEA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14A1-6D51-2C4E-A80A-44F21A7710C8}" type="slidenum">
              <a:rPr lang="fr-US" smtClean="0"/>
              <a:t>‹#›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297245903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A6E6B-6975-D84A-9E7B-C84147220476}" type="datetimeFigureOut">
              <a:rPr lang="fr-US" smtClean="0"/>
              <a:t>09/17/2023</a:t>
            </a:fld>
            <a:endParaRPr lang="fr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8B490-82F9-E142-8C2C-F426A54F417C}" type="slidenum">
              <a:rPr lang="fr-US" smtClean="0"/>
              <a:t>‹#›</a:t>
            </a:fld>
            <a:endParaRPr lang="fr-US"/>
          </a:p>
        </p:txBody>
      </p:sp>
    </p:spTree>
    <p:extLst>
      <p:ext uri="{BB962C8B-B14F-4D97-AF65-F5344CB8AC3E}">
        <p14:creationId xmlns:p14="http://schemas.microsoft.com/office/powerpoint/2010/main" val="111160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2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9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4" indent="0" algn="ctr">
              <a:buNone/>
              <a:defRPr sz="2000"/>
            </a:lvl2pPr>
            <a:lvl3pPr marL="914407" indent="0" algn="ctr">
              <a:buNone/>
              <a:defRPr sz="1800"/>
            </a:lvl3pPr>
            <a:lvl4pPr marL="1371611" indent="0" algn="ctr">
              <a:buNone/>
              <a:defRPr sz="1600"/>
            </a:lvl4pPr>
            <a:lvl5pPr marL="1828815" indent="0" algn="ctr">
              <a:buNone/>
              <a:defRPr sz="1600"/>
            </a:lvl5pPr>
            <a:lvl6pPr marL="2286018" indent="0" algn="ctr">
              <a:buNone/>
              <a:defRPr sz="1600"/>
            </a:lvl6pPr>
            <a:lvl7pPr marL="2743222" indent="0" algn="ctr">
              <a:buNone/>
              <a:defRPr sz="1600"/>
            </a:lvl7pPr>
            <a:lvl8pPr marL="3200426" indent="0" algn="ctr">
              <a:buNone/>
              <a:defRPr sz="1600"/>
            </a:lvl8pPr>
            <a:lvl9pPr marL="365762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4" indent="0">
              <a:buNone/>
              <a:defRPr sz="2000" b="1"/>
            </a:lvl2pPr>
            <a:lvl3pPr marL="914407" indent="0">
              <a:buNone/>
              <a:defRPr sz="1800" b="1"/>
            </a:lvl3pPr>
            <a:lvl4pPr marL="1371611" indent="0">
              <a:buNone/>
              <a:defRPr sz="1600" b="1"/>
            </a:lvl4pPr>
            <a:lvl5pPr marL="1828815" indent="0">
              <a:buNone/>
              <a:defRPr sz="1600" b="1"/>
            </a:lvl5pPr>
            <a:lvl6pPr marL="2286018" indent="0">
              <a:buNone/>
              <a:defRPr sz="1600" b="1"/>
            </a:lvl6pPr>
            <a:lvl7pPr marL="2743222" indent="0">
              <a:buNone/>
              <a:defRPr sz="1600" b="1"/>
            </a:lvl7pPr>
            <a:lvl8pPr marL="3200426" indent="0">
              <a:buNone/>
              <a:defRPr sz="1600" b="1"/>
            </a:lvl8pPr>
            <a:lvl9pPr marL="36576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4" indent="0">
              <a:buNone/>
              <a:defRPr sz="2000" b="1"/>
            </a:lvl2pPr>
            <a:lvl3pPr marL="914407" indent="0">
              <a:buNone/>
              <a:defRPr sz="1800" b="1"/>
            </a:lvl3pPr>
            <a:lvl4pPr marL="1371611" indent="0">
              <a:buNone/>
              <a:defRPr sz="1600" b="1"/>
            </a:lvl4pPr>
            <a:lvl5pPr marL="1828815" indent="0">
              <a:buNone/>
              <a:defRPr sz="1600" b="1"/>
            </a:lvl5pPr>
            <a:lvl6pPr marL="2286018" indent="0">
              <a:buNone/>
              <a:defRPr sz="1600" b="1"/>
            </a:lvl6pPr>
            <a:lvl7pPr marL="2743222" indent="0">
              <a:buNone/>
              <a:defRPr sz="1600" b="1"/>
            </a:lvl7pPr>
            <a:lvl8pPr marL="3200426" indent="0">
              <a:buNone/>
              <a:defRPr sz="1600" b="1"/>
            </a:lvl8pPr>
            <a:lvl9pPr marL="36576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4" indent="0">
              <a:buNone/>
              <a:defRPr sz="1400"/>
            </a:lvl2pPr>
            <a:lvl3pPr marL="914407" indent="0">
              <a:buNone/>
              <a:defRPr sz="1200"/>
            </a:lvl3pPr>
            <a:lvl4pPr marL="1371611" indent="0">
              <a:buNone/>
              <a:defRPr sz="1000"/>
            </a:lvl4pPr>
            <a:lvl5pPr marL="1828815" indent="0">
              <a:buNone/>
              <a:defRPr sz="1000"/>
            </a:lvl5pPr>
            <a:lvl6pPr marL="2286018" indent="0">
              <a:buNone/>
              <a:defRPr sz="1000"/>
            </a:lvl6pPr>
            <a:lvl7pPr marL="2743222" indent="0">
              <a:buNone/>
              <a:defRPr sz="1000"/>
            </a:lvl7pPr>
            <a:lvl8pPr marL="3200426" indent="0">
              <a:buNone/>
              <a:defRPr sz="1000"/>
            </a:lvl8pPr>
            <a:lvl9pPr marL="365762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4" indent="0">
              <a:buNone/>
              <a:defRPr sz="2800"/>
            </a:lvl2pPr>
            <a:lvl3pPr marL="914407" indent="0">
              <a:buNone/>
              <a:defRPr sz="2400"/>
            </a:lvl3pPr>
            <a:lvl4pPr marL="1371611" indent="0">
              <a:buNone/>
              <a:defRPr sz="2000"/>
            </a:lvl4pPr>
            <a:lvl5pPr marL="1828815" indent="0">
              <a:buNone/>
              <a:defRPr sz="2000"/>
            </a:lvl5pPr>
            <a:lvl6pPr marL="2286018" indent="0">
              <a:buNone/>
              <a:defRPr sz="2000"/>
            </a:lvl6pPr>
            <a:lvl7pPr marL="2743222" indent="0">
              <a:buNone/>
              <a:defRPr sz="2000"/>
            </a:lvl7pPr>
            <a:lvl8pPr marL="3200426" indent="0">
              <a:buNone/>
              <a:defRPr sz="2000"/>
            </a:lvl8pPr>
            <a:lvl9pPr marL="365762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4" indent="0">
              <a:buNone/>
              <a:defRPr sz="1400"/>
            </a:lvl2pPr>
            <a:lvl3pPr marL="914407" indent="0">
              <a:buNone/>
              <a:defRPr sz="1200"/>
            </a:lvl3pPr>
            <a:lvl4pPr marL="1371611" indent="0">
              <a:buNone/>
              <a:defRPr sz="1000"/>
            </a:lvl4pPr>
            <a:lvl5pPr marL="1828815" indent="0">
              <a:buNone/>
              <a:defRPr sz="1000"/>
            </a:lvl5pPr>
            <a:lvl6pPr marL="2286018" indent="0">
              <a:buNone/>
              <a:defRPr sz="1000"/>
            </a:lvl6pPr>
            <a:lvl7pPr marL="2743222" indent="0">
              <a:buNone/>
              <a:defRPr sz="1000"/>
            </a:lvl7pPr>
            <a:lvl8pPr marL="3200426" indent="0">
              <a:buNone/>
              <a:defRPr sz="1000"/>
            </a:lvl8pPr>
            <a:lvl9pPr marL="365762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0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5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9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3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6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0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24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7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1" indent="-228602" algn="l" defTabSz="91440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1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5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8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2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6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9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 : coins arrondis 1038">
            <a:extLst>
              <a:ext uri="{FF2B5EF4-FFF2-40B4-BE49-F238E27FC236}">
                <a16:creationId xmlns:a16="http://schemas.microsoft.com/office/drawing/2014/main" id="{5E06FEF6-798C-E448-D637-648202124B49}"/>
              </a:ext>
            </a:extLst>
          </p:cNvPr>
          <p:cNvSpPr/>
          <p:nvPr/>
        </p:nvSpPr>
        <p:spPr>
          <a:xfrm rot="10800000" flipV="1">
            <a:off x="73480" y="2146860"/>
            <a:ext cx="12009649" cy="20362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 : coins arrondis 59">
            <a:extLst>
              <a:ext uri="{FF2B5EF4-FFF2-40B4-BE49-F238E27FC236}">
                <a16:creationId xmlns:a16="http://schemas.microsoft.com/office/drawing/2014/main" id="{97D2FB01-38F2-AB85-CFC1-3742CD9FA06D}"/>
              </a:ext>
            </a:extLst>
          </p:cNvPr>
          <p:cNvSpPr/>
          <p:nvPr/>
        </p:nvSpPr>
        <p:spPr>
          <a:xfrm>
            <a:off x="2663552" y="116731"/>
            <a:ext cx="1957306" cy="771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Scientific literature</a:t>
            </a:r>
            <a:endParaRPr lang="fr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 : coins arrondis 1033">
            <a:extLst>
              <a:ext uri="{FF2B5EF4-FFF2-40B4-BE49-F238E27FC236}">
                <a16:creationId xmlns:a16="http://schemas.microsoft.com/office/drawing/2014/main" id="{B33C5550-F7FB-86E1-3BEE-D055CA862E47}"/>
              </a:ext>
            </a:extLst>
          </p:cNvPr>
          <p:cNvSpPr/>
          <p:nvPr/>
        </p:nvSpPr>
        <p:spPr>
          <a:xfrm>
            <a:off x="5077793" y="2738077"/>
            <a:ext cx="1408224" cy="103567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08674D"/>
                </a:solidFill>
              </a:rPr>
              <a:t>LLM</a:t>
            </a:r>
            <a:endParaRPr lang="fr-US" sz="2400" dirty="0">
              <a:solidFill>
                <a:srgbClr val="08674D"/>
              </a:solidFill>
            </a:endParaRPr>
          </a:p>
        </p:txBody>
      </p:sp>
      <p:sp>
        <p:nvSpPr>
          <p:cNvPr id="6" name="Rectangle : coins arrondis 1098">
            <a:extLst>
              <a:ext uri="{FF2B5EF4-FFF2-40B4-BE49-F238E27FC236}">
                <a16:creationId xmlns:a16="http://schemas.microsoft.com/office/drawing/2014/main" id="{38EE2669-A023-C72B-9908-4B22BD496C42}"/>
              </a:ext>
            </a:extLst>
          </p:cNvPr>
          <p:cNvSpPr/>
          <p:nvPr/>
        </p:nvSpPr>
        <p:spPr>
          <a:xfrm>
            <a:off x="2590858" y="2745645"/>
            <a:ext cx="1905560" cy="1020533"/>
          </a:xfrm>
          <a:prstGeom prst="roundRect">
            <a:avLst/>
          </a:prstGeom>
          <a:solidFill>
            <a:srgbClr val="D3BD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Information Retriever</a:t>
            </a:r>
            <a:endParaRPr lang="fr-US" sz="2400" dirty="0">
              <a:solidFill>
                <a:srgbClr val="7030A0"/>
              </a:solidFill>
            </a:endParaRPr>
          </a:p>
        </p:txBody>
      </p:sp>
      <p:sp>
        <p:nvSpPr>
          <p:cNvPr id="7" name="Rectangle : coins arrondis 1033">
            <a:extLst>
              <a:ext uri="{FF2B5EF4-FFF2-40B4-BE49-F238E27FC236}">
                <a16:creationId xmlns:a16="http://schemas.microsoft.com/office/drawing/2014/main" id="{165544CD-6495-9EE0-B99D-B82E9739CF1B}"/>
              </a:ext>
            </a:extLst>
          </p:cNvPr>
          <p:cNvSpPr/>
          <p:nvPr/>
        </p:nvSpPr>
        <p:spPr>
          <a:xfrm>
            <a:off x="239941" y="2738077"/>
            <a:ext cx="1408224" cy="10356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LLM </a:t>
            </a:r>
            <a:endParaRPr lang="fr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 : coins arrondis 59">
            <a:extLst>
              <a:ext uri="{FF2B5EF4-FFF2-40B4-BE49-F238E27FC236}">
                <a16:creationId xmlns:a16="http://schemas.microsoft.com/office/drawing/2014/main" id="{74517722-71AC-250F-B5AC-93A29CD7FCAA}"/>
              </a:ext>
            </a:extLst>
          </p:cNvPr>
          <p:cNvSpPr/>
          <p:nvPr/>
        </p:nvSpPr>
        <p:spPr>
          <a:xfrm>
            <a:off x="2663552" y="969836"/>
            <a:ext cx="1957306" cy="3602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58">
            <a:extLst>
              <a:ext uri="{FF2B5EF4-FFF2-40B4-BE49-F238E27FC236}">
                <a16:creationId xmlns:a16="http://schemas.microsoft.com/office/drawing/2014/main" id="{3915302E-2F92-3ABE-6C7E-AC661FE05384}"/>
              </a:ext>
            </a:extLst>
          </p:cNvPr>
          <p:cNvCxnSpPr>
            <a:cxnSpLocks/>
          </p:cNvCxnSpPr>
          <p:nvPr/>
        </p:nvCxnSpPr>
        <p:spPr>
          <a:xfrm flipH="1" flipV="1">
            <a:off x="934457" y="3773747"/>
            <a:ext cx="9596" cy="871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wnload PubMed Logo in SVG Vector or PNG File Format - Logo.wine">
            <a:extLst>
              <a:ext uri="{FF2B5EF4-FFF2-40B4-BE49-F238E27FC236}">
                <a16:creationId xmlns:a16="http://schemas.microsoft.com/office/drawing/2014/main" id="{891F7713-F82B-390C-F536-A605D406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860" y="237782"/>
            <a:ext cx="1919818" cy="12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2EFDB4-5C8E-F119-7310-8FF592E082BF}"/>
              </a:ext>
            </a:extLst>
          </p:cNvPr>
          <p:cNvSpPr txBox="1"/>
          <p:nvPr/>
        </p:nvSpPr>
        <p:spPr>
          <a:xfrm>
            <a:off x="108871" y="4673160"/>
            <a:ext cx="2090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Input: Question </a:t>
            </a:r>
            <a:endParaRPr lang="fr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23C91B-96BC-6E43-B295-92F2891F7AEF}"/>
              </a:ext>
            </a:extLst>
          </p:cNvPr>
          <p:cNvSpPr txBox="1"/>
          <p:nvPr/>
        </p:nvSpPr>
        <p:spPr>
          <a:xfrm>
            <a:off x="1641124" y="2794246"/>
            <a:ext cx="973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Query</a:t>
            </a:r>
            <a:endParaRPr lang="fr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42" name="Picture 2" descr="Building a Better Search Engine for Semantic Scholar | by Sergey Feldman |  AI2 Blog">
            <a:extLst>
              <a:ext uri="{FF2B5EF4-FFF2-40B4-BE49-F238E27FC236}">
                <a16:creationId xmlns:a16="http://schemas.microsoft.com/office/drawing/2014/main" id="{35104865-31D2-EF68-7FAF-D344FB47C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55" y="-19276"/>
            <a:ext cx="1961458" cy="137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47AD4FA-0332-0FF1-5475-ABA131AAAD86}"/>
              </a:ext>
            </a:extLst>
          </p:cNvPr>
          <p:cNvSpPr txBox="1"/>
          <p:nvPr/>
        </p:nvSpPr>
        <p:spPr>
          <a:xfrm>
            <a:off x="108871" y="2365030"/>
            <a:ext cx="1694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Question2Query</a:t>
            </a:r>
            <a:endParaRPr lang="fr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BFE0F1D-9B38-FAC1-EA29-A06A439E9559}"/>
              </a:ext>
            </a:extLst>
          </p:cNvPr>
          <p:cNvSpPr txBox="1"/>
          <p:nvPr/>
        </p:nvSpPr>
        <p:spPr>
          <a:xfrm>
            <a:off x="4552410" y="2333135"/>
            <a:ext cx="244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cs typeface="Arial" panose="020B0604020202020204" pitchFamily="34" charset="0"/>
              </a:rPr>
              <a:t>Relevance Classifier </a:t>
            </a:r>
            <a:endParaRPr lang="fr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5954002-2665-F85F-3047-D06A866F7DC5}"/>
              </a:ext>
            </a:extLst>
          </p:cNvPr>
          <p:cNvSpPr txBox="1"/>
          <p:nvPr/>
        </p:nvSpPr>
        <p:spPr>
          <a:xfrm>
            <a:off x="6049399" y="3497810"/>
            <a:ext cx="281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venir Book" panose="02000503020000020003" pitchFamily="2" charset="0"/>
                <a:cs typeface="Arial" panose="020B0604020202020204" pitchFamily="34" charset="0"/>
              </a:rPr>
              <a:t>Relevant Articles</a:t>
            </a:r>
            <a:endParaRPr lang="fr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51" name="Rectangle : coins arrondis 1028">
            <a:extLst>
              <a:ext uri="{FF2B5EF4-FFF2-40B4-BE49-F238E27FC236}">
                <a16:creationId xmlns:a16="http://schemas.microsoft.com/office/drawing/2014/main" id="{E525AA32-6C09-5415-9FA0-323B560DCBCE}"/>
              </a:ext>
            </a:extLst>
          </p:cNvPr>
          <p:cNvSpPr/>
          <p:nvPr/>
        </p:nvSpPr>
        <p:spPr>
          <a:xfrm>
            <a:off x="10396683" y="2728130"/>
            <a:ext cx="1329669" cy="1005228"/>
          </a:xfrm>
          <a:prstGeom prst="roundRect">
            <a:avLst/>
          </a:prstGeom>
          <a:solidFill>
            <a:srgbClr val="FFEDB2"/>
          </a:solidFill>
          <a:ln w="28575">
            <a:solidFill>
              <a:srgbClr val="FF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AF00"/>
                </a:solidFill>
              </a:rPr>
              <a:t>LLM</a:t>
            </a:r>
            <a:endParaRPr lang="fr-US" sz="2800" dirty="0">
              <a:solidFill>
                <a:srgbClr val="FFAF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D80C377-E258-E858-4435-DDC76DA93F64}"/>
              </a:ext>
            </a:extLst>
          </p:cNvPr>
          <p:cNvSpPr txBox="1"/>
          <p:nvPr/>
        </p:nvSpPr>
        <p:spPr>
          <a:xfrm>
            <a:off x="8278933" y="2333135"/>
            <a:ext cx="1544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cs typeface="Arial" panose="020B0604020202020204" pitchFamily="34" charset="0"/>
              </a:rPr>
              <a:t>Summarization</a:t>
            </a:r>
            <a:endParaRPr lang="fr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58" name="Rectangle : coins arrondis 1092">
            <a:extLst>
              <a:ext uri="{FF2B5EF4-FFF2-40B4-BE49-F238E27FC236}">
                <a16:creationId xmlns:a16="http://schemas.microsoft.com/office/drawing/2014/main" id="{56288823-BC3C-A724-D8DB-E6FAF4257E75}"/>
              </a:ext>
            </a:extLst>
          </p:cNvPr>
          <p:cNvSpPr/>
          <p:nvPr/>
        </p:nvSpPr>
        <p:spPr>
          <a:xfrm>
            <a:off x="8437345" y="2720976"/>
            <a:ext cx="1385735" cy="10347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LLM</a:t>
            </a:r>
            <a:endParaRPr lang="fr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499531CB-FDC8-5CB5-40ED-E8A21EDC20B0}"/>
              </a:ext>
            </a:extLst>
          </p:cNvPr>
          <p:cNvSpPr txBox="1"/>
          <p:nvPr/>
        </p:nvSpPr>
        <p:spPr>
          <a:xfrm>
            <a:off x="7971251" y="233524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  <a:cs typeface="Arial" panose="020B0604020202020204" pitchFamily="34" charset="0"/>
              </a:rPr>
              <a:t>Synthesis </a:t>
            </a:r>
            <a:endParaRPr lang="fr-US" sz="18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FFC206B-E2AF-2D08-27DD-6981B5E97EAC}"/>
              </a:ext>
            </a:extLst>
          </p:cNvPr>
          <p:cNvSpPr txBox="1"/>
          <p:nvPr/>
        </p:nvSpPr>
        <p:spPr>
          <a:xfrm>
            <a:off x="8634384" y="4666064"/>
            <a:ext cx="3557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  <a:cs typeface="Arial" panose="020B0604020202020204" pitchFamily="34" charset="0"/>
              </a:rPr>
              <a:t>Output: Answer &amp; Citations </a:t>
            </a:r>
            <a:endParaRPr lang="fr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avec flèche 58">
            <a:extLst>
              <a:ext uri="{FF2B5EF4-FFF2-40B4-BE49-F238E27FC236}">
                <a16:creationId xmlns:a16="http://schemas.microsoft.com/office/drawing/2014/main" id="{48C0B35B-34F5-D5CD-E574-28CF5263994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648165" y="3255912"/>
            <a:ext cx="942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58">
            <a:extLst>
              <a:ext uri="{FF2B5EF4-FFF2-40B4-BE49-F238E27FC236}">
                <a16:creationId xmlns:a16="http://schemas.microsoft.com/office/drawing/2014/main" id="{C0DAA2F6-A1B5-0E41-8192-9BEECD8B2319}"/>
              </a:ext>
            </a:extLst>
          </p:cNvPr>
          <p:cNvCxnSpPr>
            <a:cxnSpLocks/>
          </p:cNvCxnSpPr>
          <p:nvPr/>
        </p:nvCxnSpPr>
        <p:spPr>
          <a:xfrm flipH="1" flipV="1">
            <a:off x="3546756" y="1810791"/>
            <a:ext cx="9596" cy="871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58">
            <a:extLst>
              <a:ext uri="{FF2B5EF4-FFF2-40B4-BE49-F238E27FC236}">
                <a16:creationId xmlns:a16="http://schemas.microsoft.com/office/drawing/2014/main" id="{AD16D716-F6A7-F29D-341A-559670C5EFB9}"/>
              </a:ext>
            </a:extLst>
          </p:cNvPr>
          <p:cNvCxnSpPr>
            <a:cxnSpLocks/>
          </p:cNvCxnSpPr>
          <p:nvPr/>
        </p:nvCxnSpPr>
        <p:spPr>
          <a:xfrm>
            <a:off x="3788567" y="1841376"/>
            <a:ext cx="0" cy="85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59">
            <a:extLst>
              <a:ext uri="{FF2B5EF4-FFF2-40B4-BE49-F238E27FC236}">
                <a16:creationId xmlns:a16="http://schemas.microsoft.com/office/drawing/2014/main" id="{32EECA38-1C1E-5CA6-2819-66A3D2A5F866}"/>
              </a:ext>
            </a:extLst>
          </p:cNvPr>
          <p:cNvSpPr/>
          <p:nvPr/>
        </p:nvSpPr>
        <p:spPr>
          <a:xfrm>
            <a:off x="2663552" y="1415072"/>
            <a:ext cx="1957306" cy="3602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58">
            <a:extLst>
              <a:ext uri="{FF2B5EF4-FFF2-40B4-BE49-F238E27FC236}">
                <a16:creationId xmlns:a16="http://schemas.microsoft.com/office/drawing/2014/main" id="{9E88C2D1-34F3-D289-865E-F9180F6DB6A3}"/>
              </a:ext>
            </a:extLst>
          </p:cNvPr>
          <p:cNvCxnSpPr>
            <a:cxnSpLocks/>
          </p:cNvCxnSpPr>
          <p:nvPr/>
        </p:nvCxnSpPr>
        <p:spPr>
          <a:xfrm>
            <a:off x="4795732" y="888459"/>
            <a:ext cx="942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58">
            <a:extLst>
              <a:ext uri="{FF2B5EF4-FFF2-40B4-BE49-F238E27FC236}">
                <a16:creationId xmlns:a16="http://schemas.microsoft.com/office/drawing/2014/main" id="{310C796D-D655-71D3-D624-89458914A3AA}"/>
              </a:ext>
            </a:extLst>
          </p:cNvPr>
          <p:cNvCxnSpPr>
            <a:cxnSpLocks/>
          </p:cNvCxnSpPr>
          <p:nvPr/>
        </p:nvCxnSpPr>
        <p:spPr>
          <a:xfrm flipH="1">
            <a:off x="4667752" y="888459"/>
            <a:ext cx="518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58">
            <a:extLst>
              <a:ext uri="{FF2B5EF4-FFF2-40B4-BE49-F238E27FC236}">
                <a16:creationId xmlns:a16="http://schemas.microsoft.com/office/drawing/2014/main" id="{8617145E-D8FA-08FB-4BFC-16422C137E76}"/>
              </a:ext>
            </a:extLst>
          </p:cNvPr>
          <p:cNvCxnSpPr>
            <a:cxnSpLocks/>
          </p:cNvCxnSpPr>
          <p:nvPr/>
        </p:nvCxnSpPr>
        <p:spPr>
          <a:xfrm>
            <a:off x="4780527" y="888459"/>
            <a:ext cx="942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58">
            <a:extLst>
              <a:ext uri="{FF2B5EF4-FFF2-40B4-BE49-F238E27FC236}">
                <a16:creationId xmlns:a16="http://schemas.microsoft.com/office/drawing/2014/main" id="{E1847583-2321-7FEB-3B8D-4D8B67A714C1}"/>
              </a:ext>
            </a:extLst>
          </p:cNvPr>
          <p:cNvCxnSpPr>
            <a:cxnSpLocks/>
          </p:cNvCxnSpPr>
          <p:nvPr/>
        </p:nvCxnSpPr>
        <p:spPr>
          <a:xfrm>
            <a:off x="1686737" y="908507"/>
            <a:ext cx="942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58">
            <a:extLst>
              <a:ext uri="{FF2B5EF4-FFF2-40B4-BE49-F238E27FC236}">
                <a16:creationId xmlns:a16="http://schemas.microsoft.com/office/drawing/2014/main" id="{8A4E657B-3097-ACCD-C928-F51BFF2F7EE2}"/>
              </a:ext>
            </a:extLst>
          </p:cNvPr>
          <p:cNvCxnSpPr>
            <a:cxnSpLocks/>
          </p:cNvCxnSpPr>
          <p:nvPr/>
        </p:nvCxnSpPr>
        <p:spPr>
          <a:xfrm flipH="1">
            <a:off x="1558757" y="908507"/>
            <a:ext cx="518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8">
            <a:extLst>
              <a:ext uri="{FF2B5EF4-FFF2-40B4-BE49-F238E27FC236}">
                <a16:creationId xmlns:a16="http://schemas.microsoft.com/office/drawing/2014/main" id="{9EAEC882-7B1E-1C9E-9B2C-895B63C7F4FD}"/>
              </a:ext>
            </a:extLst>
          </p:cNvPr>
          <p:cNvCxnSpPr>
            <a:cxnSpLocks/>
          </p:cNvCxnSpPr>
          <p:nvPr/>
        </p:nvCxnSpPr>
        <p:spPr>
          <a:xfrm>
            <a:off x="1671532" y="908507"/>
            <a:ext cx="942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8">
            <a:extLst>
              <a:ext uri="{FF2B5EF4-FFF2-40B4-BE49-F238E27FC236}">
                <a16:creationId xmlns:a16="http://schemas.microsoft.com/office/drawing/2014/main" id="{A5B0A47A-EF50-A929-A7AC-B4E608EE84EB}"/>
              </a:ext>
            </a:extLst>
          </p:cNvPr>
          <p:cNvCxnSpPr>
            <a:cxnSpLocks/>
          </p:cNvCxnSpPr>
          <p:nvPr/>
        </p:nvCxnSpPr>
        <p:spPr>
          <a:xfrm>
            <a:off x="4496418" y="3251541"/>
            <a:ext cx="573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8">
            <a:extLst>
              <a:ext uri="{FF2B5EF4-FFF2-40B4-BE49-F238E27FC236}">
                <a16:creationId xmlns:a16="http://schemas.microsoft.com/office/drawing/2014/main" id="{1E5B3771-22E2-91AA-25E6-DCFAE03EBEBE}"/>
              </a:ext>
            </a:extLst>
          </p:cNvPr>
          <p:cNvCxnSpPr>
            <a:cxnSpLocks/>
          </p:cNvCxnSpPr>
          <p:nvPr/>
        </p:nvCxnSpPr>
        <p:spPr>
          <a:xfrm>
            <a:off x="6486017" y="3251541"/>
            <a:ext cx="573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Open book outline">
            <a:extLst>
              <a:ext uri="{FF2B5EF4-FFF2-40B4-BE49-F238E27FC236}">
                <a16:creationId xmlns:a16="http://schemas.microsoft.com/office/drawing/2014/main" id="{F5C91363-9812-7FB9-3942-CE116633C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014" y="2794246"/>
            <a:ext cx="914400" cy="914400"/>
          </a:xfrm>
          <a:prstGeom prst="rect">
            <a:avLst/>
          </a:prstGeom>
        </p:spPr>
      </p:pic>
      <p:cxnSp>
        <p:nvCxnSpPr>
          <p:cNvPr id="63" name="Connecteur droit avec flèche 58">
            <a:extLst>
              <a:ext uri="{FF2B5EF4-FFF2-40B4-BE49-F238E27FC236}">
                <a16:creationId xmlns:a16="http://schemas.microsoft.com/office/drawing/2014/main" id="{249942E9-58D9-25EB-86DA-70CA03462ACC}"/>
              </a:ext>
            </a:extLst>
          </p:cNvPr>
          <p:cNvCxnSpPr>
            <a:cxnSpLocks/>
          </p:cNvCxnSpPr>
          <p:nvPr/>
        </p:nvCxnSpPr>
        <p:spPr>
          <a:xfrm>
            <a:off x="7863254" y="3230744"/>
            <a:ext cx="573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avec flèche 58">
            <a:extLst>
              <a:ext uri="{FF2B5EF4-FFF2-40B4-BE49-F238E27FC236}">
                <a16:creationId xmlns:a16="http://schemas.microsoft.com/office/drawing/2014/main" id="{5C02A5CA-01C0-9A6C-CC67-8B6F83385D4F}"/>
              </a:ext>
            </a:extLst>
          </p:cNvPr>
          <p:cNvCxnSpPr>
            <a:cxnSpLocks/>
          </p:cNvCxnSpPr>
          <p:nvPr/>
        </p:nvCxnSpPr>
        <p:spPr>
          <a:xfrm>
            <a:off x="9823080" y="3230744"/>
            <a:ext cx="573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58">
            <a:extLst>
              <a:ext uri="{FF2B5EF4-FFF2-40B4-BE49-F238E27FC236}">
                <a16:creationId xmlns:a16="http://schemas.microsoft.com/office/drawing/2014/main" id="{EA960741-7CB7-454A-7A07-EFDACBF67FB7}"/>
              </a:ext>
            </a:extLst>
          </p:cNvPr>
          <p:cNvCxnSpPr>
            <a:cxnSpLocks/>
          </p:cNvCxnSpPr>
          <p:nvPr/>
        </p:nvCxnSpPr>
        <p:spPr>
          <a:xfrm>
            <a:off x="11061517" y="3733358"/>
            <a:ext cx="0" cy="903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4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2375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Lozano</dc:creator>
  <cp:lastModifiedBy>Alejandro Lozano</cp:lastModifiedBy>
  <cp:revision>194</cp:revision>
  <dcterms:created xsi:type="dcterms:W3CDTF">2023-02-06T20:02:34Z</dcterms:created>
  <dcterms:modified xsi:type="dcterms:W3CDTF">2023-09-17T08:13:51Z</dcterms:modified>
</cp:coreProperties>
</file>