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droid Architecture Components"/>
          <p:cNvSpPr txBox="1"/>
          <p:nvPr>
            <p:ph type="ctrTitle"/>
          </p:nvPr>
        </p:nvSpPr>
        <p:spPr>
          <a:xfrm>
            <a:off x="965199" y="914400"/>
            <a:ext cx="10464801" cy="3302000"/>
          </a:xfrm>
          <a:prstGeom prst="rect">
            <a:avLst/>
          </a:prstGeom>
        </p:spPr>
        <p:txBody>
          <a:bodyPr/>
          <a:lstStyle/>
          <a:p>
            <a:pPr/>
            <a:r>
              <a:t>Android Architecture Components</a:t>
            </a:r>
          </a:p>
        </p:txBody>
      </p:sp>
      <p:sp>
        <p:nvSpPr>
          <p:cNvPr id="120" name="2017.11.11"/>
          <p:cNvSpPr txBox="1"/>
          <p:nvPr>
            <p:ph type="subTitle" sz="quarter" idx="1"/>
          </p:nvPr>
        </p:nvSpPr>
        <p:spPr>
          <a:xfrm>
            <a:off x="965200" y="76708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2017.11.11</a:t>
            </a:r>
          </a:p>
        </p:txBody>
      </p:sp>
      <p:sp>
        <p:nvSpPr>
          <p:cNvPr id="121" name="yuxingxin"/>
          <p:cNvSpPr txBox="1"/>
          <p:nvPr/>
        </p:nvSpPr>
        <p:spPr>
          <a:xfrm>
            <a:off x="5121440" y="4711699"/>
            <a:ext cx="215232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yuxingxin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ndroid Architecture Components"/>
          <p:cNvSpPr txBox="1"/>
          <p:nvPr/>
        </p:nvSpPr>
        <p:spPr>
          <a:xfrm>
            <a:off x="1118184" y="952500"/>
            <a:ext cx="1017153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Android Architecture Components</a:t>
            </a:r>
          </a:p>
        </p:txBody>
      </p:sp>
      <p:sp>
        <p:nvSpPr>
          <p:cNvPr id="124" name="Room"/>
          <p:cNvSpPr txBox="1"/>
          <p:nvPr/>
        </p:nvSpPr>
        <p:spPr>
          <a:xfrm>
            <a:off x="542357" y="4144433"/>
            <a:ext cx="18320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Room</a:t>
            </a:r>
          </a:p>
        </p:txBody>
      </p:sp>
      <p:sp>
        <p:nvSpPr>
          <p:cNvPr id="125" name="LiveData"/>
          <p:cNvSpPr txBox="1"/>
          <p:nvPr/>
        </p:nvSpPr>
        <p:spPr>
          <a:xfrm>
            <a:off x="512563" y="5617633"/>
            <a:ext cx="247584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LiveData</a:t>
            </a:r>
          </a:p>
        </p:txBody>
      </p:sp>
      <p:sp>
        <p:nvSpPr>
          <p:cNvPr id="126" name="ViewModel"/>
          <p:cNvSpPr txBox="1"/>
          <p:nvPr/>
        </p:nvSpPr>
        <p:spPr>
          <a:xfrm>
            <a:off x="517960" y="4881033"/>
            <a:ext cx="29222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ViewModel</a:t>
            </a:r>
          </a:p>
        </p:txBody>
      </p:sp>
      <p:sp>
        <p:nvSpPr>
          <p:cNvPr id="127" name="Paging(alpha)"/>
          <p:cNvSpPr txBox="1"/>
          <p:nvPr/>
        </p:nvSpPr>
        <p:spPr>
          <a:xfrm>
            <a:off x="495139" y="7090833"/>
            <a:ext cx="362828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Paging(alpha)</a:t>
            </a:r>
          </a:p>
        </p:txBody>
      </p:sp>
      <p:sp>
        <p:nvSpPr>
          <p:cNvPr id="128" name="Lifecycles"/>
          <p:cNvSpPr txBox="1"/>
          <p:nvPr/>
        </p:nvSpPr>
        <p:spPr>
          <a:xfrm>
            <a:off x="492700" y="6354233"/>
            <a:ext cx="274416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Lifecycles</a:t>
            </a:r>
          </a:p>
        </p:txBody>
      </p:sp>
      <p:pic>
        <p:nvPicPr>
          <p:cNvPr id="12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4266" y="3572390"/>
            <a:ext cx="7676586" cy="4776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0549" y="459316"/>
            <a:ext cx="9283701" cy="808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architecture components"/>
          <p:cNvSpPr txBox="1"/>
          <p:nvPr/>
        </p:nvSpPr>
        <p:spPr>
          <a:xfrm>
            <a:off x="3758133" y="8733366"/>
            <a:ext cx="54885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architecture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om"/>
          <p:cNvSpPr txBox="1"/>
          <p:nvPr>
            <p:ph type="title"/>
          </p:nvPr>
        </p:nvSpPr>
        <p:spPr>
          <a:xfrm>
            <a:off x="952500" y="406400"/>
            <a:ext cx="11099800" cy="1350467"/>
          </a:xfrm>
          <a:prstGeom prst="rect">
            <a:avLst/>
          </a:prstGeom>
        </p:spPr>
        <p:txBody>
          <a:bodyPr/>
          <a:lstStyle/>
          <a:p>
            <a:pPr/>
            <a:r>
              <a:t>Room</a:t>
            </a:r>
          </a:p>
        </p:txBody>
      </p:sp>
      <p:sp>
        <p:nvSpPr>
          <p:cNvPr id="135" name="Database"/>
          <p:cNvSpPr txBox="1"/>
          <p:nvPr/>
        </p:nvSpPr>
        <p:spPr>
          <a:xfrm>
            <a:off x="947864" y="2603499"/>
            <a:ext cx="26635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Database</a:t>
            </a:r>
          </a:p>
        </p:txBody>
      </p:sp>
      <p:sp>
        <p:nvSpPr>
          <p:cNvPr id="136" name="Entity"/>
          <p:cNvSpPr txBox="1"/>
          <p:nvPr/>
        </p:nvSpPr>
        <p:spPr>
          <a:xfrm>
            <a:off x="934021" y="3657599"/>
            <a:ext cx="17514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Entity</a:t>
            </a:r>
          </a:p>
        </p:txBody>
      </p:sp>
      <p:sp>
        <p:nvSpPr>
          <p:cNvPr id="137" name="DAO"/>
          <p:cNvSpPr txBox="1"/>
          <p:nvPr/>
        </p:nvSpPr>
        <p:spPr>
          <a:xfrm>
            <a:off x="937602" y="4711699"/>
            <a:ext cx="16172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DAO</a:t>
            </a:r>
          </a:p>
        </p:txBody>
      </p:sp>
      <p:pic>
        <p:nvPicPr>
          <p:cNvPr id="13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1453" y="2330595"/>
            <a:ext cx="6277055" cy="544801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oom architecture"/>
          <p:cNvSpPr txBox="1"/>
          <p:nvPr/>
        </p:nvSpPr>
        <p:spPr>
          <a:xfrm>
            <a:off x="6545376" y="8115300"/>
            <a:ext cx="26953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Room architecture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ViewModel"/>
          <p:cNvSpPr txBox="1"/>
          <p:nvPr>
            <p:ph type="title"/>
          </p:nvPr>
        </p:nvSpPr>
        <p:spPr>
          <a:xfrm>
            <a:off x="952500" y="406400"/>
            <a:ext cx="11099800" cy="1173064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ViewModel</a:t>
            </a:r>
          </a:p>
        </p:txBody>
      </p:sp>
      <p:pic>
        <p:nvPicPr>
          <p:cNvPr id="14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9400" y="3257549"/>
            <a:ext cx="5067300" cy="579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tore and manage UI-related data in a lifecycle conscious way"/>
          <p:cNvSpPr txBox="1"/>
          <p:nvPr/>
        </p:nvSpPr>
        <p:spPr>
          <a:xfrm>
            <a:off x="1073150" y="1669206"/>
            <a:ext cx="1092113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store and manage UI-related data in a lifecycle conscious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veData"/>
          <p:cNvSpPr txBox="1"/>
          <p:nvPr>
            <p:ph type="title"/>
          </p:nvPr>
        </p:nvSpPr>
        <p:spPr>
          <a:xfrm>
            <a:off x="952500" y="406400"/>
            <a:ext cx="11099800" cy="1283643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LiveData</a:t>
            </a:r>
          </a:p>
        </p:txBody>
      </p:sp>
      <p:sp>
        <p:nvSpPr>
          <p:cNvPr id="146" name="lifecycle-aware"/>
          <p:cNvSpPr txBox="1"/>
          <p:nvPr/>
        </p:nvSpPr>
        <p:spPr>
          <a:xfrm>
            <a:off x="1827775" y="2945457"/>
            <a:ext cx="380781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lifecycle-aware</a:t>
            </a:r>
          </a:p>
        </p:txBody>
      </p:sp>
      <p:sp>
        <p:nvSpPr>
          <p:cNvPr id="147" name="an observable data holder class"/>
          <p:cNvSpPr txBox="1"/>
          <p:nvPr/>
        </p:nvSpPr>
        <p:spPr>
          <a:xfrm>
            <a:off x="1784527" y="1903114"/>
            <a:ext cx="70608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 observable data holder class</a:t>
            </a:r>
          </a:p>
        </p:txBody>
      </p:sp>
      <p:pic>
        <p:nvPicPr>
          <p:cNvPr id="14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727" y="3987800"/>
            <a:ext cx="8180291" cy="5406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fecycles"/>
          <p:cNvSpPr txBox="1"/>
          <p:nvPr>
            <p:ph type="title"/>
          </p:nvPr>
        </p:nvSpPr>
        <p:spPr>
          <a:xfrm>
            <a:off x="952500" y="406400"/>
            <a:ext cx="11099800" cy="1159471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Lifecycles</a:t>
            </a:r>
          </a:p>
        </p:txBody>
      </p:sp>
      <p:sp>
        <p:nvSpPr>
          <p:cNvPr id="151" name="holds the information about the lifecycle state of a component (like an activity or a fragment) and allows objects to observe this state."/>
          <p:cNvSpPr txBox="1"/>
          <p:nvPr/>
        </p:nvSpPr>
        <p:spPr>
          <a:xfrm>
            <a:off x="564604" y="1866899"/>
            <a:ext cx="11875593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holds the information about the lifecycle state of a component (like an activity or a fragment) and allows objects to observe this state.</a:t>
            </a:r>
          </a:p>
        </p:txBody>
      </p:sp>
      <p:sp>
        <p:nvSpPr>
          <p:cNvPr id="152" name="Event"/>
          <p:cNvSpPr txBox="1"/>
          <p:nvPr/>
        </p:nvSpPr>
        <p:spPr>
          <a:xfrm>
            <a:off x="778692" y="5736166"/>
            <a:ext cx="132128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</a:t>
            </a:r>
          </a:p>
        </p:txBody>
      </p:sp>
      <p:sp>
        <p:nvSpPr>
          <p:cNvPr id="153" name="State"/>
          <p:cNvSpPr txBox="1"/>
          <p:nvPr/>
        </p:nvSpPr>
        <p:spPr>
          <a:xfrm>
            <a:off x="832260" y="4022129"/>
            <a:ext cx="12141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</a:t>
            </a:r>
          </a:p>
        </p:txBody>
      </p:sp>
      <p:pic>
        <p:nvPicPr>
          <p:cNvPr id="15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0" y="3860799"/>
            <a:ext cx="8813800" cy="477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he lifecycle status for its associated component"/>
          <p:cNvSpPr txBox="1"/>
          <p:nvPr/>
        </p:nvSpPr>
        <p:spPr>
          <a:xfrm>
            <a:off x="3675126" y="8775699"/>
            <a:ext cx="667054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the lifecycle status for its associated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准备工作"/>
          <p:cNvSpPr txBox="1"/>
          <p:nvPr>
            <p:ph type="title"/>
          </p:nvPr>
        </p:nvSpPr>
        <p:spPr>
          <a:xfrm>
            <a:off x="952500" y="406400"/>
            <a:ext cx="11099800" cy="1252935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准备工作</a:t>
            </a:r>
          </a:p>
        </p:txBody>
      </p:sp>
      <p:sp>
        <p:nvSpPr>
          <p:cNvPr id="158" name="Android Studio 3.0"/>
          <p:cNvSpPr txBox="1"/>
          <p:nvPr/>
        </p:nvSpPr>
        <p:spPr>
          <a:xfrm>
            <a:off x="772049" y="2230966"/>
            <a:ext cx="458576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Android Studio 3.0</a:t>
            </a:r>
          </a:p>
        </p:txBody>
      </p:sp>
      <p:sp>
        <p:nvSpPr>
          <p:cNvPr id="159" name="熟悉Android构建及Activity生命周期"/>
          <p:cNvSpPr txBox="1"/>
          <p:nvPr/>
        </p:nvSpPr>
        <p:spPr>
          <a:xfrm>
            <a:off x="737120" y="3488398"/>
            <a:ext cx="817776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熟悉Android构建及Activity生命周期</a:t>
            </a:r>
          </a:p>
        </p:txBody>
      </p:sp>
      <p:sp>
        <p:nvSpPr>
          <p:cNvPr id="160" name="会写基本的SQL语句"/>
          <p:cNvSpPr txBox="1"/>
          <p:nvPr/>
        </p:nvSpPr>
        <p:spPr>
          <a:xfrm>
            <a:off x="756221" y="4709583"/>
            <a:ext cx="488835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会写基本的SQL语句</a:t>
            </a:r>
          </a:p>
        </p:txBody>
      </p:sp>
      <p:sp>
        <p:nvSpPr>
          <p:cNvPr id="161" name="熟悉Android的异步任务"/>
          <p:cNvSpPr txBox="1"/>
          <p:nvPr/>
        </p:nvSpPr>
        <p:spPr>
          <a:xfrm>
            <a:off x="778230" y="5930767"/>
            <a:ext cx="565714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SzPct val="75000"/>
              <a:buChar char="•"/>
            </a:lvl1pPr>
          </a:lstStyle>
          <a:p>
            <a:pPr/>
            <a:r>
              <a:t>熟悉Android的异步任务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开始"/>
          <p:cNvSpPr txBox="1"/>
          <p:nvPr>
            <p:ph type="title"/>
          </p:nvPr>
        </p:nvSpPr>
        <p:spPr>
          <a:xfrm>
            <a:off x="952500" y="406400"/>
            <a:ext cx="11099800" cy="1358636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开始</a:t>
            </a:r>
          </a:p>
        </p:txBody>
      </p:sp>
      <p:sp>
        <p:nvSpPr>
          <p:cNvPr id="164" name="https://github.com/yuxingxin/Architecture-Components-App"/>
          <p:cNvSpPr txBox="1"/>
          <p:nvPr/>
        </p:nvSpPr>
        <p:spPr>
          <a:xfrm>
            <a:off x="995972" y="2429801"/>
            <a:ext cx="10339492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https://github.com/yuxingxin/Architecture-Components-App</a:t>
            </a:r>
          </a:p>
        </p:txBody>
      </p:sp>
      <p:sp>
        <p:nvSpPr>
          <p:cNvPr id="165" name="https://zhuanlan.zhihu.com/p/30722989"/>
          <p:cNvSpPr txBox="1"/>
          <p:nvPr/>
        </p:nvSpPr>
        <p:spPr>
          <a:xfrm>
            <a:off x="974102" y="4533899"/>
            <a:ext cx="86181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https://zhuanlan.zhihu.com/p/30722989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