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57" r:id="rId5"/>
    <p:sldId id="265" r:id="rId6"/>
    <p:sldId id="259" r:id="rId7"/>
    <p:sldId id="261" r:id="rId8"/>
    <p:sldId id="262" r:id="rId9"/>
    <p:sldId id="263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FCBA-1BE2-45EB-B68C-A1490BA31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86735-654F-44DE-BAD6-ED69AADDA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2878F-0CBF-4227-B87C-9FAC5F6C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9CF7-DF61-4442-9722-8282E91FEE4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E447C-25BF-46F7-8183-3A094175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ECD0B-CA6E-4EB6-B89E-91BBC384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EDBD-37A6-4B0B-9717-59919ADD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1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DB31-981F-431C-AD18-C7986710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74599-1942-4B4E-94A2-E58516938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41E66-8E66-48D7-A757-725E0C50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9CF7-DF61-4442-9722-8282E91FEE4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A2667-8862-4B38-9EDB-2F8FC15E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AB823-0A0D-4284-A01C-DC2577D0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EDBD-37A6-4B0B-9717-59919ADD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5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B6CDE-77A5-4241-91BC-28A743494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31D0E-B60C-469E-85F2-7C9968AEF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D5D1A-AF8D-4418-B1BD-C30215E2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9CF7-DF61-4442-9722-8282E91FEE4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16CCD-686F-48FE-8BF1-5BF85A62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23729-E52B-492F-879B-A8476950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EDBD-37A6-4B0B-9717-59919ADD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8864-C434-4488-B087-D5754CF2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53CB-4980-46C7-9499-DC207708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C7B54-2C59-4921-BB8B-9CA30B1D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9CF7-DF61-4442-9722-8282E91FEE4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9075F-5713-4B29-AFE8-F27A8601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51B00-EDB4-49EF-8CC6-1BF803C6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EDBD-37A6-4B0B-9717-59919ADD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5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2567-B1F4-47EE-900C-97BF2BC7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8581C-EF36-42CA-AD84-B19ECD79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CA78-0730-465D-85CE-7C71C115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9CF7-DF61-4442-9722-8282E91FEE4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E274F-458A-4BD6-9E60-206A9E7E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E8446-3EAF-482F-A1CD-40E67854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EDBD-37A6-4B0B-9717-59919ADD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9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50E5-58F7-49D2-8314-96B40119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42F36-8182-49BA-8F22-0B46A6DFE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1AA53-9180-43FC-9CF0-4A187B1B6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8E932-4279-4438-B80A-BFA5AFC6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9CF7-DF61-4442-9722-8282E91FEE4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6A9F8-FA58-4668-A45E-E5B1A6B5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93F1E-4035-4CB2-B3F0-D36DC3FA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EDBD-37A6-4B0B-9717-59919ADD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5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02BF-3A41-40CF-8457-02A6B9A5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289B7-3919-4135-953D-6151339C7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EF45C-E368-4D58-AEBF-630217C01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47F66-BCB1-4B33-AEF9-CF3C2B9CE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7054D-EDBF-407B-890D-137C2E63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45FED-D0A6-42C7-B37E-1DCE3FF0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9CF7-DF61-4442-9722-8282E91FEE4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451AD-DBF3-478A-8E7A-A6EF8B7B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C8E1C-312F-4CFD-A68E-9FDAECC6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EDBD-37A6-4B0B-9717-59919ADD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1284-F635-44AF-998B-7EBCD1E7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0FFF61-CA61-4F34-9A78-72E91869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9CF7-DF61-4442-9722-8282E91FEE4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2E196-5316-4C02-BD38-445BB777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57ACD-C193-454A-82C7-12D1CFDE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EDBD-37A6-4B0B-9717-59919ADD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4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6AB9E-CA34-4748-B1E9-35E75B35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9CF7-DF61-4442-9722-8282E91FEE4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69698-D434-48D4-94DA-315687C9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B9FD1-66E8-468D-B1BF-8DD4E8F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EDBD-37A6-4B0B-9717-59919ADD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7886-5FA2-4FE4-AD7D-44B8DCCA8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D891B-452C-4ED9-955A-B8F50259D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34A74-808E-4A4C-88AD-028D39070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15DB4-BC13-455F-BD9F-0F32CF77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9CF7-DF61-4442-9722-8282E91FEE4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46F5C-2233-409E-B1B7-7FE8A1DF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013E3-72D2-4243-9478-EFBC2D8F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EDBD-37A6-4B0B-9717-59919ADD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4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C8BA-49A1-4E40-8C7A-34430336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DA9290-9E33-45CD-9408-A26139D03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4F90C-18F2-41B4-B1CF-2116FDF1A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56F6B-A6A7-4297-A88C-D2903C44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9CF7-DF61-4442-9722-8282E91FEE4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5A593-F524-4222-852C-A20201FF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8F3F3-E2FE-48EB-B03C-2FBB1257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EDBD-37A6-4B0B-9717-59919ADD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27C5B-8F60-434B-9E29-4171AECA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D0825-D40A-4C3F-AD52-16725B357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C4B6-8C2D-4CB1-9660-770B2C7F0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19CF7-DF61-4442-9722-8282E91FEE4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48DF9-B444-4C8C-8F63-6D28685A9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0C2F-9FDB-4E89-9925-9CDE019C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EDBD-37A6-4B0B-9717-59919ADD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4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3D7C64-AB0C-477E-9ADB-FE0A32B88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31" b="82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46D84-D0BF-4E02-9CA2-0EEB1DA66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Stat 451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B857C-F2AE-4685-96F8-167C88E1A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Name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596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6083-5C52-4663-9DB9-C436B04B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Result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18661A48-1722-4C24-9187-0503B15EA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1F47-11AE-4230-A71D-4174E02D2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Best Tool: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397744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EF04D-FF7B-44AA-B266-3B000C56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Knowledge Graph Display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C526A-8144-46AD-A4EE-78E693CD2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66335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D0F07-316C-4416-B390-604F3DC7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sz="4000"/>
              <a:t>Discussions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6E4921ED-468D-4D2D-B902-E56FC8009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4A9497-3B15-4381-865E-58772CA77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0" y="2390774"/>
            <a:ext cx="7219950" cy="1924051"/>
          </a:xfrm>
        </p:spPr>
        <p:txBody>
          <a:bodyPr>
            <a:normAutofit/>
          </a:bodyPr>
          <a:lstStyle/>
          <a:p>
            <a:r>
              <a:rPr lang="en-US" dirty="0"/>
              <a:t>Tool performance on different data source</a:t>
            </a:r>
          </a:p>
          <a:p>
            <a:r>
              <a:rPr lang="en-US" dirty="0"/>
              <a:t>Rule-based method instead of Deep Learning</a:t>
            </a:r>
          </a:p>
          <a:p>
            <a:r>
              <a:rPr lang="en-US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0522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How to Set Up Amazon Alexa — Yonomi">
            <a:extLst>
              <a:ext uri="{FF2B5EF4-FFF2-40B4-BE49-F238E27FC236}">
                <a16:creationId xmlns:a16="http://schemas.microsoft.com/office/drawing/2014/main" id="{1CC576A6-5569-4C77-AC41-00DE7D4FF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8" t="8296" r="24963" b="8296"/>
          <a:stretch/>
        </p:blipFill>
        <p:spPr bwMode="auto">
          <a:xfrm>
            <a:off x="1295400" y="1117600"/>
            <a:ext cx="2755900" cy="4597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e Ultimate Guide to Getting on the Instagram Explore Page">
            <a:extLst>
              <a:ext uri="{FF2B5EF4-FFF2-40B4-BE49-F238E27FC236}">
                <a16:creationId xmlns:a16="http://schemas.microsoft.com/office/drawing/2014/main" id="{AD1B7707-2BE9-49D1-8E53-9B369BA8A3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74"/>
          <a:stretch/>
        </p:blipFill>
        <p:spPr bwMode="auto">
          <a:xfrm>
            <a:off x="4127500" y="1117600"/>
            <a:ext cx="2641600" cy="4597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make Siri say things in iOS 14? Learn in simple steps here">
            <a:extLst>
              <a:ext uri="{FF2B5EF4-FFF2-40B4-BE49-F238E27FC236}">
                <a16:creationId xmlns:a16="http://schemas.microsoft.com/office/drawing/2014/main" id="{CA4D8054-9B80-4822-8DE4-DB37E016D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2600" y="1117600"/>
            <a:ext cx="4038600" cy="228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op Geek Movie Recommendations - YouTube">
            <a:extLst>
              <a:ext uri="{FF2B5EF4-FFF2-40B4-BE49-F238E27FC236}">
                <a16:creationId xmlns:a16="http://schemas.microsoft.com/office/drawing/2014/main" id="{373DAD8D-7420-480D-90F0-E80E87C9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2600" y="3467100"/>
            <a:ext cx="4038600" cy="2235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67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ACC91A7F-D128-432A-97C1-CA9A20730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6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55F61-6D25-4381-90D3-CF6A9A18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Outline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A3703-4168-4E08-AF8D-9526C7980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05" y="3141348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Related Works</a:t>
            </a:r>
          </a:p>
          <a:p>
            <a:r>
              <a:rPr lang="en-US" sz="1800" dirty="0"/>
              <a:t>Goal + Tools</a:t>
            </a:r>
          </a:p>
          <a:p>
            <a:r>
              <a:rPr lang="en-US" sz="1800" dirty="0"/>
              <a:t>Result</a:t>
            </a:r>
          </a:p>
          <a:p>
            <a:r>
              <a:rPr lang="en-US" sz="18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91279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sing fastText and Comet.ml to classify relationships in Knowledge Graphs |  by Cecelia Shao | Comet.ml | Medium">
            <a:extLst>
              <a:ext uri="{FF2B5EF4-FFF2-40B4-BE49-F238E27FC236}">
                <a16:creationId xmlns:a16="http://schemas.microsoft.com/office/drawing/2014/main" id="{6A1165E7-D6B4-4198-9ED0-722C51803A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" t="7252" r="6512" b="5046"/>
          <a:stretch/>
        </p:blipFill>
        <p:spPr bwMode="auto">
          <a:xfrm>
            <a:off x="1702267" y="1469193"/>
            <a:ext cx="7624594" cy="481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89BBF-F1F3-4A26-AFAF-1D8CFD7C3C96}"/>
              </a:ext>
            </a:extLst>
          </p:cNvPr>
          <p:cNvSpPr txBox="1"/>
          <p:nvPr/>
        </p:nvSpPr>
        <p:spPr>
          <a:xfrm>
            <a:off x="680977" y="434824"/>
            <a:ext cx="6161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Knowledge Graph</a:t>
            </a:r>
          </a:p>
        </p:txBody>
      </p:sp>
    </p:spTree>
    <p:extLst>
      <p:ext uri="{BB962C8B-B14F-4D97-AF65-F5344CB8AC3E}">
        <p14:creationId xmlns:p14="http://schemas.microsoft.com/office/powerpoint/2010/main" val="310625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ntity Linking: A primary NLP task for Information Extraction | by Sundar V  | Analytics Vidhya | Medium">
            <a:extLst>
              <a:ext uri="{FF2B5EF4-FFF2-40B4-BE49-F238E27FC236}">
                <a16:creationId xmlns:a16="http://schemas.microsoft.com/office/drawing/2014/main" id="{E8A5E2E9-095D-43F6-A83E-F46A8F03C3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4" r="17790" b="-1"/>
          <a:stretch/>
        </p:blipFill>
        <p:spPr bwMode="auto">
          <a:xfrm>
            <a:off x="4101297" y="2116637"/>
            <a:ext cx="6570047" cy="44778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175244-FA91-4841-80C6-B5217094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365125"/>
            <a:ext cx="10715625" cy="18239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/>
              <a:t>Triples</a:t>
            </a:r>
            <a:endParaRPr lang="en-US" b="1" dirty="0"/>
          </a:p>
        </p:txBody>
      </p:sp>
      <p:pic>
        <p:nvPicPr>
          <p:cNvPr id="4098" name="Picture 2" descr="Kiril Gashteovski on Twitter: &quot;Checkout our #nlproc evaluation paper &quot;On  aligning OpenIE Extractions with Knowledge Bases&quot; that appeared on #emnlp's  workshop @nlp_evaluation, a joint work with NEC Labs Europe and @dwsunima. A">
            <a:extLst>
              <a:ext uri="{FF2B5EF4-FFF2-40B4-BE49-F238E27FC236}">
                <a16:creationId xmlns:a16="http://schemas.microsoft.com/office/drawing/2014/main" id="{AC317766-CE1F-4560-B83B-45EF5E07C2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152" y="461463"/>
            <a:ext cx="8101648" cy="172761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56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91F09-CB14-488A-BA52-BB4E5743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Tools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E4C5-F268-4271-AD69-7A3E1291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131934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spaCy</a:t>
            </a:r>
            <a:endParaRPr lang="en-US" sz="2400" dirty="0"/>
          </a:p>
          <a:p>
            <a:r>
              <a:rPr lang="en-US" sz="2400" dirty="0"/>
              <a:t>Stanford </a:t>
            </a:r>
            <a:r>
              <a:rPr lang="en-US" sz="2400" dirty="0" err="1"/>
              <a:t>OpenIE</a:t>
            </a:r>
            <a:endParaRPr lang="en-US" sz="2400" dirty="0"/>
          </a:p>
          <a:p>
            <a:r>
              <a:rPr lang="en-US" sz="2400" dirty="0"/>
              <a:t>SPICE (Semantic Propositional Image Caption Evaluation)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B9D279-F041-4F64-A801-951CF2BCA942}"/>
              </a:ext>
            </a:extLst>
          </p:cNvPr>
          <p:cNvSpPr txBox="1"/>
          <p:nvPr/>
        </p:nvSpPr>
        <p:spPr>
          <a:xfrm>
            <a:off x="808638" y="4983445"/>
            <a:ext cx="10685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Goal</a:t>
            </a:r>
            <a:r>
              <a:rPr lang="en-US" sz="2800" dirty="0"/>
              <a:t>: </a:t>
            </a:r>
            <a:r>
              <a:rPr lang="en-US" sz="2400" dirty="0"/>
              <a:t>Determine which tool is best at extracting triples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923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40D6-E3EA-466D-B90A-CBC2FF7D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74FE-FCF0-4684-A4BF-25DA60CDA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of Extraction</a:t>
            </a:r>
          </a:p>
        </p:txBody>
      </p:sp>
    </p:spTree>
    <p:extLst>
      <p:ext uri="{BB962C8B-B14F-4D97-AF65-F5344CB8AC3E}">
        <p14:creationId xmlns:p14="http://schemas.microsoft.com/office/powerpoint/2010/main" val="227509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B564-2321-4F0C-A5AF-F2FE283E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</a:t>
            </a:r>
            <a:r>
              <a:rPr lang="en-US" dirty="0" err="1"/>
              <a:t>OpenIE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3DF00-FA1B-4943-9AD4-D5E5A17E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of 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4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0BBF-06B5-4FAE-8B5B-5618351C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0330E-2B15-464E-A962-752EFBB6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of 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0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75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Stat 451 Project</vt:lpstr>
      <vt:lpstr>PowerPoint Presentation</vt:lpstr>
      <vt:lpstr>Outline</vt:lpstr>
      <vt:lpstr>PowerPoint Presentation</vt:lpstr>
      <vt:lpstr>Triples</vt:lpstr>
      <vt:lpstr>Tools</vt:lpstr>
      <vt:lpstr>spaCy</vt:lpstr>
      <vt:lpstr>Stanford OpenIE</vt:lpstr>
      <vt:lpstr>SPICE</vt:lpstr>
      <vt:lpstr>Result</vt:lpstr>
      <vt:lpstr>Knowledge Graph Display</vt:lpstr>
      <vt:lpstr>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451 Project</dc:title>
  <dc:creator>Jasmine</dc:creator>
  <cp:lastModifiedBy>Jasmine</cp:lastModifiedBy>
  <cp:revision>2</cp:revision>
  <dcterms:created xsi:type="dcterms:W3CDTF">2020-11-29T08:52:40Z</dcterms:created>
  <dcterms:modified xsi:type="dcterms:W3CDTF">2020-11-29T08:55:27Z</dcterms:modified>
</cp:coreProperties>
</file>