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33E0-17B1-4A0A-B9E5-DF2271ADA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8519-606D-41CD-877E-6D2168FC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E29AD-0781-4E99-BF42-5FD85A39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D97E5-1706-41BF-A236-CB57D3B5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7F913-1FC0-415B-824D-943DADA8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112D6-5B06-49D6-8906-19D080A1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C6712-4FDB-441D-86CD-BB53790D0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BA871-68C8-482C-8B8F-86EC25B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56B82-B2C4-4B30-8CE2-28433D98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EB21D-268B-4688-83D1-39E36E3E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4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A46EE-380B-4826-8CF4-1252175E4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C48B0-6F6B-4C79-A4B1-8E030AFD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33A6A-2C08-4CB2-89EC-51F02847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02409-0D11-426E-B6D4-42639858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B541-EAD6-49EF-B01F-779CA242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5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3CEC-E14E-4DA2-B2C9-B1881446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B0037-8753-474E-A9D6-5463B59F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900E1-0355-46DA-972C-5DFA17CE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CD79B-6013-4324-BB4B-58AC4CB2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4CF55-AC23-429F-A7F7-57893AA5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90AEB-1430-4400-A9E4-9039B612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D0E35-DE55-4E53-A0ED-A0876774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D58CD-E15A-49A7-BFC7-937F4B3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C39EE-B378-46A2-AC31-B98AF2DF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5984F-0A7B-4B43-BF6F-C7FE349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9361-2B2F-4342-9D5E-1E18B10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09DB-2BF8-47AB-ACE3-08ADC1A9E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94F7E-43A2-4AB9-A503-123AFEF1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D100C-60AD-4232-BCBF-D3E8C1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7BCD5-96D3-4440-B55C-201D20E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5F995-D0FA-4E98-A18F-56D9B9B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BAF6E-5B62-4CBE-A67D-F2C5D4D7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019F1-E31C-4D28-B00F-CD254B11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30859-20F6-48CE-99E3-41615195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023B9-0A71-4884-8811-AA9B38064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32614B-3843-4DC5-85A7-464E7037D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284F8C-61EE-4874-BE49-8673400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4DF31-B7C7-43BD-9963-A911225A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88A8B-714E-4A34-8A5F-3A616E42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2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489C-60E5-4D31-A2E5-A9833BC5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B8948F-7307-45C2-8738-04362F0B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69379-DFDE-4E62-9470-822FE82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9FD7A-1BA5-4D77-9D77-18DFA210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2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F1B6AC-F5A1-438E-A122-C71AE455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693478-114D-435F-9CD5-36CCCEC0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F636A-E303-4C41-9707-0029C26F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3AA6E-7C11-4F0E-AA4D-5B9A772C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F6903-B40C-48FF-8340-CA033B77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2282A-558A-423F-9EAD-25FBF7DE5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48075-50C6-4CE6-95F6-A0F5B046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F2EA3-74E6-45D3-9829-240AA9D0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15168-8497-4FD6-ACFA-16077A15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4FDD2-B267-41E4-9203-E61B7F31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2570D-CD92-41C8-B53A-75D5366BE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634D9-86A2-4B32-AFFF-44A90B7A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A91EA-CE8D-48A4-88EA-5A65AB83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B7A3D-69C8-42DF-9485-7DBDCF76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8093D-1465-4969-B6D4-FF6C83D2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ACB7DC-4931-4749-BF9A-A3C82DAC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BDB77-C104-491D-A549-A93D2C81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73A5C-8C21-4D19-8BBE-5EEE37C05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8740C-7F75-47E2-A8CB-97426D549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13455-1D51-450D-B9BA-B95337F2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D39395-AF4F-4664-9103-75826BE76883}"/>
              </a:ext>
            </a:extLst>
          </p:cNvPr>
          <p:cNvSpPr/>
          <p:nvPr/>
        </p:nvSpPr>
        <p:spPr>
          <a:xfrm>
            <a:off x="4592476" y="4961885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397383-6AFB-4984-8670-206FB29EE7CF}"/>
              </a:ext>
            </a:extLst>
          </p:cNvPr>
          <p:cNvSpPr/>
          <p:nvPr/>
        </p:nvSpPr>
        <p:spPr>
          <a:xfrm>
            <a:off x="4592476" y="4365290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97C6F7-F428-4E68-9E9E-572FBA3EEC41}"/>
              </a:ext>
            </a:extLst>
          </p:cNvPr>
          <p:cNvSpPr/>
          <p:nvPr/>
        </p:nvSpPr>
        <p:spPr>
          <a:xfrm>
            <a:off x="4592477" y="3240058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59C398-ACAB-46FF-90F8-9A8E142CAF57}"/>
              </a:ext>
            </a:extLst>
          </p:cNvPr>
          <p:cNvSpPr/>
          <p:nvPr/>
        </p:nvSpPr>
        <p:spPr>
          <a:xfrm>
            <a:off x="4592477" y="263751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809E6F-6260-4A8F-AA82-1A19CBD17427}"/>
              </a:ext>
            </a:extLst>
          </p:cNvPr>
          <p:cNvSpPr/>
          <p:nvPr/>
        </p:nvSpPr>
        <p:spPr>
          <a:xfrm>
            <a:off x="4592477" y="1512285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1523A0-DAED-48B0-8109-91AB6C34536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6000" y="4755065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7A2B7D-C511-45E3-9AA0-465F9F7AF804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V="1">
            <a:off x="6096000" y="4156391"/>
            <a:ext cx="1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764A4CC-9A51-46CC-A8E8-7A27D01CEDD1}"/>
              </a:ext>
            </a:extLst>
          </p:cNvPr>
          <p:cNvSpPr/>
          <p:nvPr/>
        </p:nvSpPr>
        <p:spPr>
          <a:xfrm>
            <a:off x="5936158" y="383873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DB64C3-20D5-41DA-B1EB-B7CAFCB59025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6096001" y="3629833"/>
            <a:ext cx="0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D9D75B-6DDB-4B9D-9413-32DD43F3DAC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096001" y="3027292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408584-9EDE-4407-8C94-B2BA8E823864}"/>
              </a:ext>
            </a:extLst>
          </p:cNvPr>
          <p:cNvCxnSpPr>
            <a:cxnSpLocks/>
            <a:stCxn id="7" idx="0"/>
            <a:endCxn id="36" idx="4"/>
          </p:cNvCxnSpPr>
          <p:nvPr/>
        </p:nvCxnSpPr>
        <p:spPr>
          <a:xfrm flipV="1">
            <a:off x="6096001" y="2431721"/>
            <a:ext cx="0" cy="2057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677CEE7-B8DF-4026-A871-DEA43F2F323F}"/>
              </a:ext>
            </a:extLst>
          </p:cNvPr>
          <p:cNvSpPr/>
          <p:nvPr/>
        </p:nvSpPr>
        <p:spPr>
          <a:xfrm>
            <a:off x="5936158" y="211406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1406F0-BDA1-44B8-B4EF-A46BAB8586F3}"/>
              </a:ext>
            </a:extLst>
          </p:cNvPr>
          <p:cNvCxnSpPr>
            <a:cxnSpLocks/>
            <a:stCxn id="36" idx="0"/>
            <a:endCxn id="8" idx="2"/>
          </p:cNvCxnSpPr>
          <p:nvPr/>
        </p:nvCxnSpPr>
        <p:spPr>
          <a:xfrm flipV="1">
            <a:off x="6096001" y="1902060"/>
            <a:ext cx="0" cy="2120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E8CD061-E490-4EBE-949B-610CA9320CB6}"/>
              </a:ext>
            </a:extLst>
          </p:cNvPr>
          <p:cNvSpPr txBox="1"/>
          <p:nvPr/>
        </p:nvSpPr>
        <p:spPr>
          <a:xfrm>
            <a:off x="5693405" y="930187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72A0CF8-2C2A-4022-8FAF-F93E2ADA74DD}"/>
              </a:ext>
            </a:extLst>
          </p:cNvPr>
          <p:cNvSpPr txBox="1"/>
          <p:nvPr/>
        </p:nvSpPr>
        <p:spPr>
          <a:xfrm>
            <a:off x="5760522" y="5558480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C0A253D-3B71-41A7-BB41-A9CADD60393D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6096000" y="5351660"/>
            <a:ext cx="1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EAB33C-846A-4503-BB17-A1E7F7DDA46D}"/>
              </a:ext>
            </a:extLst>
          </p:cNvPr>
          <p:cNvCxnSpPr>
            <a:cxnSpLocks/>
            <a:stCxn id="8" idx="0"/>
            <a:endCxn id="51" idx="2"/>
          </p:cNvCxnSpPr>
          <p:nvPr/>
        </p:nvCxnSpPr>
        <p:spPr>
          <a:xfrm flipV="1">
            <a:off x="6096001" y="1299519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82341ED-2026-4639-BDF1-EE5B2F2D77F5}"/>
              </a:ext>
            </a:extLst>
          </p:cNvPr>
          <p:cNvCxnSpPr>
            <a:cxnSpLocks/>
            <a:stCxn id="52" idx="3"/>
            <a:endCxn id="12" idx="6"/>
          </p:cNvCxnSpPr>
          <p:nvPr/>
        </p:nvCxnSpPr>
        <p:spPr>
          <a:xfrm flipH="1" flipV="1">
            <a:off x="6255843" y="3997562"/>
            <a:ext cx="175636" cy="1745584"/>
          </a:xfrm>
          <a:prstGeom prst="bentConnector3">
            <a:avLst>
              <a:gd name="adj1" fmla="val -8333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5C21500-37A8-44E2-B644-B3A97BB33489}"/>
              </a:ext>
            </a:extLst>
          </p:cNvPr>
          <p:cNvCxnSpPr>
            <a:cxnSpLocks/>
            <a:endCxn id="36" idx="6"/>
          </p:cNvCxnSpPr>
          <p:nvPr/>
        </p:nvCxnSpPr>
        <p:spPr>
          <a:xfrm rot="5400000" flipH="1" flipV="1">
            <a:off x="5692338" y="2676554"/>
            <a:ext cx="967166" cy="159843"/>
          </a:xfrm>
          <a:prstGeom prst="bentConnector4">
            <a:avLst>
              <a:gd name="adj1" fmla="val 8961"/>
              <a:gd name="adj2" fmla="val 114083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左大括号 98">
            <a:extLst>
              <a:ext uri="{FF2B5EF4-FFF2-40B4-BE49-F238E27FC236}">
                <a16:creationId xmlns:a16="http://schemas.microsoft.com/office/drawing/2014/main" id="{2F4F3E80-BB82-43E1-8181-F37EBD7FAC8F}"/>
              </a:ext>
            </a:extLst>
          </p:cNvPr>
          <p:cNvSpPr/>
          <p:nvPr/>
        </p:nvSpPr>
        <p:spPr>
          <a:xfrm>
            <a:off x="3832559" y="790575"/>
            <a:ext cx="600075" cy="5305425"/>
          </a:xfrm>
          <a:prstGeom prst="leftBrace">
            <a:avLst>
              <a:gd name="adj1" fmla="val 8333"/>
              <a:gd name="adj2" fmla="val 5035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B1CFC2A-6854-4C3F-B550-2843C81757E8}"/>
              </a:ext>
            </a:extLst>
          </p:cNvPr>
          <p:cNvSpPr txBox="1"/>
          <p:nvPr/>
        </p:nvSpPr>
        <p:spPr>
          <a:xfrm>
            <a:off x="1517973" y="3046292"/>
            <a:ext cx="2066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36" grpId="0" animBg="1"/>
      <p:bldP spid="51" grpId="0"/>
      <p:bldP spid="52" grpId="0"/>
      <p:bldP spid="99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EAA6200-4046-4120-978F-A3BCB7C1AE60}"/>
              </a:ext>
            </a:extLst>
          </p:cNvPr>
          <p:cNvSpPr/>
          <p:nvPr/>
        </p:nvSpPr>
        <p:spPr>
          <a:xfrm>
            <a:off x="4592475" y="588276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7B29B40-D066-40DE-B45B-7F6C76A146DF}"/>
              </a:ext>
            </a:extLst>
          </p:cNvPr>
          <p:cNvSpPr/>
          <p:nvPr/>
        </p:nvSpPr>
        <p:spPr>
          <a:xfrm>
            <a:off x="4592475" y="528617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888E661-472B-4493-BCE6-2F9CEC6FB3BC}"/>
              </a:ext>
            </a:extLst>
          </p:cNvPr>
          <p:cNvSpPr/>
          <p:nvPr/>
        </p:nvSpPr>
        <p:spPr>
          <a:xfrm>
            <a:off x="4592472" y="4326970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5EEEEA-DB84-4F1F-8485-B4AFF0659FA5}"/>
              </a:ext>
            </a:extLst>
          </p:cNvPr>
          <p:cNvSpPr/>
          <p:nvPr/>
        </p:nvSpPr>
        <p:spPr>
          <a:xfrm>
            <a:off x="4592478" y="372551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B38B25-B2D7-42A5-80D7-A556B00891BC}"/>
              </a:ext>
            </a:extLst>
          </p:cNvPr>
          <p:cNvSpPr/>
          <p:nvPr/>
        </p:nvSpPr>
        <p:spPr>
          <a:xfrm>
            <a:off x="4592476" y="609080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0278BE-5470-4A89-A280-4512ACA9AF2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6095999" y="5675949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CCA9365E-1FFA-4193-94AB-65CFEA8CABDE}"/>
              </a:ext>
            </a:extLst>
          </p:cNvPr>
          <p:cNvSpPr/>
          <p:nvPr/>
        </p:nvSpPr>
        <p:spPr>
          <a:xfrm>
            <a:off x="5936159" y="4845229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707F216-4D36-4BFD-A254-1EE8245F6E8E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6095996" y="4716745"/>
            <a:ext cx="6" cy="1284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C8AB7E2-4A4E-4B0A-9EE9-1896176C6BA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095996" y="4115292"/>
            <a:ext cx="6" cy="211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D5FE7E-E344-4A22-8B21-927C20E9E1CD}"/>
              </a:ext>
            </a:extLst>
          </p:cNvPr>
          <p:cNvSpPr/>
          <p:nvPr/>
        </p:nvSpPr>
        <p:spPr>
          <a:xfrm>
            <a:off x="5936157" y="1134586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3C7EFE-1EDF-4042-8534-0FFA755287AB}"/>
              </a:ext>
            </a:extLst>
          </p:cNvPr>
          <p:cNvCxnSpPr>
            <a:cxnSpLocks/>
            <a:stCxn id="48" idx="0"/>
            <a:endCxn id="38" idx="2"/>
          </p:cNvCxnSpPr>
          <p:nvPr/>
        </p:nvCxnSpPr>
        <p:spPr>
          <a:xfrm flipV="1">
            <a:off x="6096000" y="998855"/>
            <a:ext cx="0" cy="1357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AA108B2-885D-4377-8082-3CBB5B14821E}"/>
              </a:ext>
            </a:extLst>
          </p:cNvPr>
          <p:cNvSpPr txBox="1"/>
          <p:nvPr/>
        </p:nvSpPr>
        <p:spPr>
          <a:xfrm>
            <a:off x="5693404" y="26982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2EDA8E-ABAE-4910-A57E-661F672E8C89}"/>
              </a:ext>
            </a:extLst>
          </p:cNvPr>
          <p:cNvSpPr txBox="1"/>
          <p:nvPr/>
        </p:nvSpPr>
        <p:spPr>
          <a:xfrm>
            <a:off x="5760521" y="6454791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4B5C472-BEA4-4E43-8CA3-8F3358A13F2C}"/>
              </a:ext>
            </a:extLst>
          </p:cNvPr>
          <p:cNvCxnSpPr>
            <a:cxnSpLocks/>
            <a:stCxn id="54" idx="0"/>
            <a:endCxn id="29" idx="2"/>
          </p:cNvCxnSpPr>
          <p:nvPr/>
        </p:nvCxnSpPr>
        <p:spPr>
          <a:xfrm flipH="1" flipV="1">
            <a:off x="6095999" y="6272544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1F5281-DC42-4A46-A2AE-15D3AC247B62}"/>
              </a:ext>
            </a:extLst>
          </p:cNvPr>
          <p:cNvCxnSpPr>
            <a:cxnSpLocks/>
            <a:stCxn id="38" idx="0"/>
            <a:endCxn id="50" idx="2"/>
          </p:cNvCxnSpPr>
          <p:nvPr/>
        </p:nvCxnSpPr>
        <p:spPr>
          <a:xfrm flipV="1">
            <a:off x="6096000" y="396314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2F96929-E4C9-4DF2-809E-24FB26EA2970}"/>
              </a:ext>
            </a:extLst>
          </p:cNvPr>
          <p:cNvCxnSpPr>
            <a:cxnSpLocks/>
            <a:stCxn id="31" idx="0"/>
            <a:endCxn id="44" idx="4"/>
          </p:cNvCxnSpPr>
          <p:nvPr/>
        </p:nvCxnSpPr>
        <p:spPr>
          <a:xfrm flipV="1">
            <a:off x="6095999" y="5162888"/>
            <a:ext cx="3" cy="1232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F35AEDE-713B-4213-9D12-8DF92C9783E2}"/>
              </a:ext>
            </a:extLst>
          </p:cNvPr>
          <p:cNvSpPr/>
          <p:nvPr/>
        </p:nvSpPr>
        <p:spPr>
          <a:xfrm>
            <a:off x="5303038" y="2168397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3BF9A12-1A60-4D1E-B7E4-6900374F5401}"/>
              </a:ext>
            </a:extLst>
          </p:cNvPr>
          <p:cNvCxnSpPr>
            <a:cxnSpLocks/>
          </p:cNvCxnSpPr>
          <p:nvPr/>
        </p:nvCxnSpPr>
        <p:spPr>
          <a:xfrm flipH="1" flipV="1">
            <a:off x="6255842" y="4911633"/>
            <a:ext cx="175636" cy="1745584"/>
          </a:xfrm>
          <a:prstGeom prst="bentConnector3">
            <a:avLst>
              <a:gd name="adj1" fmla="val -8333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E9583E4-AC39-4479-9C0B-02DAC94752D2}"/>
              </a:ext>
            </a:extLst>
          </p:cNvPr>
          <p:cNvCxnSpPr>
            <a:cxnSpLocks/>
            <a:stCxn id="33" idx="0"/>
            <a:endCxn id="73" idx="6"/>
          </p:cNvCxnSpPr>
          <p:nvPr/>
        </p:nvCxnSpPr>
        <p:spPr>
          <a:xfrm rot="5400000" flipH="1" flipV="1">
            <a:off x="5727764" y="3798898"/>
            <a:ext cx="896305" cy="159841"/>
          </a:xfrm>
          <a:prstGeom prst="bentConnector4">
            <a:avLst>
              <a:gd name="adj1" fmla="val 9968"/>
              <a:gd name="adj2" fmla="val 116071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FF76D0D-01D2-4955-A8D2-BFC8F395EF10}"/>
              </a:ext>
            </a:extLst>
          </p:cNvPr>
          <p:cNvSpPr/>
          <p:nvPr/>
        </p:nvSpPr>
        <p:spPr>
          <a:xfrm>
            <a:off x="4592472" y="2732745"/>
            <a:ext cx="3007047" cy="389775"/>
          </a:xfrm>
          <a:prstGeom prst="roundRect">
            <a:avLst/>
          </a:prstGeom>
          <a:solidFill>
            <a:srgbClr val="00206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66CCDC7-FF72-4ACC-871E-14CFBC56A838}"/>
              </a:ext>
            </a:extLst>
          </p:cNvPr>
          <p:cNvSpPr/>
          <p:nvPr/>
        </p:nvSpPr>
        <p:spPr>
          <a:xfrm>
            <a:off x="5936152" y="3271835"/>
            <a:ext cx="319685" cy="31765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6C8B8B7-30CE-4EFA-BF50-B95F2661E98A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6095995" y="3122520"/>
            <a:ext cx="1" cy="1493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8BF0308-D856-4633-BBFE-D2989F40BD51}"/>
              </a:ext>
            </a:extLst>
          </p:cNvPr>
          <p:cNvCxnSpPr>
            <a:cxnSpLocks/>
            <a:stCxn id="37" idx="0"/>
            <a:endCxn id="73" idx="4"/>
          </p:cNvCxnSpPr>
          <p:nvPr/>
        </p:nvCxnSpPr>
        <p:spPr>
          <a:xfrm flipH="1" flipV="1">
            <a:off x="6095995" y="3589494"/>
            <a:ext cx="7" cy="13602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59EDA41-FDF7-4CCC-B1BE-E4F04435CB7A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6095994" y="2558172"/>
            <a:ext cx="2" cy="1745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E763A0D-5E14-4C1B-B568-AC739782F751}"/>
              </a:ext>
            </a:extLst>
          </p:cNvPr>
          <p:cNvSpPr/>
          <p:nvPr/>
        </p:nvSpPr>
        <p:spPr>
          <a:xfrm>
            <a:off x="4592477" y="1619791"/>
            <a:ext cx="3007046" cy="389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AdapterFusion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CDDC247-8577-4066-9DE1-67D531DC76C2}"/>
              </a:ext>
            </a:extLst>
          </p:cNvPr>
          <p:cNvCxnSpPr>
            <a:cxnSpLocks/>
            <a:endCxn id="48" idx="6"/>
          </p:cNvCxnSpPr>
          <p:nvPr/>
        </p:nvCxnSpPr>
        <p:spPr>
          <a:xfrm rot="5400000" flipH="1" flipV="1">
            <a:off x="4692200" y="2697210"/>
            <a:ext cx="2967436" cy="159848"/>
          </a:xfrm>
          <a:prstGeom prst="bentConnector4">
            <a:avLst>
              <a:gd name="adj1" fmla="val 674"/>
              <a:gd name="adj2" fmla="val 116463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E5B4B7B1-7676-4BC5-9560-1473714BD585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V="1">
            <a:off x="5013228" y="2653095"/>
            <a:ext cx="1372576" cy="792956"/>
          </a:xfrm>
          <a:prstGeom prst="bentConnector4">
            <a:avLst>
              <a:gd name="adj1" fmla="val 4618"/>
              <a:gd name="adj2" fmla="val 24414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CED3EDF-E511-4CF9-913A-AA4B8B525446}"/>
              </a:ext>
            </a:extLst>
          </p:cNvPr>
          <p:cNvCxnSpPr>
            <a:cxnSpLocks/>
            <a:stCxn id="37" idx="0"/>
            <a:endCxn id="90" idx="1"/>
          </p:cNvCxnSpPr>
          <p:nvPr/>
        </p:nvCxnSpPr>
        <p:spPr>
          <a:xfrm rot="16200000" flipV="1">
            <a:off x="4388821" y="2018335"/>
            <a:ext cx="1910838" cy="1503525"/>
          </a:xfrm>
          <a:prstGeom prst="bentConnector4">
            <a:avLst>
              <a:gd name="adj1" fmla="val 3028"/>
              <a:gd name="adj2" fmla="val 1285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A61C39C-C4B4-453A-94FB-035F9AB8E902}"/>
              </a:ext>
            </a:extLst>
          </p:cNvPr>
          <p:cNvCxnSpPr>
            <a:cxnSpLocks/>
            <a:stCxn id="62" idx="0"/>
            <a:endCxn id="90" idx="2"/>
          </p:cNvCxnSpPr>
          <p:nvPr/>
        </p:nvCxnSpPr>
        <p:spPr>
          <a:xfrm flipV="1">
            <a:off x="6095994" y="2009566"/>
            <a:ext cx="6" cy="1588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E75F2E5-FA0A-4150-BCFC-B5DCD5F5170F}"/>
              </a:ext>
            </a:extLst>
          </p:cNvPr>
          <p:cNvCxnSpPr>
            <a:cxnSpLocks/>
            <a:stCxn id="90" idx="0"/>
            <a:endCxn id="48" idx="4"/>
          </p:cNvCxnSpPr>
          <p:nvPr/>
        </p:nvCxnSpPr>
        <p:spPr>
          <a:xfrm flipV="1">
            <a:off x="6096000" y="1452245"/>
            <a:ext cx="0" cy="1675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7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EAA6200-4046-4120-978F-A3BCB7C1AE60}"/>
              </a:ext>
            </a:extLst>
          </p:cNvPr>
          <p:cNvSpPr/>
          <p:nvPr/>
        </p:nvSpPr>
        <p:spPr>
          <a:xfrm>
            <a:off x="4592475" y="588276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7B29B40-D066-40DE-B45B-7F6C76A146DF}"/>
              </a:ext>
            </a:extLst>
          </p:cNvPr>
          <p:cNvSpPr/>
          <p:nvPr/>
        </p:nvSpPr>
        <p:spPr>
          <a:xfrm>
            <a:off x="4592475" y="528617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888E661-472B-4493-BCE6-2F9CEC6FB3BC}"/>
              </a:ext>
            </a:extLst>
          </p:cNvPr>
          <p:cNvSpPr/>
          <p:nvPr/>
        </p:nvSpPr>
        <p:spPr>
          <a:xfrm>
            <a:off x="4592472" y="4326970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5EEEEA-DB84-4F1F-8485-B4AFF0659FA5}"/>
              </a:ext>
            </a:extLst>
          </p:cNvPr>
          <p:cNvSpPr/>
          <p:nvPr/>
        </p:nvSpPr>
        <p:spPr>
          <a:xfrm>
            <a:off x="4592478" y="372551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B38B25-B2D7-42A5-80D7-A556B00891BC}"/>
              </a:ext>
            </a:extLst>
          </p:cNvPr>
          <p:cNvSpPr/>
          <p:nvPr/>
        </p:nvSpPr>
        <p:spPr>
          <a:xfrm>
            <a:off x="4592476" y="609080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0278BE-5470-4A89-A280-4512ACA9AF2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6095999" y="5675949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CCA9365E-1FFA-4193-94AB-65CFEA8CABDE}"/>
              </a:ext>
            </a:extLst>
          </p:cNvPr>
          <p:cNvSpPr/>
          <p:nvPr/>
        </p:nvSpPr>
        <p:spPr>
          <a:xfrm>
            <a:off x="5936159" y="4845229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707F216-4D36-4BFD-A254-1EE8245F6E8E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6095996" y="4716745"/>
            <a:ext cx="6" cy="1284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C8AB7E2-4A4E-4B0A-9EE9-1896176C6BA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095996" y="4115292"/>
            <a:ext cx="6" cy="211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D5FE7E-E344-4A22-8B21-927C20E9E1CD}"/>
              </a:ext>
            </a:extLst>
          </p:cNvPr>
          <p:cNvSpPr/>
          <p:nvPr/>
        </p:nvSpPr>
        <p:spPr>
          <a:xfrm>
            <a:off x="5936157" y="1134586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3C7EFE-1EDF-4042-8534-0FFA755287AB}"/>
              </a:ext>
            </a:extLst>
          </p:cNvPr>
          <p:cNvCxnSpPr>
            <a:cxnSpLocks/>
            <a:stCxn id="48" idx="0"/>
            <a:endCxn id="38" idx="2"/>
          </p:cNvCxnSpPr>
          <p:nvPr/>
        </p:nvCxnSpPr>
        <p:spPr>
          <a:xfrm flipV="1">
            <a:off x="6096000" y="998855"/>
            <a:ext cx="0" cy="1357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AA108B2-885D-4377-8082-3CBB5B14821E}"/>
              </a:ext>
            </a:extLst>
          </p:cNvPr>
          <p:cNvSpPr txBox="1"/>
          <p:nvPr/>
        </p:nvSpPr>
        <p:spPr>
          <a:xfrm>
            <a:off x="5693404" y="26982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2EDA8E-ABAE-4910-A57E-661F672E8C89}"/>
              </a:ext>
            </a:extLst>
          </p:cNvPr>
          <p:cNvSpPr txBox="1"/>
          <p:nvPr/>
        </p:nvSpPr>
        <p:spPr>
          <a:xfrm>
            <a:off x="5760521" y="6454791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4B5C472-BEA4-4E43-8CA3-8F3358A13F2C}"/>
              </a:ext>
            </a:extLst>
          </p:cNvPr>
          <p:cNvCxnSpPr>
            <a:cxnSpLocks/>
            <a:stCxn id="54" idx="0"/>
            <a:endCxn id="29" idx="2"/>
          </p:cNvCxnSpPr>
          <p:nvPr/>
        </p:nvCxnSpPr>
        <p:spPr>
          <a:xfrm flipH="1" flipV="1">
            <a:off x="6095999" y="6272544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1F5281-DC42-4A46-A2AE-15D3AC247B62}"/>
              </a:ext>
            </a:extLst>
          </p:cNvPr>
          <p:cNvCxnSpPr>
            <a:cxnSpLocks/>
            <a:stCxn id="38" idx="0"/>
            <a:endCxn id="50" idx="2"/>
          </p:cNvCxnSpPr>
          <p:nvPr/>
        </p:nvCxnSpPr>
        <p:spPr>
          <a:xfrm flipV="1">
            <a:off x="6096000" y="396314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2F96929-E4C9-4DF2-809E-24FB26EA2970}"/>
              </a:ext>
            </a:extLst>
          </p:cNvPr>
          <p:cNvCxnSpPr>
            <a:cxnSpLocks/>
            <a:stCxn id="31" idx="0"/>
            <a:endCxn id="44" idx="4"/>
          </p:cNvCxnSpPr>
          <p:nvPr/>
        </p:nvCxnSpPr>
        <p:spPr>
          <a:xfrm flipV="1">
            <a:off x="6095999" y="5162888"/>
            <a:ext cx="3" cy="1232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F35AEDE-713B-4213-9D12-8DF92C9783E2}"/>
              </a:ext>
            </a:extLst>
          </p:cNvPr>
          <p:cNvSpPr/>
          <p:nvPr/>
        </p:nvSpPr>
        <p:spPr>
          <a:xfrm>
            <a:off x="5303038" y="2168397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3BF9A12-1A60-4D1E-B7E4-6900374F5401}"/>
              </a:ext>
            </a:extLst>
          </p:cNvPr>
          <p:cNvCxnSpPr>
            <a:cxnSpLocks/>
          </p:cNvCxnSpPr>
          <p:nvPr/>
        </p:nvCxnSpPr>
        <p:spPr>
          <a:xfrm flipH="1" flipV="1">
            <a:off x="6255842" y="4911633"/>
            <a:ext cx="175636" cy="1745584"/>
          </a:xfrm>
          <a:prstGeom prst="bentConnector3">
            <a:avLst>
              <a:gd name="adj1" fmla="val -8333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E9583E4-AC39-4479-9C0B-02DAC94752D2}"/>
              </a:ext>
            </a:extLst>
          </p:cNvPr>
          <p:cNvCxnSpPr>
            <a:cxnSpLocks/>
            <a:stCxn id="33" idx="0"/>
            <a:endCxn id="73" idx="6"/>
          </p:cNvCxnSpPr>
          <p:nvPr/>
        </p:nvCxnSpPr>
        <p:spPr>
          <a:xfrm rot="5400000" flipH="1" flipV="1">
            <a:off x="5727764" y="3798898"/>
            <a:ext cx="896305" cy="159841"/>
          </a:xfrm>
          <a:prstGeom prst="bentConnector4">
            <a:avLst>
              <a:gd name="adj1" fmla="val 9968"/>
              <a:gd name="adj2" fmla="val 116071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FF76D0D-01D2-4955-A8D2-BFC8F395EF10}"/>
              </a:ext>
            </a:extLst>
          </p:cNvPr>
          <p:cNvSpPr/>
          <p:nvPr/>
        </p:nvSpPr>
        <p:spPr>
          <a:xfrm>
            <a:off x="4592472" y="2732745"/>
            <a:ext cx="3007047" cy="389775"/>
          </a:xfrm>
          <a:prstGeom prst="roundRect">
            <a:avLst/>
          </a:prstGeom>
          <a:solidFill>
            <a:srgbClr val="00206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66CCDC7-FF72-4ACC-871E-14CFBC56A838}"/>
              </a:ext>
            </a:extLst>
          </p:cNvPr>
          <p:cNvSpPr/>
          <p:nvPr/>
        </p:nvSpPr>
        <p:spPr>
          <a:xfrm>
            <a:off x="5936152" y="3271835"/>
            <a:ext cx="319685" cy="31765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6C8B8B7-30CE-4EFA-BF50-B95F2661E98A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6095995" y="3122520"/>
            <a:ext cx="1" cy="1493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8BF0308-D856-4633-BBFE-D2989F40BD51}"/>
              </a:ext>
            </a:extLst>
          </p:cNvPr>
          <p:cNvCxnSpPr>
            <a:cxnSpLocks/>
            <a:stCxn id="37" idx="0"/>
            <a:endCxn id="73" idx="4"/>
          </p:cNvCxnSpPr>
          <p:nvPr/>
        </p:nvCxnSpPr>
        <p:spPr>
          <a:xfrm flipH="1" flipV="1">
            <a:off x="6095995" y="3589494"/>
            <a:ext cx="7" cy="13602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59EDA41-FDF7-4CCC-B1BE-E4F04435CB7A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6095994" y="2558172"/>
            <a:ext cx="2" cy="1745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E763A0D-5E14-4C1B-B568-AC739782F751}"/>
              </a:ext>
            </a:extLst>
          </p:cNvPr>
          <p:cNvSpPr/>
          <p:nvPr/>
        </p:nvSpPr>
        <p:spPr>
          <a:xfrm>
            <a:off x="4592477" y="1619791"/>
            <a:ext cx="3007046" cy="389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AdapterFusion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CDDC247-8577-4066-9DE1-67D531DC76C2}"/>
              </a:ext>
            </a:extLst>
          </p:cNvPr>
          <p:cNvCxnSpPr>
            <a:cxnSpLocks/>
            <a:endCxn id="48" idx="6"/>
          </p:cNvCxnSpPr>
          <p:nvPr/>
        </p:nvCxnSpPr>
        <p:spPr>
          <a:xfrm rot="5400000" flipH="1" flipV="1">
            <a:off x="4692200" y="2697210"/>
            <a:ext cx="2967436" cy="159848"/>
          </a:xfrm>
          <a:prstGeom prst="bentConnector4">
            <a:avLst>
              <a:gd name="adj1" fmla="val 674"/>
              <a:gd name="adj2" fmla="val 116463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E5B4B7B1-7676-4BC5-9560-1473714BD585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V="1">
            <a:off x="5013228" y="2653095"/>
            <a:ext cx="1372576" cy="792956"/>
          </a:xfrm>
          <a:prstGeom prst="bentConnector4">
            <a:avLst>
              <a:gd name="adj1" fmla="val 4618"/>
              <a:gd name="adj2" fmla="val 24414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CED3EDF-E511-4CF9-913A-AA4B8B525446}"/>
              </a:ext>
            </a:extLst>
          </p:cNvPr>
          <p:cNvCxnSpPr>
            <a:cxnSpLocks/>
            <a:stCxn id="37" idx="0"/>
            <a:endCxn id="90" idx="1"/>
          </p:cNvCxnSpPr>
          <p:nvPr/>
        </p:nvCxnSpPr>
        <p:spPr>
          <a:xfrm rot="16200000" flipV="1">
            <a:off x="4388821" y="2018335"/>
            <a:ext cx="1910838" cy="1503525"/>
          </a:xfrm>
          <a:prstGeom prst="bentConnector4">
            <a:avLst>
              <a:gd name="adj1" fmla="val 3028"/>
              <a:gd name="adj2" fmla="val 1285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A61C39C-C4B4-453A-94FB-035F9AB8E902}"/>
              </a:ext>
            </a:extLst>
          </p:cNvPr>
          <p:cNvCxnSpPr>
            <a:cxnSpLocks/>
            <a:stCxn id="62" idx="0"/>
            <a:endCxn id="90" idx="2"/>
          </p:cNvCxnSpPr>
          <p:nvPr/>
        </p:nvCxnSpPr>
        <p:spPr>
          <a:xfrm flipV="1">
            <a:off x="6095994" y="2009566"/>
            <a:ext cx="6" cy="1588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E75F2E5-FA0A-4150-BCFC-B5DCD5F5170F}"/>
              </a:ext>
            </a:extLst>
          </p:cNvPr>
          <p:cNvCxnSpPr>
            <a:cxnSpLocks/>
            <a:stCxn id="90" idx="0"/>
            <a:endCxn id="48" idx="4"/>
          </p:cNvCxnSpPr>
          <p:nvPr/>
        </p:nvCxnSpPr>
        <p:spPr>
          <a:xfrm flipV="1">
            <a:off x="6096000" y="1452245"/>
            <a:ext cx="0" cy="1675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7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EAA6200-4046-4120-978F-A3BCB7C1AE60}"/>
              </a:ext>
            </a:extLst>
          </p:cNvPr>
          <p:cNvSpPr/>
          <p:nvPr/>
        </p:nvSpPr>
        <p:spPr>
          <a:xfrm>
            <a:off x="1135914" y="588276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7B29B40-D066-40DE-B45B-7F6C76A146DF}"/>
              </a:ext>
            </a:extLst>
          </p:cNvPr>
          <p:cNvSpPr/>
          <p:nvPr/>
        </p:nvSpPr>
        <p:spPr>
          <a:xfrm>
            <a:off x="1135914" y="528617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888E661-472B-4493-BCE6-2F9CEC6FB3BC}"/>
              </a:ext>
            </a:extLst>
          </p:cNvPr>
          <p:cNvSpPr/>
          <p:nvPr/>
        </p:nvSpPr>
        <p:spPr>
          <a:xfrm>
            <a:off x="1135911" y="4326970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5EEEEA-DB84-4F1F-8485-B4AFF0659FA5}"/>
              </a:ext>
            </a:extLst>
          </p:cNvPr>
          <p:cNvSpPr/>
          <p:nvPr/>
        </p:nvSpPr>
        <p:spPr>
          <a:xfrm>
            <a:off x="1135917" y="372551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B38B25-B2D7-42A5-80D7-A556B00891BC}"/>
              </a:ext>
            </a:extLst>
          </p:cNvPr>
          <p:cNvSpPr/>
          <p:nvPr/>
        </p:nvSpPr>
        <p:spPr>
          <a:xfrm>
            <a:off x="1135915" y="609080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0278BE-5470-4A89-A280-4512ACA9AF2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639438" y="5675949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CCA9365E-1FFA-4193-94AB-65CFEA8CABDE}"/>
              </a:ext>
            </a:extLst>
          </p:cNvPr>
          <p:cNvSpPr/>
          <p:nvPr/>
        </p:nvSpPr>
        <p:spPr>
          <a:xfrm>
            <a:off x="2479598" y="4845229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707F216-4D36-4BFD-A254-1EE8245F6E8E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2639435" y="4716745"/>
            <a:ext cx="6" cy="1284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C8AB7E2-4A4E-4B0A-9EE9-1896176C6BA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2639435" y="4115292"/>
            <a:ext cx="6" cy="211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D5FE7E-E344-4A22-8B21-927C20E9E1CD}"/>
              </a:ext>
            </a:extLst>
          </p:cNvPr>
          <p:cNvSpPr/>
          <p:nvPr/>
        </p:nvSpPr>
        <p:spPr>
          <a:xfrm>
            <a:off x="2479596" y="1134586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3C7EFE-1EDF-4042-8534-0FFA755287AB}"/>
              </a:ext>
            </a:extLst>
          </p:cNvPr>
          <p:cNvCxnSpPr>
            <a:cxnSpLocks/>
            <a:stCxn id="48" idx="0"/>
            <a:endCxn id="38" idx="2"/>
          </p:cNvCxnSpPr>
          <p:nvPr/>
        </p:nvCxnSpPr>
        <p:spPr>
          <a:xfrm flipV="1">
            <a:off x="2639439" y="998855"/>
            <a:ext cx="0" cy="1357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AA108B2-885D-4377-8082-3CBB5B14821E}"/>
              </a:ext>
            </a:extLst>
          </p:cNvPr>
          <p:cNvSpPr txBox="1"/>
          <p:nvPr/>
        </p:nvSpPr>
        <p:spPr>
          <a:xfrm>
            <a:off x="2236843" y="26982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2EDA8E-ABAE-4910-A57E-661F672E8C89}"/>
              </a:ext>
            </a:extLst>
          </p:cNvPr>
          <p:cNvSpPr txBox="1"/>
          <p:nvPr/>
        </p:nvSpPr>
        <p:spPr>
          <a:xfrm>
            <a:off x="2303960" y="6454791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4B5C472-BEA4-4E43-8CA3-8F3358A13F2C}"/>
              </a:ext>
            </a:extLst>
          </p:cNvPr>
          <p:cNvCxnSpPr>
            <a:cxnSpLocks/>
            <a:stCxn id="54" idx="0"/>
            <a:endCxn id="29" idx="2"/>
          </p:cNvCxnSpPr>
          <p:nvPr/>
        </p:nvCxnSpPr>
        <p:spPr>
          <a:xfrm flipH="1" flipV="1">
            <a:off x="2639438" y="6272544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1F5281-DC42-4A46-A2AE-15D3AC247B62}"/>
              </a:ext>
            </a:extLst>
          </p:cNvPr>
          <p:cNvCxnSpPr>
            <a:cxnSpLocks/>
            <a:stCxn id="38" idx="0"/>
            <a:endCxn id="50" idx="2"/>
          </p:cNvCxnSpPr>
          <p:nvPr/>
        </p:nvCxnSpPr>
        <p:spPr>
          <a:xfrm flipV="1">
            <a:off x="2639439" y="396314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2F96929-E4C9-4DF2-809E-24FB26EA2970}"/>
              </a:ext>
            </a:extLst>
          </p:cNvPr>
          <p:cNvCxnSpPr>
            <a:cxnSpLocks/>
            <a:stCxn id="31" idx="0"/>
            <a:endCxn id="44" idx="4"/>
          </p:cNvCxnSpPr>
          <p:nvPr/>
        </p:nvCxnSpPr>
        <p:spPr>
          <a:xfrm flipV="1">
            <a:off x="2639438" y="5162888"/>
            <a:ext cx="3" cy="1232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F35AEDE-713B-4213-9D12-8DF92C9783E2}"/>
              </a:ext>
            </a:extLst>
          </p:cNvPr>
          <p:cNvSpPr/>
          <p:nvPr/>
        </p:nvSpPr>
        <p:spPr>
          <a:xfrm>
            <a:off x="1846477" y="2168397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3BF9A12-1A60-4D1E-B7E4-6900374F5401}"/>
              </a:ext>
            </a:extLst>
          </p:cNvPr>
          <p:cNvCxnSpPr>
            <a:cxnSpLocks/>
          </p:cNvCxnSpPr>
          <p:nvPr/>
        </p:nvCxnSpPr>
        <p:spPr>
          <a:xfrm flipH="1" flipV="1">
            <a:off x="2799281" y="4911633"/>
            <a:ext cx="175636" cy="1745584"/>
          </a:xfrm>
          <a:prstGeom prst="bentConnector3">
            <a:avLst>
              <a:gd name="adj1" fmla="val -8333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E9583E4-AC39-4479-9C0B-02DAC94752D2}"/>
              </a:ext>
            </a:extLst>
          </p:cNvPr>
          <p:cNvCxnSpPr>
            <a:cxnSpLocks/>
            <a:stCxn id="33" idx="0"/>
            <a:endCxn id="73" idx="6"/>
          </p:cNvCxnSpPr>
          <p:nvPr/>
        </p:nvCxnSpPr>
        <p:spPr>
          <a:xfrm rot="5400000" flipH="1" flipV="1">
            <a:off x="2271203" y="3798898"/>
            <a:ext cx="896305" cy="159841"/>
          </a:xfrm>
          <a:prstGeom prst="bentConnector4">
            <a:avLst>
              <a:gd name="adj1" fmla="val 9968"/>
              <a:gd name="adj2" fmla="val 116071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FF76D0D-01D2-4955-A8D2-BFC8F395EF10}"/>
              </a:ext>
            </a:extLst>
          </p:cNvPr>
          <p:cNvSpPr/>
          <p:nvPr/>
        </p:nvSpPr>
        <p:spPr>
          <a:xfrm>
            <a:off x="1135911" y="2732745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66CCDC7-FF72-4ACC-871E-14CFBC56A838}"/>
              </a:ext>
            </a:extLst>
          </p:cNvPr>
          <p:cNvSpPr/>
          <p:nvPr/>
        </p:nvSpPr>
        <p:spPr>
          <a:xfrm>
            <a:off x="2479591" y="3271835"/>
            <a:ext cx="319685" cy="31765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6C8B8B7-30CE-4EFA-BF50-B95F2661E98A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2639434" y="3122520"/>
            <a:ext cx="1" cy="1493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8BF0308-D856-4633-BBFE-D2989F40BD51}"/>
              </a:ext>
            </a:extLst>
          </p:cNvPr>
          <p:cNvCxnSpPr>
            <a:cxnSpLocks/>
            <a:stCxn id="37" idx="0"/>
            <a:endCxn id="73" idx="4"/>
          </p:cNvCxnSpPr>
          <p:nvPr/>
        </p:nvCxnSpPr>
        <p:spPr>
          <a:xfrm flipH="1" flipV="1">
            <a:off x="2639434" y="3589494"/>
            <a:ext cx="7" cy="13602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59EDA41-FDF7-4CCC-B1BE-E4F04435CB7A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639433" y="2558172"/>
            <a:ext cx="2" cy="1745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E763A0D-5E14-4C1B-B568-AC739782F751}"/>
              </a:ext>
            </a:extLst>
          </p:cNvPr>
          <p:cNvSpPr/>
          <p:nvPr/>
        </p:nvSpPr>
        <p:spPr>
          <a:xfrm>
            <a:off x="1135916" y="1619791"/>
            <a:ext cx="3007046" cy="389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AdapterFusion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CDDC247-8577-4066-9DE1-67D531DC76C2}"/>
              </a:ext>
            </a:extLst>
          </p:cNvPr>
          <p:cNvCxnSpPr>
            <a:cxnSpLocks/>
            <a:endCxn id="48" idx="6"/>
          </p:cNvCxnSpPr>
          <p:nvPr/>
        </p:nvCxnSpPr>
        <p:spPr>
          <a:xfrm rot="5400000" flipH="1" flipV="1">
            <a:off x="1235639" y="2697210"/>
            <a:ext cx="2967436" cy="159848"/>
          </a:xfrm>
          <a:prstGeom prst="bentConnector4">
            <a:avLst>
              <a:gd name="adj1" fmla="val 674"/>
              <a:gd name="adj2" fmla="val 116463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E5B4B7B1-7676-4BC5-9560-1473714BD585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V="1">
            <a:off x="1556667" y="2653095"/>
            <a:ext cx="1372576" cy="792956"/>
          </a:xfrm>
          <a:prstGeom prst="bentConnector4">
            <a:avLst>
              <a:gd name="adj1" fmla="val 4618"/>
              <a:gd name="adj2" fmla="val 24414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CED3EDF-E511-4CF9-913A-AA4B8B525446}"/>
              </a:ext>
            </a:extLst>
          </p:cNvPr>
          <p:cNvCxnSpPr>
            <a:cxnSpLocks/>
            <a:stCxn id="37" idx="0"/>
            <a:endCxn id="90" idx="1"/>
          </p:cNvCxnSpPr>
          <p:nvPr/>
        </p:nvCxnSpPr>
        <p:spPr>
          <a:xfrm rot="16200000" flipV="1">
            <a:off x="932260" y="2018335"/>
            <a:ext cx="1910838" cy="1503525"/>
          </a:xfrm>
          <a:prstGeom prst="bentConnector4">
            <a:avLst>
              <a:gd name="adj1" fmla="val 3028"/>
              <a:gd name="adj2" fmla="val 1285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A61C39C-C4B4-453A-94FB-035F9AB8E902}"/>
              </a:ext>
            </a:extLst>
          </p:cNvPr>
          <p:cNvCxnSpPr>
            <a:cxnSpLocks/>
            <a:stCxn id="62" idx="0"/>
            <a:endCxn id="90" idx="2"/>
          </p:cNvCxnSpPr>
          <p:nvPr/>
        </p:nvCxnSpPr>
        <p:spPr>
          <a:xfrm flipV="1">
            <a:off x="2639433" y="2009566"/>
            <a:ext cx="6" cy="1588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E75F2E5-FA0A-4150-BCFC-B5DCD5F5170F}"/>
              </a:ext>
            </a:extLst>
          </p:cNvPr>
          <p:cNvCxnSpPr>
            <a:cxnSpLocks/>
            <a:stCxn id="90" idx="0"/>
            <a:endCxn id="48" idx="4"/>
          </p:cNvCxnSpPr>
          <p:nvPr/>
        </p:nvCxnSpPr>
        <p:spPr>
          <a:xfrm flipV="1">
            <a:off x="2639439" y="1452245"/>
            <a:ext cx="0" cy="1675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F56F09E-E5E4-454D-A226-1F6D32EFA585}"/>
              </a:ext>
            </a:extLst>
          </p:cNvPr>
          <p:cNvSpPr/>
          <p:nvPr/>
        </p:nvSpPr>
        <p:spPr>
          <a:xfrm>
            <a:off x="5646474" y="1189695"/>
            <a:ext cx="4039899" cy="3827630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>
            <a:extLst>
              <a:ext uri="{FF2B5EF4-FFF2-40B4-BE49-F238E27FC236}">
                <a16:creationId xmlns:a16="http://schemas.microsoft.com/office/drawing/2014/main" id="{7CE99941-302F-4489-A738-645706160C06}"/>
              </a:ext>
            </a:extLst>
          </p:cNvPr>
          <p:cNvSpPr/>
          <p:nvPr/>
        </p:nvSpPr>
        <p:spPr>
          <a:xfrm>
            <a:off x="5967012" y="2498399"/>
            <a:ext cx="3415030" cy="650190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up-project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5" name="梯形 34">
            <a:extLst>
              <a:ext uri="{FF2B5EF4-FFF2-40B4-BE49-F238E27FC236}">
                <a16:creationId xmlns:a16="http://schemas.microsoft.com/office/drawing/2014/main" id="{38BDCB7E-A158-4DB7-BDA9-18619F631954}"/>
              </a:ext>
            </a:extLst>
          </p:cNvPr>
          <p:cNvSpPr/>
          <p:nvPr/>
        </p:nvSpPr>
        <p:spPr>
          <a:xfrm>
            <a:off x="5967013" y="4114915"/>
            <a:ext cx="3415029" cy="650190"/>
          </a:xfrm>
          <a:prstGeom prst="trapezoid">
            <a:avLst>
              <a:gd name="adj" fmla="val 9041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down-project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34A5F51-4234-433A-911F-2CBBD8BB50E6}"/>
              </a:ext>
            </a:extLst>
          </p:cNvPr>
          <p:cNvSpPr/>
          <p:nvPr/>
        </p:nvSpPr>
        <p:spPr>
          <a:xfrm>
            <a:off x="6640191" y="3419405"/>
            <a:ext cx="2068673" cy="3897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non-linear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F88C28-414C-4223-8BA2-BC5C6898D5B8}"/>
              </a:ext>
            </a:extLst>
          </p:cNvPr>
          <p:cNvSpPr txBox="1"/>
          <p:nvPr/>
        </p:nvSpPr>
        <p:spPr>
          <a:xfrm>
            <a:off x="9382042" y="5275252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6771D8E-A524-4E7E-A263-0D1B41B2F0D4}"/>
              </a:ext>
            </a:extLst>
          </p:cNvPr>
          <p:cNvSpPr txBox="1"/>
          <p:nvPr/>
        </p:nvSpPr>
        <p:spPr>
          <a:xfrm>
            <a:off x="6558833" y="1293415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A382C89-70F5-4A72-B072-9E792FC28699}"/>
              </a:ext>
            </a:extLst>
          </p:cNvPr>
          <p:cNvSpPr/>
          <p:nvPr/>
        </p:nvSpPr>
        <p:spPr>
          <a:xfrm>
            <a:off x="7502673" y="1886503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192BAF3-8D08-418F-8CAC-92EF40FCCF74}"/>
              </a:ext>
            </a:extLst>
          </p:cNvPr>
          <p:cNvCxnSpPr>
            <a:cxnSpLocks/>
            <a:stCxn id="88" idx="0"/>
            <a:endCxn id="35" idx="2"/>
          </p:cNvCxnSpPr>
          <p:nvPr/>
        </p:nvCxnSpPr>
        <p:spPr>
          <a:xfrm flipH="1" flipV="1">
            <a:off x="7674528" y="4765105"/>
            <a:ext cx="1109" cy="5101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75293D3-0E31-4637-980D-1E970E7C1BA4}"/>
              </a:ext>
            </a:extLst>
          </p:cNvPr>
          <p:cNvCxnSpPr>
            <a:cxnSpLocks/>
          </p:cNvCxnSpPr>
          <p:nvPr/>
        </p:nvCxnSpPr>
        <p:spPr>
          <a:xfrm flipV="1">
            <a:off x="7674527" y="3809180"/>
            <a:ext cx="0" cy="3057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4D409D1-FC36-4C95-9199-108FABD1EFEA}"/>
              </a:ext>
            </a:extLst>
          </p:cNvPr>
          <p:cNvCxnSpPr>
            <a:cxnSpLocks/>
          </p:cNvCxnSpPr>
          <p:nvPr/>
        </p:nvCxnSpPr>
        <p:spPr>
          <a:xfrm flipH="1" flipV="1">
            <a:off x="7674527" y="3148589"/>
            <a:ext cx="1" cy="27081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16F98B-9AE7-43E0-AF76-C8CEACEFAA81}"/>
              </a:ext>
            </a:extLst>
          </p:cNvPr>
          <p:cNvCxnSpPr>
            <a:cxnSpLocks/>
            <a:stCxn id="34" idx="0"/>
            <a:endCxn id="43" idx="4"/>
          </p:cNvCxnSpPr>
          <p:nvPr/>
        </p:nvCxnSpPr>
        <p:spPr>
          <a:xfrm flipH="1" flipV="1">
            <a:off x="7662516" y="2204162"/>
            <a:ext cx="12011" cy="2942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02B9A34-0755-4D8E-BA4E-4731FCAA6225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H="1" flipV="1">
            <a:off x="7660254" y="1662747"/>
            <a:ext cx="2262" cy="2237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7239595-F7DB-4B7F-81E8-0DF4F2472A2E}"/>
              </a:ext>
            </a:extLst>
          </p:cNvPr>
          <p:cNvCxnSpPr>
            <a:cxnSpLocks/>
            <a:stCxn id="39" idx="0"/>
            <a:endCxn id="43" idx="6"/>
          </p:cNvCxnSpPr>
          <p:nvPr/>
        </p:nvCxnSpPr>
        <p:spPr>
          <a:xfrm rot="16200000" flipV="1">
            <a:off x="7537952" y="2329740"/>
            <a:ext cx="3229919" cy="2661105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BB686EA-7D53-4D85-B1E9-1FCDEC77A6F9}"/>
              </a:ext>
            </a:extLst>
          </p:cNvPr>
          <p:cNvCxnSpPr>
            <a:cxnSpLocks/>
          </p:cNvCxnSpPr>
          <p:nvPr/>
        </p:nvCxnSpPr>
        <p:spPr>
          <a:xfrm flipV="1">
            <a:off x="3409806" y="1246909"/>
            <a:ext cx="2623898" cy="957254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C7A4C01-BEA3-4289-8BCA-C9AF1D0A676F}"/>
              </a:ext>
            </a:extLst>
          </p:cNvPr>
          <p:cNvCxnSpPr>
            <a:cxnSpLocks/>
          </p:cNvCxnSpPr>
          <p:nvPr/>
        </p:nvCxnSpPr>
        <p:spPr>
          <a:xfrm>
            <a:off x="3409806" y="2558172"/>
            <a:ext cx="2557206" cy="235346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82E1641-FBE7-4FF4-ACEF-32C05CAA016A}"/>
              </a:ext>
            </a:extLst>
          </p:cNvPr>
          <p:cNvSpPr txBox="1"/>
          <p:nvPr/>
        </p:nvSpPr>
        <p:spPr>
          <a:xfrm>
            <a:off x="6574216" y="5275252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norm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30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7" grpId="0" animBg="1"/>
      <p:bldP spid="32" grpId="0" animBg="1"/>
      <p:bldP spid="34" grpId="0" animBg="1"/>
      <p:bldP spid="35" grpId="0" animBg="1"/>
      <p:bldP spid="36" grpId="0" animBg="1"/>
      <p:bldP spid="39" grpId="0"/>
      <p:bldP spid="41" grpId="0"/>
      <p:bldP spid="43" grpId="0" animBg="1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87F5863-B00C-437C-A7CD-ECE4522142B4}"/>
              </a:ext>
            </a:extLst>
          </p:cNvPr>
          <p:cNvSpPr/>
          <p:nvPr/>
        </p:nvSpPr>
        <p:spPr>
          <a:xfrm>
            <a:off x="5747018" y="4771786"/>
            <a:ext cx="3801077" cy="178682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C6C27F07-9FD1-4B28-9AF0-3D536CF01915}"/>
              </a:ext>
            </a:extLst>
          </p:cNvPr>
          <p:cNvSpPr/>
          <p:nvPr/>
        </p:nvSpPr>
        <p:spPr>
          <a:xfrm>
            <a:off x="5853909" y="4913763"/>
            <a:ext cx="3801077" cy="178682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64F8AA-E0C3-4D82-9AE6-FB33EB4B8C1C}"/>
              </a:ext>
            </a:extLst>
          </p:cNvPr>
          <p:cNvSpPr/>
          <p:nvPr/>
        </p:nvSpPr>
        <p:spPr>
          <a:xfrm>
            <a:off x="5804035" y="4834492"/>
            <a:ext cx="3801077" cy="178682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EAA6200-4046-4120-978F-A3BCB7C1AE60}"/>
              </a:ext>
            </a:extLst>
          </p:cNvPr>
          <p:cNvSpPr/>
          <p:nvPr/>
        </p:nvSpPr>
        <p:spPr>
          <a:xfrm>
            <a:off x="1135914" y="588276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7B29B40-D066-40DE-B45B-7F6C76A146DF}"/>
              </a:ext>
            </a:extLst>
          </p:cNvPr>
          <p:cNvSpPr/>
          <p:nvPr/>
        </p:nvSpPr>
        <p:spPr>
          <a:xfrm>
            <a:off x="1135914" y="528617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888E661-472B-4493-BCE6-2F9CEC6FB3BC}"/>
              </a:ext>
            </a:extLst>
          </p:cNvPr>
          <p:cNvSpPr/>
          <p:nvPr/>
        </p:nvSpPr>
        <p:spPr>
          <a:xfrm>
            <a:off x="1135911" y="4326970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5EEEEA-DB84-4F1F-8485-B4AFF0659FA5}"/>
              </a:ext>
            </a:extLst>
          </p:cNvPr>
          <p:cNvSpPr/>
          <p:nvPr/>
        </p:nvSpPr>
        <p:spPr>
          <a:xfrm>
            <a:off x="1135917" y="372551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B38B25-B2D7-42A5-80D7-A556B00891BC}"/>
              </a:ext>
            </a:extLst>
          </p:cNvPr>
          <p:cNvSpPr/>
          <p:nvPr/>
        </p:nvSpPr>
        <p:spPr>
          <a:xfrm>
            <a:off x="1135915" y="609080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0278BE-5470-4A89-A280-4512ACA9AF2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639438" y="5675949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CCA9365E-1FFA-4193-94AB-65CFEA8CABDE}"/>
              </a:ext>
            </a:extLst>
          </p:cNvPr>
          <p:cNvSpPr/>
          <p:nvPr/>
        </p:nvSpPr>
        <p:spPr>
          <a:xfrm>
            <a:off x="2479598" y="4845229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707F216-4D36-4BFD-A254-1EE8245F6E8E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2639435" y="4716745"/>
            <a:ext cx="6" cy="1284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C8AB7E2-4A4E-4B0A-9EE9-1896176C6BA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2639435" y="4115292"/>
            <a:ext cx="6" cy="211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D5FE7E-E344-4A22-8B21-927C20E9E1CD}"/>
              </a:ext>
            </a:extLst>
          </p:cNvPr>
          <p:cNvSpPr/>
          <p:nvPr/>
        </p:nvSpPr>
        <p:spPr>
          <a:xfrm>
            <a:off x="2479596" y="1134586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3C7EFE-1EDF-4042-8534-0FFA755287AB}"/>
              </a:ext>
            </a:extLst>
          </p:cNvPr>
          <p:cNvCxnSpPr>
            <a:cxnSpLocks/>
            <a:stCxn id="48" idx="0"/>
            <a:endCxn id="38" idx="2"/>
          </p:cNvCxnSpPr>
          <p:nvPr/>
        </p:nvCxnSpPr>
        <p:spPr>
          <a:xfrm flipV="1">
            <a:off x="2639439" y="998855"/>
            <a:ext cx="0" cy="1357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AA108B2-885D-4377-8082-3CBB5B14821E}"/>
              </a:ext>
            </a:extLst>
          </p:cNvPr>
          <p:cNvSpPr txBox="1"/>
          <p:nvPr/>
        </p:nvSpPr>
        <p:spPr>
          <a:xfrm>
            <a:off x="2236843" y="26982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2EDA8E-ABAE-4910-A57E-661F672E8C89}"/>
              </a:ext>
            </a:extLst>
          </p:cNvPr>
          <p:cNvSpPr txBox="1"/>
          <p:nvPr/>
        </p:nvSpPr>
        <p:spPr>
          <a:xfrm>
            <a:off x="2303960" y="6454791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4B5C472-BEA4-4E43-8CA3-8F3358A13F2C}"/>
              </a:ext>
            </a:extLst>
          </p:cNvPr>
          <p:cNvCxnSpPr>
            <a:cxnSpLocks/>
            <a:stCxn id="54" idx="0"/>
            <a:endCxn id="29" idx="2"/>
          </p:cNvCxnSpPr>
          <p:nvPr/>
        </p:nvCxnSpPr>
        <p:spPr>
          <a:xfrm flipH="1" flipV="1">
            <a:off x="2639438" y="6272544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1F5281-DC42-4A46-A2AE-15D3AC247B62}"/>
              </a:ext>
            </a:extLst>
          </p:cNvPr>
          <p:cNvCxnSpPr>
            <a:cxnSpLocks/>
            <a:stCxn id="38" idx="0"/>
            <a:endCxn id="50" idx="2"/>
          </p:cNvCxnSpPr>
          <p:nvPr/>
        </p:nvCxnSpPr>
        <p:spPr>
          <a:xfrm flipV="1">
            <a:off x="2639439" y="396314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2F96929-E4C9-4DF2-809E-24FB26EA2970}"/>
              </a:ext>
            </a:extLst>
          </p:cNvPr>
          <p:cNvCxnSpPr>
            <a:cxnSpLocks/>
            <a:stCxn id="31" idx="0"/>
            <a:endCxn id="44" idx="4"/>
          </p:cNvCxnSpPr>
          <p:nvPr/>
        </p:nvCxnSpPr>
        <p:spPr>
          <a:xfrm flipV="1">
            <a:off x="2639438" y="5162888"/>
            <a:ext cx="3" cy="1232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F35AEDE-713B-4213-9D12-8DF92C9783E2}"/>
              </a:ext>
            </a:extLst>
          </p:cNvPr>
          <p:cNvSpPr/>
          <p:nvPr/>
        </p:nvSpPr>
        <p:spPr>
          <a:xfrm>
            <a:off x="1846477" y="2168397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3BF9A12-1A60-4D1E-B7E4-6900374F5401}"/>
              </a:ext>
            </a:extLst>
          </p:cNvPr>
          <p:cNvCxnSpPr>
            <a:cxnSpLocks/>
          </p:cNvCxnSpPr>
          <p:nvPr/>
        </p:nvCxnSpPr>
        <p:spPr>
          <a:xfrm flipH="1" flipV="1">
            <a:off x="2799281" y="4911633"/>
            <a:ext cx="175636" cy="1745584"/>
          </a:xfrm>
          <a:prstGeom prst="bentConnector3">
            <a:avLst>
              <a:gd name="adj1" fmla="val -8333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E9583E4-AC39-4479-9C0B-02DAC94752D2}"/>
              </a:ext>
            </a:extLst>
          </p:cNvPr>
          <p:cNvCxnSpPr>
            <a:cxnSpLocks/>
            <a:stCxn id="33" idx="0"/>
            <a:endCxn id="73" idx="6"/>
          </p:cNvCxnSpPr>
          <p:nvPr/>
        </p:nvCxnSpPr>
        <p:spPr>
          <a:xfrm rot="5400000" flipH="1" flipV="1">
            <a:off x="2271203" y="3798898"/>
            <a:ext cx="896305" cy="159841"/>
          </a:xfrm>
          <a:prstGeom prst="bentConnector4">
            <a:avLst>
              <a:gd name="adj1" fmla="val 9968"/>
              <a:gd name="adj2" fmla="val 116071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FF76D0D-01D2-4955-A8D2-BFC8F395EF10}"/>
              </a:ext>
            </a:extLst>
          </p:cNvPr>
          <p:cNvSpPr/>
          <p:nvPr/>
        </p:nvSpPr>
        <p:spPr>
          <a:xfrm>
            <a:off x="1135911" y="2732745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66CCDC7-FF72-4ACC-871E-14CFBC56A838}"/>
              </a:ext>
            </a:extLst>
          </p:cNvPr>
          <p:cNvSpPr/>
          <p:nvPr/>
        </p:nvSpPr>
        <p:spPr>
          <a:xfrm>
            <a:off x="2479591" y="3271835"/>
            <a:ext cx="319685" cy="31765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6C8B8B7-30CE-4EFA-BF50-B95F2661E98A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2639434" y="3122520"/>
            <a:ext cx="1" cy="1493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8BF0308-D856-4633-BBFE-D2989F40BD51}"/>
              </a:ext>
            </a:extLst>
          </p:cNvPr>
          <p:cNvCxnSpPr>
            <a:cxnSpLocks/>
            <a:stCxn id="37" idx="0"/>
            <a:endCxn id="73" idx="4"/>
          </p:cNvCxnSpPr>
          <p:nvPr/>
        </p:nvCxnSpPr>
        <p:spPr>
          <a:xfrm flipH="1" flipV="1">
            <a:off x="2639434" y="3589494"/>
            <a:ext cx="7" cy="13602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59EDA41-FDF7-4CCC-B1BE-E4F04435CB7A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639433" y="2558172"/>
            <a:ext cx="2" cy="1745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E763A0D-5E14-4C1B-B568-AC739782F751}"/>
              </a:ext>
            </a:extLst>
          </p:cNvPr>
          <p:cNvSpPr/>
          <p:nvPr/>
        </p:nvSpPr>
        <p:spPr>
          <a:xfrm>
            <a:off x="1135916" y="1619791"/>
            <a:ext cx="3007046" cy="389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AdapterFusion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CDDC247-8577-4066-9DE1-67D531DC76C2}"/>
              </a:ext>
            </a:extLst>
          </p:cNvPr>
          <p:cNvCxnSpPr>
            <a:cxnSpLocks/>
            <a:endCxn id="48" idx="6"/>
          </p:cNvCxnSpPr>
          <p:nvPr/>
        </p:nvCxnSpPr>
        <p:spPr>
          <a:xfrm rot="5400000" flipH="1" flipV="1">
            <a:off x="1235639" y="2697210"/>
            <a:ext cx="2967436" cy="159848"/>
          </a:xfrm>
          <a:prstGeom prst="bentConnector4">
            <a:avLst>
              <a:gd name="adj1" fmla="val 674"/>
              <a:gd name="adj2" fmla="val 116463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E5B4B7B1-7676-4BC5-9560-1473714BD585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V="1">
            <a:off x="1556667" y="2653095"/>
            <a:ext cx="1372576" cy="792956"/>
          </a:xfrm>
          <a:prstGeom prst="bentConnector4">
            <a:avLst>
              <a:gd name="adj1" fmla="val 4618"/>
              <a:gd name="adj2" fmla="val 24414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CED3EDF-E511-4CF9-913A-AA4B8B525446}"/>
              </a:ext>
            </a:extLst>
          </p:cNvPr>
          <p:cNvCxnSpPr>
            <a:cxnSpLocks/>
            <a:stCxn id="37" idx="0"/>
            <a:endCxn id="90" idx="1"/>
          </p:cNvCxnSpPr>
          <p:nvPr/>
        </p:nvCxnSpPr>
        <p:spPr>
          <a:xfrm rot="16200000" flipV="1">
            <a:off x="932260" y="2018335"/>
            <a:ext cx="1910838" cy="1503525"/>
          </a:xfrm>
          <a:prstGeom prst="bentConnector4">
            <a:avLst>
              <a:gd name="adj1" fmla="val 3028"/>
              <a:gd name="adj2" fmla="val 1285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A61C39C-C4B4-453A-94FB-035F9AB8E902}"/>
              </a:ext>
            </a:extLst>
          </p:cNvPr>
          <p:cNvCxnSpPr>
            <a:cxnSpLocks/>
            <a:stCxn id="62" idx="0"/>
            <a:endCxn id="90" idx="2"/>
          </p:cNvCxnSpPr>
          <p:nvPr/>
        </p:nvCxnSpPr>
        <p:spPr>
          <a:xfrm flipV="1">
            <a:off x="2639433" y="2009566"/>
            <a:ext cx="6" cy="15883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E75F2E5-FA0A-4150-BCFC-B5DCD5F5170F}"/>
              </a:ext>
            </a:extLst>
          </p:cNvPr>
          <p:cNvCxnSpPr>
            <a:cxnSpLocks/>
            <a:stCxn id="90" idx="0"/>
            <a:endCxn id="48" idx="4"/>
          </p:cNvCxnSpPr>
          <p:nvPr/>
        </p:nvCxnSpPr>
        <p:spPr>
          <a:xfrm flipV="1">
            <a:off x="2639439" y="1452245"/>
            <a:ext cx="0" cy="1675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F56F09E-E5E4-454D-A226-1F6D32EFA585}"/>
              </a:ext>
            </a:extLst>
          </p:cNvPr>
          <p:cNvSpPr/>
          <p:nvPr/>
        </p:nvSpPr>
        <p:spPr>
          <a:xfrm>
            <a:off x="5646474" y="1101950"/>
            <a:ext cx="5890530" cy="3589987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>
            <a:extLst>
              <a:ext uri="{FF2B5EF4-FFF2-40B4-BE49-F238E27FC236}">
                <a16:creationId xmlns:a16="http://schemas.microsoft.com/office/drawing/2014/main" id="{7CE99941-302F-4489-A738-645706160C06}"/>
              </a:ext>
            </a:extLst>
          </p:cNvPr>
          <p:cNvSpPr/>
          <p:nvPr/>
        </p:nvSpPr>
        <p:spPr>
          <a:xfrm>
            <a:off x="5967012" y="5756534"/>
            <a:ext cx="3415030" cy="650190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up-project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F88C28-414C-4223-8BA2-BC5C6898D5B8}"/>
              </a:ext>
            </a:extLst>
          </p:cNvPr>
          <p:cNvSpPr txBox="1"/>
          <p:nvPr/>
        </p:nvSpPr>
        <p:spPr>
          <a:xfrm>
            <a:off x="9552562" y="5386717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16F98B-9AE7-43E0-AF76-C8CEACEFAA81}"/>
              </a:ext>
            </a:extLst>
          </p:cNvPr>
          <p:cNvCxnSpPr>
            <a:cxnSpLocks/>
            <a:stCxn id="34" idx="0"/>
            <a:endCxn id="43" idx="4"/>
          </p:cNvCxnSpPr>
          <p:nvPr/>
        </p:nvCxnSpPr>
        <p:spPr>
          <a:xfrm flipH="1" flipV="1">
            <a:off x="7674525" y="5366391"/>
            <a:ext cx="2" cy="390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7239595-F7DB-4B7F-81E8-0DF4F2472A2E}"/>
              </a:ext>
            </a:extLst>
          </p:cNvPr>
          <p:cNvCxnSpPr>
            <a:cxnSpLocks/>
            <a:stCxn id="39" idx="0"/>
            <a:endCxn id="43" idx="6"/>
          </p:cNvCxnSpPr>
          <p:nvPr/>
        </p:nvCxnSpPr>
        <p:spPr>
          <a:xfrm rot="16200000" flipV="1">
            <a:off x="9154598" y="3887332"/>
            <a:ext cx="179155" cy="2819616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BB686EA-7D53-4D85-B1E9-1FCDEC77A6F9}"/>
              </a:ext>
            </a:extLst>
          </p:cNvPr>
          <p:cNvCxnSpPr>
            <a:cxnSpLocks/>
          </p:cNvCxnSpPr>
          <p:nvPr/>
        </p:nvCxnSpPr>
        <p:spPr>
          <a:xfrm flipV="1">
            <a:off x="4128550" y="1116355"/>
            <a:ext cx="2058241" cy="55409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C7A4C01-BEA3-4289-8BCA-C9AF1D0A676F}"/>
              </a:ext>
            </a:extLst>
          </p:cNvPr>
          <p:cNvCxnSpPr>
            <a:cxnSpLocks/>
          </p:cNvCxnSpPr>
          <p:nvPr/>
        </p:nvCxnSpPr>
        <p:spPr>
          <a:xfrm>
            <a:off x="4142958" y="2001255"/>
            <a:ext cx="1659563" cy="2508436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B8C2B29-95DE-4B32-8072-9AA85317E415}"/>
              </a:ext>
            </a:extLst>
          </p:cNvPr>
          <p:cNvSpPr/>
          <p:nvPr/>
        </p:nvSpPr>
        <p:spPr>
          <a:xfrm>
            <a:off x="5867090" y="3751694"/>
            <a:ext cx="1329269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Value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218C719-B948-47C2-8527-321E4E4323C6}"/>
              </a:ext>
            </a:extLst>
          </p:cNvPr>
          <p:cNvSpPr/>
          <p:nvPr/>
        </p:nvSpPr>
        <p:spPr>
          <a:xfrm>
            <a:off x="7901380" y="3751694"/>
            <a:ext cx="1329269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Key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33ED333-7114-408D-B17C-778BC19B2709}"/>
              </a:ext>
            </a:extLst>
          </p:cNvPr>
          <p:cNvSpPr/>
          <p:nvPr/>
        </p:nvSpPr>
        <p:spPr>
          <a:xfrm>
            <a:off x="9987550" y="3751694"/>
            <a:ext cx="1329269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Query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256294A9-D29D-47FB-A5C6-243D1B72047D}"/>
              </a:ext>
            </a:extLst>
          </p:cNvPr>
          <p:cNvCxnSpPr>
            <a:cxnSpLocks/>
            <a:stCxn id="34" idx="0"/>
            <a:endCxn id="66" idx="2"/>
          </p:cNvCxnSpPr>
          <p:nvPr/>
        </p:nvCxnSpPr>
        <p:spPr>
          <a:xfrm rot="5400000" flipH="1" flipV="1">
            <a:off x="7312739" y="4503258"/>
            <a:ext cx="1615065" cy="8914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EF70F610-6305-4E70-8373-BE02F996C3F5}"/>
              </a:ext>
            </a:extLst>
          </p:cNvPr>
          <p:cNvCxnSpPr>
            <a:cxnSpLocks/>
            <a:stCxn id="43" idx="0"/>
            <a:endCxn id="65" idx="2"/>
          </p:cNvCxnSpPr>
          <p:nvPr/>
        </p:nvCxnSpPr>
        <p:spPr>
          <a:xfrm rot="16200000" flipV="1">
            <a:off x="6649494" y="4023701"/>
            <a:ext cx="907263" cy="11428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104C9DBB-1C1B-4074-B032-05EBDA16E2DB}"/>
              </a:ext>
            </a:extLst>
          </p:cNvPr>
          <p:cNvCxnSpPr>
            <a:cxnSpLocks/>
            <a:stCxn id="39" idx="0"/>
            <a:endCxn id="67" idx="2"/>
          </p:cNvCxnSpPr>
          <p:nvPr/>
        </p:nvCxnSpPr>
        <p:spPr>
          <a:xfrm rot="16200000" flipV="1">
            <a:off x="10030460" y="4763194"/>
            <a:ext cx="1245248" cy="17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6D6E603-DD69-4DD6-8762-F6FF34D8895F}"/>
              </a:ext>
            </a:extLst>
          </p:cNvPr>
          <p:cNvSpPr/>
          <p:nvPr/>
        </p:nvSpPr>
        <p:spPr>
          <a:xfrm>
            <a:off x="8406170" y="3142193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×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95E21DA-D488-4D98-97C6-E297F33CF0F0}"/>
              </a:ext>
            </a:extLst>
          </p:cNvPr>
          <p:cNvSpPr/>
          <p:nvPr/>
        </p:nvSpPr>
        <p:spPr>
          <a:xfrm>
            <a:off x="7531677" y="2490323"/>
            <a:ext cx="2068673" cy="3897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softmax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CCD5A050-9878-4E1C-B35B-6A2FCD9826E1}"/>
              </a:ext>
            </a:extLst>
          </p:cNvPr>
          <p:cNvSpPr/>
          <p:nvPr/>
        </p:nvSpPr>
        <p:spPr>
          <a:xfrm>
            <a:off x="8406169" y="1849720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×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3F4EB0E1-13DF-4B20-A5FE-DAB957EAC46F}"/>
              </a:ext>
            </a:extLst>
          </p:cNvPr>
          <p:cNvCxnSpPr>
            <a:cxnSpLocks/>
            <a:stCxn id="66" idx="0"/>
            <a:endCxn id="106" idx="4"/>
          </p:cNvCxnSpPr>
          <p:nvPr/>
        </p:nvCxnSpPr>
        <p:spPr>
          <a:xfrm rot="16200000" flipV="1">
            <a:off x="8420093" y="3605772"/>
            <a:ext cx="291842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AC3B4F03-137D-44F3-B158-12206C1C8416}"/>
              </a:ext>
            </a:extLst>
          </p:cNvPr>
          <p:cNvCxnSpPr>
            <a:cxnSpLocks/>
            <a:stCxn id="67" idx="0"/>
            <a:endCxn id="106" idx="6"/>
          </p:cNvCxnSpPr>
          <p:nvPr/>
        </p:nvCxnSpPr>
        <p:spPr>
          <a:xfrm rot="16200000" flipV="1">
            <a:off x="9463685" y="2563194"/>
            <a:ext cx="450671" cy="1926330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867C7AB-7D19-4823-8983-C76565D9FA33}"/>
              </a:ext>
            </a:extLst>
          </p:cNvPr>
          <p:cNvCxnSpPr>
            <a:cxnSpLocks/>
            <a:stCxn id="65" idx="0"/>
            <a:endCxn id="108" idx="2"/>
          </p:cNvCxnSpPr>
          <p:nvPr/>
        </p:nvCxnSpPr>
        <p:spPr>
          <a:xfrm rot="5400000" flipH="1" flipV="1">
            <a:off x="6597375" y="1942900"/>
            <a:ext cx="1743144" cy="1874444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08BCEC2A-1609-472F-A332-CF0E62625BEF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rot="5400000" flipH="1" flipV="1">
            <a:off x="8434966" y="3011146"/>
            <a:ext cx="2620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82BFC9EB-635A-45A3-98E4-7D8137238A31}"/>
              </a:ext>
            </a:extLst>
          </p:cNvPr>
          <p:cNvCxnSpPr>
            <a:cxnSpLocks/>
            <a:stCxn id="107" idx="0"/>
            <a:endCxn id="108" idx="4"/>
          </p:cNvCxnSpPr>
          <p:nvPr/>
        </p:nvCxnSpPr>
        <p:spPr>
          <a:xfrm rot="16200000" flipV="1">
            <a:off x="8404541" y="2328850"/>
            <a:ext cx="322944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B896D39-991B-4F80-84F3-18992F258705}"/>
              </a:ext>
            </a:extLst>
          </p:cNvPr>
          <p:cNvSpPr txBox="1"/>
          <p:nvPr/>
        </p:nvSpPr>
        <p:spPr>
          <a:xfrm>
            <a:off x="7460238" y="1116355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AdapterFusion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71850147-07D0-43C6-8F54-02BD60D5276D}"/>
              </a:ext>
            </a:extLst>
          </p:cNvPr>
          <p:cNvCxnSpPr>
            <a:cxnSpLocks/>
            <a:stCxn id="108" idx="0"/>
            <a:endCxn id="141" idx="2"/>
          </p:cNvCxnSpPr>
          <p:nvPr/>
        </p:nvCxnSpPr>
        <p:spPr>
          <a:xfrm rot="16200000" flipV="1">
            <a:off x="8381820" y="1665527"/>
            <a:ext cx="364033" cy="435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A382C89-70F5-4A72-B072-9E792FC28699}"/>
              </a:ext>
            </a:extLst>
          </p:cNvPr>
          <p:cNvSpPr/>
          <p:nvPr/>
        </p:nvSpPr>
        <p:spPr>
          <a:xfrm>
            <a:off x="7514682" y="504873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8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64" grpId="0" animBg="1"/>
      <p:bldP spid="29" grpId="0" animBg="1"/>
      <p:bldP spid="31" grpId="0" animBg="1"/>
      <p:bldP spid="33" grpId="0" animBg="1"/>
      <p:bldP spid="37" grpId="0" uiExpand="1" animBg="1"/>
      <p:bldP spid="38" grpId="0" animBg="1"/>
      <p:bldP spid="62" grpId="0" animBg="1"/>
      <p:bldP spid="72" grpId="0" animBg="1"/>
      <p:bldP spid="32" grpId="0" animBg="1"/>
      <p:bldP spid="34" grpId="0" animBg="1"/>
      <p:bldP spid="65" grpId="0" animBg="1"/>
      <p:bldP spid="66" grpId="0" animBg="1"/>
      <p:bldP spid="67" grpId="0" animBg="1"/>
      <p:bldP spid="106" grpId="0" animBg="1"/>
      <p:bldP spid="107" grpId="0" animBg="1"/>
      <p:bldP spid="108" grpId="0" animBg="1"/>
      <p:bldP spid="14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108</Words>
  <Application>Microsoft Office PowerPoint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张</dc:creator>
  <cp:lastModifiedBy>宇轩 张</cp:lastModifiedBy>
  <cp:revision>51</cp:revision>
  <dcterms:created xsi:type="dcterms:W3CDTF">2025-03-07T14:28:53Z</dcterms:created>
  <dcterms:modified xsi:type="dcterms:W3CDTF">2025-03-08T12:42:44Z</dcterms:modified>
</cp:coreProperties>
</file>