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033E0-17B1-4A0A-B9E5-DF2271ADA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28519-606D-41CD-877E-6D2168FCA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E29AD-0781-4E99-BF42-5FD85A391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D97E5-1706-41BF-A236-CB57D3B56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7F913-1FC0-415B-824D-943DADA8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0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112D6-5B06-49D6-8906-19D080A1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C6712-4FDB-441D-86CD-BB53790D0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ABA871-68C8-482C-8B8F-86EC25B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56B82-B2C4-4B30-8CE2-28433D98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EB21D-268B-4688-83D1-39E36E3E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24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A46EE-380B-4826-8CF4-1252175E4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6C48B0-6F6B-4C79-A4B1-8E030AFD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33A6A-2C08-4CB2-89EC-51F02847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02409-0D11-426E-B6D4-42639858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3B541-EAD6-49EF-B01F-779CA242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15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3CEC-E14E-4DA2-B2C9-B1881446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B0037-8753-474E-A9D6-5463B59F8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900E1-0355-46DA-972C-5DFA17CE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CD79B-6013-4324-BB4B-58AC4CB2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4CF55-AC23-429F-A7F7-57893AA5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83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90AEB-1430-4400-A9E4-9039B612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D0E35-DE55-4E53-A0ED-A0876774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D58CD-E15A-49A7-BFC7-937F4B3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C39EE-B378-46A2-AC31-B98AF2DF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5984F-0A7B-4B43-BF6F-C7FE349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9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79361-2B2F-4342-9D5E-1E18B10A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609DB-2BF8-47AB-ACE3-08ADC1A9E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894F7E-43A2-4AB9-A503-123AFEF1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D100C-60AD-4232-BCBF-D3E8C10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37BCD5-96D3-4440-B55C-201D20E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5F995-D0FA-4E98-A18F-56D9B9B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2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BAF6E-5B62-4CBE-A67D-F2C5D4D7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C019F1-E31C-4D28-B00F-CD254B11F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730859-20F6-48CE-99E3-416151957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023B9-0A71-4884-8811-AA9B38064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32614B-3843-4DC5-85A7-464E7037D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284F8C-61EE-4874-BE49-8673400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C4DF31-B7C7-43BD-9963-A911225A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788A8B-714E-4A34-8A5F-3A616E42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2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A489C-60E5-4D31-A2E5-A9833BC5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B8948F-7307-45C2-8738-04362F0B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69379-DFDE-4E62-9470-822FE829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9FD7A-1BA5-4D77-9D77-18DFA210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2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F1B6AC-F5A1-438E-A122-C71AE455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693478-114D-435F-9CD5-36CCCEC0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8F636A-E303-4C41-9707-0029C26F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3AA6E-7C11-4F0E-AA4D-5B9A772C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F6903-B40C-48FF-8340-CA033B77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62282A-558A-423F-9EAD-25FBF7DE5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548075-50C6-4CE6-95F6-A0F5B046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F2EA3-74E6-45D3-9829-240AA9D0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D15168-8497-4FD6-ACFA-16077A15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4FDD2-B267-41E4-9203-E61B7F31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82570D-CD92-41C8-B53A-75D5366BE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634D9-86A2-4B32-AFFF-44A90B7A0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A91EA-CE8D-48A4-88EA-5A65AB83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0B7A3D-69C8-42DF-9485-7DBDCF76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68093D-1465-4969-B6D4-FF6C83D2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07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ACB7DC-4931-4749-BF9A-A3C82DAC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4BDB77-C104-491D-A549-A93D2C81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73A5C-8C21-4D19-8BBE-5EEE37C05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1D04-7FFE-490A-8605-79B8DF775430}" type="datetimeFigureOut">
              <a:rPr lang="zh-CN" altLang="en-US" smtClean="0"/>
              <a:t>2025/03/08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8740C-7F75-47E2-A8CB-97426D549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13455-1D51-450D-B9BA-B95337F2C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0E059-1443-46E4-BF2D-F714C2838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0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D39395-AF4F-4664-9103-75826BE76883}"/>
              </a:ext>
            </a:extLst>
          </p:cNvPr>
          <p:cNvSpPr/>
          <p:nvPr/>
        </p:nvSpPr>
        <p:spPr>
          <a:xfrm>
            <a:off x="4592476" y="4961885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397383-6AFB-4984-8670-206FB29EE7CF}"/>
              </a:ext>
            </a:extLst>
          </p:cNvPr>
          <p:cNvSpPr/>
          <p:nvPr/>
        </p:nvSpPr>
        <p:spPr>
          <a:xfrm>
            <a:off x="4592476" y="4365290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97C6F7-F428-4E68-9E9E-572FBA3EEC41}"/>
              </a:ext>
            </a:extLst>
          </p:cNvPr>
          <p:cNvSpPr/>
          <p:nvPr/>
        </p:nvSpPr>
        <p:spPr>
          <a:xfrm>
            <a:off x="4592477" y="3240058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59C398-ACAB-46FF-90F8-9A8E142CAF57}"/>
              </a:ext>
            </a:extLst>
          </p:cNvPr>
          <p:cNvSpPr/>
          <p:nvPr/>
        </p:nvSpPr>
        <p:spPr>
          <a:xfrm>
            <a:off x="4592477" y="2637517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809E6F-6260-4A8F-AA82-1A19CBD17427}"/>
              </a:ext>
            </a:extLst>
          </p:cNvPr>
          <p:cNvSpPr/>
          <p:nvPr/>
        </p:nvSpPr>
        <p:spPr>
          <a:xfrm>
            <a:off x="4592477" y="1512285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1523A0-DAED-48B0-8109-91AB6C34536C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6096000" y="4755065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7A2B7D-C511-45E3-9AA0-465F9F7AF804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V="1">
            <a:off x="6096000" y="4156391"/>
            <a:ext cx="1" cy="2088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764A4CC-9A51-46CC-A8E8-7A27D01CEDD1}"/>
              </a:ext>
            </a:extLst>
          </p:cNvPr>
          <p:cNvSpPr/>
          <p:nvPr/>
        </p:nvSpPr>
        <p:spPr>
          <a:xfrm>
            <a:off x="5936158" y="3838732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DB64C3-20D5-41DA-B1EB-B7CAFCB59025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6096001" y="3629833"/>
            <a:ext cx="0" cy="2088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D9D75B-6DDB-4B9D-9413-32DD43F3DAC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6096001" y="3027292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408584-9EDE-4407-8C94-B2BA8E823864}"/>
              </a:ext>
            </a:extLst>
          </p:cNvPr>
          <p:cNvCxnSpPr>
            <a:cxnSpLocks/>
            <a:stCxn id="7" idx="0"/>
            <a:endCxn id="36" idx="4"/>
          </p:cNvCxnSpPr>
          <p:nvPr/>
        </p:nvCxnSpPr>
        <p:spPr>
          <a:xfrm flipV="1">
            <a:off x="6096001" y="2431721"/>
            <a:ext cx="0" cy="2057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677CEE7-B8DF-4026-A871-DEA43F2F323F}"/>
              </a:ext>
            </a:extLst>
          </p:cNvPr>
          <p:cNvSpPr/>
          <p:nvPr/>
        </p:nvSpPr>
        <p:spPr>
          <a:xfrm>
            <a:off x="5936158" y="2114062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91406F0-BDA1-44B8-B4EF-A46BAB8586F3}"/>
              </a:ext>
            </a:extLst>
          </p:cNvPr>
          <p:cNvCxnSpPr>
            <a:cxnSpLocks/>
            <a:stCxn id="36" idx="0"/>
            <a:endCxn id="8" idx="2"/>
          </p:cNvCxnSpPr>
          <p:nvPr/>
        </p:nvCxnSpPr>
        <p:spPr>
          <a:xfrm flipV="1">
            <a:off x="6096001" y="1902060"/>
            <a:ext cx="0" cy="2120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E8CD061-E490-4EBE-949B-610CA9320CB6}"/>
              </a:ext>
            </a:extLst>
          </p:cNvPr>
          <p:cNvSpPr txBox="1"/>
          <p:nvPr/>
        </p:nvSpPr>
        <p:spPr>
          <a:xfrm>
            <a:off x="5693405" y="930187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72A0CF8-2C2A-4022-8FAF-F93E2ADA74DD}"/>
              </a:ext>
            </a:extLst>
          </p:cNvPr>
          <p:cNvSpPr txBox="1"/>
          <p:nvPr/>
        </p:nvSpPr>
        <p:spPr>
          <a:xfrm>
            <a:off x="5760522" y="5558480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C0A253D-3B71-41A7-BB41-A9CADD60393D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6096000" y="5351660"/>
            <a:ext cx="1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EAB33C-846A-4503-BB17-A1E7F7DDA46D}"/>
              </a:ext>
            </a:extLst>
          </p:cNvPr>
          <p:cNvCxnSpPr>
            <a:cxnSpLocks/>
            <a:stCxn id="8" idx="0"/>
            <a:endCxn id="51" idx="2"/>
          </p:cNvCxnSpPr>
          <p:nvPr/>
        </p:nvCxnSpPr>
        <p:spPr>
          <a:xfrm flipV="1">
            <a:off x="6096001" y="1299519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482341ED-2026-4639-BDF1-EE5B2F2D77F5}"/>
              </a:ext>
            </a:extLst>
          </p:cNvPr>
          <p:cNvCxnSpPr>
            <a:cxnSpLocks/>
            <a:stCxn id="52" idx="3"/>
            <a:endCxn id="12" idx="6"/>
          </p:cNvCxnSpPr>
          <p:nvPr/>
        </p:nvCxnSpPr>
        <p:spPr>
          <a:xfrm flipH="1" flipV="1">
            <a:off x="6255843" y="3997562"/>
            <a:ext cx="175636" cy="1745584"/>
          </a:xfrm>
          <a:prstGeom prst="bentConnector3">
            <a:avLst>
              <a:gd name="adj1" fmla="val -833334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5C21500-37A8-44E2-B644-B3A97BB33489}"/>
              </a:ext>
            </a:extLst>
          </p:cNvPr>
          <p:cNvCxnSpPr>
            <a:cxnSpLocks/>
            <a:endCxn id="36" idx="6"/>
          </p:cNvCxnSpPr>
          <p:nvPr/>
        </p:nvCxnSpPr>
        <p:spPr>
          <a:xfrm rot="5400000" flipH="1" flipV="1">
            <a:off x="5692338" y="2676554"/>
            <a:ext cx="967166" cy="159843"/>
          </a:xfrm>
          <a:prstGeom prst="bentConnector4">
            <a:avLst>
              <a:gd name="adj1" fmla="val 8961"/>
              <a:gd name="adj2" fmla="val 1140833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左大括号 98">
            <a:extLst>
              <a:ext uri="{FF2B5EF4-FFF2-40B4-BE49-F238E27FC236}">
                <a16:creationId xmlns:a16="http://schemas.microsoft.com/office/drawing/2014/main" id="{2F4F3E80-BB82-43E1-8181-F37EBD7FAC8F}"/>
              </a:ext>
            </a:extLst>
          </p:cNvPr>
          <p:cNvSpPr/>
          <p:nvPr/>
        </p:nvSpPr>
        <p:spPr>
          <a:xfrm>
            <a:off x="3832559" y="790575"/>
            <a:ext cx="600075" cy="5305425"/>
          </a:xfrm>
          <a:prstGeom prst="leftBrace">
            <a:avLst>
              <a:gd name="adj1" fmla="val 8333"/>
              <a:gd name="adj2" fmla="val 50359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B1CFC2A-6854-4C3F-B550-2843C81757E8}"/>
              </a:ext>
            </a:extLst>
          </p:cNvPr>
          <p:cNvSpPr txBox="1"/>
          <p:nvPr/>
        </p:nvSpPr>
        <p:spPr>
          <a:xfrm>
            <a:off x="1517973" y="3046292"/>
            <a:ext cx="2066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36" grpId="0" animBg="1"/>
      <p:bldP spid="51" grpId="0"/>
      <p:bldP spid="52" grpId="0"/>
      <p:bldP spid="99" grpId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EAA6200-4046-4120-978F-A3BCB7C1AE60}"/>
              </a:ext>
            </a:extLst>
          </p:cNvPr>
          <p:cNvSpPr/>
          <p:nvPr/>
        </p:nvSpPr>
        <p:spPr>
          <a:xfrm>
            <a:off x="4592475" y="5558919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7B29B40-D066-40DE-B45B-7F6C76A146DF}"/>
              </a:ext>
            </a:extLst>
          </p:cNvPr>
          <p:cNvSpPr/>
          <p:nvPr/>
        </p:nvSpPr>
        <p:spPr>
          <a:xfrm>
            <a:off x="4592475" y="4962324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888E661-472B-4493-BCE6-2F9CEC6FB3BC}"/>
              </a:ext>
            </a:extLst>
          </p:cNvPr>
          <p:cNvSpPr/>
          <p:nvPr/>
        </p:nvSpPr>
        <p:spPr>
          <a:xfrm>
            <a:off x="4592478" y="3276123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F5EEEEA-DB84-4F1F-8485-B4AFF0659FA5}"/>
              </a:ext>
            </a:extLst>
          </p:cNvPr>
          <p:cNvSpPr/>
          <p:nvPr/>
        </p:nvSpPr>
        <p:spPr>
          <a:xfrm>
            <a:off x="4592478" y="2673582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CB38B25-B2D7-42A5-80D7-A556B00891BC}"/>
              </a:ext>
            </a:extLst>
          </p:cNvPr>
          <p:cNvSpPr/>
          <p:nvPr/>
        </p:nvSpPr>
        <p:spPr>
          <a:xfrm>
            <a:off x="4592476" y="939825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F0278BE-5470-4A89-A280-4512ACA9AF2D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6095999" y="5352099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62DEE7D-DB2A-44E8-A3EB-60F4EF8F915B}"/>
              </a:ext>
            </a:extLst>
          </p:cNvPr>
          <p:cNvCxnSpPr>
            <a:cxnSpLocks/>
            <a:stCxn id="31" idx="0"/>
            <a:endCxn id="58" idx="2"/>
          </p:cNvCxnSpPr>
          <p:nvPr/>
        </p:nvCxnSpPr>
        <p:spPr>
          <a:xfrm flipV="1">
            <a:off x="6095999" y="4781448"/>
            <a:ext cx="1" cy="1808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CCA9365E-1FFA-4193-94AB-65CFEA8CABDE}"/>
              </a:ext>
            </a:extLst>
          </p:cNvPr>
          <p:cNvSpPr/>
          <p:nvPr/>
        </p:nvSpPr>
        <p:spPr>
          <a:xfrm>
            <a:off x="5936159" y="3874797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707F216-4D36-4BFD-A254-1EE8245F6E8E}"/>
              </a:ext>
            </a:extLst>
          </p:cNvPr>
          <p:cNvCxnSpPr>
            <a:cxnSpLocks/>
            <a:stCxn id="44" idx="0"/>
            <a:endCxn id="33" idx="2"/>
          </p:cNvCxnSpPr>
          <p:nvPr/>
        </p:nvCxnSpPr>
        <p:spPr>
          <a:xfrm flipV="1">
            <a:off x="6096002" y="3665898"/>
            <a:ext cx="0" cy="2088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C8AB7E2-4A4E-4B0A-9EE9-1896176C6BA6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6096002" y="3063357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1FD8F2-E2C3-48B3-86DB-85E6DFD250E1}"/>
              </a:ext>
            </a:extLst>
          </p:cNvPr>
          <p:cNvCxnSpPr>
            <a:cxnSpLocks/>
            <a:stCxn id="37" idx="0"/>
            <a:endCxn id="62" idx="2"/>
          </p:cNvCxnSpPr>
          <p:nvPr/>
        </p:nvCxnSpPr>
        <p:spPr>
          <a:xfrm flipH="1" flipV="1">
            <a:off x="6095999" y="2473339"/>
            <a:ext cx="3" cy="2002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2D5FE7E-E344-4A22-8B21-927C20E9E1CD}"/>
              </a:ext>
            </a:extLst>
          </p:cNvPr>
          <p:cNvSpPr/>
          <p:nvPr/>
        </p:nvSpPr>
        <p:spPr>
          <a:xfrm>
            <a:off x="5936157" y="1557365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13C7EFE-1EDF-4042-8534-0FFA755287AB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096000" y="1329600"/>
            <a:ext cx="0" cy="2120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AA108B2-885D-4377-8082-3CBB5B14821E}"/>
              </a:ext>
            </a:extLst>
          </p:cNvPr>
          <p:cNvSpPr txBox="1"/>
          <p:nvPr/>
        </p:nvSpPr>
        <p:spPr>
          <a:xfrm>
            <a:off x="5693404" y="357727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12EDA8E-ABAE-4910-A57E-661F672E8C89}"/>
              </a:ext>
            </a:extLst>
          </p:cNvPr>
          <p:cNvSpPr txBox="1"/>
          <p:nvPr/>
        </p:nvSpPr>
        <p:spPr>
          <a:xfrm>
            <a:off x="5760521" y="6130941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4B5C472-BEA4-4E43-8CA3-8F3358A13F2C}"/>
              </a:ext>
            </a:extLst>
          </p:cNvPr>
          <p:cNvCxnSpPr>
            <a:cxnSpLocks/>
            <a:stCxn id="54" idx="0"/>
            <a:endCxn id="29" idx="2"/>
          </p:cNvCxnSpPr>
          <p:nvPr/>
        </p:nvCxnSpPr>
        <p:spPr>
          <a:xfrm flipH="1" flipV="1">
            <a:off x="6095999" y="5948694"/>
            <a:ext cx="1" cy="1822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31F5281-DC42-4A46-A2AE-15D3AC247B62}"/>
              </a:ext>
            </a:extLst>
          </p:cNvPr>
          <p:cNvCxnSpPr>
            <a:cxnSpLocks/>
            <a:stCxn id="38" idx="0"/>
            <a:endCxn id="50" idx="2"/>
          </p:cNvCxnSpPr>
          <p:nvPr/>
        </p:nvCxnSpPr>
        <p:spPr>
          <a:xfrm flipV="1">
            <a:off x="6096000" y="727059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2963A0D-4370-4E26-9145-5CB827223C19}"/>
              </a:ext>
            </a:extLst>
          </p:cNvPr>
          <p:cNvSpPr/>
          <p:nvPr/>
        </p:nvSpPr>
        <p:spPr>
          <a:xfrm>
            <a:off x="5303044" y="4391673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2F96929-E4C9-4DF2-809E-24FB26EA2970}"/>
              </a:ext>
            </a:extLst>
          </p:cNvPr>
          <p:cNvCxnSpPr>
            <a:cxnSpLocks/>
            <a:stCxn id="58" idx="0"/>
            <a:endCxn id="44" idx="4"/>
          </p:cNvCxnSpPr>
          <p:nvPr/>
        </p:nvCxnSpPr>
        <p:spPr>
          <a:xfrm flipV="1">
            <a:off x="6096000" y="4192456"/>
            <a:ext cx="2" cy="19921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F1CDE0C6-E456-45A1-BD83-1AD94803A352}"/>
              </a:ext>
            </a:extLst>
          </p:cNvPr>
          <p:cNvCxnSpPr>
            <a:cxnSpLocks/>
            <a:stCxn id="54" idx="3"/>
          </p:cNvCxnSpPr>
          <p:nvPr/>
        </p:nvCxnSpPr>
        <p:spPr>
          <a:xfrm flipH="1" flipV="1">
            <a:off x="6255844" y="4055673"/>
            <a:ext cx="175634" cy="2259934"/>
          </a:xfrm>
          <a:prstGeom prst="bentConnector4">
            <a:avLst>
              <a:gd name="adj1" fmla="val -872231"/>
              <a:gd name="adj2" fmla="val 10002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F35AEDE-713B-4213-9D12-8DF92C9783E2}"/>
              </a:ext>
            </a:extLst>
          </p:cNvPr>
          <p:cNvSpPr/>
          <p:nvPr/>
        </p:nvSpPr>
        <p:spPr>
          <a:xfrm>
            <a:off x="5303043" y="2083564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98C9E1A-AFE2-480C-87A0-F52A91973BEF}"/>
              </a:ext>
            </a:extLst>
          </p:cNvPr>
          <p:cNvCxnSpPr>
            <a:cxnSpLocks/>
            <a:stCxn id="62" idx="0"/>
            <a:endCxn id="48" idx="4"/>
          </p:cNvCxnSpPr>
          <p:nvPr/>
        </p:nvCxnSpPr>
        <p:spPr>
          <a:xfrm flipV="1">
            <a:off x="6095999" y="1875024"/>
            <a:ext cx="1" cy="2085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45AA4778-0D7A-47DE-B1F7-9361182F47D2}"/>
              </a:ext>
            </a:extLst>
          </p:cNvPr>
          <p:cNvCxnSpPr>
            <a:cxnSpLocks/>
            <a:stCxn id="33" idx="0"/>
            <a:endCxn id="48" idx="6"/>
          </p:cNvCxnSpPr>
          <p:nvPr/>
        </p:nvCxnSpPr>
        <p:spPr>
          <a:xfrm rot="5400000" flipH="1" flipV="1">
            <a:off x="5395958" y="2416239"/>
            <a:ext cx="1559928" cy="159840"/>
          </a:xfrm>
          <a:prstGeom prst="bentConnector4">
            <a:avLst>
              <a:gd name="adj1" fmla="val 6645"/>
              <a:gd name="adj2" fmla="val 11766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7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DEEF999-CE94-4911-9F7C-B98D6A509932}"/>
              </a:ext>
            </a:extLst>
          </p:cNvPr>
          <p:cNvSpPr/>
          <p:nvPr/>
        </p:nvSpPr>
        <p:spPr>
          <a:xfrm>
            <a:off x="7018423" y="686911"/>
            <a:ext cx="4043085" cy="5588548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手动操作 16">
            <a:extLst>
              <a:ext uri="{FF2B5EF4-FFF2-40B4-BE49-F238E27FC236}">
                <a16:creationId xmlns:a16="http://schemas.microsoft.com/office/drawing/2014/main" id="{9724D77B-F2CB-4F52-A25B-675D191EDBD1}"/>
              </a:ext>
            </a:extLst>
          </p:cNvPr>
          <p:cNvSpPr/>
          <p:nvPr/>
        </p:nvSpPr>
        <p:spPr>
          <a:xfrm>
            <a:off x="7223524" y="2321019"/>
            <a:ext cx="3415030" cy="650190"/>
          </a:xfrm>
          <a:prstGeom prst="flowChartManualOperati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up-project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梯形 17">
            <a:extLst>
              <a:ext uri="{FF2B5EF4-FFF2-40B4-BE49-F238E27FC236}">
                <a16:creationId xmlns:a16="http://schemas.microsoft.com/office/drawing/2014/main" id="{6870EE67-A9D3-4131-BE35-7D94DF683B2B}"/>
              </a:ext>
            </a:extLst>
          </p:cNvPr>
          <p:cNvSpPr/>
          <p:nvPr/>
        </p:nvSpPr>
        <p:spPr>
          <a:xfrm>
            <a:off x="7223525" y="4351139"/>
            <a:ext cx="3415029" cy="650190"/>
          </a:xfrm>
          <a:prstGeom prst="trapezoid">
            <a:avLst>
              <a:gd name="adj" fmla="val 9041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down-project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0649802-5B8B-46F5-A6F3-DB74B1D8D918}"/>
              </a:ext>
            </a:extLst>
          </p:cNvPr>
          <p:cNvSpPr/>
          <p:nvPr/>
        </p:nvSpPr>
        <p:spPr>
          <a:xfrm>
            <a:off x="7899899" y="3497236"/>
            <a:ext cx="2068673" cy="3897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non-linear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449A0D5-5B2B-4FBE-B93D-6C22C8A2A618}"/>
              </a:ext>
            </a:extLst>
          </p:cNvPr>
          <p:cNvSpPr txBox="1"/>
          <p:nvPr/>
        </p:nvSpPr>
        <p:spPr>
          <a:xfrm>
            <a:off x="7832814" y="5597642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98982D3-DEA5-46CA-8C8F-FF21D372E3D3}"/>
              </a:ext>
            </a:extLst>
          </p:cNvPr>
          <p:cNvSpPr txBox="1"/>
          <p:nvPr/>
        </p:nvSpPr>
        <p:spPr>
          <a:xfrm>
            <a:off x="7832814" y="878734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DAB88D4-752E-4961-82FD-AA91521FF7DF}"/>
              </a:ext>
            </a:extLst>
          </p:cNvPr>
          <p:cNvSpPr/>
          <p:nvPr/>
        </p:nvSpPr>
        <p:spPr>
          <a:xfrm>
            <a:off x="8774392" y="1572264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290CBDB-2045-4191-BDFD-B8B0EFD02BB9}"/>
              </a:ext>
            </a:extLst>
          </p:cNvPr>
          <p:cNvCxnSpPr>
            <a:cxnSpLocks/>
            <a:stCxn id="38" idx="0"/>
            <a:endCxn id="18" idx="2"/>
          </p:cNvCxnSpPr>
          <p:nvPr/>
        </p:nvCxnSpPr>
        <p:spPr>
          <a:xfrm flipH="1" flipV="1">
            <a:off x="8931040" y="5001329"/>
            <a:ext cx="3195" cy="5963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D47AA6-4EDC-419D-8A97-E200E5B3A339}"/>
              </a:ext>
            </a:extLst>
          </p:cNvPr>
          <p:cNvCxnSpPr>
            <a:cxnSpLocks/>
            <a:stCxn id="18" idx="0"/>
            <a:endCxn id="37" idx="2"/>
          </p:cNvCxnSpPr>
          <p:nvPr/>
        </p:nvCxnSpPr>
        <p:spPr>
          <a:xfrm flipV="1">
            <a:off x="8931040" y="3887011"/>
            <a:ext cx="3196" cy="4641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C3CB919-99B1-46A8-BDA4-F9C776816E23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flipH="1" flipV="1">
            <a:off x="8931039" y="2971209"/>
            <a:ext cx="3197" cy="5260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FAD8B9-3883-4D09-865F-B53981809E1E}"/>
              </a:ext>
            </a:extLst>
          </p:cNvPr>
          <p:cNvCxnSpPr>
            <a:cxnSpLocks/>
            <a:stCxn id="17" idx="0"/>
            <a:endCxn id="43" idx="4"/>
          </p:cNvCxnSpPr>
          <p:nvPr/>
        </p:nvCxnSpPr>
        <p:spPr>
          <a:xfrm flipV="1">
            <a:off x="8931039" y="1889923"/>
            <a:ext cx="3196" cy="4310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60057D-13E3-44FF-8789-2B95284C2E9D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8934235" y="1248066"/>
            <a:ext cx="0" cy="3241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0B3D813-3359-4A5A-B486-3F0CEE354DD2}"/>
              </a:ext>
            </a:extLst>
          </p:cNvPr>
          <p:cNvCxnSpPr>
            <a:cxnSpLocks/>
            <a:stCxn id="38" idx="3"/>
            <a:endCxn id="43" idx="6"/>
          </p:cNvCxnSpPr>
          <p:nvPr/>
        </p:nvCxnSpPr>
        <p:spPr>
          <a:xfrm flipH="1" flipV="1">
            <a:off x="9094077" y="1731094"/>
            <a:ext cx="941579" cy="4051214"/>
          </a:xfrm>
          <a:prstGeom prst="bentConnector3">
            <a:avLst>
              <a:gd name="adj1" fmla="val -8588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FE13FF4-87E4-4541-B23B-594A6F3194A4}"/>
              </a:ext>
            </a:extLst>
          </p:cNvPr>
          <p:cNvCxnSpPr>
            <a:cxnSpLocks/>
          </p:cNvCxnSpPr>
          <p:nvPr/>
        </p:nvCxnSpPr>
        <p:spPr>
          <a:xfrm flipV="1">
            <a:off x="3769873" y="810126"/>
            <a:ext cx="3523932" cy="3548449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663A6E0-C876-47F5-9D9F-294567832EA8}"/>
              </a:ext>
            </a:extLst>
          </p:cNvPr>
          <p:cNvCxnSpPr>
            <a:cxnSpLocks/>
          </p:cNvCxnSpPr>
          <p:nvPr/>
        </p:nvCxnSpPr>
        <p:spPr>
          <a:xfrm>
            <a:off x="3742854" y="4753004"/>
            <a:ext cx="3812978" cy="1522455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C7A42C11-25E6-4F44-B75F-6D0BB2915271}"/>
              </a:ext>
            </a:extLst>
          </p:cNvPr>
          <p:cNvSpPr txBox="1"/>
          <p:nvPr/>
        </p:nvSpPr>
        <p:spPr>
          <a:xfrm>
            <a:off x="7421017" y="152127"/>
            <a:ext cx="321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 design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052FD1E-EE14-4D44-BDBA-298ADE3120AB}"/>
              </a:ext>
            </a:extLst>
          </p:cNvPr>
          <p:cNvSpPr/>
          <p:nvPr/>
        </p:nvSpPr>
        <p:spPr>
          <a:xfrm>
            <a:off x="1473393" y="5530474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17DB56A-B67C-413A-8606-9F36FDA10209}"/>
              </a:ext>
            </a:extLst>
          </p:cNvPr>
          <p:cNvSpPr/>
          <p:nvPr/>
        </p:nvSpPr>
        <p:spPr>
          <a:xfrm>
            <a:off x="1473393" y="4933879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0FA720B-AC5B-4C3B-8264-A982F3E090CE}"/>
              </a:ext>
            </a:extLst>
          </p:cNvPr>
          <p:cNvSpPr/>
          <p:nvPr/>
        </p:nvSpPr>
        <p:spPr>
          <a:xfrm>
            <a:off x="1473396" y="3247678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A8C47C8-6CEA-42BB-9A3E-A25F467C9C95}"/>
              </a:ext>
            </a:extLst>
          </p:cNvPr>
          <p:cNvSpPr/>
          <p:nvPr/>
        </p:nvSpPr>
        <p:spPr>
          <a:xfrm>
            <a:off x="1473396" y="2645137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AA8C3F4-C054-4FEE-89A6-E65C50E63B28}"/>
              </a:ext>
            </a:extLst>
          </p:cNvPr>
          <p:cNvSpPr/>
          <p:nvPr/>
        </p:nvSpPr>
        <p:spPr>
          <a:xfrm>
            <a:off x="1473394" y="911380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B8E10E9C-61FC-44D2-98E4-987E4AA30169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2976917" y="5323654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ECAE657-3B3B-4379-9558-566D94749EA6}"/>
              </a:ext>
            </a:extLst>
          </p:cNvPr>
          <p:cNvCxnSpPr>
            <a:cxnSpLocks/>
            <a:stCxn id="83" idx="0"/>
            <a:endCxn id="99" idx="2"/>
          </p:cNvCxnSpPr>
          <p:nvPr/>
        </p:nvCxnSpPr>
        <p:spPr>
          <a:xfrm flipV="1">
            <a:off x="2976917" y="4753003"/>
            <a:ext cx="1" cy="1808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B09C626A-DB78-49DF-BB95-E511DAE5F6C7}"/>
              </a:ext>
            </a:extLst>
          </p:cNvPr>
          <p:cNvSpPr/>
          <p:nvPr/>
        </p:nvSpPr>
        <p:spPr>
          <a:xfrm>
            <a:off x="2817077" y="3846352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F3BBA9A-3239-4DC3-8E69-15F633D8A83A}"/>
              </a:ext>
            </a:extLst>
          </p:cNvPr>
          <p:cNvCxnSpPr>
            <a:cxnSpLocks/>
            <a:stCxn id="89" idx="0"/>
            <a:endCxn id="84" idx="2"/>
          </p:cNvCxnSpPr>
          <p:nvPr/>
        </p:nvCxnSpPr>
        <p:spPr>
          <a:xfrm flipV="1">
            <a:off x="2976920" y="3637453"/>
            <a:ext cx="0" cy="2088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D78C590-EA7F-4419-BBE1-1ED912D13C29}"/>
              </a:ext>
            </a:extLst>
          </p:cNvPr>
          <p:cNvCxnSpPr>
            <a:cxnSpLocks/>
            <a:stCxn id="84" idx="0"/>
            <a:endCxn id="85" idx="2"/>
          </p:cNvCxnSpPr>
          <p:nvPr/>
        </p:nvCxnSpPr>
        <p:spPr>
          <a:xfrm flipV="1">
            <a:off x="2976920" y="3034912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E205AF0-13E6-4932-A69E-ECE2297558A2}"/>
              </a:ext>
            </a:extLst>
          </p:cNvPr>
          <p:cNvCxnSpPr>
            <a:cxnSpLocks/>
            <a:stCxn id="85" idx="0"/>
            <a:endCxn id="102" idx="2"/>
          </p:cNvCxnSpPr>
          <p:nvPr/>
        </p:nvCxnSpPr>
        <p:spPr>
          <a:xfrm flipH="1" flipV="1">
            <a:off x="2976917" y="2444894"/>
            <a:ext cx="3" cy="2002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9486E5FB-3951-46B7-9AE3-6AAB01C29B7B}"/>
              </a:ext>
            </a:extLst>
          </p:cNvPr>
          <p:cNvSpPr/>
          <p:nvPr/>
        </p:nvSpPr>
        <p:spPr>
          <a:xfrm>
            <a:off x="2817075" y="1528920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A0BCD207-D41D-4C6A-919C-6CC0AC00B721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76918" y="1301155"/>
            <a:ext cx="0" cy="2120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7D724C5-EE48-42C6-9547-82BD594D4859}"/>
              </a:ext>
            </a:extLst>
          </p:cNvPr>
          <p:cNvSpPr txBox="1"/>
          <p:nvPr/>
        </p:nvSpPr>
        <p:spPr>
          <a:xfrm>
            <a:off x="2574322" y="329282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7522998-F7D0-41CE-BDD4-B2DDDDDC898D}"/>
              </a:ext>
            </a:extLst>
          </p:cNvPr>
          <p:cNvSpPr txBox="1"/>
          <p:nvPr/>
        </p:nvSpPr>
        <p:spPr>
          <a:xfrm>
            <a:off x="2641439" y="6102496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1F2F38AC-80E3-43D2-AA20-9EB342125971}"/>
              </a:ext>
            </a:extLst>
          </p:cNvPr>
          <p:cNvCxnSpPr>
            <a:cxnSpLocks/>
            <a:stCxn id="96" idx="0"/>
            <a:endCxn id="81" idx="2"/>
          </p:cNvCxnSpPr>
          <p:nvPr/>
        </p:nvCxnSpPr>
        <p:spPr>
          <a:xfrm flipH="1" flipV="1">
            <a:off x="2976917" y="5920249"/>
            <a:ext cx="1" cy="1822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57F4A8D-7848-4844-9C91-029EB0FF6A12}"/>
              </a:ext>
            </a:extLst>
          </p:cNvPr>
          <p:cNvCxnSpPr>
            <a:cxnSpLocks/>
            <a:stCxn id="86" idx="0"/>
            <a:endCxn id="95" idx="2"/>
          </p:cNvCxnSpPr>
          <p:nvPr/>
        </p:nvCxnSpPr>
        <p:spPr>
          <a:xfrm flipV="1">
            <a:off x="2976918" y="698614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B619B450-CB8A-41F8-8706-56653DB1655D}"/>
              </a:ext>
            </a:extLst>
          </p:cNvPr>
          <p:cNvSpPr/>
          <p:nvPr/>
        </p:nvSpPr>
        <p:spPr>
          <a:xfrm>
            <a:off x="2183962" y="4363228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6E90A5F2-291E-46CA-9A05-66E8F4B7998E}"/>
              </a:ext>
            </a:extLst>
          </p:cNvPr>
          <p:cNvCxnSpPr>
            <a:cxnSpLocks/>
            <a:stCxn id="99" idx="0"/>
            <a:endCxn id="89" idx="4"/>
          </p:cNvCxnSpPr>
          <p:nvPr/>
        </p:nvCxnSpPr>
        <p:spPr>
          <a:xfrm flipV="1">
            <a:off x="2976918" y="4164011"/>
            <a:ext cx="2" cy="19921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7031454F-A439-40DD-9CC6-2E81C3D3AF8D}"/>
              </a:ext>
            </a:extLst>
          </p:cNvPr>
          <p:cNvCxnSpPr>
            <a:cxnSpLocks/>
            <a:stCxn id="96" idx="3"/>
          </p:cNvCxnSpPr>
          <p:nvPr/>
        </p:nvCxnSpPr>
        <p:spPr>
          <a:xfrm flipH="1" flipV="1">
            <a:off x="3136762" y="4027228"/>
            <a:ext cx="175634" cy="2259934"/>
          </a:xfrm>
          <a:prstGeom prst="bentConnector4">
            <a:avLst>
              <a:gd name="adj1" fmla="val -872231"/>
              <a:gd name="adj2" fmla="val 10002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85D61E4-AE9A-4D00-A011-5DE9939D0FDA}"/>
              </a:ext>
            </a:extLst>
          </p:cNvPr>
          <p:cNvSpPr/>
          <p:nvPr/>
        </p:nvSpPr>
        <p:spPr>
          <a:xfrm>
            <a:off x="2183961" y="2055119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5B4A05B-BCEA-4AFD-B50B-D27C3C4CAA61}"/>
              </a:ext>
            </a:extLst>
          </p:cNvPr>
          <p:cNvCxnSpPr>
            <a:cxnSpLocks/>
            <a:stCxn id="102" idx="0"/>
            <a:endCxn id="93" idx="4"/>
          </p:cNvCxnSpPr>
          <p:nvPr/>
        </p:nvCxnSpPr>
        <p:spPr>
          <a:xfrm flipV="1">
            <a:off x="2976917" y="1846579"/>
            <a:ext cx="1" cy="2085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95991B62-490A-4601-9602-75373F6487CE}"/>
              </a:ext>
            </a:extLst>
          </p:cNvPr>
          <p:cNvCxnSpPr>
            <a:cxnSpLocks/>
            <a:stCxn id="84" idx="0"/>
            <a:endCxn id="93" idx="6"/>
          </p:cNvCxnSpPr>
          <p:nvPr/>
        </p:nvCxnSpPr>
        <p:spPr>
          <a:xfrm rot="5400000" flipH="1" flipV="1">
            <a:off x="2276876" y="2387794"/>
            <a:ext cx="1559928" cy="159840"/>
          </a:xfrm>
          <a:prstGeom prst="bentConnector4">
            <a:avLst>
              <a:gd name="adj1" fmla="val 6645"/>
              <a:gd name="adj2" fmla="val 11766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0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8" grpId="0" animBg="1"/>
      <p:bldP spid="37" grpId="0" animBg="1"/>
      <p:bldP spid="38" grpId="0"/>
      <p:bldP spid="40" grpId="0"/>
      <p:bldP spid="43" grpId="0" animBg="1"/>
      <p:bldP spid="82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DEEF999-CE94-4911-9F7C-B98D6A509932}"/>
              </a:ext>
            </a:extLst>
          </p:cNvPr>
          <p:cNvSpPr/>
          <p:nvPr/>
        </p:nvSpPr>
        <p:spPr>
          <a:xfrm>
            <a:off x="7018423" y="686911"/>
            <a:ext cx="4043085" cy="5588548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4D39395-AF4F-4664-9103-75826BE76883}"/>
              </a:ext>
            </a:extLst>
          </p:cNvPr>
          <p:cNvSpPr/>
          <p:nvPr/>
        </p:nvSpPr>
        <p:spPr>
          <a:xfrm>
            <a:off x="1473393" y="5530474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397383-6AFB-4984-8670-206FB29EE7CF}"/>
              </a:ext>
            </a:extLst>
          </p:cNvPr>
          <p:cNvSpPr/>
          <p:nvPr/>
        </p:nvSpPr>
        <p:spPr>
          <a:xfrm>
            <a:off x="1473393" y="4933879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97C6F7-F428-4E68-9E9E-572FBA3EEC41}"/>
              </a:ext>
            </a:extLst>
          </p:cNvPr>
          <p:cNvSpPr/>
          <p:nvPr/>
        </p:nvSpPr>
        <p:spPr>
          <a:xfrm>
            <a:off x="1473396" y="3247678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59C398-ACAB-46FF-90F8-9A8E142CAF57}"/>
              </a:ext>
            </a:extLst>
          </p:cNvPr>
          <p:cNvSpPr/>
          <p:nvPr/>
        </p:nvSpPr>
        <p:spPr>
          <a:xfrm>
            <a:off x="1473396" y="2645137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F809E6F-6260-4A8F-AA82-1A19CBD17427}"/>
              </a:ext>
            </a:extLst>
          </p:cNvPr>
          <p:cNvSpPr/>
          <p:nvPr/>
        </p:nvSpPr>
        <p:spPr>
          <a:xfrm>
            <a:off x="1473394" y="911380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91523A0-DAED-48B0-8109-91AB6C34536C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976917" y="5323654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67A2B7D-C511-45E3-9AA0-465F9F7AF804}"/>
              </a:ext>
            </a:extLst>
          </p:cNvPr>
          <p:cNvCxnSpPr>
            <a:cxnSpLocks/>
            <a:stCxn id="5" idx="0"/>
            <a:endCxn id="32" idx="2"/>
          </p:cNvCxnSpPr>
          <p:nvPr/>
        </p:nvCxnSpPr>
        <p:spPr>
          <a:xfrm flipV="1">
            <a:off x="2976917" y="4753003"/>
            <a:ext cx="1" cy="1808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764A4CC-9A51-46CC-A8E8-7A27D01CEDD1}"/>
              </a:ext>
            </a:extLst>
          </p:cNvPr>
          <p:cNvSpPr/>
          <p:nvPr/>
        </p:nvSpPr>
        <p:spPr>
          <a:xfrm>
            <a:off x="2817077" y="3846352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ADB64C3-20D5-41DA-B1EB-B7CAFCB59025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976920" y="3637453"/>
            <a:ext cx="0" cy="2088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D9D75B-6DDB-4B9D-9413-32DD43F3DAC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976920" y="3034912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C408584-9EDE-4407-8C94-B2BA8E823864}"/>
              </a:ext>
            </a:extLst>
          </p:cNvPr>
          <p:cNvCxnSpPr>
            <a:cxnSpLocks/>
            <a:stCxn id="7" idx="0"/>
            <a:endCxn id="56" idx="2"/>
          </p:cNvCxnSpPr>
          <p:nvPr/>
        </p:nvCxnSpPr>
        <p:spPr>
          <a:xfrm flipH="1" flipV="1">
            <a:off x="2976917" y="2444894"/>
            <a:ext cx="3" cy="2002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677CEE7-B8DF-4026-A871-DEA43F2F323F}"/>
              </a:ext>
            </a:extLst>
          </p:cNvPr>
          <p:cNvSpPr/>
          <p:nvPr/>
        </p:nvSpPr>
        <p:spPr>
          <a:xfrm>
            <a:off x="2817075" y="1528920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91406F0-BDA1-44B8-B4EF-A46BAB8586F3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976918" y="1301155"/>
            <a:ext cx="0" cy="2120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E8CD061-E490-4EBE-949B-610CA9320CB6}"/>
              </a:ext>
            </a:extLst>
          </p:cNvPr>
          <p:cNvSpPr txBox="1"/>
          <p:nvPr/>
        </p:nvSpPr>
        <p:spPr>
          <a:xfrm>
            <a:off x="2574322" y="329282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72A0CF8-2C2A-4022-8FAF-F93E2ADA74DD}"/>
              </a:ext>
            </a:extLst>
          </p:cNvPr>
          <p:cNvSpPr txBox="1"/>
          <p:nvPr/>
        </p:nvSpPr>
        <p:spPr>
          <a:xfrm>
            <a:off x="2641439" y="6102496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C0A253D-3B71-41A7-BB41-A9CADD60393D}"/>
              </a:ext>
            </a:extLst>
          </p:cNvPr>
          <p:cNvCxnSpPr>
            <a:cxnSpLocks/>
            <a:stCxn id="52" idx="0"/>
            <a:endCxn id="4" idx="2"/>
          </p:cNvCxnSpPr>
          <p:nvPr/>
        </p:nvCxnSpPr>
        <p:spPr>
          <a:xfrm flipH="1" flipV="1">
            <a:off x="2976917" y="5920249"/>
            <a:ext cx="1" cy="1822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5EAB33C-846A-4503-BB17-A1E7F7DDA46D}"/>
              </a:ext>
            </a:extLst>
          </p:cNvPr>
          <p:cNvCxnSpPr>
            <a:cxnSpLocks/>
            <a:stCxn id="8" idx="0"/>
            <a:endCxn id="51" idx="2"/>
          </p:cNvCxnSpPr>
          <p:nvPr/>
        </p:nvCxnSpPr>
        <p:spPr>
          <a:xfrm flipV="1">
            <a:off x="2976918" y="698614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97CF108-7580-4096-ACBD-87BB16D83688}"/>
              </a:ext>
            </a:extLst>
          </p:cNvPr>
          <p:cNvSpPr/>
          <p:nvPr/>
        </p:nvSpPr>
        <p:spPr>
          <a:xfrm>
            <a:off x="2183962" y="4363228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D13F0C8-483E-4D82-ABB9-0CAB01873975}"/>
              </a:ext>
            </a:extLst>
          </p:cNvPr>
          <p:cNvCxnSpPr>
            <a:cxnSpLocks/>
            <a:stCxn id="32" idx="0"/>
            <a:endCxn id="12" idx="4"/>
          </p:cNvCxnSpPr>
          <p:nvPr/>
        </p:nvCxnSpPr>
        <p:spPr>
          <a:xfrm flipV="1">
            <a:off x="2976918" y="4164011"/>
            <a:ext cx="2" cy="19921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B8F050F2-AAB8-49F3-9AF2-F833E1340128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3136762" y="4027228"/>
            <a:ext cx="175634" cy="2259934"/>
          </a:xfrm>
          <a:prstGeom prst="bentConnector4">
            <a:avLst>
              <a:gd name="adj1" fmla="val -868616"/>
              <a:gd name="adj2" fmla="val 10002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A2C2F04-61E0-4C7F-9FA4-3C4F5EE3FCDE}"/>
              </a:ext>
            </a:extLst>
          </p:cNvPr>
          <p:cNvSpPr/>
          <p:nvPr/>
        </p:nvSpPr>
        <p:spPr>
          <a:xfrm>
            <a:off x="2183961" y="2055119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21C3F84-B208-4038-B1A8-C41914B9AA60}"/>
              </a:ext>
            </a:extLst>
          </p:cNvPr>
          <p:cNvCxnSpPr>
            <a:cxnSpLocks/>
            <a:stCxn id="56" idx="0"/>
            <a:endCxn id="36" idx="4"/>
          </p:cNvCxnSpPr>
          <p:nvPr/>
        </p:nvCxnSpPr>
        <p:spPr>
          <a:xfrm flipV="1">
            <a:off x="2976917" y="1846579"/>
            <a:ext cx="1" cy="2085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手动操作 16">
            <a:extLst>
              <a:ext uri="{FF2B5EF4-FFF2-40B4-BE49-F238E27FC236}">
                <a16:creationId xmlns:a16="http://schemas.microsoft.com/office/drawing/2014/main" id="{9724D77B-F2CB-4F52-A25B-675D191EDBD1}"/>
              </a:ext>
            </a:extLst>
          </p:cNvPr>
          <p:cNvSpPr/>
          <p:nvPr/>
        </p:nvSpPr>
        <p:spPr>
          <a:xfrm>
            <a:off x="7223524" y="2321019"/>
            <a:ext cx="3415030" cy="650190"/>
          </a:xfrm>
          <a:prstGeom prst="flowChartManualOperation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up-project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梯形 17">
            <a:extLst>
              <a:ext uri="{FF2B5EF4-FFF2-40B4-BE49-F238E27FC236}">
                <a16:creationId xmlns:a16="http://schemas.microsoft.com/office/drawing/2014/main" id="{6870EE67-A9D3-4131-BE35-7D94DF683B2B}"/>
              </a:ext>
            </a:extLst>
          </p:cNvPr>
          <p:cNvSpPr/>
          <p:nvPr/>
        </p:nvSpPr>
        <p:spPr>
          <a:xfrm>
            <a:off x="7223525" y="4351139"/>
            <a:ext cx="3415029" cy="650190"/>
          </a:xfrm>
          <a:prstGeom prst="trapezoid">
            <a:avLst>
              <a:gd name="adj" fmla="val 90417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down-project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0649802-5B8B-46F5-A6F3-DB74B1D8D918}"/>
              </a:ext>
            </a:extLst>
          </p:cNvPr>
          <p:cNvSpPr/>
          <p:nvPr/>
        </p:nvSpPr>
        <p:spPr>
          <a:xfrm>
            <a:off x="7899899" y="3497236"/>
            <a:ext cx="2068673" cy="3897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non-linear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449A0D5-5B2B-4FBE-B93D-6C22C8A2A618}"/>
              </a:ext>
            </a:extLst>
          </p:cNvPr>
          <p:cNvSpPr txBox="1"/>
          <p:nvPr/>
        </p:nvSpPr>
        <p:spPr>
          <a:xfrm>
            <a:off x="7832814" y="5597642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98982D3-DEA5-46CA-8C8F-FF21D372E3D3}"/>
              </a:ext>
            </a:extLst>
          </p:cNvPr>
          <p:cNvSpPr txBox="1"/>
          <p:nvPr/>
        </p:nvSpPr>
        <p:spPr>
          <a:xfrm>
            <a:off x="7832814" y="878734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DAB88D4-752E-4961-82FD-AA91521FF7DF}"/>
              </a:ext>
            </a:extLst>
          </p:cNvPr>
          <p:cNvSpPr/>
          <p:nvPr/>
        </p:nvSpPr>
        <p:spPr>
          <a:xfrm>
            <a:off x="8774392" y="1572264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290CBDB-2045-4191-BDFD-B8B0EFD02BB9}"/>
              </a:ext>
            </a:extLst>
          </p:cNvPr>
          <p:cNvCxnSpPr>
            <a:cxnSpLocks/>
            <a:stCxn id="38" idx="0"/>
            <a:endCxn id="18" idx="2"/>
          </p:cNvCxnSpPr>
          <p:nvPr/>
        </p:nvCxnSpPr>
        <p:spPr>
          <a:xfrm flipH="1" flipV="1">
            <a:off x="8931040" y="5001329"/>
            <a:ext cx="3195" cy="5963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D47AA6-4EDC-419D-8A97-E200E5B3A339}"/>
              </a:ext>
            </a:extLst>
          </p:cNvPr>
          <p:cNvCxnSpPr>
            <a:cxnSpLocks/>
            <a:stCxn id="18" idx="0"/>
            <a:endCxn id="37" idx="2"/>
          </p:cNvCxnSpPr>
          <p:nvPr/>
        </p:nvCxnSpPr>
        <p:spPr>
          <a:xfrm flipV="1">
            <a:off x="8931040" y="3887011"/>
            <a:ext cx="3196" cy="4641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C3CB919-99B1-46A8-BDA4-F9C776816E23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flipH="1" flipV="1">
            <a:off x="8931039" y="2971209"/>
            <a:ext cx="3197" cy="5260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FAD8B9-3883-4D09-865F-B53981809E1E}"/>
              </a:ext>
            </a:extLst>
          </p:cNvPr>
          <p:cNvCxnSpPr>
            <a:cxnSpLocks/>
            <a:stCxn id="17" idx="0"/>
            <a:endCxn id="43" idx="4"/>
          </p:cNvCxnSpPr>
          <p:nvPr/>
        </p:nvCxnSpPr>
        <p:spPr>
          <a:xfrm flipV="1">
            <a:off x="8931039" y="1889923"/>
            <a:ext cx="3196" cy="4310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60057D-13E3-44FF-8789-2B95284C2E9D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8934235" y="1248066"/>
            <a:ext cx="0" cy="3241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0B3D813-3359-4A5A-B486-3F0CEE354DD2}"/>
              </a:ext>
            </a:extLst>
          </p:cNvPr>
          <p:cNvCxnSpPr>
            <a:cxnSpLocks/>
            <a:stCxn id="38" idx="3"/>
            <a:endCxn id="43" idx="6"/>
          </p:cNvCxnSpPr>
          <p:nvPr/>
        </p:nvCxnSpPr>
        <p:spPr>
          <a:xfrm flipH="1" flipV="1">
            <a:off x="9094077" y="1731094"/>
            <a:ext cx="941579" cy="4051214"/>
          </a:xfrm>
          <a:prstGeom prst="bentConnector3">
            <a:avLst>
              <a:gd name="adj1" fmla="val -8588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FE13FF4-87E4-4541-B23B-594A6F3194A4}"/>
              </a:ext>
            </a:extLst>
          </p:cNvPr>
          <p:cNvCxnSpPr>
            <a:cxnSpLocks/>
          </p:cNvCxnSpPr>
          <p:nvPr/>
        </p:nvCxnSpPr>
        <p:spPr>
          <a:xfrm flipV="1">
            <a:off x="3769873" y="810126"/>
            <a:ext cx="3523932" cy="3548449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663A6E0-C876-47F5-9D9F-294567832EA8}"/>
              </a:ext>
            </a:extLst>
          </p:cNvPr>
          <p:cNvCxnSpPr>
            <a:cxnSpLocks/>
          </p:cNvCxnSpPr>
          <p:nvPr/>
        </p:nvCxnSpPr>
        <p:spPr>
          <a:xfrm>
            <a:off x="3742854" y="4753004"/>
            <a:ext cx="3812978" cy="1522455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BAA9276-CBA2-4435-842C-2C2AB4579147}"/>
              </a:ext>
            </a:extLst>
          </p:cNvPr>
          <p:cNvCxnSpPr>
            <a:cxnSpLocks/>
            <a:stCxn id="6" idx="0"/>
            <a:endCxn id="36" idx="6"/>
          </p:cNvCxnSpPr>
          <p:nvPr/>
        </p:nvCxnSpPr>
        <p:spPr>
          <a:xfrm rot="5400000" flipH="1" flipV="1">
            <a:off x="2276876" y="2387794"/>
            <a:ext cx="1559928" cy="159840"/>
          </a:xfrm>
          <a:prstGeom prst="bentConnector4">
            <a:avLst>
              <a:gd name="adj1" fmla="val 6645"/>
              <a:gd name="adj2" fmla="val 11766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37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DEEF999-CE94-4911-9F7C-B98D6A509932}"/>
              </a:ext>
            </a:extLst>
          </p:cNvPr>
          <p:cNvSpPr/>
          <p:nvPr/>
        </p:nvSpPr>
        <p:spPr>
          <a:xfrm>
            <a:off x="4984818" y="634726"/>
            <a:ext cx="4043085" cy="5588548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手动操作 16">
            <a:extLst>
              <a:ext uri="{FF2B5EF4-FFF2-40B4-BE49-F238E27FC236}">
                <a16:creationId xmlns:a16="http://schemas.microsoft.com/office/drawing/2014/main" id="{9724D77B-F2CB-4F52-A25B-675D191EDBD1}"/>
              </a:ext>
            </a:extLst>
          </p:cNvPr>
          <p:cNvSpPr/>
          <p:nvPr/>
        </p:nvSpPr>
        <p:spPr>
          <a:xfrm>
            <a:off x="5189919" y="2268834"/>
            <a:ext cx="3415030" cy="650190"/>
          </a:xfrm>
          <a:prstGeom prst="flowChartManualOpe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up-project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梯形 17">
            <a:extLst>
              <a:ext uri="{FF2B5EF4-FFF2-40B4-BE49-F238E27FC236}">
                <a16:creationId xmlns:a16="http://schemas.microsoft.com/office/drawing/2014/main" id="{6870EE67-A9D3-4131-BE35-7D94DF683B2B}"/>
              </a:ext>
            </a:extLst>
          </p:cNvPr>
          <p:cNvSpPr/>
          <p:nvPr/>
        </p:nvSpPr>
        <p:spPr>
          <a:xfrm>
            <a:off x="5189920" y="4298954"/>
            <a:ext cx="3415029" cy="650190"/>
          </a:xfrm>
          <a:prstGeom prst="trapezoid">
            <a:avLst>
              <a:gd name="adj" fmla="val 9041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down-project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0649802-5B8B-46F5-A6F3-DB74B1D8D918}"/>
              </a:ext>
            </a:extLst>
          </p:cNvPr>
          <p:cNvSpPr/>
          <p:nvPr/>
        </p:nvSpPr>
        <p:spPr>
          <a:xfrm>
            <a:off x="5866294" y="3445051"/>
            <a:ext cx="2068673" cy="3897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non-linear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449A0D5-5B2B-4FBE-B93D-6C22C8A2A618}"/>
              </a:ext>
            </a:extLst>
          </p:cNvPr>
          <p:cNvSpPr txBox="1"/>
          <p:nvPr/>
        </p:nvSpPr>
        <p:spPr>
          <a:xfrm>
            <a:off x="5799209" y="5545457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98982D3-DEA5-46CA-8C8F-FF21D372E3D3}"/>
              </a:ext>
            </a:extLst>
          </p:cNvPr>
          <p:cNvSpPr txBox="1"/>
          <p:nvPr/>
        </p:nvSpPr>
        <p:spPr>
          <a:xfrm>
            <a:off x="5799209" y="826549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DAB88D4-752E-4961-82FD-AA91521FF7DF}"/>
              </a:ext>
            </a:extLst>
          </p:cNvPr>
          <p:cNvSpPr/>
          <p:nvPr/>
        </p:nvSpPr>
        <p:spPr>
          <a:xfrm>
            <a:off x="6740787" y="1520079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290CBDB-2045-4191-BDFD-B8B0EFD02BB9}"/>
              </a:ext>
            </a:extLst>
          </p:cNvPr>
          <p:cNvCxnSpPr>
            <a:cxnSpLocks/>
            <a:stCxn id="38" idx="0"/>
            <a:endCxn id="18" idx="2"/>
          </p:cNvCxnSpPr>
          <p:nvPr/>
        </p:nvCxnSpPr>
        <p:spPr>
          <a:xfrm flipH="1" flipV="1">
            <a:off x="6897435" y="4949144"/>
            <a:ext cx="3195" cy="5963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D47AA6-4EDC-419D-8A97-E200E5B3A339}"/>
              </a:ext>
            </a:extLst>
          </p:cNvPr>
          <p:cNvCxnSpPr>
            <a:cxnSpLocks/>
            <a:stCxn id="18" idx="0"/>
            <a:endCxn id="37" idx="2"/>
          </p:cNvCxnSpPr>
          <p:nvPr/>
        </p:nvCxnSpPr>
        <p:spPr>
          <a:xfrm flipV="1">
            <a:off x="6897435" y="3834826"/>
            <a:ext cx="3196" cy="4641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C3CB919-99B1-46A8-BDA4-F9C776816E23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flipH="1" flipV="1">
            <a:off x="6897434" y="2919024"/>
            <a:ext cx="3197" cy="5260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FAD8B9-3883-4D09-865F-B53981809E1E}"/>
              </a:ext>
            </a:extLst>
          </p:cNvPr>
          <p:cNvCxnSpPr>
            <a:cxnSpLocks/>
            <a:stCxn id="17" idx="0"/>
            <a:endCxn id="43" idx="4"/>
          </p:cNvCxnSpPr>
          <p:nvPr/>
        </p:nvCxnSpPr>
        <p:spPr>
          <a:xfrm flipV="1">
            <a:off x="6897434" y="1837738"/>
            <a:ext cx="3196" cy="4310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60057D-13E3-44FF-8789-2B95284C2E9D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6900630" y="1195881"/>
            <a:ext cx="0" cy="3241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0B3D813-3359-4A5A-B486-3F0CEE354DD2}"/>
              </a:ext>
            </a:extLst>
          </p:cNvPr>
          <p:cNvCxnSpPr>
            <a:cxnSpLocks/>
            <a:stCxn id="38" idx="3"/>
            <a:endCxn id="43" idx="6"/>
          </p:cNvCxnSpPr>
          <p:nvPr/>
        </p:nvCxnSpPr>
        <p:spPr>
          <a:xfrm flipH="1" flipV="1">
            <a:off x="7060472" y="1678909"/>
            <a:ext cx="941579" cy="4051214"/>
          </a:xfrm>
          <a:prstGeom prst="bentConnector3">
            <a:avLst>
              <a:gd name="adj1" fmla="val -8588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22798E5-9BC1-47D5-9ECB-D8F1238E33D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4" y="4370369"/>
            <a:ext cx="4201067" cy="50735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295D30A-FF62-4DE2-88CE-03018DC2FB0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4" y="2362777"/>
            <a:ext cx="3695682" cy="55624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807149B-CCD1-4F9A-ABBB-660180F7BF1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314" y="1520080"/>
            <a:ext cx="2751069" cy="43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7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DEEF999-CE94-4911-9F7C-B98D6A509932}"/>
              </a:ext>
            </a:extLst>
          </p:cNvPr>
          <p:cNvSpPr/>
          <p:nvPr/>
        </p:nvSpPr>
        <p:spPr>
          <a:xfrm>
            <a:off x="7018423" y="686911"/>
            <a:ext cx="4043085" cy="5588548"/>
          </a:xfrm>
          <a:prstGeom prst="round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手动操作 16">
            <a:extLst>
              <a:ext uri="{FF2B5EF4-FFF2-40B4-BE49-F238E27FC236}">
                <a16:creationId xmlns:a16="http://schemas.microsoft.com/office/drawing/2014/main" id="{9724D77B-F2CB-4F52-A25B-675D191EDBD1}"/>
              </a:ext>
            </a:extLst>
          </p:cNvPr>
          <p:cNvSpPr/>
          <p:nvPr/>
        </p:nvSpPr>
        <p:spPr>
          <a:xfrm>
            <a:off x="7223524" y="2321019"/>
            <a:ext cx="3415030" cy="650190"/>
          </a:xfrm>
          <a:prstGeom prst="flowChartManualOperat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up-project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8" name="梯形 17">
            <a:extLst>
              <a:ext uri="{FF2B5EF4-FFF2-40B4-BE49-F238E27FC236}">
                <a16:creationId xmlns:a16="http://schemas.microsoft.com/office/drawing/2014/main" id="{6870EE67-A9D3-4131-BE35-7D94DF683B2B}"/>
              </a:ext>
            </a:extLst>
          </p:cNvPr>
          <p:cNvSpPr/>
          <p:nvPr/>
        </p:nvSpPr>
        <p:spPr>
          <a:xfrm>
            <a:off x="7223525" y="4351139"/>
            <a:ext cx="3415029" cy="650190"/>
          </a:xfrm>
          <a:prstGeom prst="trapezoid">
            <a:avLst>
              <a:gd name="adj" fmla="val 9041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</a:rPr>
              <a:t>down-project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0649802-5B8B-46F5-A6F3-DB74B1D8D918}"/>
              </a:ext>
            </a:extLst>
          </p:cNvPr>
          <p:cNvSpPr/>
          <p:nvPr/>
        </p:nvSpPr>
        <p:spPr>
          <a:xfrm>
            <a:off x="7899899" y="3497236"/>
            <a:ext cx="2068673" cy="38977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non-linear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449A0D5-5B2B-4FBE-B93D-6C22C8A2A618}"/>
              </a:ext>
            </a:extLst>
          </p:cNvPr>
          <p:cNvSpPr txBox="1"/>
          <p:nvPr/>
        </p:nvSpPr>
        <p:spPr>
          <a:xfrm>
            <a:off x="7832814" y="5597642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feed-forward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98982D3-DEA5-46CA-8C8F-FF21D372E3D3}"/>
              </a:ext>
            </a:extLst>
          </p:cNvPr>
          <p:cNvSpPr txBox="1"/>
          <p:nvPr/>
        </p:nvSpPr>
        <p:spPr>
          <a:xfrm>
            <a:off x="7832814" y="878734"/>
            <a:ext cx="22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 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DAB88D4-752E-4961-82FD-AA91521FF7DF}"/>
              </a:ext>
            </a:extLst>
          </p:cNvPr>
          <p:cNvSpPr/>
          <p:nvPr/>
        </p:nvSpPr>
        <p:spPr>
          <a:xfrm>
            <a:off x="8774392" y="1572264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290CBDB-2045-4191-BDFD-B8B0EFD02BB9}"/>
              </a:ext>
            </a:extLst>
          </p:cNvPr>
          <p:cNvCxnSpPr>
            <a:cxnSpLocks/>
            <a:stCxn id="38" idx="0"/>
            <a:endCxn id="18" idx="2"/>
          </p:cNvCxnSpPr>
          <p:nvPr/>
        </p:nvCxnSpPr>
        <p:spPr>
          <a:xfrm flipH="1" flipV="1">
            <a:off x="8931040" y="5001329"/>
            <a:ext cx="3195" cy="5963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0D47AA6-4EDC-419D-8A97-E200E5B3A339}"/>
              </a:ext>
            </a:extLst>
          </p:cNvPr>
          <p:cNvCxnSpPr>
            <a:cxnSpLocks/>
            <a:stCxn id="18" idx="0"/>
            <a:endCxn id="37" idx="2"/>
          </p:cNvCxnSpPr>
          <p:nvPr/>
        </p:nvCxnSpPr>
        <p:spPr>
          <a:xfrm flipV="1">
            <a:off x="8931040" y="3887011"/>
            <a:ext cx="3196" cy="46412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C3CB919-99B1-46A8-BDA4-F9C776816E23}"/>
              </a:ext>
            </a:extLst>
          </p:cNvPr>
          <p:cNvCxnSpPr>
            <a:cxnSpLocks/>
            <a:stCxn id="37" idx="0"/>
            <a:endCxn id="17" idx="2"/>
          </p:cNvCxnSpPr>
          <p:nvPr/>
        </p:nvCxnSpPr>
        <p:spPr>
          <a:xfrm flipH="1" flipV="1">
            <a:off x="8931039" y="2971209"/>
            <a:ext cx="3197" cy="52602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BFAD8B9-3883-4D09-865F-B53981809E1E}"/>
              </a:ext>
            </a:extLst>
          </p:cNvPr>
          <p:cNvCxnSpPr>
            <a:cxnSpLocks/>
            <a:stCxn id="17" idx="0"/>
            <a:endCxn id="43" idx="4"/>
          </p:cNvCxnSpPr>
          <p:nvPr/>
        </p:nvCxnSpPr>
        <p:spPr>
          <a:xfrm flipV="1">
            <a:off x="8931039" y="1889923"/>
            <a:ext cx="3196" cy="43109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360057D-13E3-44FF-8789-2B95284C2E9D}"/>
              </a:ext>
            </a:extLst>
          </p:cNvPr>
          <p:cNvCxnSpPr>
            <a:cxnSpLocks/>
            <a:stCxn id="43" idx="0"/>
            <a:endCxn id="40" idx="2"/>
          </p:cNvCxnSpPr>
          <p:nvPr/>
        </p:nvCxnSpPr>
        <p:spPr>
          <a:xfrm flipV="1">
            <a:off x="8934235" y="1248066"/>
            <a:ext cx="0" cy="3241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0B3D813-3359-4A5A-B486-3F0CEE354DD2}"/>
              </a:ext>
            </a:extLst>
          </p:cNvPr>
          <p:cNvCxnSpPr>
            <a:cxnSpLocks/>
            <a:stCxn id="38" idx="3"/>
            <a:endCxn id="43" idx="6"/>
          </p:cNvCxnSpPr>
          <p:nvPr/>
        </p:nvCxnSpPr>
        <p:spPr>
          <a:xfrm flipH="1" flipV="1">
            <a:off x="9094077" y="1731094"/>
            <a:ext cx="941579" cy="4051214"/>
          </a:xfrm>
          <a:prstGeom prst="bentConnector3">
            <a:avLst>
              <a:gd name="adj1" fmla="val -8588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2FE13FF4-87E4-4541-B23B-594A6F3194A4}"/>
              </a:ext>
            </a:extLst>
          </p:cNvPr>
          <p:cNvCxnSpPr>
            <a:cxnSpLocks/>
          </p:cNvCxnSpPr>
          <p:nvPr/>
        </p:nvCxnSpPr>
        <p:spPr>
          <a:xfrm flipV="1">
            <a:off x="3769873" y="810126"/>
            <a:ext cx="3523932" cy="3548449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D663A6E0-C876-47F5-9D9F-294567832EA8}"/>
              </a:ext>
            </a:extLst>
          </p:cNvPr>
          <p:cNvCxnSpPr>
            <a:cxnSpLocks/>
          </p:cNvCxnSpPr>
          <p:nvPr/>
        </p:nvCxnSpPr>
        <p:spPr>
          <a:xfrm>
            <a:off x="3742854" y="4753004"/>
            <a:ext cx="3812978" cy="1522455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BAD4E08B-83FE-42D9-91BF-0636DB74B6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84" y="154030"/>
            <a:ext cx="2366986" cy="3764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DE7902E-0165-4CCB-88A6-AA3423DEFB6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513" y="199862"/>
            <a:ext cx="448931" cy="3217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427024-6C24-4D60-8104-89FD9B24739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01857"/>
            <a:ext cx="310046" cy="22703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29D164EE-40A6-4D47-9E34-E5431795E06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338155"/>
            <a:ext cx="310046" cy="227032"/>
          </a:xfrm>
          <a:prstGeom prst="rect">
            <a:avLst/>
          </a:prstGeom>
        </p:spPr>
      </p:pic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B12E5B7-92EB-40AD-BBCB-63CA27AFC05B}"/>
              </a:ext>
            </a:extLst>
          </p:cNvPr>
          <p:cNvSpPr/>
          <p:nvPr/>
        </p:nvSpPr>
        <p:spPr>
          <a:xfrm>
            <a:off x="1473393" y="5530474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multi-headed attention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96A5C93-BBE9-40E3-986D-610E1432F1A3}"/>
              </a:ext>
            </a:extLst>
          </p:cNvPr>
          <p:cNvSpPr/>
          <p:nvPr/>
        </p:nvSpPr>
        <p:spPr>
          <a:xfrm>
            <a:off x="1473393" y="4933879"/>
            <a:ext cx="3007048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6D4D9BD-B713-45FA-9F23-7C0D1F2533A0}"/>
              </a:ext>
            </a:extLst>
          </p:cNvPr>
          <p:cNvSpPr/>
          <p:nvPr/>
        </p:nvSpPr>
        <p:spPr>
          <a:xfrm>
            <a:off x="1473396" y="3247678"/>
            <a:ext cx="3007047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F9D53B3-8471-4D28-B192-C3D6A936F91D}"/>
              </a:ext>
            </a:extLst>
          </p:cNvPr>
          <p:cNvSpPr/>
          <p:nvPr/>
        </p:nvSpPr>
        <p:spPr>
          <a:xfrm>
            <a:off x="1473396" y="2645137"/>
            <a:ext cx="3007047" cy="38977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feed-forward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B99DDFC1-2855-40D4-B6FE-1CE1768C0CB6}"/>
              </a:ext>
            </a:extLst>
          </p:cNvPr>
          <p:cNvSpPr/>
          <p:nvPr/>
        </p:nvSpPr>
        <p:spPr>
          <a:xfrm>
            <a:off x="1473394" y="911380"/>
            <a:ext cx="3007047" cy="3897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layer norm</a:t>
            </a:r>
            <a:endParaRPr lang="zh-CN" altLang="en-US" dirty="0">
              <a:latin typeface="Consolas" panose="020B0609020204030204" pitchFamily="49" charset="0"/>
              <a:cs typeface="Menlo" panose="020B0609030804020204" pitchFamily="49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B9BCB72-473D-405C-85D9-A8869EBBEF0E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2976917" y="5323654"/>
            <a:ext cx="0" cy="20682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68BF7D0-0D43-4466-B1D3-F9ECF813F1DA}"/>
              </a:ext>
            </a:extLst>
          </p:cNvPr>
          <p:cNvCxnSpPr>
            <a:cxnSpLocks/>
            <a:stCxn id="50" idx="0"/>
            <a:endCxn id="77" idx="2"/>
          </p:cNvCxnSpPr>
          <p:nvPr/>
        </p:nvCxnSpPr>
        <p:spPr>
          <a:xfrm flipV="1">
            <a:off x="2976917" y="4753003"/>
            <a:ext cx="1" cy="18087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7EE3E954-52EF-47D5-B7C6-60824A38A80E}"/>
              </a:ext>
            </a:extLst>
          </p:cNvPr>
          <p:cNvSpPr/>
          <p:nvPr/>
        </p:nvSpPr>
        <p:spPr>
          <a:xfrm>
            <a:off x="2817077" y="3846352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411D13C-5210-4BE6-A358-B40AF8BC1AAF}"/>
              </a:ext>
            </a:extLst>
          </p:cNvPr>
          <p:cNvCxnSpPr>
            <a:cxnSpLocks/>
            <a:stCxn id="64" idx="0"/>
            <a:endCxn id="55" idx="2"/>
          </p:cNvCxnSpPr>
          <p:nvPr/>
        </p:nvCxnSpPr>
        <p:spPr>
          <a:xfrm flipV="1">
            <a:off x="2976920" y="3637453"/>
            <a:ext cx="0" cy="208899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B4D2602-5F31-4600-8C6B-C085B2BBF2D8}"/>
              </a:ext>
            </a:extLst>
          </p:cNvPr>
          <p:cNvCxnSpPr>
            <a:cxnSpLocks/>
            <a:stCxn id="55" idx="0"/>
            <a:endCxn id="58" idx="2"/>
          </p:cNvCxnSpPr>
          <p:nvPr/>
        </p:nvCxnSpPr>
        <p:spPr>
          <a:xfrm flipV="1">
            <a:off x="2976920" y="3034912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E209EA7-04BA-4A5A-ADDF-7A1380528309}"/>
              </a:ext>
            </a:extLst>
          </p:cNvPr>
          <p:cNvCxnSpPr>
            <a:cxnSpLocks/>
            <a:stCxn id="58" idx="0"/>
            <a:endCxn id="80" idx="2"/>
          </p:cNvCxnSpPr>
          <p:nvPr/>
        </p:nvCxnSpPr>
        <p:spPr>
          <a:xfrm flipH="1" flipV="1">
            <a:off x="2976917" y="2444894"/>
            <a:ext cx="3" cy="20024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DC978012-35C3-48BB-A2DA-7C32B6C662F4}"/>
              </a:ext>
            </a:extLst>
          </p:cNvPr>
          <p:cNvSpPr/>
          <p:nvPr/>
        </p:nvSpPr>
        <p:spPr>
          <a:xfrm>
            <a:off x="2817075" y="1528920"/>
            <a:ext cx="319685" cy="3176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+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A8963BD-A15F-446C-B6A9-AC7AF3955C82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2976918" y="1301155"/>
            <a:ext cx="0" cy="212002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76A0DFA-DC8C-4A6B-A4D2-2E630D3FAD6D}"/>
              </a:ext>
            </a:extLst>
          </p:cNvPr>
          <p:cNvSpPr txBox="1"/>
          <p:nvPr/>
        </p:nvSpPr>
        <p:spPr>
          <a:xfrm>
            <a:off x="2574322" y="329282"/>
            <a:ext cx="805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C1BC9C3-F983-4CC3-B77E-3CB01BF1F2E0}"/>
              </a:ext>
            </a:extLst>
          </p:cNvPr>
          <p:cNvSpPr txBox="1"/>
          <p:nvPr/>
        </p:nvSpPr>
        <p:spPr>
          <a:xfrm>
            <a:off x="2641439" y="6102496"/>
            <a:ext cx="67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AE0CD84-59C6-4A8B-BAD9-57E332535A55}"/>
              </a:ext>
            </a:extLst>
          </p:cNvPr>
          <p:cNvCxnSpPr>
            <a:cxnSpLocks/>
            <a:stCxn id="73" idx="0"/>
            <a:endCxn id="48" idx="2"/>
          </p:cNvCxnSpPr>
          <p:nvPr/>
        </p:nvCxnSpPr>
        <p:spPr>
          <a:xfrm flipH="1" flipV="1">
            <a:off x="2976917" y="5920249"/>
            <a:ext cx="1" cy="18224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179AB73-5C53-42E5-A00D-01A5BC1D475F}"/>
              </a:ext>
            </a:extLst>
          </p:cNvPr>
          <p:cNvCxnSpPr>
            <a:cxnSpLocks/>
            <a:stCxn id="59" idx="0"/>
            <a:endCxn id="72" idx="2"/>
          </p:cNvCxnSpPr>
          <p:nvPr/>
        </p:nvCxnSpPr>
        <p:spPr>
          <a:xfrm flipV="1">
            <a:off x="2976918" y="698614"/>
            <a:ext cx="0" cy="212766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AA8F67BB-813E-4396-ACC2-7CCBF409B0A4}"/>
              </a:ext>
            </a:extLst>
          </p:cNvPr>
          <p:cNvSpPr/>
          <p:nvPr/>
        </p:nvSpPr>
        <p:spPr>
          <a:xfrm>
            <a:off x="2183962" y="4363228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8AD0AED-4DDE-40EF-9FA0-8CC7B42437AC}"/>
              </a:ext>
            </a:extLst>
          </p:cNvPr>
          <p:cNvCxnSpPr>
            <a:cxnSpLocks/>
            <a:stCxn id="77" idx="0"/>
            <a:endCxn id="64" idx="4"/>
          </p:cNvCxnSpPr>
          <p:nvPr/>
        </p:nvCxnSpPr>
        <p:spPr>
          <a:xfrm flipV="1">
            <a:off x="2976918" y="4164011"/>
            <a:ext cx="2" cy="19921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C7B25A5D-C537-428E-B026-E5C1C1577B80}"/>
              </a:ext>
            </a:extLst>
          </p:cNvPr>
          <p:cNvCxnSpPr>
            <a:cxnSpLocks/>
            <a:stCxn id="73" idx="3"/>
          </p:cNvCxnSpPr>
          <p:nvPr/>
        </p:nvCxnSpPr>
        <p:spPr>
          <a:xfrm flipH="1" flipV="1">
            <a:off x="3136762" y="4027228"/>
            <a:ext cx="175634" cy="2259934"/>
          </a:xfrm>
          <a:prstGeom prst="bentConnector4">
            <a:avLst>
              <a:gd name="adj1" fmla="val -875847"/>
              <a:gd name="adj2" fmla="val 100027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2A69748-B507-4220-8D26-EB4AD14BEC9A}"/>
              </a:ext>
            </a:extLst>
          </p:cNvPr>
          <p:cNvSpPr/>
          <p:nvPr/>
        </p:nvSpPr>
        <p:spPr>
          <a:xfrm>
            <a:off x="2183961" y="2055119"/>
            <a:ext cx="1585912" cy="3897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adapter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5F267AA0-496C-4452-A334-408187BF7F2C}"/>
              </a:ext>
            </a:extLst>
          </p:cNvPr>
          <p:cNvCxnSpPr>
            <a:cxnSpLocks/>
            <a:stCxn id="80" idx="0"/>
            <a:endCxn id="70" idx="4"/>
          </p:cNvCxnSpPr>
          <p:nvPr/>
        </p:nvCxnSpPr>
        <p:spPr>
          <a:xfrm flipV="1">
            <a:off x="2976917" y="1846579"/>
            <a:ext cx="1" cy="208540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C97F1E80-45EA-49B2-9227-C04FECCDF8A4}"/>
              </a:ext>
            </a:extLst>
          </p:cNvPr>
          <p:cNvCxnSpPr>
            <a:cxnSpLocks/>
            <a:stCxn id="55" idx="0"/>
            <a:endCxn id="70" idx="6"/>
          </p:cNvCxnSpPr>
          <p:nvPr/>
        </p:nvCxnSpPr>
        <p:spPr>
          <a:xfrm rot="5400000" flipH="1" flipV="1">
            <a:off x="2276876" y="2387794"/>
            <a:ext cx="1559928" cy="159840"/>
          </a:xfrm>
          <a:prstGeom prst="bentConnector4">
            <a:avLst>
              <a:gd name="adj1" fmla="val 6645"/>
              <a:gd name="adj2" fmla="val 1176608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056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112</Words>
  <Application>Microsoft Office PowerPoint</Application>
  <PresentationFormat>宽屏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宇轩 张</dc:creator>
  <cp:lastModifiedBy>宇轩 张</cp:lastModifiedBy>
  <cp:revision>30</cp:revision>
  <dcterms:created xsi:type="dcterms:W3CDTF">2025-03-07T14:28:53Z</dcterms:created>
  <dcterms:modified xsi:type="dcterms:W3CDTF">2025-03-08T12:38:04Z</dcterms:modified>
</cp:coreProperties>
</file>