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65" r:id="rId3"/>
    <p:sldId id="269" r:id="rId4"/>
    <p:sldId id="270" r:id="rId5"/>
    <p:sldId id="271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0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15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79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73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10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77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612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789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1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773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4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42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57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3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68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5579-79C0-423A-89BE-9D852A949AA1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8D5FE-2D1A-4203-8346-352EFC6B81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956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5956-92A0-0D7C-C2FE-741DAAE4B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28" y="3093522"/>
            <a:ext cx="3912920" cy="997526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自我介紹</a:t>
            </a:r>
          </a:p>
        </p:txBody>
      </p:sp>
    </p:spTree>
    <p:extLst>
      <p:ext uri="{BB962C8B-B14F-4D97-AF65-F5344CB8AC3E}">
        <p14:creationId xmlns:p14="http://schemas.microsoft.com/office/powerpoint/2010/main" val="18287074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目標：</a:t>
            </a:r>
            <a:r>
              <a:rPr lang="zh-TW" altLang="en-US" sz="2400" dirty="0"/>
              <a:t>想要探索所有的世界以及次元，蒐集那些無人發現的奇妙事物</a:t>
            </a:r>
          </a:p>
          <a:p>
            <a:pPr algn="ctr"/>
            <a:endParaRPr lang="zh-TW" altLang="en-US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CEE622E-3D69-492F-09BF-04AFA3AD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189893"/>
            <a:ext cx="4964723" cy="49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6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阻礙：</a:t>
            </a:r>
            <a:r>
              <a:rPr lang="zh-TW" altLang="en-US" sz="2400" dirty="0"/>
              <a:t>每個次元都有特殊的環境，需要花時間適應</a:t>
            </a:r>
          </a:p>
          <a:p>
            <a:pPr algn="ctr"/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40455B-6BCB-D70B-BA6E-E3170CBD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0668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611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努力：</a:t>
            </a:r>
            <a:r>
              <a:rPr lang="zh-TW" altLang="en-US" sz="2400" dirty="0"/>
              <a:t>為了達到目標，我不斷學習，設計各種裝置來幫助我</a:t>
            </a:r>
          </a:p>
          <a:p>
            <a:pPr algn="ctr"/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B90A02-65D1-BCDD-D544-8FE6578B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8" y="1066800"/>
            <a:ext cx="4888522" cy="488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0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結果：</a:t>
            </a:r>
            <a:r>
              <a:rPr lang="zh-TW" altLang="en-US" sz="2400" dirty="0"/>
              <a:t>成功地收集了來自無數次元稀奇古怪的東西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BF5DED-CBA9-90BC-181A-1B27EFEA5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93" y="1019907"/>
            <a:ext cx="5035062" cy="50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82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意外：</a:t>
            </a:r>
            <a:r>
              <a:rPr lang="zh-TW" altLang="en-US" sz="2400" dirty="0"/>
              <a:t>兇猛的生物毫不猶豫地向我發起猛烈攻擊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458AD3-F974-B566-0746-767F0747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066800"/>
            <a:ext cx="5146431" cy="51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5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轉彎：</a:t>
            </a:r>
            <a:r>
              <a:rPr lang="zh-TW" altLang="en-US" sz="2400" dirty="0"/>
              <a:t>多研究這些次元的歷史和生物，避免再次侵犯它們的領地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A51D45-CF24-12EC-7FBA-7D47C7F6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22" y="978877"/>
            <a:ext cx="5310554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82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55AC2-779B-AC34-9F1C-8D25564D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600"/>
            <a:ext cx="10353762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b="1" dirty="0"/>
              <a:t>結局：了解</a:t>
            </a:r>
            <a:r>
              <a:rPr lang="zh-TW" altLang="en-US" sz="2400" dirty="0"/>
              <a:t>探索不僅是尋找物品，更是理解與尊重每一個次元的文化和生命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26CC16-85A0-E9E3-625E-0BD7C1C5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8" y="1066800"/>
            <a:ext cx="5304692" cy="53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5B06-2408-39DB-9F12-A5C38DDA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03937-D1D2-B65B-CD97-DA7E1B27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2228" y="3093522"/>
            <a:ext cx="3912920" cy="997526"/>
          </a:xfrm>
        </p:spPr>
        <p:txBody>
          <a:bodyPr>
            <a:normAutofit/>
          </a:bodyPr>
          <a:lstStyle/>
          <a:p>
            <a:r>
              <a:rPr lang="zh-TW" altLang="en-US" sz="6000" dirty="0"/>
              <a:t>謝謝大家</a:t>
            </a:r>
          </a:p>
        </p:txBody>
      </p:sp>
    </p:spTree>
    <p:extLst>
      <p:ext uri="{BB962C8B-B14F-4D97-AF65-F5344CB8AC3E}">
        <p14:creationId xmlns:p14="http://schemas.microsoft.com/office/powerpoint/2010/main" val="124299871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332</TotalTime>
  <Words>119</Words>
  <Application>Microsoft Office PowerPoint</Application>
  <PresentationFormat>寬螢幕</PresentationFormat>
  <Paragraphs>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自我介紹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昱軒 陳</dc:creator>
  <cp:lastModifiedBy>昱軒 陳</cp:lastModifiedBy>
  <cp:revision>8</cp:revision>
  <dcterms:created xsi:type="dcterms:W3CDTF">2024-10-06T07:19:57Z</dcterms:created>
  <dcterms:modified xsi:type="dcterms:W3CDTF">2024-10-09T09:49:17Z</dcterms:modified>
</cp:coreProperties>
</file>