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3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7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54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32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67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78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62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478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07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83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9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5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48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25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12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16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55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67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DD0487-E332-49B6-A37F-C5F91A3D4890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1853FA-6D88-4DD5-8D05-041AB1763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72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89E1F-5B3E-6FD1-03F9-A43A99777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812" y="2220803"/>
            <a:ext cx="5107297" cy="1828801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冒險故事</a:t>
            </a:r>
          </a:p>
        </p:txBody>
      </p:sp>
    </p:spTree>
    <p:extLst>
      <p:ext uri="{BB962C8B-B14F-4D97-AF65-F5344CB8AC3E}">
        <p14:creationId xmlns:p14="http://schemas.microsoft.com/office/powerpoint/2010/main" val="299188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D95D7-A657-6AA8-8BA2-FAF67D37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20635"/>
            <a:ext cx="10353762" cy="5470566"/>
          </a:xfrm>
        </p:spPr>
        <p:txBody>
          <a:bodyPr/>
          <a:lstStyle/>
          <a:p>
            <a:pPr marL="36900" indent="0" algn="ctr">
              <a:buNone/>
            </a:pPr>
            <a:r>
              <a:rPr lang="zh-TW" altLang="en-US" b="1" dirty="0"/>
              <a:t>目標</a:t>
            </a:r>
            <a:r>
              <a:rPr lang="zh-TW" altLang="en-US" dirty="0"/>
              <a:t>：想要找到一個名為</a:t>
            </a:r>
            <a:r>
              <a:rPr lang="en-US" altLang="zh-TW" dirty="0"/>
              <a:t>『</a:t>
            </a:r>
            <a:r>
              <a:rPr lang="zh-TW" altLang="en-US" dirty="0"/>
              <a:t>靈魂水晶</a:t>
            </a:r>
            <a:r>
              <a:rPr lang="en-US" altLang="zh-TW" dirty="0"/>
              <a:t>』</a:t>
            </a:r>
            <a:r>
              <a:rPr lang="zh-TW" altLang="en-US" dirty="0"/>
              <a:t>的寶物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81DCE7-9B93-5E4C-007B-1CE1CF2F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5" y="902674"/>
            <a:ext cx="53644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D95D7-A657-6AA8-8BA2-FAF67D37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20635"/>
            <a:ext cx="10353762" cy="5470566"/>
          </a:xfrm>
        </p:spPr>
        <p:txBody>
          <a:bodyPr/>
          <a:lstStyle/>
          <a:p>
            <a:pPr marL="36900" indent="0" algn="ctr">
              <a:buNone/>
            </a:pPr>
            <a:r>
              <a:rPr lang="zh-TW" altLang="en-US" b="1" dirty="0"/>
              <a:t>阻礙</a:t>
            </a:r>
            <a:r>
              <a:rPr lang="zh-TW" altLang="en-US" dirty="0"/>
              <a:t>：這條尋找水晶的旅途充滿挑戰。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D2B500-9B3B-4E3A-C548-3A25A55C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68375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91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D95D7-A657-6AA8-8BA2-FAF67D37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20635"/>
            <a:ext cx="10353762" cy="5470566"/>
          </a:xfrm>
        </p:spPr>
        <p:txBody>
          <a:bodyPr/>
          <a:lstStyle/>
          <a:p>
            <a:pPr marL="36900" indent="0" algn="ctr">
              <a:buNone/>
            </a:pPr>
            <a:r>
              <a:rPr lang="zh-TW" altLang="en-US" b="1" dirty="0"/>
              <a:t>努力</a:t>
            </a:r>
            <a:r>
              <a:rPr lang="zh-TW" altLang="en-US" dirty="0"/>
              <a:t>：我學習與當地生物溝通的技巧，希望能獲得他們的幫助。我也建造了庇護所。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4102B0-0BC3-175C-ABF7-284CA8FB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44" y="955674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98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D95D7-A657-6AA8-8BA2-FAF67D37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20635"/>
            <a:ext cx="10353762" cy="5470566"/>
          </a:xfrm>
        </p:spPr>
        <p:txBody>
          <a:bodyPr/>
          <a:lstStyle/>
          <a:p>
            <a:pPr marL="36900" indent="0" algn="ctr">
              <a:buNone/>
            </a:pPr>
            <a:r>
              <a:rPr lang="zh-TW" altLang="en-US" b="1" dirty="0"/>
              <a:t>結果</a:t>
            </a:r>
            <a:r>
              <a:rPr lang="zh-TW" altLang="en-US" dirty="0"/>
              <a:t>：我終於來到了傳說中的靈魂之谷，找到了那個閃耀著光芒的</a:t>
            </a:r>
            <a:r>
              <a:rPr lang="en-US" altLang="zh-TW" dirty="0"/>
              <a:t>『</a:t>
            </a:r>
            <a:r>
              <a:rPr lang="zh-TW" altLang="en-US" dirty="0"/>
              <a:t>靈魂水晶</a:t>
            </a:r>
            <a:r>
              <a:rPr lang="en-US" altLang="zh-TW" dirty="0"/>
              <a:t>』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F58808-5D40-F57F-D1B1-4CEEC52C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914399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10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D95D7-A657-6AA8-8BA2-FAF67D37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20635"/>
            <a:ext cx="10353762" cy="5470566"/>
          </a:xfrm>
        </p:spPr>
        <p:txBody>
          <a:bodyPr/>
          <a:lstStyle/>
          <a:p>
            <a:pPr marL="36900" indent="0" algn="ctr">
              <a:buNone/>
            </a:pPr>
            <a:r>
              <a:rPr lang="zh-TW" altLang="en-US" b="1" dirty="0"/>
              <a:t>意外</a:t>
            </a:r>
            <a:r>
              <a:rPr lang="zh-TW" altLang="en-US" dirty="0"/>
              <a:t>：一隻像獅子般的巨大生物從水晶中現身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3EAF7C-93E5-42F8-72F2-20E012E1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4" y="890336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8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D95D7-A657-6AA8-8BA2-FAF67D37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20635"/>
            <a:ext cx="10353762" cy="5470566"/>
          </a:xfrm>
        </p:spPr>
        <p:txBody>
          <a:bodyPr/>
          <a:lstStyle/>
          <a:p>
            <a:pPr marL="36900" indent="0" algn="ctr">
              <a:buNone/>
            </a:pPr>
            <a:r>
              <a:rPr lang="zh-TW" altLang="en-US" b="1" dirty="0"/>
              <a:t>轉彎</a:t>
            </a:r>
            <a:r>
              <a:rPr lang="zh-TW" altLang="en-US" dirty="0"/>
              <a:t>：我利用閃光石反射出強烈的光芒，吸引猛獸的注意。並趁機擊殺牠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32757B-B982-0651-AEB2-DECDE912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64" y="896706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0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D95D7-A657-6AA8-8BA2-FAF67D37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20635"/>
            <a:ext cx="10353762" cy="5470566"/>
          </a:xfrm>
        </p:spPr>
        <p:txBody>
          <a:bodyPr/>
          <a:lstStyle/>
          <a:p>
            <a:pPr marL="36900" indent="0" algn="ctr">
              <a:buNone/>
            </a:pPr>
            <a:r>
              <a:rPr lang="zh-TW" altLang="en-US" b="1" dirty="0"/>
              <a:t>結局</a:t>
            </a:r>
            <a:r>
              <a:rPr lang="zh-TW" altLang="en-US" dirty="0"/>
              <a:t>：以往被猛獸摧殘的靈魂得到了釋放，重獲自由，靈魂水晶也隨之破裂。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DEEACC-6F61-945F-0C36-01A8D727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17" y="954975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3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6D123-0489-D47B-EDAA-48B71DCA1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96271-FCEF-D2A2-C3CB-9FF66AF72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812" y="2220803"/>
            <a:ext cx="5107297" cy="1828801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1024763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192</TotalTime>
  <Words>134</Words>
  <Application>Microsoft Office PowerPoint</Application>
  <PresentationFormat>寬螢幕</PresentationFormat>
  <Paragraphs>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石板</vt:lpstr>
      <vt:lpstr>冒險故事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昱軒 陳</dc:creator>
  <cp:lastModifiedBy>昱軒 陳</cp:lastModifiedBy>
  <cp:revision>4</cp:revision>
  <dcterms:created xsi:type="dcterms:W3CDTF">2024-10-07T05:28:08Z</dcterms:created>
  <dcterms:modified xsi:type="dcterms:W3CDTF">2024-10-09T08:32:55Z</dcterms:modified>
</cp:coreProperties>
</file>