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B9D7-285A-4FA4-A8F4-EE9FC4E1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469FF-7237-4EEF-9DC8-DD7DDC7A6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5A1FD-83E2-4167-A5BA-B681129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B540B-22A6-4357-A64A-71A3A70D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FCA7-1656-4CD3-B8FB-A277BA61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E197-C89C-408E-AA53-A8A5A475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45863-B896-48AB-AF51-083C0221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3D552-06BC-4B41-96D8-F593BC5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4C098-0F35-4301-91F8-0FA9910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577F-E772-4FE0-BDA9-BBE73E37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40C140-9A83-41D9-92C9-C6CB1BEA2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7453E-29D6-49D5-9C50-5EE54576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5993-6766-4E41-901F-D5FF6C07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D8B20-7714-4061-9524-16ED1A25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4D3AA-7C68-446A-9646-429DABFA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2545-569A-4B4D-8BD6-3D9606D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F7BE0-7CEF-4A3E-BD21-991EA19E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BD946-B80A-4DE3-BDD4-9DFE6030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3E7E3-0338-4037-8990-1E757AF7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6B448-7C36-4997-A9EC-2CBD5DB9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3AAED-0BC9-4583-98FB-FBCBB53A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E8AD6-B6BE-4211-886A-625AFFAA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0C875-0B2A-4B2D-A9B2-0AF84A1C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F1FCE-C7DA-44B5-9770-A54361BC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9D8F8-0945-43F0-9635-1E2648A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1B5FF-2C6C-4410-9E7E-F14B81CB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E2294-58CE-4AD7-B857-09541B30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7B350-647B-453A-9A04-50DA29C27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EED35-DA37-409D-B2FD-BD053276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30BE2-EF89-4204-A56B-EAA69948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8EC78-BEB9-49B4-8862-E3D3B114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B32C9-1591-4B44-9640-063702B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D769B-67C8-49B0-8644-DD1CDE3E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D542C-136A-4F5B-A9D3-C02286D6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E9087-55C2-4A38-A78A-C15CFDAA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63ABE-011C-41C7-A000-ECA9305AE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3CC78B-0CC2-4113-8AB7-3AEAB282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FA75E9-0470-4EA9-9679-21F21DE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20213-6AC9-4082-8872-A853DBF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5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CDA3-B422-4820-8F4F-9BBB9CAA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957F83-F0CA-43F7-BD55-AEBBA69F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5270-4849-4C12-B7D5-6F97DE01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6D69C8-9E26-49C5-B1EC-3AF6777F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3B5B8-6A06-4B68-BAD6-6E75927B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5D57A-D857-40C9-B9EC-3DBFEE46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C463E-9FDF-4220-A563-73778687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2BCA-B27A-4DC1-9269-86A3A4E9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EE2D1-E6D5-45ED-BDF0-8D3E6859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60A05-2C4A-4AD8-972E-F73EC1EA4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29475-8A7F-4BE2-8B5A-10871DB4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E05FD-7527-4015-99E9-33AE0E4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9F213-59A0-45E0-9898-BB5BBF1E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7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3B793-6C6D-46C4-B2FE-4C5FA7DE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93465-F4A6-476B-AFE8-444E2C95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86842-AD2B-4873-911E-B8219937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0BD42-BFF4-4562-A1EE-5953D58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C99D3-5FBD-4E58-90C4-5CBB89E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41431-7B9A-48CB-BBF2-F04DE70F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2C3693-3419-40BA-84EE-93964AC0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D08A4-50CC-48DA-9145-AFAFDCED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7CB76-7F67-4224-891F-7404FD3B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1494-EA48-4C24-9B71-149770F630E3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D4533-021F-4CE0-8364-C92288C61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277AA-3242-468C-910B-99986B2E2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F39C-7E1A-42B5-B57C-B50C39D2E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4A3D-64DE-43D7-ABCE-1886CE366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8ED71-D857-4571-BFAE-FBBF05DB0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6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46A6C-8193-4A25-B514-DFB2DB49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31B7208-46A8-4B94-9236-293BE76FA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36" y="4541"/>
            <a:ext cx="4629316" cy="6172422"/>
          </a:xfrm>
        </p:spPr>
      </p:pic>
    </p:spTree>
    <p:extLst>
      <p:ext uri="{BB962C8B-B14F-4D97-AF65-F5344CB8AC3E}">
        <p14:creationId xmlns:p14="http://schemas.microsoft.com/office/powerpoint/2010/main" val="207697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psychopomp</dc:creator>
  <cp:lastModifiedBy>psychopomp</cp:lastModifiedBy>
  <cp:revision>2</cp:revision>
  <dcterms:created xsi:type="dcterms:W3CDTF">2024-11-06T03:10:10Z</dcterms:created>
  <dcterms:modified xsi:type="dcterms:W3CDTF">2024-11-06T03:19:09Z</dcterms:modified>
</cp:coreProperties>
</file>