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25a6b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25a6b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55e86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55e86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25a6b7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25a6b7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95f10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95f10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124f3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124f3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25a6b7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25a6b7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124f31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124f31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95f10a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95f10a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if you are </a:t>
            </a:r>
            <a:r>
              <a:rPr lang="en"/>
              <a:t>struggling in IDL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Recitation-0j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Struggling with lecture content/quizzes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Struggling with HWs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Overwhelmed in general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Struggling with lecture content/quizzes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Rewatch lectures/recitations on content you are not understanding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Read over piazza posts/questions of corresponding lectures/quizzes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Google the content/review notes in textbook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Ask piazza questions under the corresponding thread (or make a private post if necessary)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you need clarification on what the question is asking, discuss with study group (read syllabus for collaboration policies)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Attend office hours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Contact TAs or Professor Raj for individualized assistance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Struggling with lecture content/quizzes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Struggling with HWs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Overwhelmed in general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Struggling with HWs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START HOMEWORK EARLY. Cannot emphasize this enough - it is unlikely that you will finish in time if you start even 1.5 weeks before the deadline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Read writeup THOROUGHLY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Rewatch lectures/recitations on content you are not understanding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Watch HW bootcamp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Read/ask piazza questions under corresponding HW thread, or make a private post if necessary (model suggestions from TAs can be really helpful)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Struggling with HWs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6.  Read over piazza posts/questions of corresponding contents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7.  Collaborate with study group (read syllabus for collaboration policies)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8.  Attend office hours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9.  For P2s, if performance is not reaching baseline after significant attempts     (10+ hours of work), contact TAs for individualized help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10.  Contact TAs or Professor Raj for individualized assistance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Struggling with lecture content/quizzes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Struggling with HWs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Overwhelmed in general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Overwhelmed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664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This is completely normal for a Deep Learning student. Breathe, leave your laptop, and take a break.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Collaborate and talk with your study group - they might be able to help you with whatever you’re struggling with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Talk to your study group mentor. We promise not to judge you if you need help. Remember that we are here to help you - you are not alone.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Talk to Professor Raj - he’s very accommodating and understanding!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Text into Lean On Me @ CMU: (412)-530-4700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Contact CAPS: 412-268-2922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it’s an emergency, call 800-273-8255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completely normal to feel o</a:t>
            </a:r>
            <a:r>
              <a:rPr lang="en"/>
              <a:t>verwhelmed in this class.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are here for you : )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89550" y="3941775"/>
            <a:ext cx="869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suggest that you save this document as a checklist for future reference.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