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7" r:id="rId2"/>
    <p:sldId id="258" r:id="rId3"/>
    <p:sldId id="259" r:id="rId4"/>
    <p:sldId id="260" r:id="rId5"/>
  </p:sldIdLst>
  <p:sldSz cx="2160588" cy="24368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6480"/>
    <a:srgbClr val="7E533C"/>
    <a:srgbClr val="7B7A8E"/>
    <a:srgbClr val="84E1CE"/>
    <a:srgbClr val="FFC000"/>
    <a:srgbClr val="FF7E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80"/>
    <p:restoredTop sz="96405"/>
  </p:normalViewPr>
  <p:slideViewPr>
    <p:cSldViewPr snapToGrid="0">
      <p:cViewPr>
        <p:scale>
          <a:sx n="317" d="100"/>
          <a:sy n="317" d="100"/>
        </p:scale>
        <p:origin x="7448" y="2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044" y="398803"/>
            <a:ext cx="1836500" cy="848372"/>
          </a:xfrm>
        </p:spPr>
        <p:txBody>
          <a:bodyPr anchor="b"/>
          <a:lstStyle>
            <a:lvl1pPr algn="ctr">
              <a:defRPr sz="141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0074" y="1279891"/>
            <a:ext cx="1620441" cy="588332"/>
          </a:xfrm>
        </p:spPr>
        <p:txBody>
          <a:bodyPr/>
          <a:lstStyle>
            <a:lvl1pPr marL="0" indent="0" algn="ctr">
              <a:buNone/>
              <a:defRPr sz="567"/>
            </a:lvl1pPr>
            <a:lvl2pPr marL="108036" indent="0" algn="ctr">
              <a:buNone/>
              <a:defRPr sz="473"/>
            </a:lvl2pPr>
            <a:lvl3pPr marL="216073" indent="0" algn="ctr">
              <a:buNone/>
              <a:defRPr sz="425"/>
            </a:lvl3pPr>
            <a:lvl4pPr marL="324109" indent="0" algn="ctr">
              <a:buNone/>
              <a:defRPr sz="378"/>
            </a:lvl4pPr>
            <a:lvl5pPr marL="432145" indent="0" algn="ctr">
              <a:buNone/>
              <a:defRPr sz="378"/>
            </a:lvl5pPr>
            <a:lvl6pPr marL="540182" indent="0" algn="ctr">
              <a:buNone/>
              <a:defRPr sz="378"/>
            </a:lvl6pPr>
            <a:lvl7pPr marL="648218" indent="0" algn="ctr">
              <a:buNone/>
              <a:defRPr sz="378"/>
            </a:lvl7pPr>
            <a:lvl8pPr marL="756255" indent="0" algn="ctr">
              <a:buNone/>
              <a:defRPr sz="378"/>
            </a:lvl8pPr>
            <a:lvl9pPr marL="864291" indent="0" algn="ctr">
              <a:buNone/>
              <a:defRPr sz="37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9D2F4-6148-AC44-B9C4-3162A0EB1D72}" type="datetimeFigureOut">
              <a:rPr lang="en-GB" smtClean="0"/>
              <a:t>30/11/2024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A5E47-FE7E-5E4A-A694-CBE09C7E82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3878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9D2F4-6148-AC44-B9C4-3162A0EB1D72}" type="datetimeFigureOut">
              <a:rPr lang="en-GB" smtClean="0"/>
              <a:t>30/11/2024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A5E47-FE7E-5E4A-A694-CBE09C7E82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928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46171" y="129738"/>
            <a:ext cx="465877" cy="206508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541" y="129738"/>
            <a:ext cx="1370623" cy="206508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9D2F4-6148-AC44-B9C4-3162A0EB1D72}" type="datetimeFigureOut">
              <a:rPr lang="en-GB" smtClean="0"/>
              <a:t>30/11/2024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A5E47-FE7E-5E4A-A694-CBE09C7E82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8519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9D2F4-6148-AC44-B9C4-3162A0EB1D72}" type="datetimeFigureOut">
              <a:rPr lang="en-GB" smtClean="0"/>
              <a:t>30/11/2024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A5E47-FE7E-5E4A-A694-CBE09C7E82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9662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415" y="607512"/>
            <a:ext cx="1863507" cy="1013646"/>
          </a:xfrm>
        </p:spPr>
        <p:txBody>
          <a:bodyPr anchor="b"/>
          <a:lstStyle>
            <a:lvl1pPr>
              <a:defRPr sz="141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415" y="1630747"/>
            <a:ext cx="1863507" cy="533053"/>
          </a:xfrm>
        </p:spPr>
        <p:txBody>
          <a:bodyPr/>
          <a:lstStyle>
            <a:lvl1pPr marL="0" indent="0">
              <a:buNone/>
              <a:defRPr sz="567">
                <a:solidFill>
                  <a:schemeClr val="tx1"/>
                </a:solidFill>
              </a:defRPr>
            </a:lvl1pPr>
            <a:lvl2pPr marL="108036" indent="0">
              <a:buNone/>
              <a:defRPr sz="473">
                <a:solidFill>
                  <a:schemeClr val="tx1">
                    <a:tint val="75000"/>
                  </a:schemeClr>
                </a:solidFill>
              </a:defRPr>
            </a:lvl2pPr>
            <a:lvl3pPr marL="216073" indent="0">
              <a:buNone/>
              <a:defRPr sz="425">
                <a:solidFill>
                  <a:schemeClr val="tx1">
                    <a:tint val="75000"/>
                  </a:schemeClr>
                </a:solidFill>
              </a:defRPr>
            </a:lvl3pPr>
            <a:lvl4pPr marL="324109" indent="0">
              <a:buNone/>
              <a:defRPr sz="378">
                <a:solidFill>
                  <a:schemeClr val="tx1">
                    <a:tint val="75000"/>
                  </a:schemeClr>
                </a:solidFill>
              </a:defRPr>
            </a:lvl4pPr>
            <a:lvl5pPr marL="432145" indent="0">
              <a:buNone/>
              <a:defRPr sz="378">
                <a:solidFill>
                  <a:schemeClr val="tx1">
                    <a:tint val="75000"/>
                  </a:schemeClr>
                </a:solidFill>
              </a:defRPr>
            </a:lvl5pPr>
            <a:lvl6pPr marL="540182" indent="0">
              <a:buNone/>
              <a:defRPr sz="378">
                <a:solidFill>
                  <a:schemeClr val="tx1">
                    <a:tint val="75000"/>
                  </a:schemeClr>
                </a:solidFill>
              </a:defRPr>
            </a:lvl6pPr>
            <a:lvl7pPr marL="648218" indent="0">
              <a:buNone/>
              <a:defRPr sz="378">
                <a:solidFill>
                  <a:schemeClr val="tx1">
                    <a:tint val="75000"/>
                  </a:schemeClr>
                </a:solidFill>
              </a:defRPr>
            </a:lvl7pPr>
            <a:lvl8pPr marL="756255" indent="0">
              <a:buNone/>
              <a:defRPr sz="378">
                <a:solidFill>
                  <a:schemeClr val="tx1">
                    <a:tint val="75000"/>
                  </a:schemeClr>
                </a:solidFill>
              </a:defRPr>
            </a:lvl8pPr>
            <a:lvl9pPr marL="864291" indent="0">
              <a:buNone/>
              <a:defRPr sz="37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9D2F4-6148-AC44-B9C4-3162A0EB1D72}" type="datetimeFigureOut">
              <a:rPr lang="en-GB" smtClean="0"/>
              <a:t>30/11/2024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A5E47-FE7E-5E4A-A694-CBE09C7E82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7982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540" y="648689"/>
            <a:ext cx="918250" cy="15461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3798" y="648689"/>
            <a:ext cx="918250" cy="15461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9D2F4-6148-AC44-B9C4-3162A0EB1D72}" type="datetimeFigureOut">
              <a:rPr lang="en-GB" smtClean="0"/>
              <a:t>30/11/2024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A5E47-FE7E-5E4A-A694-CBE09C7E82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0610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822" y="129738"/>
            <a:ext cx="1863507" cy="4710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822" y="597358"/>
            <a:ext cx="914030" cy="292756"/>
          </a:xfrm>
        </p:spPr>
        <p:txBody>
          <a:bodyPr anchor="b"/>
          <a:lstStyle>
            <a:lvl1pPr marL="0" indent="0">
              <a:buNone/>
              <a:defRPr sz="567" b="1"/>
            </a:lvl1pPr>
            <a:lvl2pPr marL="108036" indent="0">
              <a:buNone/>
              <a:defRPr sz="473" b="1"/>
            </a:lvl2pPr>
            <a:lvl3pPr marL="216073" indent="0">
              <a:buNone/>
              <a:defRPr sz="425" b="1"/>
            </a:lvl3pPr>
            <a:lvl4pPr marL="324109" indent="0">
              <a:buNone/>
              <a:defRPr sz="378" b="1"/>
            </a:lvl4pPr>
            <a:lvl5pPr marL="432145" indent="0">
              <a:buNone/>
              <a:defRPr sz="378" b="1"/>
            </a:lvl5pPr>
            <a:lvl6pPr marL="540182" indent="0">
              <a:buNone/>
              <a:defRPr sz="378" b="1"/>
            </a:lvl6pPr>
            <a:lvl7pPr marL="648218" indent="0">
              <a:buNone/>
              <a:defRPr sz="378" b="1"/>
            </a:lvl7pPr>
            <a:lvl8pPr marL="756255" indent="0">
              <a:buNone/>
              <a:defRPr sz="378" b="1"/>
            </a:lvl8pPr>
            <a:lvl9pPr marL="864291" indent="0">
              <a:buNone/>
              <a:defRPr sz="37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822" y="890114"/>
            <a:ext cx="914030" cy="13092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3798" y="597358"/>
            <a:ext cx="918531" cy="292756"/>
          </a:xfrm>
        </p:spPr>
        <p:txBody>
          <a:bodyPr anchor="b"/>
          <a:lstStyle>
            <a:lvl1pPr marL="0" indent="0">
              <a:buNone/>
              <a:defRPr sz="567" b="1"/>
            </a:lvl1pPr>
            <a:lvl2pPr marL="108036" indent="0">
              <a:buNone/>
              <a:defRPr sz="473" b="1"/>
            </a:lvl2pPr>
            <a:lvl3pPr marL="216073" indent="0">
              <a:buNone/>
              <a:defRPr sz="425" b="1"/>
            </a:lvl3pPr>
            <a:lvl4pPr marL="324109" indent="0">
              <a:buNone/>
              <a:defRPr sz="378" b="1"/>
            </a:lvl4pPr>
            <a:lvl5pPr marL="432145" indent="0">
              <a:buNone/>
              <a:defRPr sz="378" b="1"/>
            </a:lvl5pPr>
            <a:lvl6pPr marL="540182" indent="0">
              <a:buNone/>
              <a:defRPr sz="378" b="1"/>
            </a:lvl6pPr>
            <a:lvl7pPr marL="648218" indent="0">
              <a:buNone/>
              <a:defRPr sz="378" b="1"/>
            </a:lvl7pPr>
            <a:lvl8pPr marL="756255" indent="0">
              <a:buNone/>
              <a:defRPr sz="378" b="1"/>
            </a:lvl8pPr>
            <a:lvl9pPr marL="864291" indent="0">
              <a:buNone/>
              <a:defRPr sz="37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3798" y="890114"/>
            <a:ext cx="918531" cy="13092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9D2F4-6148-AC44-B9C4-3162A0EB1D72}" type="datetimeFigureOut">
              <a:rPr lang="en-GB" smtClean="0"/>
              <a:t>30/11/2024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A5E47-FE7E-5E4A-A694-CBE09C7E82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704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9D2F4-6148-AC44-B9C4-3162A0EB1D72}" type="datetimeFigureOut">
              <a:rPr lang="en-GB" smtClean="0"/>
              <a:t>30/11/2024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A5E47-FE7E-5E4A-A694-CBE09C7E82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8782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9D2F4-6148-AC44-B9C4-3162A0EB1D72}" type="datetimeFigureOut">
              <a:rPr lang="en-GB" smtClean="0"/>
              <a:t>30/11/2024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A5E47-FE7E-5E4A-A694-CBE09C7E82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6822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822" y="162454"/>
            <a:ext cx="696846" cy="568590"/>
          </a:xfrm>
        </p:spPr>
        <p:txBody>
          <a:bodyPr anchor="b"/>
          <a:lstStyle>
            <a:lvl1pPr>
              <a:defRPr sz="75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8531" y="350856"/>
            <a:ext cx="1093798" cy="1731717"/>
          </a:xfrm>
        </p:spPr>
        <p:txBody>
          <a:bodyPr/>
          <a:lstStyle>
            <a:lvl1pPr>
              <a:defRPr sz="756"/>
            </a:lvl1pPr>
            <a:lvl2pPr>
              <a:defRPr sz="662"/>
            </a:lvl2pPr>
            <a:lvl3pPr>
              <a:defRPr sz="567"/>
            </a:lvl3pPr>
            <a:lvl4pPr>
              <a:defRPr sz="473"/>
            </a:lvl4pPr>
            <a:lvl5pPr>
              <a:defRPr sz="473"/>
            </a:lvl5pPr>
            <a:lvl6pPr>
              <a:defRPr sz="473"/>
            </a:lvl6pPr>
            <a:lvl7pPr>
              <a:defRPr sz="473"/>
            </a:lvl7pPr>
            <a:lvl8pPr>
              <a:defRPr sz="473"/>
            </a:lvl8pPr>
            <a:lvl9pPr>
              <a:defRPr sz="47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822" y="731044"/>
            <a:ext cx="696846" cy="1354349"/>
          </a:xfrm>
        </p:spPr>
        <p:txBody>
          <a:bodyPr/>
          <a:lstStyle>
            <a:lvl1pPr marL="0" indent="0">
              <a:buNone/>
              <a:defRPr sz="378"/>
            </a:lvl1pPr>
            <a:lvl2pPr marL="108036" indent="0">
              <a:buNone/>
              <a:defRPr sz="331"/>
            </a:lvl2pPr>
            <a:lvl3pPr marL="216073" indent="0">
              <a:buNone/>
              <a:defRPr sz="284"/>
            </a:lvl3pPr>
            <a:lvl4pPr marL="324109" indent="0">
              <a:buNone/>
              <a:defRPr sz="236"/>
            </a:lvl4pPr>
            <a:lvl5pPr marL="432145" indent="0">
              <a:buNone/>
              <a:defRPr sz="236"/>
            </a:lvl5pPr>
            <a:lvl6pPr marL="540182" indent="0">
              <a:buNone/>
              <a:defRPr sz="236"/>
            </a:lvl6pPr>
            <a:lvl7pPr marL="648218" indent="0">
              <a:buNone/>
              <a:defRPr sz="236"/>
            </a:lvl7pPr>
            <a:lvl8pPr marL="756255" indent="0">
              <a:buNone/>
              <a:defRPr sz="236"/>
            </a:lvl8pPr>
            <a:lvl9pPr marL="864291" indent="0">
              <a:buNone/>
              <a:defRPr sz="23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9D2F4-6148-AC44-B9C4-3162A0EB1D72}" type="datetimeFigureOut">
              <a:rPr lang="en-GB" smtClean="0"/>
              <a:t>30/11/2024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A5E47-FE7E-5E4A-A694-CBE09C7E82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2662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822" y="162454"/>
            <a:ext cx="696846" cy="568590"/>
          </a:xfrm>
        </p:spPr>
        <p:txBody>
          <a:bodyPr anchor="b"/>
          <a:lstStyle>
            <a:lvl1pPr>
              <a:defRPr sz="75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8531" y="350856"/>
            <a:ext cx="1093798" cy="1731717"/>
          </a:xfrm>
        </p:spPr>
        <p:txBody>
          <a:bodyPr anchor="t"/>
          <a:lstStyle>
            <a:lvl1pPr marL="0" indent="0">
              <a:buNone/>
              <a:defRPr sz="756"/>
            </a:lvl1pPr>
            <a:lvl2pPr marL="108036" indent="0">
              <a:buNone/>
              <a:defRPr sz="662"/>
            </a:lvl2pPr>
            <a:lvl3pPr marL="216073" indent="0">
              <a:buNone/>
              <a:defRPr sz="567"/>
            </a:lvl3pPr>
            <a:lvl4pPr marL="324109" indent="0">
              <a:buNone/>
              <a:defRPr sz="473"/>
            </a:lvl4pPr>
            <a:lvl5pPr marL="432145" indent="0">
              <a:buNone/>
              <a:defRPr sz="473"/>
            </a:lvl5pPr>
            <a:lvl6pPr marL="540182" indent="0">
              <a:buNone/>
              <a:defRPr sz="473"/>
            </a:lvl6pPr>
            <a:lvl7pPr marL="648218" indent="0">
              <a:buNone/>
              <a:defRPr sz="473"/>
            </a:lvl7pPr>
            <a:lvl8pPr marL="756255" indent="0">
              <a:buNone/>
              <a:defRPr sz="473"/>
            </a:lvl8pPr>
            <a:lvl9pPr marL="864291" indent="0">
              <a:buNone/>
              <a:defRPr sz="47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822" y="731044"/>
            <a:ext cx="696846" cy="1354349"/>
          </a:xfrm>
        </p:spPr>
        <p:txBody>
          <a:bodyPr/>
          <a:lstStyle>
            <a:lvl1pPr marL="0" indent="0">
              <a:buNone/>
              <a:defRPr sz="378"/>
            </a:lvl1pPr>
            <a:lvl2pPr marL="108036" indent="0">
              <a:buNone/>
              <a:defRPr sz="331"/>
            </a:lvl2pPr>
            <a:lvl3pPr marL="216073" indent="0">
              <a:buNone/>
              <a:defRPr sz="284"/>
            </a:lvl3pPr>
            <a:lvl4pPr marL="324109" indent="0">
              <a:buNone/>
              <a:defRPr sz="236"/>
            </a:lvl4pPr>
            <a:lvl5pPr marL="432145" indent="0">
              <a:buNone/>
              <a:defRPr sz="236"/>
            </a:lvl5pPr>
            <a:lvl6pPr marL="540182" indent="0">
              <a:buNone/>
              <a:defRPr sz="236"/>
            </a:lvl6pPr>
            <a:lvl7pPr marL="648218" indent="0">
              <a:buNone/>
              <a:defRPr sz="236"/>
            </a:lvl7pPr>
            <a:lvl8pPr marL="756255" indent="0">
              <a:buNone/>
              <a:defRPr sz="236"/>
            </a:lvl8pPr>
            <a:lvl9pPr marL="864291" indent="0">
              <a:buNone/>
              <a:defRPr sz="23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9D2F4-6148-AC44-B9C4-3162A0EB1D72}" type="datetimeFigureOut">
              <a:rPr lang="en-GB" smtClean="0"/>
              <a:t>30/11/2024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A5E47-FE7E-5E4A-A694-CBE09C7E82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7329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541" y="129738"/>
            <a:ext cx="1863507" cy="4710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541" y="648689"/>
            <a:ext cx="1863507" cy="15461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8541" y="2258565"/>
            <a:ext cx="486132" cy="1297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89D2F4-6148-AC44-B9C4-3162A0EB1D72}" type="datetimeFigureOut">
              <a:rPr lang="en-GB" smtClean="0"/>
              <a:t>30/11/2024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5695" y="2258565"/>
            <a:ext cx="729198" cy="1297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5915" y="2258565"/>
            <a:ext cx="486132" cy="1297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1A5E47-FE7E-5E4A-A694-CBE09C7E82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6055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216073" rtl="0" eaLnBrk="1" latinLnBrk="0" hangingPunct="1">
        <a:lnSpc>
          <a:spcPct val="90000"/>
        </a:lnSpc>
        <a:spcBef>
          <a:spcPct val="0"/>
        </a:spcBef>
        <a:buNone/>
        <a:defRPr sz="10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4018" indent="-54018" algn="l" defTabSz="21607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662" kern="1200">
          <a:solidFill>
            <a:schemeClr val="tx1"/>
          </a:solidFill>
          <a:latin typeface="+mn-lt"/>
          <a:ea typeface="+mn-ea"/>
          <a:cs typeface="+mn-cs"/>
        </a:defRPr>
      </a:lvl1pPr>
      <a:lvl2pPr marL="162055" indent="-54018" algn="l" defTabSz="216073" rtl="0" eaLnBrk="1" latinLnBrk="0" hangingPunct="1">
        <a:lnSpc>
          <a:spcPct val="90000"/>
        </a:lnSpc>
        <a:spcBef>
          <a:spcPts val="118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2pPr>
      <a:lvl3pPr marL="270091" indent="-54018" algn="l" defTabSz="216073" rtl="0" eaLnBrk="1" latinLnBrk="0" hangingPunct="1">
        <a:lnSpc>
          <a:spcPct val="90000"/>
        </a:lnSpc>
        <a:spcBef>
          <a:spcPts val="118"/>
        </a:spcBef>
        <a:buFont typeface="Arial" panose="020B0604020202020204" pitchFamily="34" charset="0"/>
        <a:buChar char="•"/>
        <a:defRPr sz="473" kern="1200">
          <a:solidFill>
            <a:schemeClr val="tx1"/>
          </a:solidFill>
          <a:latin typeface="+mn-lt"/>
          <a:ea typeface="+mn-ea"/>
          <a:cs typeface="+mn-cs"/>
        </a:defRPr>
      </a:lvl3pPr>
      <a:lvl4pPr marL="378127" indent="-54018" algn="l" defTabSz="216073" rtl="0" eaLnBrk="1" latinLnBrk="0" hangingPunct="1">
        <a:lnSpc>
          <a:spcPct val="90000"/>
        </a:lnSpc>
        <a:spcBef>
          <a:spcPts val="118"/>
        </a:spcBef>
        <a:buFont typeface="Arial" panose="020B0604020202020204" pitchFamily="34" charset="0"/>
        <a:buChar char="•"/>
        <a:defRPr sz="425" kern="1200">
          <a:solidFill>
            <a:schemeClr val="tx1"/>
          </a:solidFill>
          <a:latin typeface="+mn-lt"/>
          <a:ea typeface="+mn-ea"/>
          <a:cs typeface="+mn-cs"/>
        </a:defRPr>
      </a:lvl4pPr>
      <a:lvl5pPr marL="486164" indent="-54018" algn="l" defTabSz="216073" rtl="0" eaLnBrk="1" latinLnBrk="0" hangingPunct="1">
        <a:lnSpc>
          <a:spcPct val="90000"/>
        </a:lnSpc>
        <a:spcBef>
          <a:spcPts val="118"/>
        </a:spcBef>
        <a:buFont typeface="Arial" panose="020B0604020202020204" pitchFamily="34" charset="0"/>
        <a:buChar char="•"/>
        <a:defRPr sz="425" kern="1200">
          <a:solidFill>
            <a:schemeClr val="tx1"/>
          </a:solidFill>
          <a:latin typeface="+mn-lt"/>
          <a:ea typeface="+mn-ea"/>
          <a:cs typeface="+mn-cs"/>
        </a:defRPr>
      </a:lvl5pPr>
      <a:lvl6pPr marL="594200" indent="-54018" algn="l" defTabSz="216073" rtl="0" eaLnBrk="1" latinLnBrk="0" hangingPunct="1">
        <a:lnSpc>
          <a:spcPct val="90000"/>
        </a:lnSpc>
        <a:spcBef>
          <a:spcPts val="118"/>
        </a:spcBef>
        <a:buFont typeface="Arial" panose="020B0604020202020204" pitchFamily="34" charset="0"/>
        <a:buChar char="•"/>
        <a:defRPr sz="425" kern="1200">
          <a:solidFill>
            <a:schemeClr val="tx1"/>
          </a:solidFill>
          <a:latin typeface="+mn-lt"/>
          <a:ea typeface="+mn-ea"/>
          <a:cs typeface="+mn-cs"/>
        </a:defRPr>
      </a:lvl6pPr>
      <a:lvl7pPr marL="702236" indent="-54018" algn="l" defTabSz="216073" rtl="0" eaLnBrk="1" latinLnBrk="0" hangingPunct="1">
        <a:lnSpc>
          <a:spcPct val="90000"/>
        </a:lnSpc>
        <a:spcBef>
          <a:spcPts val="118"/>
        </a:spcBef>
        <a:buFont typeface="Arial" panose="020B0604020202020204" pitchFamily="34" charset="0"/>
        <a:buChar char="•"/>
        <a:defRPr sz="425" kern="1200">
          <a:solidFill>
            <a:schemeClr val="tx1"/>
          </a:solidFill>
          <a:latin typeface="+mn-lt"/>
          <a:ea typeface="+mn-ea"/>
          <a:cs typeface="+mn-cs"/>
        </a:defRPr>
      </a:lvl7pPr>
      <a:lvl8pPr marL="810273" indent="-54018" algn="l" defTabSz="216073" rtl="0" eaLnBrk="1" latinLnBrk="0" hangingPunct="1">
        <a:lnSpc>
          <a:spcPct val="90000"/>
        </a:lnSpc>
        <a:spcBef>
          <a:spcPts val="118"/>
        </a:spcBef>
        <a:buFont typeface="Arial" panose="020B0604020202020204" pitchFamily="34" charset="0"/>
        <a:buChar char="•"/>
        <a:defRPr sz="425" kern="1200">
          <a:solidFill>
            <a:schemeClr val="tx1"/>
          </a:solidFill>
          <a:latin typeface="+mn-lt"/>
          <a:ea typeface="+mn-ea"/>
          <a:cs typeface="+mn-cs"/>
        </a:defRPr>
      </a:lvl8pPr>
      <a:lvl9pPr marL="918309" indent="-54018" algn="l" defTabSz="216073" rtl="0" eaLnBrk="1" latinLnBrk="0" hangingPunct="1">
        <a:lnSpc>
          <a:spcPct val="90000"/>
        </a:lnSpc>
        <a:spcBef>
          <a:spcPts val="118"/>
        </a:spcBef>
        <a:buFont typeface="Arial" panose="020B0604020202020204" pitchFamily="34" charset="0"/>
        <a:buChar char="•"/>
        <a:defRPr sz="4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6073" rtl="0" eaLnBrk="1" latinLnBrk="0" hangingPunct="1">
        <a:defRPr sz="425" kern="1200">
          <a:solidFill>
            <a:schemeClr val="tx1"/>
          </a:solidFill>
          <a:latin typeface="+mn-lt"/>
          <a:ea typeface="+mn-ea"/>
          <a:cs typeface="+mn-cs"/>
        </a:defRPr>
      </a:lvl1pPr>
      <a:lvl2pPr marL="108036" algn="l" defTabSz="216073" rtl="0" eaLnBrk="1" latinLnBrk="0" hangingPunct="1">
        <a:defRPr sz="425" kern="1200">
          <a:solidFill>
            <a:schemeClr val="tx1"/>
          </a:solidFill>
          <a:latin typeface="+mn-lt"/>
          <a:ea typeface="+mn-ea"/>
          <a:cs typeface="+mn-cs"/>
        </a:defRPr>
      </a:lvl2pPr>
      <a:lvl3pPr marL="216073" algn="l" defTabSz="216073" rtl="0" eaLnBrk="1" latinLnBrk="0" hangingPunct="1">
        <a:defRPr sz="425" kern="1200">
          <a:solidFill>
            <a:schemeClr val="tx1"/>
          </a:solidFill>
          <a:latin typeface="+mn-lt"/>
          <a:ea typeface="+mn-ea"/>
          <a:cs typeface="+mn-cs"/>
        </a:defRPr>
      </a:lvl3pPr>
      <a:lvl4pPr marL="324109" algn="l" defTabSz="216073" rtl="0" eaLnBrk="1" latinLnBrk="0" hangingPunct="1">
        <a:defRPr sz="425" kern="1200">
          <a:solidFill>
            <a:schemeClr val="tx1"/>
          </a:solidFill>
          <a:latin typeface="+mn-lt"/>
          <a:ea typeface="+mn-ea"/>
          <a:cs typeface="+mn-cs"/>
        </a:defRPr>
      </a:lvl4pPr>
      <a:lvl5pPr marL="432145" algn="l" defTabSz="216073" rtl="0" eaLnBrk="1" latinLnBrk="0" hangingPunct="1">
        <a:defRPr sz="425" kern="1200">
          <a:solidFill>
            <a:schemeClr val="tx1"/>
          </a:solidFill>
          <a:latin typeface="+mn-lt"/>
          <a:ea typeface="+mn-ea"/>
          <a:cs typeface="+mn-cs"/>
        </a:defRPr>
      </a:lvl5pPr>
      <a:lvl6pPr marL="540182" algn="l" defTabSz="216073" rtl="0" eaLnBrk="1" latinLnBrk="0" hangingPunct="1">
        <a:defRPr sz="425" kern="1200">
          <a:solidFill>
            <a:schemeClr val="tx1"/>
          </a:solidFill>
          <a:latin typeface="+mn-lt"/>
          <a:ea typeface="+mn-ea"/>
          <a:cs typeface="+mn-cs"/>
        </a:defRPr>
      </a:lvl6pPr>
      <a:lvl7pPr marL="648218" algn="l" defTabSz="216073" rtl="0" eaLnBrk="1" latinLnBrk="0" hangingPunct="1">
        <a:defRPr sz="425" kern="1200">
          <a:solidFill>
            <a:schemeClr val="tx1"/>
          </a:solidFill>
          <a:latin typeface="+mn-lt"/>
          <a:ea typeface="+mn-ea"/>
          <a:cs typeface="+mn-cs"/>
        </a:defRPr>
      </a:lvl7pPr>
      <a:lvl8pPr marL="756255" algn="l" defTabSz="216073" rtl="0" eaLnBrk="1" latinLnBrk="0" hangingPunct="1">
        <a:defRPr sz="425" kern="1200">
          <a:solidFill>
            <a:schemeClr val="tx1"/>
          </a:solidFill>
          <a:latin typeface="+mn-lt"/>
          <a:ea typeface="+mn-ea"/>
          <a:cs typeface="+mn-cs"/>
        </a:defRPr>
      </a:lvl8pPr>
      <a:lvl9pPr marL="864291" algn="l" defTabSz="216073" rtl="0" eaLnBrk="1" latinLnBrk="0" hangingPunct="1">
        <a:defRPr sz="4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Picture 62">
            <a:extLst>
              <a:ext uri="{FF2B5EF4-FFF2-40B4-BE49-F238E27FC236}">
                <a16:creationId xmlns:a16="http://schemas.microsoft.com/office/drawing/2014/main" id="{BE9DCFE6-58E5-53B9-DD93-5DFF963D0F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454" t="69898" r="54329" b="8640"/>
          <a:stretch/>
        </p:blipFill>
        <p:spPr>
          <a:xfrm>
            <a:off x="1293240" y="1851072"/>
            <a:ext cx="870331" cy="528496"/>
          </a:xfrm>
          <a:prstGeom prst="rect">
            <a:avLst/>
          </a:prstGeom>
        </p:spPr>
      </p:pic>
      <p:sp>
        <p:nvSpPr>
          <p:cNvPr id="52" name="Rectangle 51">
            <a:extLst>
              <a:ext uri="{FF2B5EF4-FFF2-40B4-BE49-F238E27FC236}">
                <a16:creationId xmlns:a16="http://schemas.microsoft.com/office/drawing/2014/main" id="{798C28D0-AD19-E0FB-9EE0-ADD93ED91C96}"/>
              </a:ext>
            </a:extLst>
          </p:cNvPr>
          <p:cNvSpPr/>
          <p:nvPr/>
        </p:nvSpPr>
        <p:spPr>
          <a:xfrm>
            <a:off x="-84529" y="39525"/>
            <a:ext cx="609600" cy="3079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1ED21FB-2DC5-7F68-153D-97D81441A3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9282" r="91333" b="10936"/>
          <a:stretch/>
        </p:blipFill>
        <p:spPr>
          <a:xfrm>
            <a:off x="104907" y="1821333"/>
            <a:ext cx="482058" cy="504842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BE44E1A3-41C2-4B33-31D8-F193DBD8AE3A}"/>
              </a:ext>
            </a:extLst>
          </p:cNvPr>
          <p:cNvGrpSpPr/>
          <p:nvPr/>
        </p:nvGrpSpPr>
        <p:grpSpPr>
          <a:xfrm>
            <a:off x="3236" y="180700"/>
            <a:ext cx="766964" cy="674570"/>
            <a:chOff x="1834027" y="2172752"/>
            <a:chExt cx="766964" cy="702886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A343918F-3C84-8267-CF7D-632D1C482FCE}"/>
                </a:ext>
              </a:extLst>
            </p:cNvPr>
            <p:cNvGrpSpPr/>
            <p:nvPr/>
          </p:nvGrpSpPr>
          <p:grpSpPr>
            <a:xfrm>
              <a:off x="1834027" y="2172752"/>
              <a:ext cx="686406" cy="466030"/>
              <a:chOff x="710157" y="4684066"/>
              <a:chExt cx="1584526" cy="1022900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6F0F6DBD-B6DB-7930-43DA-29CE2005A78E}"/>
                  </a:ext>
                </a:extLst>
              </p:cNvPr>
              <p:cNvSpPr/>
              <p:nvPr/>
            </p:nvSpPr>
            <p:spPr>
              <a:xfrm>
                <a:off x="1038189" y="5421623"/>
                <a:ext cx="1256494" cy="285343"/>
              </a:xfrm>
              <a:prstGeom prst="rect">
                <a:avLst/>
              </a:prstGeom>
              <a:gradFill flip="none" rotWithShape="1">
                <a:gsLst>
                  <a:gs pos="0">
                    <a:srgbClr val="D1CECE">
                      <a:shade val="30000"/>
                      <a:satMod val="115000"/>
                    </a:srgbClr>
                  </a:gs>
                  <a:gs pos="50000">
                    <a:srgbClr val="D1CECE">
                      <a:shade val="67500"/>
                      <a:satMod val="115000"/>
                    </a:srgbClr>
                  </a:gs>
                  <a:gs pos="100000">
                    <a:srgbClr val="D1CECE">
                      <a:shade val="100000"/>
                      <a:satMod val="115000"/>
                    </a:srgbClr>
                  </a:gs>
                </a:gsLst>
                <a:lin ang="13500000" scaled="1"/>
                <a:tileRect/>
              </a:gradFill>
              <a:ln w="127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en-GB" sz="90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2D62347C-1315-898B-8232-685CC6D95002}"/>
                  </a:ext>
                </a:extLst>
              </p:cNvPr>
              <p:cNvGrpSpPr/>
              <p:nvPr/>
            </p:nvGrpSpPr>
            <p:grpSpPr>
              <a:xfrm>
                <a:off x="710157" y="4684066"/>
                <a:ext cx="1251653" cy="896527"/>
                <a:chOff x="4195277" y="1364558"/>
                <a:chExt cx="1251653" cy="896527"/>
              </a:xfrm>
            </p:grpSpPr>
            <p:sp>
              <p:nvSpPr>
                <p:cNvPr id="8" name="Cube 7">
                  <a:extLst>
                    <a:ext uri="{FF2B5EF4-FFF2-40B4-BE49-F238E27FC236}">
                      <a16:creationId xmlns:a16="http://schemas.microsoft.com/office/drawing/2014/main" id="{A3FA8EDC-9638-4B7B-6413-C971B94092A0}"/>
                    </a:ext>
                  </a:extLst>
                </p:cNvPr>
                <p:cNvSpPr/>
                <p:nvPr/>
              </p:nvSpPr>
              <p:spPr>
                <a:xfrm>
                  <a:off x="4871385" y="1659936"/>
                  <a:ext cx="575545" cy="583057"/>
                </a:xfrm>
                <a:prstGeom prst="cube">
                  <a:avLst/>
                </a:prstGeom>
                <a:solidFill>
                  <a:srgbClr val="DFC1AD"/>
                </a:solidFill>
                <a:ln w="12700" cap="flat" cmpd="sng" algn="ctr">
                  <a:solidFill>
                    <a:sysClr val="window" lastClr="FFFFFF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>
                    <a:defRPr/>
                  </a:pPr>
                  <a:endParaRPr lang="en-US" sz="900">
                    <a:solidFill>
                      <a:prstClr val="white"/>
                    </a:solidFill>
                    <a:latin typeface="Calibri" panose="020F0502020204030204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0" name="Group 9">
                  <a:extLst>
                    <a:ext uri="{FF2B5EF4-FFF2-40B4-BE49-F238E27FC236}">
                      <a16:creationId xmlns:a16="http://schemas.microsoft.com/office/drawing/2014/main" id="{7798719F-57EE-CAA5-9D9E-4A4C07025844}"/>
                    </a:ext>
                  </a:extLst>
                </p:cNvPr>
                <p:cNvGrpSpPr/>
                <p:nvPr/>
              </p:nvGrpSpPr>
              <p:grpSpPr>
                <a:xfrm>
                  <a:off x="4195277" y="1364558"/>
                  <a:ext cx="950591" cy="896527"/>
                  <a:chOff x="12470885" y="2878903"/>
                  <a:chExt cx="1332015" cy="1337529"/>
                </a:xfrm>
              </p:grpSpPr>
              <p:sp>
                <p:nvSpPr>
                  <p:cNvPr id="11" name="iṥ1ïḍe">
                    <a:extLst>
                      <a:ext uri="{FF2B5EF4-FFF2-40B4-BE49-F238E27FC236}">
                        <a16:creationId xmlns:a16="http://schemas.microsoft.com/office/drawing/2014/main" id="{2379BE8C-1B61-304F-8B66-1DD408EC962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2634630" y="3046324"/>
                    <a:ext cx="723040" cy="726719"/>
                  </a:xfrm>
                  <a:custGeom>
                    <a:avLst/>
                    <a:gdLst>
                      <a:gd name="T0" fmla="*/ 150 w 393"/>
                      <a:gd name="T1" fmla="*/ 395 h 395"/>
                      <a:gd name="T2" fmla="*/ 393 w 393"/>
                      <a:gd name="T3" fmla="*/ 143 h 395"/>
                      <a:gd name="T4" fmla="*/ 246 w 393"/>
                      <a:gd name="T5" fmla="*/ 0 h 395"/>
                      <a:gd name="T6" fmla="*/ 0 w 393"/>
                      <a:gd name="T7" fmla="*/ 251 h 395"/>
                      <a:gd name="T8" fmla="*/ 150 w 393"/>
                      <a:gd name="T9" fmla="*/ 395 h 39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93" h="395">
                        <a:moveTo>
                          <a:pt x="150" y="395"/>
                        </a:moveTo>
                        <a:lnTo>
                          <a:pt x="393" y="143"/>
                        </a:lnTo>
                        <a:lnTo>
                          <a:pt x="246" y="0"/>
                        </a:lnTo>
                        <a:lnTo>
                          <a:pt x="0" y="251"/>
                        </a:lnTo>
                        <a:lnTo>
                          <a:pt x="150" y="395"/>
                        </a:lnTo>
                        <a:close/>
                      </a:path>
                    </a:pathLst>
                  </a:custGeom>
                  <a:solidFill>
                    <a:srgbClr val="6D6E7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sz="900">
                      <a:solidFill>
                        <a:prstClr val="black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2" name="î$ḻïḑè">
                    <a:extLst>
                      <a:ext uri="{FF2B5EF4-FFF2-40B4-BE49-F238E27FC236}">
                        <a16:creationId xmlns:a16="http://schemas.microsoft.com/office/drawing/2014/main" id="{59158D0F-B90A-A734-4250-FF34E8A3963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3109297" y="3252379"/>
                    <a:ext cx="693603" cy="780073"/>
                  </a:xfrm>
                  <a:custGeom>
                    <a:avLst/>
                    <a:gdLst>
                      <a:gd name="T0" fmla="*/ 298 w 377"/>
                      <a:gd name="T1" fmla="*/ 424 h 424"/>
                      <a:gd name="T2" fmla="*/ 377 w 377"/>
                      <a:gd name="T3" fmla="*/ 403 h 424"/>
                      <a:gd name="T4" fmla="*/ 292 w 377"/>
                      <a:gd name="T5" fmla="*/ 110 h 424"/>
                      <a:gd name="T6" fmla="*/ 31 w 377"/>
                      <a:gd name="T7" fmla="*/ 0 h 424"/>
                      <a:gd name="T8" fmla="*/ 0 w 377"/>
                      <a:gd name="T9" fmla="*/ 75 h 424"/>
                      <a:gd name="T10" fmla="*/ 225 w 377"/>
                      <a:gd name="T11" fmla="*/ 171 h 424"/>
                      <a:gd name="T12" fmla="*/ 298 w 377"/>
                      <a:gd name="T13" fmla="*/ 424 h 4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377" h="424">
                        <a:moveTo>
                          <a:pt x="298" y="424"/>
                        </a:moveTo>
                        <a:lnTo>
                          <a:pt x="377" y="403"/>
                        </a:lnTo>
                        <a:lnTo>
                          <a:pt x="292" y="110"/>
                        </a:lnTo>
                        <a:lnTo>
                          <a:pt x="31" y="0"/>
                        </a:lnTo>
                        <a:lnTo>
                          <a:pt x="0" y="75"/>
                        </a:lnTo>
                        <a:lnTo>
                          <a:pt x="225" y="171"/>
                        </a:lnTo>
                        <a:lnTo>
                          <a:pt x="298" y="424"/>
                        </a:lnTo>
                        <a:close/>
                      </a:path>
                    </a:pathLst>
                  </a:custGeom>
                  <a:solidFill>
                    <a:srgbClr val="E7E6E6">
                      <a:lumMod val="90000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sz="900">
                      <a:solidFill>
                        <a:prstClr val="black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3" name="íşlídê">
                    <a:extLst>
                      <a:ext uri="{FF2B5EF4-FFF2-40B4-BE49-F238E27FC236}">
                        <a16:creationId xmlns:a16="http://schemas.microsoft.com/office/drawing/2014/main" id="{1BE0880B-448A-EA7B-6525-14D3CD71C65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3466216" y="3408763"/>
                    <a:ext cx="217096" cy="218936"/>
                  </a:xfrm>
                  <a:prstGeom prst="ellipse">
                    <a:avLst/>
                  </a:prstGeom>
                  <a:solidFill>
                    <a:srgbClr val="58595B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sz="900">
                      <a:solidFill>
                        <a:prstClr val="black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4" name="ïṩ1îḓè">
                    <a:extLst>
                      <a:ext uri="{FF2B5EF4-FFF2-40B4-BE49-F238E27FC236}">
                        <a16:creationId xmlns:a16="http://schemas.microsoft.com/office/drawing/2014/main" id="{4CAF2CD1-2174-ACE8-73E9-F4CD91A8E20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2814928" y="3528349"/>
                    <a:ext cx="785593" cy="688083"/>
                  </a:xfrm>
                  <a:custGeom>
                    <a:avLst/>
                    <a:gdLst>
                      <a:gd name="T0" fmla="*/ 427 w 427"/>
                      <a:gd name="T1" fmla="*/ 295 h 374"/>
                      <a:gd name="T2" fmla="*/ 406 w 427"/>
                      <a:gd name="T3" fmla="*/ 374 h 374"/>
                      <a:gd name="T4" fmla="*/ 112 w 427"/>
                      <a:gd name="T5" fmla="*/ 291 h 374"/>
                      <a:gd name="T6" fmla="*/ 0 w 427"/>
                      <a:gd name="T7" fmla="*/ 31 h 374"/>
                      <a:gd name="T8" fmla="*/ 77 w 427"/>
                      <a:gd name="T9" fmla="*/ 0 h 374"/>
                      <a:gd name="T10" fmla="*/ 173 w 427"/>
                      <a:gd name="T11" fmla="*/ 222 h 374"/>
                      <a:gd name="T12" fmla="*/ 427 w 427"/>
                      <a:gd name="T13" fmla="*/ 295 h 37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27" h="374">
                        <a:moveTo>
                          <a:pt x="427" y="295"/>
                        </a:moveTo>
                        <a:lnTo>
                          <a:pt x="406" y="374"/>
                        </a:lnTo>
                        <a:lnTo>
                          <a:pt x="112" y="291"/>
                        </a:lnTo>
                        <a:lnTo>
                          <a:pt x="0" y="31"/>
                        </a:lnTo>
                        <a:lnTo>
                          <a:pt x="77" y="0"/>
                        </a:lnTo>
                        <a:lnTo>
                          <a:pt x="173" y="222"/>
                        </a:lnTo>
                        <a:lnTo>
                          <a:pt x="427" y="295"/>
                        </a:lnTo>
                        <a:close/>
                      </a:path>
                    </a:pathLst>
                  </a:custGeom>
                  <a:solidFill>
                    <a:srgbClr val="E7E6E6">
                      <a:lumMod val="90000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sz="900">
                      <a:solidFill>
                        <a:prstClr val="black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5" name="iSľîḓè">
                    <a:extLst>
                      <a:ext uri="{FF2B5EF4-FFF2-40B4-BE49-F238E27FC236}">
                        <a16:creationId xmlns:a16="http://schemas.microsoft.com/office/drawing/2014/main" id="{3FBA32F5-B583-3E98-2EA9-888F0D3559A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2974989" y="3883429"/>
                    <a:ext cx="218936" cy="218936"/>
                  </a:xfrm>
                  <a:prstGeom prst="ellipse">
                    <a:avLst/>
                  </a:prstGeom>
                  <a:solidFill>
                    <a:srgbClr val="58595B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sz="900">
                      <a:solidFill>
                        <a:prstClr val="black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6" name="íṥ1iḋê">
                    <a:extLst>
                      <a:ext uri="{FF2B5EF4-FFF2-40B4-BE49-F238E27FC236}">
                        <a16:creationId xmlns:a16="http://schemas.microsoft.com/office/drawing/2014/main" id="{86CFEE5A-2B72-6606-8457-3DDE0E5322D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2470885" y="2878903"/>
                    <a:ext cx="730399" cy="741438"/>
                  </a:xfrm>
                  <a:custGeom>
                    <a:avLst/>
                    <a:gdLst>
                      <a:gd name="T0" fmla="*/ 104 w 397"/>
                      <a:gd name="T1" fmla="*/ 403 h 403"/>
                      <a:gd name="T2" fmla="*/ 397 w 397"/>
                      <a:gd name="T3" fmla="*/ 101 h 403"/>
                      <a:gd name="T4" fmla="*/ 293 w 397"/>
                      <a:gd name="T5" fmla="*/ 0 h 403"/>
                      <a:gd name="T6" fmla="*/ 0 w 397"/>
                      <a:gd name="T7" fmla="*/ 301 h 403"/>
                      <a:gd name="T8" fmla="*/ 104 w 397"/>
                      <a:gd name="T9" fmla="*/ 403 h 40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97" h="403">
                        <a:moveTo>
                          <a:pt x="104" y="403"/>
                        </a:moveTo>
                        <a:lnTo>
                          <a:pt x="397" y="101"/>
                        </a:lnTo>
                        <a:lnTo>
                          <a:pt x="293" y="0"/>
                        </a:lnTo>
                        <a:lnTo>
                          <a:pt x="0" y="301"/>
                        </a:lnTo>
                        <a:lnTo>
                          <a:pt x="104" y="403"/>
                        </a:lnTo>
                        <a:close/>
                      </a:path>
                    </a:pathLst>
                  </a:custGeom>
                  <a:solidFill>
                    <a:srgbClr val="E7E6E6">
                      <a:lumMod val="90000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sz="900">
                      <a:solidFill>
                        <a:prstClr val="black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</p:grpSp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299395A-9D38-63CF-5E85-2F985CA0CE8D}"/>
                </a:ext>
              </a:extLst>
            </p:cNvPr>
            <p:cNvSpPr txBox="1"/>
            <p:nvPr/>
          </p:nvSpPr>
          <p:spPr>
            <a:xfrm>
              <a:off x="1962688" y="2611063"/>
              <a:ext cx="579157" cy="2645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1050" dirty="0">
                  <a:solidFill>
                    <a:srgbClr val="FFC000"/>
                  </a:solidFill>
                  <a:latin typeface="Calibri" panose="020F0502020204030204"/>
                  <a:cs typeface="Arial" panose="020B0604020202020204" pitchFamily="34" charset="0"/>
                </a:rPr>
                <a:t>Push</a:t>
              </a:r>
            </a:p>
          </p:txBody>
        </p:sp>
        <p:sp>
          <p:nvSpPr>
            <p:cNvPr id="5" name="ConnectLine">
              <a:extLst>
                <a:ext uri="{FF2B5EF4-FFF2-40B4-BE49-F238E27FC236}">
                  <a16:creationId xmlns:a16="http://schemas.microsoft.com/office/drawing/2014/main" id="{7B721B88-5091-EE4D-8814-6E7EDA0E8A7E}"/>
                </a:ext>
              </a:extLst>
            </p:cNvPr>
            <p:cNvSpPr/>
            <p:nvPr/>
          </p:nvSpPr>
          <p:spPr>
            <a:xfrm rot="10800000">
              <a:off x="2239849" y="2489536"/>
              <a:ext cx="361142" cy="46162"/>
            </a:xfrm>
            <a:custGeom>
              <a:avLst/>
              <a:gdLst/>
              <a:ahLst/>
              <a:cxnLst/>
              <a:rect l="l" t="t" r="r" b="b"/>
              <a:pathLst>
                <a:path w="718110" h="7600" fill="none">
                  <a:moveTo>
                    <a:pt x="718110" y="0"/>
                  </a:moveTo>
                  <a:lnTo>
                    <a:pt x="0" y="0"/>
                  </a:lnTo>
                </a:path>
              </a:pathLst>
            </a:custGeom>
            <a:noFill/>
            <a:ln w="28575" cap="flat">
              <a:solidFill>
                <a:srgbClr val="FFC000"/>
              </a:solidFill>
              <a:miter/>
              <a:tailEnd type="triangle" w="med" len="med"/>
            </a:ln>
          </p:spPr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112DA5F9-7154-EBC4-23D0-31DB87D91774}"/>
              </a:ext>
            </a:extLst>
          </p:cNvPr>
          <p:cNvGrpSpPr/>
          <p:nvPr/>
        </p:nvGrpSpPr>
        <p:grpSpPr>
          <a:xfrm>
            <a:off x="633419" y="67525"/>
            <a:ext cx="863504" cy="909538"/>
            <a:chOff x="1103959" y="85920"/>
            <a:chExt cx="863504" cy="909538"/>
          </a:xfrm>
        </p:grpSpPr>
        <p:sp>
          <p:nvSpPr>
            <p:cNvPr id="18" name="TextBox 3">
              <a:extLst>
                <a:ext uri="{FF2B5EF4-FFF2-40B4-BE49-F238E27FC236}">
                  <a16:creationId xmlns:a16="http://schemas.microsoft.com/office/drawing/2014/main" id="{2AD70DCF-41E4-F6C1-DC7B-5D11FCD69EAF}"/>
                </a:ext>
              </a:extLst>
            </p:cNvPr>
            <p:cNvSpPr txBox="1"/>
            <p:nvPr/>
          </p:nvSpPr>
          <p:spPr>
            <a:xfrm>
              <a:off x="1103959" y="741542"/>
              <a:ext cx="863504" cy="2539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1050" dirty="0" err="1">
                  <a:solidFill>
                    <a:srgbClr val="682387"/>
                  </a:solidFill>
                  <a:latin typeface="Calibri" panose="020F0502020204030204"/>
                  <a:cs typeface="Arial" panose="020B0604020202020204" pitchFamily="34" charset="0"/>
                </a:rPr>
                <a:t>Pick&amp;Place</a:t>
              </a:r>
              <a:endParaRPr lang="en-US" sz="1050" dirty="0">
                <a:solidFill>
                  <a:srgbClr val="682387"/>
                </a:solidFill>
                <a:latin typeface="Calibri" panose="020F0502020204030204"/>
                <a:cs typeface="Arial" panose="020B0604020202020204" pitchFamily="34" charset="0"/>
              </a:endParaRP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0472F90C-CC14-7991-FB54-684096BED9E4}"/>
                </a:ext>
              </a:extLst>
            </p:cNvPr>
            <p:cNvGrpSpPr/>
            <p:nvPr/>
          </p:nvGrpSpPr>
          <p:grpSpPr>
            <a:xfrm>
              <a:off x="1170525" y="85920"/>
              <a:ext cx="624473" cy="671298"/>
              <a:chOff x="1418948" y="4446874"/>
              <a:chExt cx="1479583" cy="1645839"/>
            </a:xfrm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12D29B41-2515-4B4B-6EDC-0AB4F346F2F3}"/>
                  </a:ext>
                </a:extLst>
              </p:cNvPr>
              <p:cNvGrpSpPr/>
              <p:nvPr/>
            </p:nvGrpSpPr>
            <p:grpSpPr>
              <a:xfrm>
                <a:off x="1418948" y="4446874"/>
                <a:ext cx="1177932" cy="1079965"/>
                <a:chOff x="4195277" y="1364558"/>
                <a:chExt cx="1177932" cy="1079965"/>
              </a:xfrm>
            </p:grpSpPr>
            <p:sp>
              <p:nvSpPr>
                <p:cNvPr id="23" name="Cube 22">
                  <a:extLst>
                    <a:ext uri="{FF2B5EF4-FFF2-40B4-BE49-F238E27FC236}">
                      <a16:creationId xmlns:a16="http://schemas.microsoft.com/office/drawing/2014/main" id="{CF3CEC86-A682-975F-61B6-CEDCEDD27689}"/>
                    </a:ext>
                  </a:extLst>
                </p:cNvPr>
                <p:cNvSpPr/>
                <p:nvPr/>
              </p:nvSpPr>
              <p:spPr>
                <a:xfrm>
                  <a:off x="4797664" y="1861466"/>
                  <a:ext cx="575545" cy="583057"/>
                </a:xfrm>
                <a:prstGeom prst="cube">
                  <a:avLst/>
                </a:prstGeom>
                <a:solidFill>
                  <a:srgbClr val="DFC1AD"/>
                </a:solidFill>
                <a:ln w="12700" cap="flat" cmpd="sng" algn="ctr">
                  <a:solidFill>
                    <a:sysClr val="window" lastClr="FFFFFF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>
                    <a:defRPr/>
                  </a:pPr>
                  <a:endParaRPr lang="en-US" sz="900">
                    <a:solidFill>
                      <a:srgbClr val="E7E6E6">
                        <a:lumMod val="50000"/>
                      </a:srgbClr>
                    </a:solidFill>
                    <a:latin typeface="Calibri" panose="020F0502020204030204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24" name="Group 23">
                  <a:extLst>
                    <a:ext uri="{FF2B5EF4-FFF2-40B4-BE49-F238E27FC236}">
                      <a16:creationId xmlns:a16="http://schemas.microsoft.com/office/drawing/2014/main" id="{C2449CB7-A99F-1F9C-7038-D83515BBA6AC}"/>
                    </a:ext>
                  </a:extLst>
                </p:cNvPr>
                <p:cNvGrpSpPr/>
                <p:nvPr/>
              </p:nvGrpSpPr>
              <p:grpSpPr>
                <a:xfrm>
                  <a:off x="4195277" y="1364558"/>
                  <a:ext cx="950591" cy="896527"/>
                  <a:chOff x="12470885" y="2878903"/>
                  <a:chExt cx="1332015" cy="1337529"/>
                </a:xfrm>
              </p:grpSpPr>
              <p:sp>
                <p:nvSpPr>
                  <p:cNvPr id="25" name="iṥ1ïḍe">
                    <a:extLst>
                      <a:ext uri="{FF2B5EF4-FFF2-40B4-BE49-F238E27FC236}">
                        <a16:creationId xmlns:a16="http://schemas.microsoft.com/office/drawing/2014/main" id="{BC56F983-6E6D-4C21-4841-0E24DE4B3BE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2634630" y="3046324"/>
                    <a:ext cx="723040" cy="726719"/>
                  </a:xfrm>
                  <a:custGeom>
                    <a:avLst/>
                    <a:gdLst>
                      <a:gd name="T0" fmla="*/ 150 w 393"/>
                      <a:gd name="T1" fmla="*/ 395 h 395"/>
                      <a:gd name="T2" fmla="*/ 393 w 393"/>
                      <a:gd name="T3" fmla="*/ 143 h 395"/>
                      <a:gd name="T4" fmla="*/ 246 w 393"/>
                      <a:gd name="T5" fmla="*/ 0 h 395"/>
                      <a:gd name="T6" fmla="*/ 0 w 393"/>
                      <a:gd name="T7" fmla="*/ 251 h 395"/>
                      <a:gd name="T8" fmla="*/ 150 w 393"/>
                      <a:gd name="T9" fmla="*/ 395 h 39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93" h="395">
                        <a:moveTo>
                          <a:pt x="150" y="395"/>
                        </a:moveTo>
                        <a:lnTo>
                          <a:pt x="393" y="143"/>
                        </a:lnTo>
                        <a:lnTo>
                          <a:pt x="246" y="0"/>
                        </a:lnTo>
                        <a:lnTo>
                          <a:pt x="0" y="251"/>
                        </a:lnTo>
                        <a:lnTo>
                          <a:pt x="150" y="395"/>
                        </a:lnTo>
                        <a:close/>
                      </a:path>
                    </a:pathLst>
                  </a:custGeom>
                  <a:solidFill>
                    <a:srgbClr val="6D6E7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sz="900">
                      <a:solidFill>
                        <a:srgbClr val="E7E6E6">
                          <a:lumMod val="50000"/>
                        </a:srgb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6" name="î$ḻïḑè">
                    <a:extLst>
                      <a:ext uri="{FF2B5EF4-FFF2-40B4-BE49-F238E27FC236}">
                        <a16:creationId xmlns:a16="http://schemas.microsoft.com/office/drawing/2014/main" id="{FB8CF568-F950-CE54-C2E7-5FA88ABC0EC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3109297" y="3252379"/>
                    <a:ext cx="693603" cy="780073"/>
                  </a:xfrm>
                  <a:custGeom>
                    <a:avLst/>
                    <a:gdLst>
                      <a:gd name="T0" fmla="*/ 298 w 377"/>
                      <a:gd name="T1" fmla="*/ 424 h 424"/>
                      <a:gd name="T2" fmla="*/ 377 w 377"/>
                      <a:gd name="T3" fmla="*/ 403 h 424"/>
                      <a:gd name="T4" fmla="*/ 292 w 377"/>
                      <a:gd name="T5" fmla="*/ 110 h 424"/>
                      <a:gd name="T6" fmla="*/ 31 w 377"/>
                      <a:gd name="T7" fmla="*/ 0 h 424"/>
                      <a:gd name="T8" fmla="*/ 0 w 377"/>
                      <a:gd name="T9" fmla="*/ 75 h 424"/>
                      <a:gd name="T10" fmla="*/ 225 w 377"/>
                      <a:gd name="T11" fmla="*/ 171 h 424"/>
                      <a:gd name="T12" fmla="*/ 298 w 377"/>
                      <a:gd name="T13" fmla="*/ 424 h 4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377" h="424">
                        <a:moveTo>
                          <a:pt x="298" y="424"/>
                        </a:moveTo>
                        <a:lnTo>
                          <a:pt x="377" y="403"/>
                        </a:lnTo>
                        <a:lnTo>
                          <a:pt x="292" y="110"/>
                        </a:lnTo>
                        <a:lnTo>
                          <a:pt x="31" y="0"/>
                        </a:lnTo>
                        <a:lnTo>
                          <a:pt x="0" y="75"/>
                        </a:lnTo>
                        <a:lnTo>
                          <a:pt x="225" y="171"/>
                        </a:lnTo>
                        <a:lnTo>
                          <a:pt x="298" y="424"/>
                        </a:lnTo>
                        <a:close/>
                      </a:path>
                    </a:pathLst>
                  </a:custGeom>
                  <a:solidFill>
                    <a:srgbClr val="E7E6E6">
                      <a:lumMod val="90000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sz="900">
                      <a:solidFill>
                        <a:srgbClr val="E7E6E6">
                          <a:lumMod val="50000"/>
                        </a:srgb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7" name="íşlídê">
                    <a:extLst>
                      <a:ext uri="{FF2B5EF4-FFF2-40B4-BE49-F238E27FC236}">
                        <a16:creationId xmlns:a16="http://schemas.microsoft.com/office/drawing/2014/main" id="{B63ECBF1-2B04-5857-F57B-CA2618870F4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3466216" y="3408763"/>
                    <a:ext cx="217096" cy="218936"/>
                  </a:xfrm>
                  <a:prstGeom prst="ellipse">
                    <a:avLst/>
                  </a:prstGeom>
                  <a:solidFill>
                    <a:srgbClr val="58595B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sz="900">
                      <a:solidFill>
                        <a:srgbClr val="E7E6E6">
                          <a:lumMod val="50000"/>
                        </a:srgb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8" name="ïṩ1îḓè">
                    <a:extLst>
                      <a:ext uri="{FF2B5EF4-FFF2-40B4-BE49-F238E27FC236}">
                        <a16:creationId xmlns:a16="http://schemas.microsoft.com/office/drawing/2014/main" id="{D73235F6-E1E4-9E2C-7968-43FE2F95C5A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2814928" y="3528349"/>
                    <a:ext cx="785593" cy="688083"/>
                  </a:xfrm>
                  <a:custGeom>
                    <a:avLst/>
                    <a:gdLst>
                      <a:gd name="T0" fmla="*/ 427 w 427"/>
                      <a:gd name="T1" fmla="*/ 295 h 374"/>
                      <a:gd name="T2" fmla="*/ 406 w 427"/>
                      <a:gd name="T3" fmla="*/ 374 h 374"/>
                      <a:gd name="T4" fmla="*/ 112 w 427"/>
                      <a:gd name="T5" fmla="*/ 291 h 374"/>
                      <a:gd name="T6" fmla="*/ 0 w 427"/>
                      <a:gd name="T7" fmla="*/ 31 h 374"/>
                      <a:gd name="T8" fmla="*/ 77 w 427"/>
                      <a:gd name="T9" fmla="*/ 0 h 374"/>
                      <a:gd name="T10" fmla="*/ 173 w 427"/>
                      <a:gd name="T11" fmla="*/ 222 h 374"/>
                      <a:gd name="T12" fmla="*/ 427 w 427"/>
                      <a:gd name="T13" fmla="*/ 295 h 37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27" h="374">
                        <a:moveTo>
                          <a:pt x="427" y="295"/>
                        </a:moveTo>
                        <a:lnTo>
                          <a:pt x="406" y="374"/>
                        </a:lnTo>
                        <a:lnTo>
                          <a:pt x="112" y="291"/>
                        </a:lnTo>
                        <a:lnTo>
                          <a:pt x="0" y="31"/>
                        </a:lnTo>
                        <a:lnTo>
                          <a:pt x="77" y="0"/>
                        </a:lnTo>
                        <a:lnTo>
                          <a:pt x="173" y="222"/>
                        </a:lnTo>
                        <a:lnTo>
                          <a:pt x="427" y="295"/>
                        </a:lnTo>
                        <a:close/>
                      </a:path>
                    </a:pathLst>
                  </a:custGeom>
                  <a:solidFill>
                    <a:srgbClr val="E7E6E6">
                      <a:lumMod val="90000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sz="900">
                      <a:solidFill>
                        <a:srgbClr val="E7E6E6">
                          <a:lumMod val="50000"/>
                        </a:srgb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9" name="iSľîḓè">
                    <a:extLst>
                      <a:ext uri="{FF2B5EF4-FFF2-40B4-BE49-F238E27FC236}">
                        <a16:creationId xmlns:a16="http://schemas.microsoft.com/office/drawing/2014/main" id="{04EADE27-1B69-5871-FDBA-88200957A5F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2974989" y="3883429"/>
                    <a:ext cx="218936" cy="218936"/>
                  </a:xfrm>
                  <a:prstGeom prst="ellipse">
                    <a:avLst/>
                  </a:prstGeom>
                  <a:solidFill>
                    <a:srgbClr val="58595B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sz="900">
                      <a:solidFill>
                        <a:srgbClr val="E7E6E6">
                          <a:lumMod val="50000"/>
                        </a:srgb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0" name="íṥ1iḋê">
                    <a:extLst>
                      <a:ext uri="{FF2B5EF4-FFF2-40B4-BE49-F238E27FC236}">
                        <a16:creationId xmlns:a16="http://schemas.microsoft.com/office/drawing/2014/main" id="{FDAD008D-2FE3-3F37-5705-1323989E8B4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2470885" y="2878903"/>
                    <a:ext cx="730399" cy="741438"/>
                  </a:xfrm>
                  <a:custGeom>
                    <a:avLst/>
                    <a:gdLst>
                      <a:gd name="T0" fmla="*/ 104 w 397"/>
                      <a:gd name="T1" fmla="*/ 403 h 403"/>
                      <a:gd name="T2" fmla="*/ 397 w 397"/>
                      <a:gd name="T3" fmla="*/ 101 h 403"/>
                      <a:gd name="T4" fmla="*/ 293 w 397"/>
                      <a:gd name="T5" fmla="*/ 0 h 403"/>
                      <a:gd name="T6" fmla="*/ 0 w 397"/>
                      <a:gd name="T7" fmla="*/ 301 h 403"/>
                      <a:gd name="T8" fmla="*/ 104 w 397"/>
                      <a:gd name="T9" fmla="*/ 403 h 40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97" h="403">
                        <a:moveTo>
                          <a:pt x="104" y="403"/>
                        </a:moveTo>
                        <a:lnTo>
                          <a:pt x="397" y="101"/>
                        </a:lnTo>
                        <a:lnTo>
                          <a:pt x="293" y="0"/>
                        </a:lnTo>
                        <a:lnTo>
                          <a:pt x="0" y="301"/>
                        </a:lnTo>
                        <a:lnTo>
                          <a:pt x="104" y="403"/>
                        </a:lnTo>
                        <a:close/>
                      </a:path>
                    </a:pathLst>
                  </a:custGeom>
                  <a:solidFill>
                    <a:srgbClr val="E7E6E6">
                      <a:lumMod val="90000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sz="900">
                      <a:solidFill>
                        <a:srgbClr val="E7E6E6">
                          <a:lumMod val="50000"/>
                        </a:srgb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</p:grp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08BD88E2-C9AD-33DE-E5A3-EB64433B5391}"/>
                  </a:ext>
                </a:extLst>
              </p:cNvPr>
              <p:cNvSpPr/>
              <p:nvPr/>
            </p:nvSpPr>
            <p:spPr>
              <a:xfrm>
                <a:off x="1642037" y="5807370"/>
                <a:ext cx="1256494" cy="285343"/>
              </a:xfrm>
              <a:prstGeom prst="rect">
                <a:avLst/>
              </a:prstGeom>
              <a:gradFill flip="none" rotWithShape="1">
                <a:gsLst>
                  <a:gs pos="0">
                    <a:srgbClr val="D1CECE">
                      <a:shade val="30000"/>
                      <a:satMod val="115000"/>
                    </a:srgbClr>
                  </a:gs>
                  <a:gs pos="50000">
                    <a:srgbClr val="D1CECE">
                      <a:shade val="67500"/>
                      <a:satMod val="115000"/>
                    </a:srgbClr>
                  </a:gs>
                  <a:gs pos="100000">
                    <a:srgbClr val="D1CECE">
                      <a:shade val="100000"/>
                      <a:satMod val="115000"/>
                    </a:srgbClr>
                  </a:gs>
                </a:gsLst>
                <a:lin ang="13500000" scaled="1"/>
                <a:tileRect/>
              </a:gradFill>
              <a:ln w="127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en-GB" sz="90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</p:grpSp>
        <p:sp>
          <p:nvSpPr>
            <p:cNvPr id="20" name="ConnectLine">
              <a:extLst>
                <a:ext uri="{FF2B5EF4-FFF2-40B4-BE49-F238E27FC236}">
                  <a16:creationId xmlns:a16="http://schemas.microsoft.com/office/drawing/2014/main" id="{61ABAB76-808F-6528-716A-6E1CDE8F0511}"/>
                </a:ext>
              </a:extLst>
            </p:cNvPr>
            <p:cNvSpPr/>
            <p:nvPr/>
          </p:nvSpPr>
          <p:spPr>
            <a:xfrm>
              <a:off x="1362816" y="509408"/>
              <a:ext cx="401653" cy="118342"/>
            </a:xfrm>
            <a:custGeom>
              <a:avLst/>
              <a:gdLst/>
              <a:ahLst/>
              <a:cxnLst/>
              <a:rect l="l" t="t" r="r" b="b"/>
              <a:pathLst>
                <a:path w="1034079" h="236742" fill="none">
                  <a:moveTo>
                    <a:pt x="0" y="236742"/>
                  </a:moveTo>
                  <a:cubicBezTo>
                    <a:pt x="68939" y="174186"/>
                    <a:pt x="137877" y="111631"/>
                    <a:pt x="229795" y="64395"/>
                  </a:cubicBezTo>
                  <a:cubicBezTo>
                    <a:pt x="321713" y="17159"/>
                    <a:pt x="436611" y="-14757"/>
                    <a:pt x="574488" y="6946"/>
                  </a:cubicBezTo>
                  <a:cubicBezTo>
                    <a:pt x="712365" y="28649"/>
                    <a:pt x="873222" y="103971"/>
                    <a:pt x="1034079" y="179293"/>
                  </a:cubicBezTo>
                </a:path>
              </a:pathLst>
            </a:custGeom>
            <a:noFill/>
            <a:ln w="28575" cap="flat">
              <a:solidFill>
                <a:srgbClr val="682387"/>
              </a:solidFill>
              <a:miter/>
              <a:tailEnd type="triangle" w="med" len="med"/>
            </a:ln>
          </p:spPr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1468E08F-AA7E-1638-66B4-26E254A0E540}"/>
              </a:ext>
            </a:extLst>
          </p:cNvPr>
          <p:cNvGrpSpPr/>
          <p:nvPr/>
        </p:nvGrpSpPr>
        <p:grpSpPr>
          <a:xfrm>
            <a:off x="-75126" y="932086"/>
            <a:ext cx="785355" cy="882062"/>
            <a:chOff x="3234892" y="1319028"/>
            <a:chExt cx="1473479" cy="1634493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0EBCFF0B-6FFE-8E61-A7C3-F08AA8D425EC}"/>
                </a:ext>
              </a:extLst>
            </p:cNvPr>
            <p:cNvSpPr/>
            <p:nvPr/>
          </p:nvSpPr>
          <p:spPr>
            <a:xfrm>
              <a:off x="3502704" y="2315550"/>
              <a:ext cx="904435" cy="218591"/>
            </a:xfrm>
            <a:prstGeom prst="rect">
              <a:avLst/>
            </a:prstGeom>
            <a:gradFill flip="none" rotWithShape="1">
              <a:gsLst>
                <a:gs pos="0">
                  <a:srgbClr val="D1CECE">
                    <a:shade val="30000"/>
                    <a:satMod val="115000"/>
                  </a:srgbClr>
                </a:gs>
                <a:gs pos="50000">
                  <a:srgbClr val="D1CECE">
                    <a:shade val="67500"/>
                    <a:satMod val="115000"/>
                  </a:srgbClr>
                </a:gs>
                <a:gs pos="100000">
                  <a:srgbClr val="D1CECE">
                    <a:shade val="100000"/>
                    <a:satMod val="115000"/>
                  </a:srgbClr>
                </a:gs>
              </a:gsLst>
              <a:lin ang="13500000" scaled="1"/>
              <a:tileRect/>
            </a:gradFill>
            <a:ln w="127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365">
                <a:defRPr/>
              </a:pPr>
              <a:endParaRPr lang="en-GB" sz="1100">
                <a:solidFill>
                  <a:srgbClr val="595959"/>
                </a:solidFill>
                <a:latin typeface="Calibri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E2F7A37D-3497-A640-5B34-CBD8F6BCEBD6}"/>
                </a:ext>
              </a:extLst>
            </p:cNvPr>
            <p:cNvSpPr txBox="1"/>
            <p:nvPr/>
          </p:nvSpPr>
          <p:spPr>
            <a:xfrm>
              <a:off x="3234892" y="2467402"/>
              <a:ext cx="1473479" cy="48611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defTabSz="914365"/>
              <a:r>
                <a:rPr lang="en-US" sz="1050" dirty="0">
                  <a:solidFill>
                    <a:srgbClr val="595959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Drop</a:t>
              </a:r>
            </a:p>
          </p:txBody>
        </p: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FA9C60BF-28A7-23AE-2357-A1625EC3A9D5}"/>
                </a:ext>
              </a:extLst>
            </p:cNvPr>
            <p:cNvGrpSpPr/>
            <p:nvPr/>
          </p:nvGrpSpPr>
          <p:grpSpPr>
            <a:xfrm>
              <a:off x="3485795" y="1319028"/>
              <a:ext cx="688241" cy="1096736"/>
              <a:chOff x="4195277" y="1364558"/>
              <a:chExt cx="1042932" cy="1713505"/>
            </a:xfrm>
          </p:grpSpPr>
          <p:sp>
            <p:nvSpPr>
              <p:cNvPr id="54" name="Cube 53">
                <a:extLst>
                  <a:ext uri="{FF2B5EF4-FFF2-40B4-BE49-F238E27FC236}">
                    <a16:creationId xmlns:a16="http://schemas.microsoft.com/office/drawing/2014/main" id="{27172812-03CA-1A1A-6B04-7F188E3D57F7}"/>
                  </a:ext>
                </a:extLst>
              </p:cNvPr>
              <p:cNvSpPr/>
              <p:nvPr/>
            </p:nvSpPr>
            <p:spPr>
              <a:xfrm>
                <a:off x="4662664" y="2495006"/>
                <a:ext cx="575545" cy="583057"/>
              </a:xfrm>
              <a:prstGeom prst="cube">
                <a:avLst/>
              </a:prstGeom>
              <a:solidFill>
                <a:srgbClr val="DFC1AD"/>
              </a:solidFill>
              <a:ln w="127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914365">
                  <a:defRPr/>
                </a:pPr>
                <a:endParaRPr lang="en-US" sz="1100">
                  <a:solidFill>
                    <a:srgbClr val="595959"/>
                  </a:solidFill>
                  <a:latin typeface="Calibri"/>
                  <a:cs typeface="Arial" panose="020B0604020202020204" pitchFamily="34" charset="0"/>
                </a:endParaRPr>
              </a:p>
            </p:txBody>
          </p:sp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D56A79F2-9746-5281-771E-D85FF2ADEA1E}"/>
                  </a:ext>
                </a:extLst>
              </p:cNvPr>
              <p:cNvGrpSpPr/>
              <p:nvPr/>
            </p:nvGrpSpPr>
            <p:grpSpPr>
              <a:xfrm>
                <a:off x="4195277" y="1364558"/>
                <a:ext cx="950591" cy="896527"/>
                <a:chOff x="12470885" y="2878903"/>
                <a:chExt cx="1332015" cy="1337529"/>
              </a:xfrm>
            </p:grpSpPr>
            <p:sp>
              <p:nvSpPr>
                <p:cNvPr id="56" name="iṥ1ïḍe">
                  <a:extLst>
                    <a:ext uri="{FF2B5EF4-FFF2-40B4-BE49-F238E27FC236}">
                      <a16:creationId xmlns:a16="http://schemas.microsoft.com/office/drawing/2014/main" id="{35C07DC3-F429-7C1B-CA76-B7C84CC8F506}"/>
                    </a:ext>
                  </a:extLst>
                </p:cNvPr>
                <p:cNvSpPr/>
                <p:nvPr/>
              </p:nvSpPr>
              <p:spPr bwMode="auto">
                <a:xfrm>
                  <a:off x="12634630" y="3046324"/>
                  <a:ext cx="723040" cy="726719"/>
                </a:xfrm>
                <a:custGeom>
                  <a:avLst/>
                  <a:gdLst>
                    <a:gd name="T0" fmla="*/ 150 w 393"/>
                    <a:gd name="T1" fmla="*/ 395 h 395"/>
                    <a:gd name="T2" fmla="*/ 393 w 393"/>
                    <a:gd name="T3" fmla="*/ 143 h 395"/>
                    <a:gd name="T4" fmla="*/ 246 w 393"/>
                    <a:gd name="T5" fmla="*/ 0 h 395"/>
                    <a:gd name="T6" fmla="*/ 0 w 393"/>
                    <a:gd name="T7" fmla="*/ 251 h 395"/>
                    <a:gd name="T8" fmla="*/ 150 w 393"/>
                    <a:gd name="T9" fmla="*/ 395 h 3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3" h="395">
                      <a:moveTo>
                        <a:pt x="150" y="395"/>
                      </a:moveTo>
                      <a:lnTo>
                        <a:pt x="393" y="143"/>
                      </a:lnTo>
                      <a:lnTo>
                        <a:pt x="246" y="0"/>
                      </a:lnTo>
                      <a:lnTo>
                        <a:pt x="0" y="251"/>
                      </a:lnTo>
                      <a:lnTo>
                        <a:pt x="150" y="395"/>
                      </a:lnTo>
                      <a:close/>
                    </a:path>
                  </a:pathLst>
                </a:custGeom>
                <a:solidFill>
                  <a:srgbClr val="6D6E7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 defTabSz="914365">
                    <a:defRPr/>
                  </a:pPr>
                  <a:endParaRPr sz="1100">
                    <a:solidFill>
                      <a:srgbClr val="595959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7" name="î$ḻïḑè">
                  <a:extLst>
                    <a:ext uri="{FF2B5EF4-FFF2-40B4-BE49-F238E27FC236}">
                      <a16:creationId xmlns:a16="http://schemas.microsoft.com/office/drawing/2014/main" id="{84B5FCD6-DC9A-7F5D-070C-338E061E817F}"/>
                    </a:ext>
                  </a:extLst>
                </p:cNvPr>
                <p:cNvSpPr/>
                <p:nvPr/>
              </p:nvSpPr>
              <p:spPr bwMode="auto">
                <a:xfrm>
                  <a:off x="13109297" y="3252379"/>
                  <a:ext cx="693603" cy="780073"/>
                </a:xfrm>
                <a:custGeom>
                  <a:avLst/>
                  <a:gdLst>
                    <a:gd name="T0" fmla="*/ 298 w 377"/>
                    <a:gd name="T1" fmla="*/ 424 h 424"/>
                    <a:gd name="T2" fmla="*/ 377 w 377"/>
                    <a:gd name="T3" fmla="*/ 403 h 424"/>
                    <a:gd name="T4" fmla="*/ 292 w 377"/>
                    <a:gd name="T5" fmla="*/ 110 h 424"/>
                    <a:gd name="T6" fmla="*/ 31 w 377"/>
                    <a:gd name="T7" fmla="*/ 0 h 424"/>
                    <a:gd name="T8" fmla="*/ 0 w 377"/>
                    <a:gd name="T9" fmla="*/ 75 h 424"/>
                    <a:gd name="T10" fmla="*/ 225 w 377"/>
                    <a:gd name="T11" fmla="*/ 171 h 424"/>
                    <a:gd name="T12" fmla="*/ 298 w 377"/>
                    <a:gd name="T13" fmla="*/ 424 h 4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77" h="424">
                      <a:moveTo>
                        <a:pt x="298" y="424"/>
                      </a:moveTo>
                      <a:lnTo>
                        <a:pt x="377" y="403"/>
                      </a:lnTo>
                      <a:lnTo>
                        <a:pt x="292" y="110"/>
                      </a:lnTo>
                      <a:lnTo>
                        <a:pt x="31" y="0"/>
                      </a:lnTo>
                      <a:lnTo>
                        <a:pt x="0" y="75"/>
                      </a:lnTo>
                      <a:lnTo>
                        <a:pt x="225" y="171"/>
                      </a:lnTo>
                      <a:lnTo>
                        <a:pt x="298" y="424"/>
                      </a:lnTo>
                      <a:close/>
                    </a:path>
                  </a:pathLst>
                </a:custGeom>
                <a:solidFill>
                  <a:srgbClr val="E7E6E6">
                    <a:lumMod val="90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 defTabSz="914365">
                    <a:defRPr/>
                  </a:pPr>
                  <a:endParaRPr sz="1100">
                    <a:solidFill>
                      <a:srgbClr val="595959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8" name="íşlídê">
                  <a:extLst>
                    <a:ext uri="{FF2B5EF4-FFF2-40B4-BE49-F238E27FC236}">
                      <a16:creationId xmlns:a16="http://schemas.microsoft.com/office/drawing/2014/main" id="{AC1BB578-41C2-2F20-D92A-44EE39154C8F}"/>
                    </a:ext>
                  </a:extLst>
                </p:cNvPr>
                <p:cNvSpPr/>
                <p:nvPr/>
              </p:nvSpPr>
              <p:spPr bwMode="auto">
                <a:xfrm>
                  <a:off x="13466216" y="3408763"/>
                  <a:ext cx="217096" cy="218936"/>
                </a:xfrm>
                <a:prstGeom prst="ellipse">
                  <a:avLst/>
                </a:prstGeom>
                <a:solidFill>
                  <a:srgbClr val="58595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 defTabSz="914365">
                    <a:defRPr/>
                  </a:pPr>
                  <a:endParaRPr sz="1100">
                    <a:solidFill>
                      <a:srgbClr val="595959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9" name="ïṩ1îḓè">
                  <a:extLst>
                    <a:ext uri="{FF2B5EF4-FFF2-40B4-BE49-F238E27FC236}">
                      <a16:creationId xmlns:a16="http://schemas.microsoft.com/office/drawing/2014/main" id="{318CA3EA-78B8-A178-669C-A7E2430501FF}"/>
                    </a:ext>
                  </a:extLst>
                </p:cNvPr>
                <p:cNvSpPr/>
                <p:nvPr/>
              </p:nvSpPr>
              <p:spPr bwMode="auto">
                <a:xfrm>
                  <a:off x="12814928" y="3528349"/>
                  <a:ext cx="785593" cy="688083"/>
                </a:xfrm>
                <a:custGeom>
                  <a:avLst/>
                  <a:gdLst>
                    <a:gd name="T0" fmla="*/ 427 w 427"/>
                    <a:gd name="T1" fmla="*/ 295 h 374"/>
                    <a:gd name="T2" fmla="*/ 406 w 427"/>
                    <a:gd name="T3" fmla="*/ 374 h 374"/>
                    <a:gd name="T4" fmla="*/ 112 w 427"/>
                    <a:gd name="T5" fmla="*/ 291 h 374"/>
                    <a:gd name="T6" fmla="*/ 0 w 427"/>
                    <a:gd name="T7" fmla="*/ 31 h 374"/>
                    <a:gd name="T8" fmla="*/ 77 w 427"/>
                    <a:gd name="T9" fmla="*/ 0 h 374"/>
                    <a:gd name="T10" fmla="*/ 173 w 427"/>
                    <a:gd name="T11" fmla="*/ 222 h 374"/>
                    <a:gd name="T12" fmla="*/ 427 w 427"/>
                    <a:gd name="T13" fmla="*/ 295 h 3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27" h="374">
                      <a:moveTo>
                        <a:pt x="427" y="295"/>
                      </a:moveTo>
                      <a:lnTo>
                        <a:pt x="406" y="374"/>
                      </a:lnTo>
                      <a:lnTo>
                        <a:pt x="112" y="291"/>
                      </a:lnTo>
                      <a:lnTo>
                        <a:pt x="0" y="31"/>
                      </a:lnTo>
                      <a:lnTo>
                        <a:pt x="77" y="0"/>
                      </a:lnTo>
                      <a:lnTo>
                        <a:pt x="173" y="222"/>
                      </a:lnTo>
                      <a:lnTo>
                        <a:pt x="427" y="295"/>
                      </a:lnTo>
                      <a:close/>
                    </a:path>
                  </a:pathLst>
                </a:custGeom>
                <a:solidFill>
                  <a:srgbClr val="E7E6E6">
                    <a:lumMod val="90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 defTabSz="914365">
                    <a:defRPr/>
                  </a:pPr>
                  <a:endParaRPr sz="1100">
                    <a:solidFill>
                      <a:srgbClr val="595959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0" name="iSľîḓè">
                  <a:extLst>
                    <a:ext uri="{FF2B5EF4-FFF2-40B4-BE49-F238E27FC236}">
                      <a16:creationId xmlns:a16="http://schemas.microsoft.com/office/drawing/2014/main" id="{63D4D393-8D82-3C6E-9213-9BCD8C56C25A}"/>
                    </a:ext>
                  </a:extLst>
                </p:cNvPr>
                <p:cNvSpPr/>
                <p:nvPr/>
              </p:nvSpPr>
              <p:spPr bwMode="auto">
                <a:xfrm>
                  <a:off x="12974989" y="3883429"/>
                  <a:ext cx="218936" cy="218936"/>
                </a:xfrm>
                <a:prstGeom prst="ellipse">
                  <a:avLst/>
                </a:prstGeom>
                <a:solidFill>
                  <a:srgbClr val="58595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 defTabSz="914365">
                    <a:defRPr/>
                  </a:pPr>
                  <a:endParaRPr sz="1100">
                    <a:solidFill>
                      <a:srgbClr val="595959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1" name="íṥ1iḋê">
                  <a:extLst>
                    <a:ext uri="{FF2B5EF4-FFF2-40B4-BE49-F238E27FC236}">
                      <a16:creationId xmlns:a16="http://schemas.microsoft.com/office/drawing/2014/main" id="{11E47ECB-0017-9C5D-4113-19B4A96AF06F}"/>
                    </a:ext>
                  </a:extLst>
                </p:cNvPr>
                <p:cNvSpPr/>
                <p:nvPr/>
              </p:nvSpPr>
              <p:spPr bwMode="auto">
                <a:xfrm>
                  <a:off x="12470885" y="2878903"/>
                  <a:ext cx="730399" cy="741438"/>
                </a:xfrm>
                <a:custGeom>
                  <a:avLst/>
                  <a:gdLst>
                    <a:gd name="T0" fmla="*/ 104 w 397"/>
                    <a:gd name="T1" fmla="*/ 403 h 403"/>
                    <a:gd name="T2" fmla="*/ 397 w 397"/>
                    <a:gd name="T3" fmla="*/ 101 h 403"/>
                    <a:gd name="T4" fmla="*/ 293 w 397"/>
                    <a:gd name="T5" fmla="*/ 0 h 403"/>
                    <a:gd name="T6" fmla="*/ 0 w 397"/>
                    <a:gd name="T7" fmla="*/ 301 h 403"/>
                    <a:gd name="T8" fmla="*/ 104 w 397"/>
                    <a:gd name="T9" fmla="*/ 403 h 4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7" h="403">
                      <a:moveTo>
                        <a:pt x="104" y="403"/>
                      </a:moveTo>
                      <a:lnTo>
                        <a:pt x="397" y="101"/>
                      </a:lnTo>
                      <a:lnTo>
                        <a:pt x="293" y="0"/>
                      </a:lnTo>
                      <a:lnTo>
                        <a:pt x="0" y="301"/>
                      </a:lnTo>
                      <a:lnTo>
                        <a:pt x="104" y="403"/>
                      </a:lnTo>
                      <a:close/>
                    </a:path>
                  </a:pathLst>
                </a:custGeom>
                <a:solidFill>
                  <a:srgbClr val="E7E6E6">
                    <a:lumMod val="90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 defTabSz="914365">
                    <a:defRPr/>
                  </a:pPr>
                  <a:endParaRPr sz="1100">
                    <a:solidFill>
                      <a:srgbClr val="595959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</p:grpSp>
      <p:pic>
        <p:nvPicPr>
          <p:cNvPr id="62" name="Picture 61">
            <a:extLst>
              <a:ext uri="{FF2B5EF4-FFF2-40B4-BE49-F238E27FC236}">
                <a16:creationId xmlns:a16="http://schemas.microsoft.com/office/drawing/2014/main" id="{A66D6D80-7AFB-43E6-417C-0D1B3F0A1D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862" t="69282" r="72926" b="4884"/>
          <a:stretch/>
        </p:blipFill>
        <p:spPr>
          <a:xfrm>
            <a:off x="550674" y="1821870"/>
            <a:ext cx="799824" cy="584770"/>
          </a:xfrm>
          <a:prstGeom prst="rect">
            <a:avLst/>
          </a:prstGeom>
        </p:spPr>
      </p:pic>
      <p:grpSp>
        <p:nvGrpSpPr>
          <p:cNvPr id="66" name="Group 65">
            <a:extLst>
              <a:ext uri="{FF2B5EF4-FFF2-40B4-BE49-F238E27FC236}">
                <a16:creationId xmlns:a16="http://schemas.microsoft.com/office/drawing/2014/main" id="{8D19D7B4-1917-7FD3-2D20-59A644BD7F11}"/>
              </a:ext>
            </a:extLst>
          </p:cNvPr>
          <p:cNvGrpSpPr/>
          <p:nvPr/>
        </p:nvGrpSpPr>
        <p:grpSpPr>
          <a:xfrm>
            <a:off x="1319194" y="59175"/>
            <a:ext cx="800252" cy="904440"/>
            <a:chOff x="2053382" y="780847"/>
            <a:chExt cx="800252" cy="904440"/>
          </a:xfrm>
        </p:grpSpPr>
        <p:sp>
          <p:nvSpPr>
            <p:cNvPr id="65" name="Cube 64">
              <a:extLst>
                <a:ext uri="{FF2B5EF4-FFF2-40B4-BE49-F238E27FC236}">
                  <a16:creationId xmlns:a16="http://schemas.microsoft.com/office/drawing/2014/main" id="{C59D7823-B443-6626-8A43-C17F62B98183}"/>
                </a:ext>
              </a:extLst>
            </p:cNvPr>
            <p:cNvSpPr/>
            <p:nvPr/>
          </p:nvSpPr>
          <p:spPr>
            <a:xfrm>
              <a:off x="2445130" y="780847"/>
              <a:ext cx="250009" cy="242956"/>
            </a:xfrm>
            <a:prstGeom prst="cube">
              <a:avLst/>
            </a:prstGeom>
            <a:solidFill>
              <a:srgbClr val="DFC1AD"/>
            </a:solidFill>
            <a:ln w="127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900">
                <a:solidFill>
                  <a:srgbClr val="E7E6E6">
                    <a:lumMod val="50000"/>
                  </a:srgbClr>
                </a:solidFill>
                <a:latin typeface="Calibri" panose="020F0502020204030204"/>
                <a:cs typeface="Arial" panose="020B0604020202020204" pitchFamily="34" charset="0"/>
              </a:endParaRPr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9DF76CB4-9F24-D205-92DB-B4970C900926}"/>
                </a:ext>
              </a:extLst>
            </p:cNvPr>
            <p:cNvGrpSpPr/>
            <p:nvPr/>
          </p:nvGrpSpPr>
          <p:grpSpPr>
            <a:xfrm>
              <a:off x="2053382" y="925683"/>
              <a:ext cx="800252" cy="759604"/>
              <a:chOff x="6106909" y="1654549"/>
              <a:chExt cx="1092153" cy="1022464"/>
            </a:xfrm>
          </p:grpSpPr>
          <p:sp>
            <p:nvSpPr>
              <p:cNvPr id="32" name="TextBox 3">
                <a:extLst>
                  <a:ext uri="{FF2B5EF4-FFF2-40B4-BE49-F238E27FC236}">
                    <a16:creationId xmlns:a16="http://schemas.microsoft.com/office/drawing/2014/main" id="{C884D873-F366-74BF-D395-A7C5E8A667B0}"/>
                  </a:ext>
                </a:extLst>
              </p:cNvPr>
              <p:cNvSpPr txBox="1"/>
              <p:nvPr/>
            </p:nvSpPr>
            <p:spPr>
              <a:xfrm>
                <a:off x="6255910" y="2335230"/>
                <a:ext cx="943152" cy="3417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en-US" sz="1050" dirty="0">
                    <a:solidFill>
                      <a:srgbClr val="92D050"/>
                    </a:solidFill>
                    <a:latin typeface="Calibri" panose="020F0502020204030204"/>
                    <a:cs typeface="Arial" panose="020B0604020202020204" pitchFamily="34" charset="0"/>
                  </a:rPr>
                  <a:t>Flip</a:t>
                </a:r>
              </a:p>
            </p:txBody>
          </p: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ED067A35-1570-11A7-AE6F-70B411535163}"/>
                  </a:ext>
                </a:extLst>
              </p:cNvPr>
              <p:cNvGrpSpPr/>
              <p:nvPr/>
            </p:nvGrpSpPr>
            <p:grpSpPr>
              <a:xfrm rot="16851698">
                <a:off x="6100122" y="1757906"/>
                <a:ext cx="438214" cy="424639"/>
                <a:chOff x="12470885" y="2878903"/>
                <a:chExt cx="1332015" cy="1337529"/>
              </a:xfrm>
            </p:grpSpPr>
            <p:sp>
              <p:nvSpPr>
                <p:cNvPr id="37" name="iṥ1ïḍe">
                  <a:extLst>
                    <a:ext uri="{FF2B5EF4-FFF2-40B4-BE49-F238E27FC236}">
                      <a16:creationId xmlns:a16="http://schemas.microsoft.com/office/drawing/2014/main" id="{4B52BCB2-14C0-16ED-2110-1E51A1BD272A}"/>
                    </a:ext>
                  </a:extLst>
                </p:cNvPr>
                <p:cNvSpPr/>
                <p:nvPr/>
              </p:nvSpPr>
              <p:spPr bwMode="auto">
                <a:xfrm>
                  <a:off x="12634630" y="3046324"/>
                  <a:ext cx="723040" cy="726719"/>
                </a:xfrm>
                <a:custGeom>
                  <a:avLst/>
                  <a:gdLst>
                    <a:gd name="T0" fmla="*/ 150 w 393"/>
                    <a:gd name="T1" fmla="*/ 395 h 395"/>
                    <a:gd name="T2" fmla="*/ 393 w 393"/>
                    <a:gd name="T3" fmla="*/ 143 h 395"/>
                    <a:gd name="T4" fmla="*/ 246 w 393"/>
                    <a:gd name="T5" fmla="*/ 0 h 395"/>
                    <a:gd name="T6" fmla="*/ 0 w 393"/>
                    <a:gd name="T7" fmla="*/ 251 h 395"/>
                    <a:gd name="T8" fmla="*/ 150 w 393"/>
                    <a:gd name="T9" fmla="*/ 395 h 3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3" h="395">
                      <a:moveTo>
                        <a:pt x="150" y="395"/>
                      </a:moveTo>
                      <a:lnTo>
                        <a:pt x="393" y="143"/>
                      </a:lnTo>
                      <a:lnTo>
                        <a:pt x="246" y="0"/>
                      </a:lnTo>
                      <a:lnTo>
                        <a:pt x="0" y="251"/>
                      </a:lnTo>
                      <a:lnTo>
                        <a:pt x="150" y="395"/>
                      </a:lnTo>
                      <a:close/>
                    </a:path>
                  </a:pathLst>
                </a:custGeom>
                <a:solidFill>
                  <a:srgbClr val="6D6E7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defRPr/>
                  </a:pPr>
                  <a:endParaRPr sz="900">
                    <a:solidFill>
                      <a:srgbClr val="E7E6E6">
                        <a:lumMod val="50000"/>
                      </a:srgb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8" name="î$ḻïḑè">
                  <a:extLst>
                    <a:ext uri="{FF2B5EF4-FFF2-40B4-BE49-F238E27FC236}">
                      <a16:creationId xmlns:a16="http://schemas.microsoft.com/office/drawing/2014/main" id="{EFB07CC6-B717-8102-185E-CE127F3FBB9E}"/>
                    </a:ext>
                  </a:extLst>
                </p:cNvPr>
                <p:cNvSpPr/>
                <p:nvPr/>
              </p:nvSpPr>
              <p:spPr bwMode="auto">
                <a:xfrm>
                  <a:off x="13109297" y="3252379"/>
                  <a:ext cx="693603" cy="780073"/>
                </a:xfrm>
                <a:custGeom>
                  <a:avLst/>
                  <a:gdLst>
                    <a:gd name="T0" fmla="*/ 298 w 377"/>
                    <a:gd name="T1" fmla="*/ 424 h 424"/>
                    <a:gd name="T2" fmla="*/ 377 w 377"/>
                    <a:gd name="T3" fmla="*/ 403 h 424"/>
                    <a:gd name="T4" fmla="*/ 292 w 377"/>
                    <a:gd name="T5" fmla="*/ 110 h 424"/>
                    <a:gd name="T6" fmla="*/ 31 w 377"/>
                    <a:gd name="T7" fmla="*/ 0 h 424"/>
                    <a:gd name="T8" fmla="*/ 0 w 377"/>
                    <a:gd name="T9" fmla="*/ 75 h 424"/>
                    <a:gd name="T10" fmla="*/ 225 w 377"/>
                    <a:gd name="T11" fmla="*/ 171 h 424"/>
                    <a:gd name="T12" fmla="*/ 298 w 377"/>
                    <a:gd name="T13" fmla="*/ 424 h 4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77" h="424">
                      <a:moveTo>
                        <a:pt x="298" y="424"/>
                      </a:moveTo>
                      <a:lnTo>
                        <a:pt x="377" y="403"/>
                      </a:lnTo>
                      <a:lnTo>
                        <a:pt x="292" y="110"/>
                      </a:lnTo>
                      <a:lnTo>
                        <a:pt x="31" y="0"/>
                      </a:lnTo>
                      <a:lnTo>
                        <a:pt x="0" y="75"/>
                      </a:lnTo>
                      <a:lnTo>
                        <a:pt x="225" y="171"/>
                      </a:lnTo>
                      <a:lnTo>
                        <a:pt x="298" y="424"/>
                      </a:lnTo>
                      <a:close/>
                    </a:path>
                  </a:pathLst>
                </a:custGeom>
                <a:solidFill>
                  <a:srgbClr val="E7E6E6">
                    <a:lumMod val="90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defRPr/>
                  </a:pPr>
                  <a:endParaRPr sz="900">
                    <a:solidFill>
                      <a:srgbClr val="E7E6E6">
                        <a:lumMod val="50000"/>
                      </a:srgb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9" name="íşlídê">
                  <a:extLst>
                    <a:ext uri="{FF2B5EF4-FFF2-40B4-BE49-F238E27FC236}">
                      <a16:creationId xmlns:a16="http://schemas.microsoft.com/office/drawing/2014/main" id="{B3E0A4A3-CE6D-F556-4C2E-77CE8501D2D2}"/>
                    </a:ext>
                  </a:extLst>
                </p:cNvPr>
                <p:cNvSpPr/>
                <p:nvPr/>
              </p:nvSpPr>
              <p:spPr bwMode="auto">
                <a:xfrm>
                  <a:off x="13466216" y="3408763"/>
                  <a:ext cx="217096" cy="218936"/>
                </a:xfrm>
                <a:prstGeom prst="ellipse">
                  <a:avLst/>
                </a:prstGeom>
                <a:solidFill>
                  <a:srgbClr val="58595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defRPr/>
                  </a:pPr>
                  <a:endParaRPr sz="900">
                    <a:solidFill>
                      <a:srgbClr val="E7E6E6">
                        <a:lumMod val="50000"/>
                      </a:srgb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0" name="ïṩ1îḓè">
                  <a:extLst>
                    <a:ext uri="{FF2B5EF4-FFF2-40B4-BE49-F238E27FC236}">
                      <a16:creationId xmlns:a16="http://schemas.microsoft.com/office/drawing/2014/main" id="{8758ADBB-DF19-FA98-11C9-9896A3A6E637}"/>
                    </a:ext>
                  </a:extLst>
                </p:cNvPr>
                <p:cNvSpPr/>
                <p:nvPr/>
              </p:nvSpPr>
              <p:spPr bwMode="auto">
                <a:xfrm>
                  <a:off x="12814928" y="3528349"/>
                  <a:ext cx="785593" cy="688083"/>
                </a:xfrm>
                <a:custGeom>
                  <a:avLst/>
                  <a:gdLst>
                    <a:gd name="T0" fmla="*/ 427 w 427"/>
                    <a:gd name="T1" fmla="*/ 295 h 374"/>
                    <a:gd name="T2" fmla="*/ 406 w 427"/>
                    <a:gd name="T3" fmla="*/ 374 h 374"/>
                    <a:gd name="T4" fmla="*/ 112 w 427"/>
                    <a:gd name="T5" fmla="*/ 291 h 374"/>
                    <a:gd name="T6" fmla="*/ 0 w 427"/>
                    <a:gd name="T7" fmla="*/ 31 h 374"/>
                    <a:gd name="T8" fmla="*/ 77 w 427"/>
                    <a:gd name="T9" fmla="*/ 0 h 374"/>
                    <a:gd name="T10" fmla="*/ 173 w 427"/>
                    <a:gd name="T11" fmla="*/ 222 h 374"/>
                    <a:gd name="T12" fmla="*/ 427 w 427"/>
                    <a:gd name="T13" fmla="*/ 295 h 3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27" h="374">
                      <a:moveTo>
                        <a:pt x="427" y="295"/>
                      </a:moveTo>
                      <a:lnTo>
                        <a:pt x="406" y="374"/>
                      </a:lnTo>
                      <a:lnTo>
                        <a:pt x="112" y="291"/>
                      </a:lnTo>
                      <a:lnTo>
                        <a:pt x="0" y="31"/>
                      </a:lnTo>
                      <a:lnTo>
                        <a:pt x="77" y="0"/>
                      </a:lnTo>
                      <a:lnTo>
                        <a:pt x="173" y="222"/>
                      </a:lnTo>
                      <a:lnTo>
                        <a:pt x="427" y="295"/>
                      </a:lnTo>
                      <a:close/>
                    </a:path>
                  </a:pathLst>
                </a:custGeom>
                <a:solidFill>
                  <a:srgbClr val="E7E6E6">
                    <a:lumMod val="90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defRPr/>
                  </a:pPr>
                  <a:endParaRPr sz="900">
                    <a:solidFill>
                      <a:srgbClr val="E7E6E6">
                        <a:lumMod val="50000"/>
                      </a:srgb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1" name="iSľîḓè">
                  <a:extLst>
                    <a:ext uri="{FF2B5EF4-FFF2-40B4-BE49-F238E27FC236}">
                      <a16:creationId xmlns:a16="http://schemas.microsoft.com/office/drawing/2014/main" id="{CB88D14D-EB67-5516-AB19-D3A91E4D7E3A}"/>
                    </a:ext>
                  </a:extLst>
                </p:cNvPr>
                <p:cNvSpPr/>
                <p:nvPr/>
              </p:nvSpPr>
              <p:spPr bwMode="auto">
                <a:xfrm>
                  <a:off x="12974989" y="3883429"/>
                  <a:ext cx="218936" cy="218936"/>
                </a:xfrm>
                <a:prstGeom prst="ellipse">
                  <a:avLst/>
                </a:prstGeom>
                <a:solidFill>
                  <a:srgbClr val="58595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defRPr/>
                  </a:pPr>
                  <a:endParaRPr sz="900">
                    <a:solidFill>
                      <a:srgbClr val="E7E6E6">
                        <a:lumMod val="50000"/>
                      </a:srgb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2" name="íṥ1iḋê">
                  <a:extLst>
                    <a:ext uri="{FF2B5EF4-FFF2-40B4-BE49-F238E27FC236}">
                      <a16:creationId xmlns:a16="http://schemas.microsoft.com/office/drawing/2014/main" id="{C10B0E62-E948-6894-A158-7F7B658C558F}"/>
                    </a:ext>
                  </a:extLst>
                </p:cNvPr>
                <p:cNvSpPr/>
                <p:nvPr/>
              </p:nvSpPr>
              <p:spPr bwMode="auto">
                <a:xfrm>
                  <a:off x="12470885" y="2878903"/>
                  <a:ext cx="730399" cy="741438"/>
                </a:xfrm>
                <a:custGeom>
                  <a:avLst/>
                  <a:gdLst>
                    <a:gd name="T0" fmla="*/ 104 w 397"/>
                    <a:gd name="T1" fmla="*/ 403 h 403"/>
                    <a:gd name="T2" fmla="*/ 397 w 397"/>
                    <a:gd name="T3" fmla="*/ 101 h 403"/>
                    <a:gd name="T4" fmla="*/ 293 w 397"/>
                    <a:gd name="T5" fmla="*/ 0 h 403"/>
                    <a:gd name="T6" fmla="*/ 0 w 397"/>
                    <a:gd name="T7" fmla="*/ 301 h 403"/>
                    <a:gd name="T8" fmla="*/ 104 w 397"/>
                    <a:gd name="T9" fmla="*/ 403 h 4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7" h="403">
                      <a:moveTo>
                        <a:pt x="104" y="403"/>
                      </a:moveTo>
                      <a:lnTo>
                        <a:pt x="397" y="101"/>
                      </a:lnTo>
                      <a:lnTo>
                        <a:pt x="293" y="0"/>
                      </a:lnTo>
                      <a:lnTo>
                        <a:pt x="0" y="301"/>
                      </a:lnTo>
                      <a:lnTo>
                        <a:pt x="104" y="403"/>
                      </a:lnTo>
                      <a:close/>
                    </a:path>
                  </a:pathLst>
                </a:custGeom>
                <a:solidFill>
                  <a:srgbClr val="E7E6E6">
                    <a:lumMod val="90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defRPr/>
                  </a:pPr>
                  <a:endParaRPr sz="900">
                    <a:solidFill>
                      <a:srgbClr val="E7E6E6">
                        <a:lumMod val="50000"/>
                      </a:srgb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36" name="ConnectLine">
                <a:extLst>
                  <a:ext uri="{FF2B5EF4-FFF2-40B4-BE49-F238E27FC236}">
                    <a16:creationId xmlns:a16="http://schemas.microsoft.com/office/drawing/2014/main" id="{32A0EBB4-6D5A-3078-F39A-74FACB496F1F}"/>
                  </a:ext>
                </a:extLst>
              </p:cNvPr>
              <p:cNvSpPr/>
              <p:nvPr/>
            </p:nvSpPr>
            <p:spPr>
              <a:xfrm rot="341379">
                <a:off x="6495013" y="1654549"/>
                <a:ext cx="588970" cy="623848"/>
              </a:xfrm>
              <a:custGeom>
                <a:avLst/>
                <a:gdLst/>
                <a:ahLst/>
                <a:cxnLst/>
                <a:rect l="l" t="t" r="r" b="b"/>
                <a:pathLst>
                  <a:path w="1034079" h="236742" fill="none">
                    <a:moveTo>
                      <a:pt x="0" y="236742"/>
                    </a:moveTo>
                    <a:cubicBezTo>
                      <a:pt x="68939" y="174186"/>
                      <a:pt x="137877" y="111631"/>
                      <a:pt x="229795" y="64395"/>
                    </a:cubicBezTo>
                    <a:cubicBezTo>
                      <a:pt x="321713" y="17159"/>
                      <a:pt x="436611" y="-14757"/>
                      <a:pt x="574488" y="6946"/>
                    </a:cubicBezTo>
                    <a:cubicBezTo>
                      <a:pt x="712365" y="28649"/>
                      <a:pt x="873222" y="103971"/>
                      <a:pt x="1034079" y="179293"/>
                    </a:cubicBezTo>
                  </a:path>
                </a:pathLst>
              </a:custGeom>
              <a:noFill/>
              <a:ln w="28575" cap="flat">
                <a:solidFill>
                  <a:srgbClr val="92D050"/>
                </a:solidFill>
                <a:miter/>
                <a:tailEnd type="triangle" w="med" len="med"/>
              </a:ln>
            </p:spPr>
          </p:sp>
        </p:grp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D58E37F5-8F53-0C20-D734-E5D6C74B7607}"/>
                </a:ext>
              </a:extLst>
            </p:cNvPr>
            <p:cNvSpPr/>
            <p:nvPr/>
          </p:nvSpPr>
          <p:spPr>
            <a:xfrm>
              <a:off x="2241466" y="1372464"/>
              <a:ext cx="545804" cy="118901"/>
            </a:xfrm>
            <a:prstGeom prst="rect">
              <a:avLst/>
            </a:prstGeom>
            <a:gradFill flip="none" rotWithShape="1">
              <a:gsLst>
                <a:gs pos="0">
                  <a:srgbClr val="D1CECE">
                    <a:shade val="30000"/>
                    <a:satMod val="115000"/>
                  </a:srgbClr>
                </a:gs>
                <a:gs pos="50000">
                  <a:srgbClr val="D1CECE">
                    <a:shade val="67500"/>
                    <a:satMod val="115000"/>
                  </a:srgbClr>
                </a:gs>
                <a:gs pos="100000">
                  <a:srgbClr val="D1CECE">
                    <a:shade val="100000"/>
                    <a:satMod val="115000"/>
                  </a:srgbClr>
                </a:gs>
              </a:gsLst>
              <a:lin ang="13500000" scaled="1"/>
              <a:tileRect/>
            </a:gradFill>
            <a:ln w="127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GB" sz="90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F612DAB2-3A4E-59AE-3A72-C8E7EC740B04}"/>
              </a:ext>
            </a:extLst>
          </p:cNvPr>
          <p:cNvGrpSpPr/>
          <p:nvPr/>
        </p:nvGrpSpPr>
        <p:grpSpPr>
          <a:xfrm>
            <a:off x="1421923" y="992193"/>
            <a:ext cx="894386" cy="812090"/>
            <a:chOff x="1256750" y="947485"/>
            <a:chExt cx="894386" cy="812090"/>
          </a:xfrm>
        </p:grpSpPr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377D6033-E930-C6C9-3A5A-766E1AD8DECD}"/>
                </a:ext>
              </a:extLst>
            </p:cNvPr>
            <p:cNvGrpSpPr/>
            <p:nvPr/>
          </p:nvGrpSpPr>
          <p:grpSpPr>
            <a:xfrm>
              <a:off x="1352327" y="947485"/>
              <a:ext cx="619085" cy="596881"/>
              <a:chOff x="1352327" y="947485"/>
              <a:chExt cx="619085" cy="596881"/>
            </a:xfrm>
          </p:grpSpPr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CC9C42F0-14EE-CBCB-6F90-EF90202D7569}"/>
                  </a:ext>
                </a:extLst>
              </p:cNvPr>
              <p:cNvGrpSpPr/>
              <p:nvPr/>
            </p:nvGrpSpPr>
            <p:grpSpPr>
              <a:xfrm>
                <a:off x="1352327" y="947485"/>
                <a:ext cx="619085" cy="596881"/>
                <a:chOff x="1418948" y="4446874"/>
                <a:chExt cx="1466817" cy="1463389"/>
              </a:xfrm>
            </p:grpSpPr>
            <p:grpSp>
              <p:nvGrpSpPr>
                <p:cNvPr id="72" name="Group 71">
                  <a:extLst>
                    <a:ext uri="{FF2B5EF4-FFF2-40B4-BE49-F238E27FC236}">
                      <a16:creationId xmlns:a16="http://schemas.microsoft.com/office/drawing/2014/main" id="{CE598F14-5474-A52B-65AD-479A9489C0D4}"/>
                    </a:ext>
                  </a:extLst>
                </p:cNvPr>
                <p:cNvGrpSpPr/>
                <p:nvPr/>
              </p:nvGrpSpPr>
              <p:grpSpPr>
                <a:xfrm>
                  <a:off x="1418948" y="4446874"/>
                  <a:ext cx="1177932" cy="1079965"/>
                  <a:chOff x="4195277" y="1364558"/>
                  <a:chExt cx="1177932" cy="1079965"/>
                </a:xfrm>
              </p:grpSpPr>
              <p:sp>
                <p:nvSpPr>
                  <p:cNvPr id="74" name="Cube 73">
                    <a:extLst>
                      <a:ext uri="{FF2B5EF4-FFF2-40B4-BE49-F238E27FC236}">
                        <a16:creationId xmlns:a16="http://schemas.microsoft.com/office/drawing/2014/main" id="{A9597B21-6D72-55C3-176D-32EBAC2BF8E3}"/>
                      </a:ext>
                    </a:extLst>
                  </p:cNvPr>
                  <p:cNvSpPr/>
                  <p:nvPr/>
                </p:nvSpPr>
                <p:spPr>
                  <a:xfrm>
                    <a:off x="4797664" y="1861466"/>
                    <a:ext cx="575545" cy="583057"/>
                  </a:xfrm>
                  <a:prstGeom prst="cube">
                    <a:avLst/>
                  </a:prstGeom>
                  <a:solidFill>
                    <a:srgbClr val="DFC1AD"/>
                  </a:solidFill>
                  <a:ln w="12700" cap="flat" cmpd="sng" algn="ctr">
                    <a:solidFill>
                      <a:sysClr val="window" lastClr="FFFFFF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en-US" sz="900">
                      <a:solidFill>
                        <a:srgbClr val="E7E6E6">
                          <a:lumMod val="50000"/>
                        </a:srgbClr>
                      </a:solidFill>
                      <a:latin typeface="Calibri" panose="020F0502020204030204"/>
                      <a:cs typeface="Arial" panose="020B0604020202020204" pitchFamily="34" charset="0"/>
                    </a:endParaRPr>
                  </a:p>
                </p:txBody>
              </p:sp>
              <p:grpSp>
                <p:nvGrpSpPr>
                  <p:cNvPr id="75" name="Group 74">
                    <a:extLst>
                      <a:ext uri="{FF2B5EF4-FFF2-40B4-BE49-F238E27FC236}">
                        <a16:creationId xmlns:a16="http://schemas.microsoft.com/office/drawing/2014/main" id="{081A022B-4C44-4585-3A13-F078C7B48095}"/>
                      </a:ext>
                    </a:extLst>
                  </p:cNvPr>
                  <p:cNvGrpSpPr/>
                  <p:nvPr/>
                </p:nvGrpSpPr>
                <p:grpSpPr>
                  <a:xfrm>
                    <a:off x="4195277" y="1364558"/>
                    <a:ext cx="950591" cy="896527"/>
                    <a:chOff x="12470885" y="2878903"/>
                    <a:chExt cx="1332015" cy="1337529"/>
                  </a:xfrm>
                </p:grpSpPr>
                <p:sp>
                  <p:nvSpPr>
                    <p:cNvPr id="76" name="iṥ1ïḍe">
                      <a:extLst>
                        <a:ext uri="{FF2B5EF4-FFF2-40B4-BE49-F238E27FC236}">
                          <a16:creationId xmlns:a16="http://schemas.microsoft.com/office/drawing/2014/main" id="{3B20F8FA-701D-D0FD-F675-B7B4FA81B2D6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12634630" y="3046324"/>
                      <a:ext cx="723040" cy="726719"/>
                    </a:xfrm>
                    <a:custGeom>
                      <a:avLst/>
                      <a:gdLst>
                        <a:gd name="T0" fmla="*/ 150 w 393"/>
                        <a:gd name="T1" fmla="*/ 395 h 395"/>
                        <a:gd name="T2" fmla="*/ 393 w 393"/>
                        <a:gd name="T3" fmla="*/ 143 h 395"/>
                        <a:gd name="T4" fmla="*/ 246 w 393"/>
                        <a:gd name="T5" fmla="*/ 0 h 395"/>
                        <a:gd name="T6" fmla="*/ 0 w 393"/>
                        <a:gd name="T7" fmla="*/ 251 h 395"/>
                        <a:gd name="T8" fmla="*/ 150 w 393"/>
                        <a:gd name="T9" fmla="*/ 395 h 39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393" h="395">
                          <a:moveTo>
                            <a:pt x="150" y="395"/>
                          </a:moveTo>
                          <a:lnTo>
                            <a:pt x="393" y="143"/>
                          </a:lnTo>
                          <a:lnTo>
                            <a:pt x="246" y="0"/>
                          </a:lnTo>
                          <a:lnTo>
                            <a:pt x="0" y="251"/>
                          </a:lnTo>
                          <a:lnTo>
                            <a:pt x="150" y="395"/>
                          </a:lnTo>
                          <a:close/>
                        </a:path>
                      </a:pathLst>
                    </a:custGeom>
                    <a:solidFill>
                      <a:srgbClr val="6D6E7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sz="900">
                        <a:solidFill>
                          <a:srgbClr val="E7E6E6">
                            <a:lumMod val="50000"/>
                          </a:srgb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77" name="î$ḻïḑè">
                      <a:extLst>
                        <a:ext uri="{FF2B5EF4-FFF2-40B4-BE49-F238E27FC236}">
                          <a16:creationId xmlns:a16="http://schemas.microsoft.com/office/drawing/2014/main" id="{6337D1F8-4ECE-52D7-32C5-8E5B705D4D7D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13109297" y="3252379"/>
                      <a:ext cx="693603" cy="780073"/>
                    </a:xfrm>
                    <a:custGeom>
                      <a:avLst/>
                      <a:gdLst>
                        <a:gd name="T0" fmla="*/ 298 w 377"/>
                        <a:gd name="T1" fmla="*/ 424 h 424"/>
                        <a:gd name="T2" fmla="*/ 377 w 377"/>
                        <a:gd name="T3" fmla="*/ 403 h 424"/>
                        <a:gd name="T4" fmla="*/ 292 w 377"/>
                        <a:gd name="T5" fmla="*/ 110 h 424"/>
                        <a:gd name="T6" fmla="*/ 31 w 377"/>
                        <a:gd name="T7" fmla="*/ 0 h 424"/>
                        <a:gd name="T8" fmla="*/ 0 w 377"/>
                        <a:gd name="T9" fmla="*/ 75 h 424"/>
                        <a:gd name="T10" fmla="*/ 225 w 377"/>
                        <a:gd name="T11" fmla="*/ 171 h 424"/>
                        <a:gd name="T12" fmla="*/ 298 w 377"/>
                        <a:gd name="T13" fmla="*/ 424 h 42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377" h="424">
                          <a:moveTo>
                            <a:pt x="298" y="424"/>
                          </a:moveTo>
                          <a:lnTo>
                            <a:pt x="377" y="403"/>
                          </a:lnTo>
                          <a:lnTo>
                            <a:pt x="292" y="110"/>
                          </a:lnTo>
                          <a:lnTo>
                            <a:pt x="31" y="0"/>
                          </a:lnTo>
                          <a:lnTo>
                            <a:pt x="0" y="75"/>
                          </a:lnTo>
                          <a:lnTo>
                            <a:pt x="225" y="171"/>
                          </a:lnTo>
                          <a:lnTo>
                            <a:pt x="298" y="424"/>
                          </a:lnTo>
                          <a:close/>
                        </a:path>
                      </a:pathLst>
                    </a:custGeom>
                    <a:solidFill>
                      <a:srgbClr val="E7E6E6">
                        <a:lumMod val="90000"/>
                      </a:srgbClr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sz="900">
                        <a:solidFill>
                          <a:srgbClr val="E7E6E6">
                            <a:lumMod val="50000"/>
                          </a:srgb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78" name="íşlídê">
                      <a:extLst>
                        <a:ext uri="{FF2B5EF4-FFF2-40B4-BE49-F238E27FC236}">
                          <a16:creationId xmlns:a16="http://schemas.microsoft.com/office/drawing/2014/main" id="{67555703-108B-11E4-51FF-E37E4FAEDD35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13466216" y="3408763"/>
                      <a:ext cx="217096" cy="218936"/>
                    </a:xfrm>
                    <a:prstGeom prst="ellipse">
                      <a:avLst/>
                    </a:prstGeom>
                    <a:solidFill>
                      <a:srgbClr val="58595B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sz="900">
                        <a:solidFill>
                          <a:srgbClr val="E7E6E6">
                            <a:lumMod val="50000"/>
                          </a:srgb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79" name="ïṩ1îḓè">
                      <a:extLst>
                        <a:ext uri="{FF2B5EF4-FFF2-40B4-BE49-F238E27FC236}">
                          <a16:creationId xmlns:a16="http://schemas.microsoft.com/office/drawing/2014/main" id="{E94E8A2C-7C2F-7BC0-3A5E-10ACD441668E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12814928" y="3528349"/>
                      <a:ext cx="785593" cy="688083"/>
                    </a:xfrm>
                    <a:custGeom>
                      <a:avLst/>
                      <a:gdLst>
                        <a:gd name="T0" fmla="*/ 427 w 427"/>
                        <a:gd name="T1" fmla="*/ 295 h 374"/>
                        <a:gd name="T2" fmla="*/ 406 w 427"/>
                        <a:gd name="T3" fmla="*/ 374 h 374"/>
                        <a:gd name="T4" fmla="*/ 112 w 427"/>
                        <a:gd name="T5" fmla="*/ 291 h 374"/>
                        <a:gd name="T6" fmla="*/ 0 w 427"/>
                        <a:gd name="T7" fmla="*/ 31 h 374"/>
                        <a:gd name="T8" fmla="*/ 77 w 427"/>
                        <a:gd name="T9" fmla="*/ 0 h 374"/>
                        <a:gd name="T10" fmla="*/ 173 w 427"/>
                        <a:gd name="T11" fmla="*/ 222 h 374"/>
                        <a:gd name="T12" fmla="*/ 427 w 427"/>
                        <a:gd name="T13" fmla="*/ 295 h 37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427" h="374">
                          <a:moveTo>
                            <a:pt x="427" y="295"/>
                          </a:moveTo>
                          <a:lnTo>
                            <a:pt x="406" y="374"/>
                          </a:lnTo>
                          <a:lnTo>
                            <a:pt x="112" y="291"/>
                          </a:lnTo>
                          <a:lnTo>
                            <a:pt x="0" y="31"/>
                          </a:lnTo>
                          <a:lnTo>
                            <a:pt x="77" y="0"/>
                          </a:lnTo>
                          <a:lnTo>
                            <a:pt x="173" y="222"/>
                          </a:lnTo>
                          <a:lnTo>
                            <a:pt x="427" y="295"/>
                          </a:lnTo>
                          <a:close/>
                        </a:path>
                      </a:pathLst>
                    </a:custGeom>
                    <a:solidFill>
                      <a:srgbClr val="E7E6E6">
                        <a:lumMod val="90000"/>
                      </a:srgbClr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sz="900">
                        <a:solidFill>
                          <a:srgbClr val="E7E6E6">
                            <a:lumMod val="50000"/>
                          </a:srgb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80" name="iSľîḓè">
                      <a:extLst>
                        <a:ext uri="{FF2B5EF4-FFF2-40B4-BE49-F238E27FC236}">
                          <a16:creationId xmlns:a16="http://schemas.microsoft.com/office/drawing/2014/main" id="{64D5BA3F-6273-BFF5-0AE8-10E52F8ABEAF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12974989" y="3883429"/>
                      <a:ext cx="218936" cy="218936"/>
                    </a:xfrm>
                    <a:prstGeom prst="ellipse">
                      <a:avLst/>
                    </a:prstGeom>
                    <a:solidFill>
                      <a:srgbClr val="58595B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sz="900">
                        <a:solidFill>
                          <a:srgbClr val="E7E6E6">
                            <a:lumMod val="50000"/>
                          </a:srgb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81" name="íṥ1iḋê">
                      <a:extLst>
                        <a:ext uri="{FF2B5EF4-FFF2-40B4-BE49-F238E27FC236}">
                          <a16:creationId xmlns:a16="http://schemas.microsoft.com/office/drawing/2014/main" id="{BAD5FFAC-C8C4-D7AB-6F2A-53625C144420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12470885" y="2878903"/>
                      <a:ext cx="730399" cy="741438"/>
                    </a:xfrm>
                    <a:custGeom>
                      <a:avLst/>
                      <a:gdLst>
                        <a:gd name="T0" fmla="*/ 104 w 397"/>
                        <a:gd name="T1" fmla="*/ 403 h 403"/>
                        <a:gd name="T2" fmla="*/ 397 w 397"/>
                        <a:gd name="T3" fmla="*/ 101 h 403"/>
                        <a:gd name="T4" fmla="*/ 293 w 397"/>
                        <a:gd name="T5" fmla="*/ 0 h 403"/>
                        <a:gd name="T6" fmla="*/ 0 w 397"/>
                        <a:gd name="T7" fmla="*/ 301 h 403"/>
                        <a:gd name="T8" fmla="*/ 104 w 397"/>
                        <a:gd name="T9" fmla="*/ 403 h 40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397" h="403">
                          <a:moveTo>
                            <a:pt x="104" y="403"/>
                          </a:moveTo>
                          <a:lnTo>
                            <a:pt x="397" y="101"/>
                          </a:lnTo>
                          <a:lnTo>
                            <a:pt x="293" y="0"/>
                          </a:lnTo>
                          <a:lnTo>
                            <a:pt x="0" y="301"/>
                          </a:lnTo>
                          <a:lnTo>
                            <a:pt x="104" y="403"/>
                          </a:lnTo>
                          <a:close/>
                        </a:path>
                      </a:pathLst>
                    </a:custGeom>
                    <a:solidFill>
                      <a:srgbClr val="E7E6E6">
                        <a:lumMod val="90000"/>
                      </a:srgbClr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sz="900">
                        <a:solidFill>
                          <a:srgbClr val="E7E6E6">
                            <a:lumMod val="50000"/>
                          </a:srgb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p:grpSp>
            </p:grpSp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28121FA5-89C1-CC0E-F3A8-766993F3A129}"/>
                    </a:ext>
                  </a:extLst>
                </p:cNvPr>
                <p:cNvSpPr/>
                <p:nvPr/>
              </p:nvSpPr>
              <p:spPr>
                <a:xfrm>
                  <a:off x="1629271" y="5624919"/>
                  <a:ext cx="1256494" cy="28534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D1CECE">
                        <a:shade val="30000"/>
                        <a:satMod val="115000"/>
                      </a:srgbClr>
                    </a:gs>
                    <a:gs pos="50000">
                      <a:srgbClr val="D1CECE">
                        <a:shade val="67500"/>
                        <a:satMod val="115000"/>
                      </a:srgbClr>
                    </a:gs>
                    <a:gs pos="100000">
                      <a:srgbClr val="D1CECE">
                        <a:shade val="100000"/>
                        <a:satMod val="115000"/>
                      </a:srgbClr>
                    </a:gs>
                  </a:gsLst>
                  <a:lin ang="13500000" scaled="1"/>
                  <a:tileRect/>
                </a:gradFill>
                <a:ln w="12700" cap="flat" cmpd="sng" algn="ctr">
                  <a:solidFill>
                    <a:sysClr val="window" lastClr="FFFFFF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>
                    <a:defRPr/>
                  </a:pPr>
                  <a:endParaRPr lang="en-GB" sz="90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</p:grpSp>
          <p:sp>
            <p:nvSpPr>
              <p:cNvPr id="69" name="ConnectLine">
                <a:extLst>
                  <a:ext uri="{FF2B5EF4-FFF2-40B4-BE49-F238E27FC236}">
                    <a16:creationId xmlns:a16="http://schemas.microsoft.com/office/drawing/2014/main" id="{CD693072-3E9F-7EE8-5C09-2E0A5580368D}"/>
                  </a:ext>
                </a:extLst>
              </p:cNvPr>
              <p:cNvSpPr/>
              <p:nvPr/>
            </p:nvSpPr>
            <p:spPr>
              <a:xfrm>
                <a:off x="1382822" y="1272562"/>
                <a:ext cx="185075" cy="157394"/>
              </a:xfrm>
              <a:custGeom>
                <a:avLst/>
                <a:gdLst/>
                <a:ahLst/>
                <a:cxnLst/>
                <a:rect l="l" t="t" r="r" b="b"/>
                <a:pathLst>
                  <a:path w="459568" h="210194" fill="none">
                    <a:moveTo>
                      <a:pt x="0" y="210194"/>
                    </a:moveTo>
                    <a:cubicBezTo>
                      <a:pt x="32084" y="151559"/>
                      <a:pt x="64168" y="92924"/>
                      <a:pt x="106056" y="50859"/>
                    </a:cubicBezTo>
                    <a:cubicBezTo>
                      <a:pt x="147945" y="8795"/>
                      <a:pt x="199638" y="-16698"/>
                      <a:pt x="260192" y="12620"/>
                    </a:cubicBezTo>
                    <a:cubicBezTo>
                      <a:pt x="320746" y="41937"/>
                      <a:pt x="390163" y="126066"/>
                      <a:pt x="459568" y="210194"/>
                    </a:cubicBezTo>
                  </a:path>
                </a:pathLst>
              </a:custGeom>
              <a:noFill/>
              <a:ln w="28575" cap="flat">
                <a:solidFill>
                  <a:srgbClr val="00B0F0"/>
                </a:solidFill>
                <a:miter/>
              </a:ln>
            </p:spPr>
          </p:sp>
          <p:sp>
            <p:nvSpPr>
              <p:cNvPr id="70" name="ConnectLine">
                <a:extLst>
                  <a:ext uri="{FF2B5EF4-FFF2-40B4-BE49-F238E27FC236}">
                    <a16:creationId xmlns:a16="http://schemas.microsoft.com/office/drawing/2014/main" id="{848FBF10-ACA4-AC62-3888-AC74C0A0BDAF}"/>
                  </a:ext>
                </a:extLst>
              </p:cNvPr>
              <p:cNvSpPr/>
              <p:nvPr/>
            </p:nvSpPr>
            <p:spPr>
              <a:xfrm rot="437334">
                <a:off x="1586612" y="1308464"/>
                <a:ext cx="211929" cy="131567"/>
              </a:xfrm>
              <a:custGeom>
                <a:avLst/>
                <a:gdLst/>
                <a:ahLst/>
                <a:cxnLst/>
                <a:rect l="l" t="t" r="r" b="b"/>
                <a:pathLst>
                  <a:path w="502677" h="267052" fill="none">
                    <a:moveTo>
                      <a:pt x="0" y="267052"/>
                    </a:moveTo>
                    <a:cubicBezTo>
                      <a:pt x="37100" y="212832"/>
                      <a:pt x="74199" y="158612"/>
                      <a:pt x="123643" y="103361"/>
                    </a:cubicBezTo>
                    <a:cubicBezTo>
                      <a:pt x="173087" y="48110"/>
                      <a:pt x="234875" y="-8172"/>
                      <a:pt x="300105" y="985"/>
                    </a:cubicBezTo>
                    <a:cubicBezTo>
                      <a:pt x="365335" y="10142"/>
                      <a:pt x="434006" y="84739"/>
                      <a:pt x="502677" y="159335"/>
                    </a:cubicBezTo>
                  </a:path>
                </a:pathLst>
              </a:custGeom>
              <a:noFill/>
              <a:ln w="28575" cap="flat">
                <a:solidFill>
                  <a:srgbClr val="00B0F0"/>
                </a:solidFill>
                <a:miter/>
                <a:tailEnd type="triangle" w="med" len="med"/>
              </a:ln>
            </p:spPr>
          </p:sp>
        </p:grp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4D77F43B-5562-A89F-B4A4-02D3F757E60D}"/>
                </a:ext>
              </a:extLst>
            </p:cNvPr>
            <p:cNvSpPr txBox="1"/>
            <p:nvPr/>
          </p:nvSpPr>
          <p:spPr>
            <a:xfrm>
              <a:off x="1256750" y="1505659"/>
              <a:ext cx="894386" cy="2539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1050" dirty="0" err="1">
                  <a:solidFill>
                    <a:srgbClr val="00B0F0"/>
                  </a:solidFill>
                  <a:latin typeface="Calibri" panose="020F0502020204030204"/>
                  <a:cs typeface="Arial" panose="020B0604020202020204" pitchFamily="34" charset="0"/>
                </a:rPr>
                <a:t>Pick&amp;Place</a:t>
              </a:r>
              <a:endParaRPr lang="en-US" sz="1050" dirty="0">
                <a:solidFill>
                  <a:srgbClr val="00B0F0"/>
                </a:solidFill>
                <a:latin typeface="Calibri" panose="020F0502020204030204"/>
                <a:cs typeface="Arial" panose="020B0604020202020204" pitchFamily="34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5F77ABF-B4D2-3C56-9999-D57A4BEDEA19}"/>
              </a:ext>
            </a:extLst>
          </p:cNvPr>
          <p:cNvGrpSpPr/>
          <p:nvPr/>
        </p:nvGrpSpPr>
        <p:grpSpPr>
          <a:xfrm>
            <a:off x="566548" y="1109971"/>
            <a:ext cx="1041034" cy="694428"/>
            <a:chOff x="522594" y="1087538"/>
            <a:chExt cx="1041034" cy="694428"/>
          </a:xfrm>
        </p:grpSpPr>
        <p:sp>
          <p:nvSpPr>
            <p:cNvPr id="94" name="Cube 93">
              <a:extLst>
                <a:ext uri="{FF2B5EF4-FFF2-40B4-BE49-F238E27FC236}">
                  <a16:creationId xmlns:a16="http://schemas.microsoft.com/office/drawing/2014/main" id="{E267C5CF-41BB-6266-BC55-00AEAAB483DD}"/>
                </a:ext>
              </a:extLst>
            </p:cNvPr>
            <p:cNvSpPr/>
            <p:nvPr/>
          </p:nvSpPr>
          <p:spPr>
            <a:xfrm rot="2443993">
              <a:off x="1030618" y="1087538"/>
              <a:ext cx="242915" cy="237815"/>
            </a:xfrm>
            <a:prstGeom prst="cube">
              <a:avLst/>
            </a:prstGeom>
            <a:solidFill>
              <a:srgbClr val="DFC1AD"/>
            </a:solidFill>
            <a:ln w="127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900">
                <a:solidFill>
                  <a:srgbClr val="E7E6E6">
                    <a:lumMod val="50000"/>
                  </a:srgbClr>
                </a:solidFill>
                <a:latin typeface="Calibri" panose="020F0502020204030204"/>
                <a:cs typeface="Arial" panose="020B0604020202020204" pitchFamily="34" charset="0"/>
              </a:endParaRPr>
            </a:p>
          </p:txBody>
        </p: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F629B828-787A-02F3-FB69-A9C2486A6464}"/>
                </a:ext>
              </a:extLst>
            </p:cNvPr>
            <p:cNvGrpSpPr/>
            <p:nvPr/>
          </p:nvGrpSpPr>
          <p:grpSpPr>
            <a:xfrm rot="17460817">
              <a:off x="504827" y="1212190"/>
              <a:ext cx="401206" cy="365672"/>
              <a:chOff x="12470885" y="2878903"/>
              <a:chExt cx="1332015" cy="1337529"/>
            </a:xfrm>
          </p:grpSpPr>
          <p:sp>
            <p:nvSpPr>
              <p:cNvPr id="96" name="iṥ1ïḍe">
                <a:extLst>
                  <a:ext uri="{FF2B5EF4-FFF2-40B4-BE49-F238E27FC236}">
                    <a16:creationId xmlns:a16="http://schemas.microsoft.com/office/drawing/2014/main" id="{FC0272C5-4FB6-8576-63AF-519E113EA9E3}"/>
                  </a:ext>
                </a:extLst>
              </p:cNvPr>
              <p:cNvSpPr/>
              <p:nvPr/>
            </p:nvSpPr>
            <p:spPr bwMode="auto">
              <a:xfrm>
                <a:off x="12634630" y="3046324"/>
                <a:ext cx="723040" cy="726719"/>
              </a:xfrm>
              <a:custGeom>
                <a:avLst/>
                <a:gdLst>
                  <a:gd name="T0" fmla="*/ 150 w 393"/>
                  <a:gd name="T1" fmla="*/ 395 h 395"/>
                  <a:gd name="T2" fmla="*/ 393 w 393"/>
                  <a:gd name="T3" fmla="*/ 143 h 395"/>
                  <a:gd name="T4" fmla="*/ 246 w 393"/>
                  <a:gd name="T5" fmla="*/ 0 h 395"/>
                  <a:gd name="T6" fmla="*/ 0 w 393"/>
                  <a:gd name="T7" fmla="*/ 251 h 395"/>
                  <a:gd name="T8" fmla="*/ 150 w 393"/>
                  <a:gd name="T9" fmla="*/ 395 h 3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3" h="395">
                    <a:moveTo>
                      <a:pt x="150" y="395"/>
                    </a:moveTo>
                    <a:lnTo>
                      <a:pt x="393" y="143"/>
                    </a:lnTo>
                    <a:lnTo>
                      <a:pt x="246" y="0"/>
                    </a:lnTo>
                    <a:lnTo>
                      <a:pt x="0" y="251"/>
                    </a:lnTo>
                    <a:lnTo>
                      <a:pt x="150" y="395"/>
                    </a:lnTo>
                    <a:close/>
                  </a:path>
                </a:pathLst>
              </a:custGeom>
              <a:solidFill>
                <a:srgbClr val="6D6E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defRPr/>
                </a:pPr>
                <a:endParaRPr sz="900">
                  <a:solidFill>
                    <a:srgbClr val="E7E6E6">
                      <a:lumMod val="50000"/>
                    </a:srgb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7" name="î$ḻïḑè">
                <a:extLst>
                  <a:ext uri="{FF2B5EF4-FFF2-40B4-BE49-F238E27FC236}">
                    <a16:creationId xmlns:a16="http://schemas.microsoft.com/office/drawing/2014/main" id="{ED2C4ACD-7AB6-D25D-2090-A42C7823E8A2}"/>
                  </a:ext>
                </a:extLst>
              </p:cNvPr>
              <p:cNvSpPr/>
              <p:nvPr/>
            </p:nvSpPr>
            <p:spPr bwMode="auto">
              <a:xfrm>
                <a:off x="13109297" y="3252379"/>
                <a:ext cx="693603" cy="780073"/>
              </a:xfrm>
              <a:custGeom>
                <a:avLst/>
                <a:gdLst>
                  <a:gd name="T0" fmla="*/ 298 w 377"/>
                  <a:gd name="T1" fmla="*/ 424 h 424"/>
                  <a:gd name="T2" fmla="*/ 377 w 377"/>
                  <a:gd name="T3" fmla="*/ 403 h 424"/>
                  <a:gd name="T4" fmla="*/ 292 w 377"/>
                  <a:gd name="T5" fmla="*/ 110 h 424"/>
                  <a:gd name="T6" fmla="*/ 31 w 377"/>
                  <a:gd name="T7" fmla="*/ 0 h 424"/>
                  <a:gd name="T8" fmla="*/ 0 w 377"/>
                  <a:gd name="T9" fmla="*/ 75 h 424"/>
                  <a:gd name="T10" fmla="*/ 225 w 377"/>
                  <a:gd name="T11" fmla="*/ 171 h 424"/>
                  <a:gd name="T12" fmla="*/ 298 w 377"/>
                  <a:gd name="T13" fmla="*/ 424 h 4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77" h="424">
                    <a:moveTo>
                      <a:pt x="298" y="424"/>
                    </a:moveTo>
                    <a:lnTo>
                      <a:pt x="377" y="403"/>
                    </a:lnTo>
                    <a:lnTo>
                      <a:pt x="292" y="110"/>
                    </a:lnTo>
                    <a:lnTo>
                      <a:pt x="31" y="0"/>
                    </a:lnTo>
                    <a:lnTo>
                      <a:pt x="0" y="75"/>
                    </a:lnTo>
                    <a:lnTo>
                      <a:pt x="225" y="171"/>
                    </a:lnTo>
                    <a:lnTo>
                      <a:pt x="298" y="424"/>
                    </a:lnTo>
                    <a:close/>
                  </a:path>
                </a:pathLst>
              </a:custGeom>
              <a:solidFill>
                <a:srgbClr val="E7E6E6">
                  <a:lumMod val="90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defRPr/>
                </a:pPr>
                <a:endParaRPr sz="900">
                  <a:solidFill>
                    <a:srgbClr val="E7E6E6">
                      <a:lumMod val="50000"/>
                    </a:srgb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8" name="íşlídê">
                <a:extLst>
                  <a:ext uri="{FF2B5EF4-FFF2-40B4-BE49-F238E27FC236}">
                    <a16:creationId xmlns:a16="http://schemas.microsoft.com/office/drawing/2014/main" id="{0AAB5B00-077B-A61D-F3EC-10EFD25DB73E}"/>
                  </a:ext>
                </a:extLst>
              </p:cNvPr>
              <p:cNvSpPr/>
              <p:nvPr/>
            </p:nvSpPr>
            <p:spPr bwMode="auto">
              <a:xfrm>
                <a:off x="13466216" y="3408763"/>
                <a:ext cx="217096" cy="218936"/>
              </a:xfrm>
              <a:prstGeom prst="ellipse">
                <a:avLst/>
              </a:prstGeom>
              <a:solidFill>
                <a:srgbClr val="5859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defRPr/>
                </a:pPr>
                <a:endParaRPr sz="900">
                  <a:solidFill>
                    <a:srgbClr val="E7E6E6">
                      <a:lumMod val="50000"/>
                    </a:srgb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9" name="ïṩ1îḓè">
                <a:extLst>
                  <a:ext uri="{FF2B5EF4-FFF2-40B4-BE49-F238E27FC236}">
                    <a16:creationId xmlns:a16="http://schemas.microsoft.com/office/drawing/2014/main" id="{779974AF-7D87-9140-0BF9-4B26E10FF49C}"/>
                  </a:ext>
                </a:extLst>
              </p:cNvPr>
              <p:cNvSpPr/>
              <p:nvPr/>
            </p:nvSpPr>
            <p:spPr bwMode="auto">
              <a:xfrm>
                <a:off x="12814928" y="3528349"/>
                <a:ext cx="785593" cy="688083"/>
              </a:xfrm>
              <a:custGeom>
                <a:avLst/>
                <a:gdLst>
                  <a:gd name="T0" fmla="*/ 427 w 427"/>
                  <a:gd name="T1" fmla="*/ 295 h 374"/>
                  <a:gd name="T2" fmla="*/ 406 w 427"/>
                  <a:gd name="T3" fmla="*/ 374 h 374"/>
                  <a:gd name="T4" fmla="*/ 112 w 427"/>
                  <a:gd name="T5" fmla="*/ 291 h 374"/>
                  <a:gd name="T6" fmla="*/ 0 w 427"/>
                  <a:gd name="T7" fmla="*/ 31 h 374"/>
                  <a:gd name="T8" fmla="*/ 77 w 427"/>
                  <a:gd name="T9" fmla="*/ 0 h 374"/>
                  <a:gd name="T10" fmla="*/ 173 w 427"/>
                  <a:gd name="T11" fmla="*/ 222 h 374"/>
                  <a:gd name="T12" fmla="*/ 427 w 427"/>
                  <a:gd name="T13" fmla="*/ 295 h 3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27" h="374">
                    <a:moveTo>
                      <a:pt x="427" y="295"/>
                    </a:moveTo>
                    <a:lnTo>
                      <a:pt x="406" y="374"/>
                    </a:lnTo>
                    <a:lnTo>
                      <a:pt x="112" y="291"/>
                    </a:lnTo>
                    <a:lnTo>
                      <a:pt x="0" y="31"/>
                    </a:lnTo>
                    <a:lnTo>
                      <a:pt x="77" y="0"/>
                    </a:lnTo>
                    <a:lnTo>
                      <a:pt x="173" y="222"/>
                    </a:lnTo>
                    <a:lnTo>
                      <a:pt x="427" y="295"/>
                    </a:lnTo>
                    <a:close/>
                  </a:path>
                </a:pathLst>
              </a:custGeom>
              <a:solidFill>
                <a:srgbClr val="E7E6E6">
                  <a:lumMod val="90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defRPr/>
                </a:pPr>
                <a:endParaRPr sz="900">
                  <a:solidFill>
                    <a:srgbClr val="E7E6E6">
                      <a:lumMod val="50000"/>
                    </a:srgb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0" name="iSľîḓè">
                <a:extLst>
                  <a:ext uri="{FF2B5EF4-FFF2-40B4-BE49-F238E27FC236}">
                    <a16:creationId xmlns:a16="http://schemas.microsoft.com/office/drawing/2014/main" id="{296C5CEA-CBB5-5D97-4EBA-EA3AD708E045}"/>
                  </a:ext>
                </a:extLst>
              </p:cNvPr>
              <p:cNvSpPr/>
              <p:nvPr/>
            </p:nvSpPr>
            <p:spPr bwMode="auto">
              <a:xfrm>
                <a:off x="12974989" y="3883429"/>
                <a:ext cx="218936" cy="218936"/>
              </a:xfrm>
              <a:prstGeom prst="ellipse">
                <a:avLst/>
              </a:prstGeom>
              <a:solidFill>
                <a:srgbClr val="5859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defRPr/>
                </a:pPr>
                <a:endParaRPr sz="900">
                  <a:solidFill>
                    <a:srgbClr val="E7E6E6">
                      <a:lumMod val="50000"/>
                    </a:srgb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1" name="íṥ1iḋê">
                <a:extLst>
                  <a:ext uri="{FF2B5EF4-FFF2-40B4-BE49-F238E27FC236}">
                    <a16:creationId xmlns:a16="http://schemas.microsoft.com/office/drawing/2014/main" id="{39E7BE09-63E5-FFAE-A090-6FEAE3BBBB01}"/>
                  </a:ext>
                </a:extLst>
              </p:cNvPr>
              <p:cNvSpPr/>
              <p:nvPr/>
            </p:nvSpPr>
            <p:spPr bwMode="auto">
              <a:xfrm>
                <a:off x="12470885" y="2878903"/>
                <a:ext cx="730399" cy="741438"/>
              </a:xfrm>
              <a:custGeom>
                <a:avLst/>
                <a:gdLst>
                  <a:gd name="T0" fmla="*/ 104 w 397"/>
                  <a:gd name="T1" fmla="*/ 403 h 403"/>
                  <a:gd name="T2" fmla="*/ 397 w 397"/>
                  <a:gd name="T3" fmla="*/ 101 h 403"/>
                  <a:gd name="T4" fmla="*/ 293 w 397"/>
                  <a:gd name="T5" fmla="*/ 0 h 403"/>
                  <a:gd name="T6" fmla="*/ 0 w 397"/>
                  <a:gd name="T7" fmla="*/ 301 h 403"/>
                  <a:gd name="T8" fmla="*/ 104 w 397"/>
                  <a:gd name="T9" fmla="*/ 403 h 4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7" h="403">
                    <a:moveTo>
                      <a:pt x="104" y="403"/>
                    </a:moveTo>
                    <a:lnTo>
                      <a:pt x="397" y="101"/>
                    </a:lnTo>
                    <a:lnTo>
                      <a:pt x="293" y="0"/>
                    </a:lnTo>
                    <a:lnTo>
                      <a:pt x="0" y="301"/>
                    </a:lnTo>
                    <a:lnTo>
                      <a:pt x="104" y="403"/>
                    </a:lnTo>
                    <a:close/>
                  </a:path>
                </a:pathLst>
              </a:custGeom>
              <a:solidFill>
                <a:srgbClr val="E7E6E6">
                  <a:lumMod val="90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defRPr/>
                </a:pPr>
                <a:endParaRPr sz="900">
                  <a:solidFill>
                    <a:srgbClr val="E7E6E6">
                      <a:lumMod val="50000"/>
                    </a:srgb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2452B7E2-90ED-B202-D0E3-7344C65562E5}"/>
                </a:ext>
              </a:extLst>
            </p:cNvPr>
            <p:cNvSpPr/>
            <p:nvPr/>
          </p:nvSpPr>
          <p:spPr>
            <a:xfrm>
              <a:off x="853588" y="1450373"/>
              <a:ext cx="530316" cy="116385"/>
            </a:xfrm>
            <a:prstGeom prst="rect">
              <a:avLst/>
            </a:prstGeom>
            <a:gradFill flip="none" rotWithShape="1">
              <a:gsLst>
                <a:gs pos="0">
                  <a:srgbClr val="D1CECE">
                    <a:shade val="30000"/>
                    <a:satMod val="115000"/>
                  </a:srgbClr>
                </a:gs>
                <a:gs pos="50000">
                  <a:srgbClr val="D1CECE">
                    <a:shade val="67500"/>
                    <a:satMod val="115000"/>
                  </a:srgbClr>
                </a:gs>
                <a:gs pos="100000">
                  <a:srgbClr val="D1CECE">
                    <a:shade val="100000"/>
                    <a:satMod val="115000"/>
                  </a:srgbClr>
                </a:gs>
              </a:gsLst>
              <a:lin ang="13500000" scaled="1"/>
              <a:tileRect/>
            </a:gradFill>
            <a:ln w="127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GB" sz="90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480C8A25-30EB-9532-CBC5-CF1195B281B5}"/>
                </a:ext>
              </a:extLst>
            </p:cNvPr>
            <p:cNvSpPr txBox="1"/>
            <p:nvPr/>
          </p:nvSpPr>
          <p:spPr>
            <a:xfrm>
              <a:off x="669242" y="1528050"/>
              <a:ext cx="894386" cy="2539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1050" dirty="0">
                  <a:solidFill>
                    <a:srgbClr val="FF7E79"/>
                  </a:solidFill>
                  <a:latin typeface="Calibri" panose="020F0502020204030204"/>
                  <a:cs typeface="Arial" panose="020B0604020202020204" pitchFamily="34" charset="0"/>
                </a:rPr>
                <a:t>Roll</a:t>
              </a:r>
            </a:p>
          </p:txBody>
        </p:sp>
        <p:sp>
          <p:nvSpPr>
            <p:cNvPr id="106" name="FreeLine">
              <a:extLst>
                <a:ext uri="{FF2B5EF4-FFF2-40B4-BE49-F238E27FC236}">
                  <a16:creationId xmlns:a16="http://schemas.microsoft.com/office/drawing/2014/main" id="{E85FA5E7-866F-87DA-9BAE-ACFBF74E6E2F}"/>
                </a:ext>
              </a:extLst>
            </p:cNvPr>
            <p:cNvSpPr/>
            <p:nvPr/>
          </p:nvSpPr>
          <p:spPr>
            <a:xfrm rot="21230778">
              <a:off x="920425" y="1198730"/>
              <a:ext cx="467898" cy="255541"/>
            </a:xfrm>
            <a:custGeom>
              <a:avLst/>
              <a:gdLst/>
              <a:ahLst/>
              <a:cxnLst/>
              <a:rect l="l" t="t" r="r" b="b"/>
              <a:pathLst>
                <a:path w="1022783" h="468666" fill="none">
                  <a:moveTo>
                    <a:pt x="0" y="397840"/>
                  </a:moveTo>
                  <a:cubicBezTo>
                    <a:pt x="27146" y="144018"/>
                    <a:pt x="84927" y="-2269"/>
                    <a:pt x="349834" y="0"/>
                  </a:cubicBezTo>
                  <a:cubicBezTo>
                    <a:pt x="558799" y="1886"/>
                    <a:pt x="692835" y="187720"/>
                    <a:pt x="651440" y="385653"/>
                  </a:cubicBezTo>
                  <a:cubicBezTo>
                    <a:pt x="625802" y="508245"/>
                    <a:pt x="437509" y="494706"/>
                    <a:pt x="468325" y="347357"/>
                  </a:cubicBezTo>
                  <a:cubicBezTo>
                    <a:pt x="514317" y="127439"/>
                    <a:pt x="793854" y="136390"/>
                    <a:pt x="939649" y="207022"/>
                  </a:cubicBezTo>
                  <a:cubicBezTo>
                    <a:pt x="995089" y="233880"/>
                    <a:pt x="1061110" y="411603"/>
                    <a:pt x="995304" y="397840"/>
                  </a:cubicBezTo>
                </a:path>
              </a:pathLst>
            </a:custGeom>
            <a:solidFill>
              <a:srgbClr val="FF7E79"/>
            </a:solidFill>
            <a:ln w="28575" cap="flat">
              <a:solidFill>
                <a:srgbClr val="FF7E79"/>
              </a:solidFill>
              <a:miter/>
              <a:tailEnd type="triangle" w="med" len="med"/>
            </a:ln>
          </p:spPr>
        </p:sp>
      </p:grpSp>
    </p:spTree>
    <p:extLst>
      <p:ext uri="{BB962C8B-B14F-4D97-AF65-F5344CB8AC3E}">
        <p14:creationId xmlns:p14="http://schemas.microsoft.com/office/powerpoint/2010/main" val="1645899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组合 1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45DEA458-04E6-5A65-3FD1-971D30AC8CAC}"/>
              </a:ext>
            </a:extLst>
          </p:cNvPr>
          <p:cNvGrpSpPr>
            <a:grpSpLocks noChangeAspect="1"/>
          </p:cNvGrpSpPr>
          <p:nvPr/>
        </p:nvGrpSpPr>
        <p:grpSpPr>
          <a:xfrm>
            <a:off x="167981" y="698759"/>
            <a:ext cx="1824625" cy="1660483"/>
            <a:chOff x="3740151" y="1282701"/>
            <a:chExt cx="4711700" cy="4287838"/>
          </a:xfrm>
        </p:grpSpPr>
        <p:sp>
          <p:nvSpPr>
            <p:cNvPr id="124" name="ïṡ1íḓê">
              <a:extLst>
                <a:ext uri="{FF2B5EF4-FFF2-40B4-BE49-F238E27FC236}">
                  <a16:creationId xmlns:a16="http://schemas.microsoft.com/office/drawing/2014/main" id="{C34426AF-0B1A-6F32-C4BB-2EF3832A7C49}"/>
                </a:ext>
              </a:extLst>
            </p:cNvPr>
            <p:cNvSpPr/>
            <p:nvPr/>
          </p:nvSpPr>
          <p:spPr bwMode="auto">
            <a:xfrm>
              <a:off x="4010026" y="2662238"/>
              <a:ext cx="4237038" cy="2646363"/>
            </a:xfrm>
            <a:custGeom>
              <a:avLst/>
              <a:gdLst>
                <a:gd name="T0" fmla="*/ 1005 w 1031"/>
                <a:gd name="T1" fmla="*/ 0 h 645"/>
                <a:gd name="T2" fmla="*/ 26 w 1031"/>
                <a:gd name="T3" fmla="*/ 0 h 645"/>
                <a:gd name="T4" fmla="*/ 0 w 1031"/>
                <a:gd name="T5" fmla="*/ 26 h 645"/>
                <a:gd name="T6" fmla="*/ 0 w 1031"/>
                <a:gd name="T7" fmla="*/ 645 h 645"/>
                <a:gd name="T8" fmla="*/ 1031 w 1031"/>
                <a:gd name="T9" fmla="*/ 645 h 645"/>
                <a:gd name="T10" fmla="*/ 1031 w 1031"/>
                <a:gd name="T11" fmla="*/ 26 h 645"/>
                <a:gd name="T12" fmla="*/ 1005 w 1031"/>
                <a:gd name="T13" fmla="*/ 0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31" h="645">
                  <a:moveTo>
                    <a:pt x="1005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11" y="0"/>
                    <a:pt x="0" y="11"/>
                    <a:pt x="0" y="26"/>
                  </a:cubicBezTo>
                  <a:cubicBezTo>
                    <a:pt x="0" y="645"/>
                    <a:pt x="0" y="645"/>
                    <a:pt x="0" y="645"/>
                  </a:cubicBezTo>
                  <a:cubicBezTo>
                    <a:pt x="1031" y="645"/>
                    <a:pt x="1031" y="645"/>
                    <a:pt x="1031" y="645"/>
                  </a:cubicBezTo>
                  <a:cubicBezTo>
                    <a:pt x="1031" y="26"/>
                    <a:pt x="1031" y="26"/>
                    <a:pt x="1031" y="26"/>
                  </a:cubicBezTo>
                  <a:cubicBezTo>
                    <a:pt x="1031" y="11"/>
                    <a:pt x="1019" y="0"/>
                    <a:pt x="1005" y="0"/>
                  </a:cubicBezTo>
                </a:path>
              </a:pathLst>
            </a:custGeom>
            <a:solidFill>
              <a:srgbClr val="524F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5" name="í$1iďè">
              <a:extLst>
                <a:ext uri="{FF2B5EF4-FFF2-40B4-BE49-F238E27FC236}">
                  <a16:creationId xmlns:a16="http://schemas.microsoft.com/office/drawing/2014/main" id="{0AABEA0D-F798-4B53-BBBF-F4A668A59DA2}"/>
                </a:ext>
              </a:extLst>
            </p:cNvPr>
            <p:cNvSpPr/>
            <p:nvPr/>
          </p:nvSpPr>
          <p:spPr bwMode="auto">
            <a:xfrm>
              <a:off x="4208463" y="2846388"/>
              <a:ext cx="3841750" cy="2293938"/>
            </a:xfrm>
            <a:prstGeom prst="rect">
              <a:avLst/>
            </a:prstGeom>
            <a:solidFill>
              <a:srgbClr val="8AD9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6" name="îSlíḋé">
              <a:extLst>
                <a:ext uri="{FF2B5EF4-FFF2-40B4-BE49-F238E27FC236}">
                  <a16:creationId xmlns:a16="http://schemas.microsoft.com/office/drawing/2014/main" id="{E4FFDA63-56AE-E4AF-3514-2A0C3F58D37E}"/>
                </a:ext>
              </a:extLst>
            </p:cNvPr>
            <p:cNvSpPr/>
            <p:nvPr/>
          </p:nvSpPr>
          <p:spPr bwMode="auto">
            <a:xfrm>
              <a:off x="3740151" y="5283201"/>
              <a:ext cx="4711700" cy="287338"/>
            </a:xfrm>
            <a:custGeom>
              <a:avLst/>
              <a:gdLst>
                <a:gd name="T0" fmla="*/ 0 w 1147"/>
                <a:gd name="T1" fmla="*/ 0 h 70"/>
                <a:gd name="T2" fmla="*/ 70 w 1147"/>
                <a:gd name="T3" fmla="*/ 70 h 70"/>
                <a:gd name="T4" fmla="*/ 1078 w 1147"/>
                <a:gd name="T5" fmla="*/ 70 h 70"/>
                <a:gd name="T6" fmla="*/ 1147 w 1147"/>
                <a:gd name="T7" fmla="*/ 0 h 70"/>
                <a:gd name="T8" fmla="*/ 0 w 1147"/>
                <a:gd name="T9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7" h="70">
                  <a:moveTo>
                    <a:pt x="0" y="0"/>
                  </a:moveTo>
                  <a:cubicBezTo>
                    <a:pt x="0" y="39"/>
                    <a:pt x="32" y="70"/>
                    <a:pt x="70" y="70"/>
                  </a:cubicBezTo>
                  <a:cubicBezTo>
                    <a:pt x="1078" y="70"/>
                    <a:pt x="1078" y="70"/>
                    <a:pt x="1078" y="70"/>
                  </a:cubicBezTo>
                  <a:cubicBezTo>
                    <a:pt x="1116" y="70"/>
                    <a:pt x="1147" y="39"/>
                    <a:pt x="1147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9797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7" name="îś1ïḓé">
              <a:extLst>
                <a:ext uri="{FF2B5EF4-FFF2-40B4-BE49-F238E27FC236}">
                  <a16:creationId xmlns:a16="http://schemas.microsoft.com/office/drawing/2014/main" id="{A6ED0620-4A14-AD99-63F1-DC7A877E4740}"/>
                </a:ext>
              </a:extLst>
            </p:cNvPr>
            <p:cNvSpPr/>
            <p:nvPr/>
          </p:nvSpPr>
          <p:spPr bwMode="auto">
            <a:xfrm>
              <a:off x="5584826" y="5287963"/>
              <a:ext cx="939800" cy="73025"/>
            </a:xfrm>
            <a:custGeom>
              <a:avLst/>
              <a:gdLst>
                <a:gd name="T0" fmla="*/ 211 w 229"/>
                <a:gd name="T1" fmla="*/ 18 h 18"/>
                <a:gd name="T2" fmla="*/ 19 w 229"/>
                <a:gd name="T3" fmla="*/ 18 h 18"/>
                <a:gd name="T4" fmla="*/ 0 w 229"/>
                <a:gd name="T5" fmla="*/ 0 h 18"/>
                <a:gd name="T6" fmla="*/ 229 w 229"/>
                <a:gd name="T7" fmla="*/ 0 h 18"/>
                <a:gd name="T8" fmla="*/ 211 w 229"/>
                <a:gd name="T9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9" h="18">
                  <a:moveTo>
                    <a:pt x="211" y="18"/>
                  </a:moveTo>
                  <a:cubicBezTo>
                    <a:pt x="19" y="18"/>
                    <a:pt x="19" y="18"/>
                    <a:pt x="19" y="18"/>
                  </a:cubicBezTo>
                  <a:cubicBezTo>
                    <a:pt x="8" y="18"/>
                    <a:pt x="0" y="10"/>
                    <a:pt x="0" y="0"/>
                  </a:cubicBezTo>
                  <a:cubicBezTo>
                    <a:pt x="229" y="0"/>
                    <a:pt x="229" y="0"/>
                    <a:pt x="229" y="0"/>
                  </a:cubicBezTo>
                  <a:cubicBezTo>
                    <a:pt x="229" y="10"/>
                    <a:pt x="221" y="18"/>
                    <a:pt x="211" y="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8" name="îṣḷïḑé">
              <a:extLst>
                <a:ext uri="{FF2B5EF4-FFF2-40B4-BE49-F238E27FC236}">
                  <a16:creationId xmlns:a16="http://schemas.microsoft.com/office/drawing/2014/main" id="{49E3F8C4-1C2C-1AC7-511F-77197A671FDB}"/>
                </a:ext>
              </a:extLst>
            </p:cNvPr>
            <p:cNvSpPr/>
            <p:nvPr/>
          </p:nvSpPr>
          <p:spPr bwMode="auto">
            <a:xfrm>
              <a:off x="3740151" y="5283201"/>
              <a:ext cx="1384300" cy="287338"/>
            </a:xfrm>
            <a:custGeom>
              <a:avLst/>
              <a:gdLst>
                <a:gd name="T0" fmla="*/ 183 w 337"/>
                <a:gd name="T1" fmla="*/ 0 h 70"/>
                <a:gd name="T2" fmla="*/ 0 w 337"/>
                <a:gd name="T3" fmla="*/ 0 h 70"/>
                <a:gd name="T4" fmla="*/ 70 w 337"/>
                <a:gd name="T5" fmla="*/ 70 h 70"/>
                <a:gd name="T6" fmla="*/ 337 w 337"/>
                <a:gd name="T7" fmla="*/ 70 h 70"/>
                <a:gd name="T8" fmla="*/ 183 w 337"/>
                <a:gd name="T9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7" h="70">
                  <a:moveTo>
                    <a:pt x="183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39"/>
                    <a:pt x="32" y="70"/>
                    <a:pt x="70" y="70"/>
                  </a:cubicBezTo>
                  <a:cubicBezTo>
                    <a:pt x="337" y="70"/>
                    <a:pt x="337" y="70"/>
                    <a:pt x="337" y="70"/>
                  </a:cubicBezTo>
                  <a:cubicBezTo>
                    <a:pt x="279" y="52"/>
                    <a:pt x="227" y="26"/>
                    <a:pt x="183" y="0"/>
                  </a:cubicBezTo>
                </a:path>
              </a:pathLst>
            </a:custGeom>
            <a:solidFill>
              <a:srgbClr val="7B7A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9" name="îṣľíḓê">
              <a:extLst>
                <a:ext uri="{FF2B5EF4-FFF2-40B4-BE49-F238E27FC236}">
                  <a16:creationId xmlns:a16="http://schemas.microsoft.com/office/drawing/2014/main" id="{E9CA482F-FB47-CDF1-9B8B-D6401A8ADAAB}"/>
                </a:ext>
              </a:extLst>
            </p:cNvPr>
            <p:cNvSpPr/>
            <p:nvPr/>
          </p:nvSpPr>
          <p:spPr bwMode="auto">
            <a:xfrm>
              <a:off x="4010026" y="2662238"/>
              <a:ext cx="1163638" cy="2038350"/>
            </a:xfrm>
            <a:custGeom>
              <a:avLst/>
              <a:gdLst>
                <a:gd name="T0" fmla="*/ 283 w 283"/>
                <a:gd name="T1" fmla="*/ 0 h 497"/>
                <a:gd name="T2" fmla="*/ 26 w 283"/>
                <a:gd name="T3" fmla="*/ 0 h 497"/>
                <a:gd name="T4" fmla="*/ 0 w 283"/>
                <a:gd name="T5" fmla="*/ 26 h 497"/>
                <a:gd name="T6" fmla="*/ 0 w 283"/>
                <a:gd name="T7" fmla="*/ 497 h 497"/>
                <a:gd name="T8" fmla="*/ 283 w 283"/>
                <a:gd name="T9" fmla="*/ 0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3" h="497">
                  <a:moveTo>
                    <a:pt x="283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11" y="0"/>
                    <a:pt x="0" y="11"/>
                    <a:pt x="0" y="26"/>
                  </a:cubicBezTo>
                  <a:cubicBezTo>
                    <a:pt x="0" y="497"/>
                    <a:pt x="0" y="497"/>
                    <a:pt x="0" y="497"/>
                  </a:cubicBezTo>
                  <a:lnTo>
                    <a:pt x="283" y="0"/>
                  </a:lnTo>
                  <a:close/>
                </a:path>
              </a:pathLst>
            </a:custGeom>
            <a:solidFill>
              <a:srgbClr val="FFFFFF">
                <a:alpha val="47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0" name="íṣļíḓê">
              <a:extLst>
                <a:ext uri="{FF2B5EF4-FFF2-40B4-BE49-F238E27FC236}">
                  <a16:creationId xmlns:a16="http://schemas.microsoft.com/office/drawing/2014/main" id="{D66632AF-DC84-530C-C690-DD3AACE612F1}"/>
                </a:ext>
              </a:extLst>
            </p:cNvPr>
            <p:cNvSpPr/>
            <p:nvPr/>
          </p:nvSpPr>
          <p:spPr bwMode="auto">
            <a:xfrm>
              <a:off x="6746876" y="3022601"/>
              <a:ext cx="1484313" cy="1009650"/>
            </a:xfrm>
            <a:custGeom>
              <a:avLst/>
              <a:gdLst>
                <a:gd name="T0" fmla="*/ 34 w 361"/>
                <a:gd name="T1" fmla="*/ 138 h 246"/>
                <a:gd name="T2" fmla="*/ 128 w 361"/>
                <a:gd name="T3" fmla="*/ 186 h 246"/>
                <a:gd name="T4" fmla="*/ 231 w 361"/>
                <a:gd name="T5" fmla="*/ 51 h 246"/>
                <a:gd name="T6" fmla="*/ 248 w 361"/>
                <a:gd name="T7" fmla="*/ 5 h 246"/>
                <a:gd name="T8" fmla="*/ 257 w 361"/>
                <a:gd name="T9" fmla="*/ 29 h 246"/>
                <a:gd name="T10" fmla="*/ 331 w 361"/>
                <a:gd name="T11" fmla="*/ 0 h 246"/>
                <a:gd name="T12" fmla="*/ 361 w 361"/>
                <a:gd name="T13" fmla="*/ 10 h 246"/>
                <a:gd name="T14" fmla="*/ 261 w 361"/>
                <a:gd name="T15" fmla="*/ 66 h 246"/>
                <a:gd name="T16" fmla="*/ 96 w 361"/>
                <a:gd name="T17" fmla="*/ 246 h 246"/>
                <a:gd name="T18" fmla="*/ 0 w 361"/>
                <a:gd name="T19" fmla="*/ 182 h 246"/>
                <a:gd name="T20" fmla="*/ 34 w 361"/>
                <a:gd name="T21" fmla="*/ 138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61" h="246">
                  <a:moveTo>
                    <a:pt x="34" y="138"/>
                  </a:moveTo>
                  <a:cubicBezTo>
                    <a:pt x="128" y="186"/>
                    <a:pt x="128" y="186"/>
                    <a:pt x="128" y="186"/>
                  </a:cubicBezTo>
                  <a:cubicBezTo>
                    <a:pt x="231" y="51"/>
                    <a:pt x="231" y="51"/>
                    <a:pt x="231" y="51"/>
                  </a:cubicBezTo>
                  <a:cubicBezTo>
                    <a:pt x="248" y="5"/>
                    <a:pt x="248" y="5"/>
                    <a:pt x="248" y="5"/>
                  </a:cubicBezTo>
                  <a:cubicBezTo>
                    <a:pt x="257" y="29"/>
                    <a:pt x="257" y="29"/>
                    <a:pt x="257" y="29"/>
                  </a:cubicBezTo>
                  <a:cubicBezTo>
                    <a:pt x="257" y="29"/>
                    <a:pt x="308" y="0"/>
                    <a:pt x="331" y="0"/>
                  </a:cubicBezTo>
                  <a:cubicBezTo>
                    <a:pt x="355" y="0"/>
                    <a:pt x="361" y="10"/>
                    <a:pt x="361" y="10"/>
                  </a:cubicBezTo>
                  <a:cubicBezTo>
                    <a:pt x="261" y="66"/>
                    <a:pt x="261" y="66"/>
                    <a:pt x="261" y="66"/>
                  </a:cubicBezTo>
                  <a:cubicBezTo>
                    <a:pt x="96" y="246"/>
                    <a:pt x="96" y="246"/>
                    <a:pt x="96" y="246"/>
                  </a:cubicBezTo>
                  <a:cubicBezTo>
                    <a:pt x="0" y="182"/>
                    <a:pt x="0" y="182"/>
                    <a:pt x="0" y="182"/>
                  </a:cubicBezTo>
                  <a:lnTo>
                    <a:pt x="34" y="138"/>
                  </a:lnTo>
                  <a:close/>
                </a:path>
              </a:pathLst>
            </a:custGeom>
            <a:solidFill>
              <a:srgbClr val="EEBC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1" name="ïṡḷïḑè">
              <a:extLst>
                <a:ext uri="{FF2B5EF4-FFF2-40B4-BE49-F238E27FC236}">
                  <a16:creationId xmlns:a16="http://schemas.microsoft.com/office/drawing/2014/main" id="{72930EC0-9EB5-83CE-E6A4-FF5B1EA8C798}"/>
                </a:ext>
              </a:extLst>
            </p:cNvPr>
            <p:cNvSpPr/>
            <p:nvPr/>
          </p:nvSpPr>
          <p:spPr bwMode="auto">
            <a:xfrm>
              <a:off x="5222876" y="3178176"/>
              <a:ext cx="1327150" cy="1962150"/>
            </a:xfrm>
            <a:custGeom>
              <a:avLst/>
              <a:gdLst>
                <a:gd name="T0" fmla="*/ 0 w 323"/>
                <a:gd name="T1" fmla="*/ 70 h 478"/>
                <a:gd name="T2" fmla="*/ 55 w 323"/>
                <a:gd name="T3" fmla="*/ 303 h 478"/>
                <a:gd name="T4" fmla="*/ 24 w 323"/>
                <a:gd name="T5" fmla="*/ 478 h 478"/>
                <a:gd name="T6" fmla="*/ 323 w 323"/>
                <a:gd name="T7" fmla="*/ 478 h 478"/>
                <a:gd name="T8" fmla="*/ 287 w 323"/>
                <a:gd name="T9" fmla="*/ 282 h 478"/>
                <a:gd name="T10" fmla="*/ 313 w 323"/>
                <a:gd name="T11" fmla="*/ 25 h 478"/>
                <a:gd name="T12" fmla="*/ 258 w 323"/>
                <a:gd name="T13" fmla="*/ 1 h 478"/>
                <a:gd name="T14" fmla="*/ 54 w 323"/>
                <a:gd name="T15" fmla="*/ 9 h 478"/>
                <a:gd name="T16" fmla="*/ 0 w 323"/>
                <a:gd name="T17" fmla="*/ 70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3" h="478">
                  <a:moveTo>
                    <a:pt x="0" y="70"/>
                  </a:moveTo>
                  <a:cubicBezTo>
                    <a:pt x="55" y="303"/>
                    <a:pt x="55" y="303"/>
                    <a:pt x="55" y="303"/>
                  </a:cubicBezTo>
                  <a:cubicBezTo>
                    <a:pt x="24" y="478"/>
                    <a:pt x="24" y="478"/>
                    <a:pt x="24" y="478"/>
                  </a:cubicBezTo>
                  <a:cubicBezTo>
                    <a:pt x="323" y="478"/>
                    <a:pt x="323" y="478"/>
                    <a:pt x="323" y="478"/>
                  </a:cubicBezTo>
                  <a:cubicBezTo>
                    <a:pt x="287" y="282"/>
                    <a:pt x="287" y="282"/>
                    <a:pt x="287" y="282"/>
                  </a:cubicBezTo>
                  <a:cubicBezTo>
                    <a:pt x="313" y="25"/>
                    <a:pt x="313" y="25"/>
                    <a:pt x="313" y="25"/>
                  </a:cubicBezTo>
                  <a:cubicBezTo>
                    <a:pt x="299" y="9"/>
                    <a:pt x="279" y="0"/>
                    <a:pt x="258" y="1"/>
                  </a:cubicBezTo>
                  <a:cubicBezTo>
                    <a:pt x="54" y="9"/>
                    <a:pt x="54" y="9"/>
                    <a:pt x="54" y="9"/>
                  </a:cubicBezTo>
                  <a:cubicBezTo>
                    <a:pt x="46" y="10"/>
                    <a:pt x="0" y="70"/>
                    <a:pt x="0" y="70"/>
                  </a:cubicBezTo>
                  <a:close/>
                </a:path>
              </a:pathLst>
            </a:custGeom>
            <a:solidFill>
              <a:srgbClr val="61A7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2" name="îṡlîḑê">
              <a:extLst>
                <a:ext uri="{FF2B5EF4-FFF2-40B4-BE49-F238E27FC236}">
                  <a16:creationId xmlns:a16="http://schemas.microsoft.com/office/drawing/2014/main" id="{7EC59094-0FA2-371C-1D79-8697ED550C1F}"/>
                </a:ext>
              </a:extLst>
            </p:cNvPr>
            <p:cNvSpPr/>
            <p:nvPr/>
          </p:nvSpPr>
          <p:spPr bwMode="auto">
            <a:xfrm>
              <a:off x="6118226" y="3128963"/>
              <a:ext cx="1647825" cy="2011363"/>
            </a:xfrm>
            <a:custGeom>
              <a:avLst/>
              <a:gdLst>
                <a:gd name="T0" fmla="*/ 401 w 401"/>
                <a:gd name="T1" fmla="*/ 63 h 490"/>
                <a:gd name="T2" fmla="*/ 361 w 401"/>
                <a:gd name="T3" fmla="*/ 42 h 490"/>
                <a:gd name="T4" fmla="*/ 258 w 401"/>
                <a:gd name="T5" fmla="*/ 145 h 490"/>
                <a:gd name="T6" fmla="*/ 105 w 401"/>
                <a:gd name="T7" fmla="*/ 31 h 490"/>
                <a:gd name="T8" fmla="*/ 8 w 401"/>
                <a:gd name="T9" fmla="*/ 12 h 490"/>
                <a:gd name="T10" fmla="*/ 69 w 401"/>
                <a:gd name="T11" fmla="*/ 294 h 490"/>
                <a:gd name="T12" fmla="*/ 105 w 401"/>
                <a:gd name="T13" fmla="*/ 490 h 490"/>
                <a:gd name="T14" fmla="*/ 145 w 401"/>
                <a:gd name="T15" fmla="*/ 490 h 490"/>
                <a:gd name="T16" fmla="*/ 107 w 401"/>
                <a:gd name="T17" fmla="*/ 151 h 490"/>
                <a:gd name="T18" fmla="*/ 251 w 401"/>
                <a:gd name="T19" fmla="*/ 233 h 490"/>
                <a:gd name="T20" fmla="*/ 401 w 401"/>
                <a:gd name="T21" fmla="*/ 63 h 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1" h="490">
                  <a:moveTo>
                    <a:pt x="401" y="63"/>
                  </a:moveTo>
                  <a:cubicBezTo>
                    <a:pt x="361" y="42"/>
                    <a:pt x="361" y="42"/>
                    <a:pt x="361" y="42"/>
                  </a:cubicBezTo>
                  <a:cubicBezTo>
                    <a:pt x="258" y="145"/>
                    <a:pt x="258" y="145"/>
                    <a:pt x="258" y="145"/>
                  </a:cubicBezTo>
                  <a:cubicBezTo>
                    <a:pt x="105" y="31"/>
                    <a:pt x="105" y="31"/>
                    <a:pt x="105" y="31"/>
                  </a:cubicBezTo>
                  <a:cubicBezTo>
                    <a:pt x="105" y="31"/>
                    <a:pt x="69" y="0"/>
                    <a:pt x="8" y="12"/>
                  </a:cubicBezTo>
                  <a:cubicBezTo>
                    <a:pt x="8" y="12"/>
                    <a:pt x="0" y="125"/>
                    <a:pt x="69" y="294"/>
                  </a:cubicBezTo>
                  <a:cubicBezTo>
                    <a:pt x="78" y="365"/>
                    <a:pt x="105" y="490"/>
                    <a:pt x="105" y="490"/>
                  </a:cubicBezTo>
                  <a:cubicBezTo>
                    <a:pt x="145" y="490"/>
                    <a:pt x="145" y="490"/>
                    <a:pt x="145" y="490"/>
                  </a:cubicBezTo>
                  <a:cubicBezTo>
                    <a:pt x="107" y="151"/>
                    <a:pt x="107" y="151"/>
                    <a:pt x="107" y="151"/>
                  </a:cubicBezTo>
                  <a:cubicBezTo>
                    <a:pt x="251" y="233"/>
                    <a:pt x="251" y="233"/>
                    <a:pt x="251" y="233"/>
                  </a:cubicBezTo>
                  <a:lnTo>
                    <a:pt x="401" y="6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3" name="íṧļîḑe">
              <a:extLst>
                <a:ext uri="{FF2B5EF4-FFF2-40B4-BE49-F238E27FC236}">
                  <a16:creationId xmlns:a16="http://schemas.microsoft.com/office/drawing/2014/main" id="{51C949C1-66AC-0574-279F-AB63B6853127}"/>
                </a:ext>
              </a:extLst>
            </p:cNvPr>
            <p:cNvSpPr/>
            <p:nvPr/>
          </p:nvSpPr>
          <p:spPr bwMode="auto">
            <a:xfrm>
              <a:off x="5621338" y="3198813"/>
              <a:ext cx="468313" cy="422275"/>
            </a:xfrm>
            <a:custGeom>
              <a:avLst/>
              <a:gdLst>
                <a:gd name="T0" fmla="*/ 114 w 114"/>
                <a:gd name="T1" fmla="*/ 8 h 103"/>
                <a:gd name="T2" fmla="*/ 87 w 114"/>
                <a:gd name="T3" fmla="*/ 103 h 103"/>
                <a:gd name="T4" fmla="*/ 0 w 114"/>
                <a:gd name="T5" fmla="*/ 8 h 103"/>
                <a:gd name="T6" fmla="*/ 56 w 114"/>
                <a:gd name="T7" fmla="*/ 0 h 103"/>
                <a:gd name="T8" fmla="*/ 114 w 114"/>
                <a:gd name="T9" fmla="*/ 8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" h="103">
                  <a:moveTo>
                    <a:pt x="114" y="8"/>
                  </a:moveTo>
                  <a:cubicBezTo>
                    <a:pt x="112" y="10"/>
                    <a:pt x="87" y="103"/>
                    <a:pt x="87" y="103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56" y="0"/>
                    <a:pt x="56" y="0"/>
                    <a:pt x="56" y="0"/>
                  </a:cubicBezTo>
                  <a:lnTo>
                    <a:pt x="114" y="8"/>
                  </a:lnTo>
                  <a:close/>
                </a:path>
              </a:pathLst>
            </a:custGeom>
            <a:solidFill>
              <a:srgbClr val="EEBC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4" name="iṡḷíḑè">
              <a:extLst>
                <a:ext uri="{FF2B5EF4-FFF2-40B4-BE49-F238E27FC236}">
                  <a16:creationId xmlns:a16="http://schemas.microsoft.com/office/drawing/2014/main" id="{63B830BE-5691-8061-5665-C2BC77D3EF2C}"/>
                </a:ext>
              </a:extLst>
            </p:cNvPr>
            <p:cNvSpPr/>
            <p:nvPr/>
          </p:nvSpPr>
          <p:spPr bwMode="auto">
            <a:xfrm>
              <a:off x="5888038" y="3079751"/>
              <a:ext cx="419100" cy="344488"/>
            </a:xfrm>
            <a:custGeom>
              <a:avLst/>
              <a:gdLst>
                <a:gd name="T0" fmla="*/ 99 w 102"/>
                <a:gd name="T1" fmla="*/ 84 h 84"/>
                <a:gd name="T2" fmla="*/ 87 w 102"/>
                <a:gd name="T3" fmla="*/ 83 h 84"/>
                <a:gd name="T4" fmla="*/ 0 w 102"/>
                <a:gd name="T5" fmla="*/ 11 h 84"/>
                <a:gd name="T6" fmla="*/ 1 w 102"/>
                <a:gd name="T7" fmla="*/ 0 h 84"/>
                <a:gd name="T8" fmla="*/ 99 w 102"/>
                <a:gd name="T9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84">
                  <a:moveTo>
                    <a:pt x="99" y="84"/>
                  </a:moveTo>
                  <a:cubicBezTo>
                    <a:pt x="87" y="83"/>
                    <a:pt x="87" y="83"/>
                    <a:pt x="87" y="83"/>
                  </a:cubicBezTo>
                  <a:cubicBezTo>
                    <a:pt x="91" y="16"/>
                    <a:pt x="4" y="11"/>
                    <a:pt x="0" y="1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1"/>
                    <a:pt x="102" y="6"/>
                    <a:pt x="99" y="84"/>
                  </a:cubicBezTo>
                  <a:close/>
                </a:path>
              </a:pathLst>
            </a:custGeom>
            <a:solidFill>
              <a:srgbClr val="524F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5" name="iślídé">
              <a:extLst>
                <a:ext uri="{FF2B5EF4-FFF2-40B4-BE49-F238E27FC236}">
                  <a16:creationId xmlns:a16="http://schemas.microsoft.com/office/drawing/2014/main" id="{7DC75834-B256-81BA-C732-75A02D505B36}"/>
                </a:ext>
              </a:extLst>
            </p:cNvPr>
            <p:cNvSpPr/>
            <p:nvPr/>
          </p:nvSpPr>
          <p:spPr bwMode="auto">
            <a:xfrm>
              <a:off x="5321301" y="3195638"/>
              <a:ext cx="444500" cy="1944688"/>
            </a:xfrm>
            <a:custGeom>
              <a:avLst/>
              <a:gdLst>
                <a:gd name="T0" fmla="*/ 67 w 108"/>
                <a:gd name="T1" fmla="*/ 0 h 474"/>
                <a:gd name="T2" fmla="*/ 89 w 108"/>
                <a:gd name="T3" fmla="*/ 281 h 474"/>
                <a:gd name="T4" fmla="*/ 0 w 108"/>
                <a:gd name="T5" fmla="*/ 474 h 474"/>
                <a:gd name="T6" fmla="*/ 23 w 108"/>
                <a:gd name="T7" fmla="*/ 281 h 474"/>
                <a:gd name="T8" fmla="*/ 67 w 108"/>
                <a:gd name="T9" fmla="*/ 0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474">
                  <a:moveTo>
                    <a:pt x="67" y="0"/>
                  </a:moveTo>
                  <a:cubicBezTo>
                    <a:pt x="67" y="0"/>
                    <a:pt x="108" y="226"/>
                    <a:pt x="89" y="281"/>
                  </a:cubicBezTo>
                  <a:cubicBezTo>
                    <a:pt x="70" y="337"/>
                    <a:pt x="0" y="474"/>
                    <a:pt x="0" y="474"/>
                  </a:cubicBezTo>
                  <a:cubicBezTo>
                    <a:pt x="23" y="281"/>
                    <a:pt x="23" y="281"/>
                    <a:pt x="23" y="281"/>
                  </a:cubicBezTo>
                  <a:lnTo>
                    <a:pt x="67" y="0"/>
                  </a:lnTo>
                  <a:close/>
                </a:path>
              </a:pathLst>
            </a:custGeom>
            <a:gradFill>
              <a:gsLst>
                <a:gs pos="100000">
                  <a:srgbClr val="338BE8"/>
                </a:gs>
                <a:gs pos="0">
                  <a:srgbClr val="5EA5FA"/>
                </a:gs>
              </a:gsLst>
              <a:lin ang="16200000" scaled="0"/>
            </a:gra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6" name="iSľídè">
              <a:extLst>
                <a:ext uri="{FF2B5EF4-FFF2-40B4-BE49-F238E27FC236}">
                  <a16:creationId xmlns:a16="http://schemas.microsoft.com/office/drawing/2014/main" id="{CC148C11-066A-493F-6BE7-B182F29B2F3B}"/>
                </a:ext>
              </a:extLst>
            </p:cNvPr>
            <p:cNvSpPr/>
            <p:nvPr/>
          </p:nvSpPr>
          <p:spPr bwMode="auto">
            <a:xfrm>
              <a:off x="6048376" y="3413126"/>
              <a:ext cx="423863" cy="573088"/>
            </a:xfrm>
            <a:custGeom>
              <a:avLst/>
              <a:gdLst>
                <a:gd name="T0" fmla="*/ 78 w 103"/>
                <a:gd name="T1" fmla="*/ 140 h 140"/>
                <a:gd name="T2" fmla="*/ 67 w 103"/>
                <a:gd name="T3" fmla="*/ 137 h 140"/>
                <a:gd name="T4" fmla="*/ 68 w 103"/>
                <a:gd name="T5" fmla="*/ 19 h 140"/>
                <a:gd name="T6" fmla="*/ 49 w 103"/>
                <a:gd name="T7" fmla="*/ 12 h 140"/>
                <a:gd name="T8" fmla="*/ 31 w 103"/>
                <a:gd name="T9" fmla="*/ 21 h 140"/>
                <a:gd name="T10" fmla="*/ 47 w 103"/>
                <a:gd name="T11" fmla="*/ 132 h 140"/>
                <a:gd name="T12" fmla="*/ 37 w 103"/>
                <a:gd name="T13" fmla="*/ 137 h 140"/>
                <a:gd name="T14" fmla="*/ 22 w 103"/>
                <a:gd name="T15" fmla="*/ 15 h 140"/>
                <a:gd name="T16" fmla="*/ 49 w 103"/>
                <a:gd name="T17" fmla="*/ 1 h 140"/>
                <a:gd name="T18" fmla="*/ 77 w 103"/>
                <a:gd name="T19" fmla="*/ 12 h 140"/>
                <a:gd name="T20" fmla="*/ 78 w 103"/>
                <a:gd name="T21" fmla="*/ 14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3" h="140">
                  <a:moveTo>
                    <a:pt x="78" y="140"/>
                  </a:moveTo>
                  <a:cubicBezTo>
                    <a:pt x="67" y="137"/>
                    <a:pt x="67" y="137"/>
                    <a:pt x="67" y="137"/>
                  </a:cubicBezTo>
                  <a:cubicBezTo>
                    <a:pt x="74" y="112"/>
                    <a:pt x="87" y="43"/>
                    <a:pt x="68" y="19"/>
                  </a:cubicBezTo>
                  <a:cubicBezTo>
                    <a:pt x="64" y="14"/>
                    <a:pt x="57" y="11"/>
                    <a:pt x="49" y="12"/>
                  </a:cubicBezTo>
                  <a:cubicBezTo>
                    <a:pt x="41" y="12"/>
                    <a:pt x="35" y="15"/>
                    <a:pt x="31" y="21"/>
                  </a:cubicBezTo>
                  <a:cubicBezTo>
                    <a:pt x="16" y="46"/>
                    <a:pt x="38" y="110"/>
                    <a:pt x="47" y="132"/>
                  </a:cubicBezTo>
                  <a:cubicBezTo>
                    <a:pt x="37" y="137"/>
                    <a:pt x="37" y="137"/>
                    <a:pt x="37" y="137"/>
                  </a:cubicBezTo>
                  <a:cubicBezTo>
                    <a:pt x="35" y="133"/>
                    <a:pt x="0" y="50"/>
                    <a:pt x="22" y="15"/>
                  </a:cubicBezTo>
                  <a:cubicBezTo>
                    <a:pt x="28" y="6"/>
                    <a:pt x="37" y="1"/>
                    <a:pt x="49" y="1"/>
                  </a:cubicBezTo>
                  <a:cubicBezTo>
                    <a:pt x="61" y="0"/>
                    <a:pt x="70" y="4"/>
                    <a:pt x="77" y="12"/>
                  </a:cubicBezTo>
                  <a:cubicBezTo>
                    <a:pt x="103" y="45"/>
                    <a:pt x="79" y="136"/>
                    <a:pt x="78" y="140"/>
                  </a:cubicBezTo>
                  <a:close/>
                </a:path>
              </a:pathLst>
            </a:custGeom>
            <a:solidFill>
              <a:srgbClr val="524F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7" name="îšḻiḋe">
              <a:extLst>
                <a:ext uri="{FF2B5EF4-FFF2-40B4-BE49-F238E27FC236}">
                  <a16:creationId xmlns:a16="http://schemas.microsoft.com/office/drawing/2014/main" id="{9726A87F-B065-C342-BBD5-54207C9D1279}"/>
                </a:ext>
              </a:extLst>
            </p:cNvPr>
            <p:cNvSpPr/>
            <p:nvPr/>
          </p:nvSpPr>
          <p:spPr bwMode="auto">
            <a:xfrm>
              <a:off x="5251451" y="3195638"/>
              <a:ext cx="460375" cy="1944688"/>
            </a:xfrm>
            <a:custGeom>
              <a:avLst/>
              <a:gdLst>
                <a:gd name="T0" fmla="*/ 84 w 112"/>
                <a:gd name="T1" fmla="*/ 0 h 474"/>
                <a:gd name="T2" fmla="*/ 48 w 112"/>
                <a:gd name="T3" fmla="*/ 299 h 474"/>
                <a:gd name="T4" fmla="*/ 17 w 112"/>
                <a:gd name="T5" fmla="*/ 474 h 474"/>
                <a:gd name="T6" fmla="*/ 0 w 112"/>
                <a:gd name="T7" fmla="*/ 474 h 474"/>
                <a:gd name="T8" fmla="*/ 15 w 112"/>
                <a:gd name="T9" fmla="*/ 154 h 474"/>
                <a:gd name="T10" fmla="*/ 45 w 112"/>
                <a:gd name="T11" fmla="*/ 5 h 474"/>
                <a:gd name="T12" fmla="*/ 84 w 112"/>
                <a:gd name="T13" fmla="*/ 0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2" h="474">
                  <a:moveTo>
                    <a:pt x="84" y="0"/>
                  </a:moveTo>
                  <a:cubicBezTo>
                    <a:pt x="84" y="0"/>
                    <a:pt x="112" y="247"/>
                    <a:pt x="48" y="299"/>
                  </a:cubicBezTo>
                  <a:cubicBezTo>
                    <a:pt x="49" y="299"/>
                    <a:pt x="17" y="474"/>
                    <a:pt x="17" y="474"/>
                  </a:cubicBezTo>
                  <a:cubicBezTo>
                    <a:pt x="0" y="474"/>
                    <a:pt x="0" y="474"/>
                    <a:pt x="0" y="474"/>
                  </a:cubicBezTo>
                  <a:cubicBezTo>
                    <a:pt x="15" y="154"/>
                    <a:pt x="15" y="154"/>
                    <a:pt x="15" y="154"/>
                  </a:cubicBezTo>
                  <a:cubicBezTo>
                    <a:pt x="45" y="5"/>
                    <a:pt x="45" y="5"/>
                    <a:pt x="45" y="5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8" name="íš1íďê">
              <a:extLst>
                <a:ext uri="{FF2B5EF4-FFF2-40B4-BE49-F238E27FC236}">
                  <a16:creationId xmlns:a16="http://schemas.microsoft.com/office/drawing/2014/main" id="{19110F15-E2F5-F64D-E1A4-C5E0F20A674F}"/>
                </a:ext>
              </a:extLst>
            </p:cNvPr>
            <p:cNvSpPr/>
            <p:nvPr/>
          </p:nvSpPr>
          <p:spPr bwMode="auto">
            <a:xfrm>
              <a:off x="6299201" y="3946526"/>
              <a:ext cx="115888" cy="109538"/>
            </a:xfrm>
            <a:custGeom>
              <a:avLst/>
              <a:gdLst>
                <a:gd name="T0" fmla="*/ 1 w 28"/>
                <a:gd name="T1" fmla="*/ 15 h 27"/>
                <a:gd name="T2" fmla="*/ 15 w 28"/>
                <a:gd name="T3" fmla="*/ 27 h 27"/>
                <a:gd name="T4" fmla="*/ 27 w 28"/>
                <a:gd name="T5" fmla="*/ 12 h 27"/>
                <a:gd name="T6" fmla="*/ 13 w 28"/>
                <a:gd name="T7" fmla="*/ 1 h 27"/>
                <a:gd name="T8" fmla="*/ 1 w 28"/>
                <a:gd name="T9" fmla="*/ 15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7">
                  <a:moveTo>
                    <a:pt x="1" y="15"/>
                  </a:moveTo>
                  <a:cubicBezTo>
                    <a:pt x="2" y="22"/>
                    <a:pt x="8" y="27"/>
                    <a:pt x="15" y="27"/>
                  </a:cubicBezTo>
                  <a:cubicBezTo>
                    <a:pt x="22" y="26"/>
                    <a:pt x="28" y="20"/>
                    <a:pt x="27" y="12"/>
                  </a:cubicBezTo>
                  <a:cubicBezTo>
                    <a:pt x="26" y="5"/>
                    <a:pt x="20" y="0"/>
                    <a:pt x="13" y="1"/>
                  </a:cubicBezTo>
                  <a:cubicBezTo>
                    <a:pt x="6" y="1"/>
                    <a:pt x="0" y="8"/>
                    <a:pt x="1" y="15"/>
                  </a:cubicBezTo>
                  <a:close/>
                </a:path>
              </a:pathLst>
            </a:custGeom>
            <a:solidFill>
              <a:srgbClr val="524F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9" name="íšḻíḍè">
              <a:extLst>
                <a:ext uri="{FF2B5EF4-FFF2-40B4-BE49-F238E27FC236}">
                  <a16:creationId xmlns:a16="http://schemas.microsoft.com/office/drawing/2014/main" id="{76E301B2-0DDD-019B-8059-72481F8F8118}"/>
                </a:ext>
              </a:extLst>
            </p:cNvPr>
            <p:cNvSpPr/>
            <p:nvPr/>
          </p:nvSpPr>
          <p:spPr bwMode="auto">
            <a:xfrm>
              <a:off x="6159501" y="3933826"/>
              <a:ext cx="111125" cy="111125"/>
            </a:xfrm>
            <a:custGeom>
              <a:avLst/>
              <a:gdLst>
                <a:gd name="T0" fmla="*/ 1 w 27"/>
                <a:gd name="T1" fmla="*/ 15 h 27"/>
                <a:gd name="T2" fmla="*/ 15 w 27"/>
                <a:gd name="T3" fmla="*/ 26 h 27"/>
                <a:gd name="T4" fmla="*/ 27 w 27"/>
                <a:gd name="T5" fmla="*/ 12 h 27"/>
                <a:gd name="T6" fmla="*/ 13 w 27"/>
                <a:gd name="T7" fmla="*/ 1 h 27"/>
                <a:gd name="T8" fmla="*/ 1 w 27"/>
                <a:gd name="T9" fmla="*/ 15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7">
                  <a:moveTo>
                    <a:pt x="1" y="15"/>
                  </a:moveTo>
                  <a:cubicBezTo>
                    <a:pt x="1" y="22"/>
                    <a:pt x="8" y="27"/>
                    <a:pt x="15" y="26"/>
                  </a:cubicBezTo>
                  <a:cubicBezTo>
                    <a:pt x="22" y="26"/>
                    <a:pt x="27" y="19"/>
                    <a:pt x="27" y="12"/>
                  </a:cubicBezTo>
                  <a:cubicBezTo>
                    <a:pt x="26" y="5"/>
                    <a:pt x="20" y="0"/>
                    <a:pt x="13" y="1"/>
                  </a:cubicBezTo>
                  <a:cubicBezTo>
                    <a:pt x="5" y="1"/>
                    <a:pt x="0" y="7"/>
                    <a:pt x="1" y="15"/>
                  </a:cubicBezTo>
                  <a:close/>
                </a:path>
              </a:pathLst>
            </a:custGeom>
            <a:solidFill>
              <a:srgbClr val="524F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0" name="iṥḷîḓè">
              <a:extLst>
                <a:ext uri="{FF2B5EF4-FFF2-40B4-BE49-F238E27FC236}">
                  <a16:creationId xmlns:a16="http://schemas.microsoft.com/office/drawing/2014/main" id="{5986E695-2FD8-63E5-408B-E88F033B4E2B}"/>
                </a:ext>
              </a:extLst>
            </p:cNvPr>
            <p:cNvSpPr/>
            <p:nvPr/>
          </p:nvSpPr>
          <p:spPr bwMode="auto">
            <a:xfrm>
              <a:off x="4191001" y="3216276"/>
              <a:ext cx="1404938" cy="1673225"/>
            </a:xfrm>
            <a:custGeom>
              <a:avLst/>
              <a:gdLst>
                <a:gd name="T0" fmla="*/ 297 w 342"/>
                <a:gd name="T1" fmla="*/ 150 h 408"/>
                <a:gd name="T2" fmla="*/ 297 w 342"/>
                <a:gd name="T3" fmla="*/ 143 h 408"/>
                <a:gd name="T4" fmla="*/ 342 w 342"/>
                <a:gd name="T5" fmla="*/ 111 h 408"/>
                <a:gd name="T6" fmla="*/ 303 w 342"/>
                <a:gd name="T7" fmla="*/ 3 h 408"/>
                <a:gd name="T8" fmla="*/ 303 w 342"/>
                <a:gd name="T9" fmla="*/ 0 h 408"/>
                <a:gd name="T10" fmla="*/ 229 w 342"/>
                <a:gd name="T11" fmla="*/ 58 h 408"/>
                <a:gd name="T12" fmla="*/ 17 w 342"/>
                <a:gd name="T13" fmla="*/ 252 h 408"/>
                <a:gd name="T14" fmla="*/ 278 w 342"/>
                <a:gd name="T15" fmla="*/ 408 h 408"/>
                <a:gd name="T16" fmla="*/ 292 w 342"/>
                <a:gd name="T17" fmla="*/ 391 h 408"/>
                <a:gd name="T18" fmla="*/ 126 w 342"/>
                <a:gd name="T19" fmla="*/ 245 h 408"/>
                <a:gd name="T20" fmla="*/ 216 w 342"/>
                <a:gd name="T21" fmla="*/ 191 h 408"/>
                <a:gd name="T22" fmla="*/ 297 w 342"/>
                <a:gd name="T23" fmla="*/ 150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42" h="408">
                  <a:moveTo>
                    <a:pt x="297" y="150"/>
                  </a:moveTo>
                  <a:cubicBezTo>
                    <a:pt x="297" y="143"/>
                    <a:pt x="297" y="143"/>
                    <a:pt x="297" y="143"/>
                  </a:cubicBezTo>
                  <a:cubicBezTo>
                    <a:pt x="342" y="111"/>
                    <a:pt x="342" y="111"/>
                    <a:pt x="342" y="111"/>
                  </a:cubicBezTo>
                  <a:cubicBezTo>
                    <a:pt x="303" y="3"/>
                    <a:pt x="303" y="3"/>
                    <a:pt x="303" y="3"/>
                  </a:cubicBezTo>
                  <a:cubicBezTo>
                    <a:pt x="303" y="0"/>
                    <a:pt x="303" y="0"/>
                    <a:pt x="303" y="0"/>
                  </a:cubicBezTo>
                  <a:cubicBezTo>
                    <a:pt x="229" y="58"/>
                    <a:pt x="229" y="58"/>
                    <a:pt x="229" y="58"/>
                  </a:cubicBezTo>
                  <a:cubicBezTo>
                    <a:pt x="139" y="129"/>
                    <a:pt x="0" y="241"/>
                    <a:pt x="17" y="252"/>
                  </a:cubicBezTo>
                  <a:cubicBezTo>
                    <a:pt x="278" y="408"/>
                    <a:pt x="278" y="408"/>
                    <a:pt x="278" y="408"/>
                  </a:cubicBezTo>
                  <a:cubicBezTo>
                    <a:pt x="292" y="391"/>
                    <a:pt x="292" y="391"/>
                    <a:pt x="292" y="391"/>
                  </a:cubicBezTo>
                  <a:cubicBezTo>
                    <a:pt x="126" y="245"/>
                    <a:pt x="126" y="245"/>
                    <a:pt x="126" y="245"/>
                  </a:cubicBezTo>
                  <a:cubicBezTo>
                    <a:pt x="216" y="191"/>
                    <a:pt x="216" y="191"/>
                    <a:pt x="216" y="191"/>
                  </a:cubicBezTo>
                  <a:lnTo>
                    <a:pt x="297" y="15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1" name="iśľîḑé">
              <a:extLst>
                <a:ext uri="{FF2B5EF4-FFF2-40B4-BE49-F238E27FC236}">
                  <a16:creationId xmlns:a16="http://schemas.microsoft.com/office/drawing/2014/main" id="{0059E690-5BDB-7A5D-0145-D68FAFA1C863}"/>
                </a:ext>
              </a:extLst>
            </p:cNvPr>
            <p:cNvSpPr/>
            <p:nvPr/>
          </p:nvSpPr>
          <p:spPr bwMode="auto">
            <a:xfrm>
              <a:off x="5349876" y="3749676"/>
              <a:ext cx="193675" cy="192088"/>
            </a:xfrm>
            <a:prstGeom prst="ellipse">
              <a:avLst/>
            </a:prstGeom>
            <a:solidFill>
              <a:srgbClr val="EB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2" name="íSḷiḓê">
              <a:extLst>
                <a:ext uri="{FF2B5EF4-FFF2-40B4-BE49-F238E27FC236}">
                  <a16:creationId xmlns:a16="http://schemas.microsoft.com/office/drawing/2014/main" id="{DD802C3E-96AB-63AB-EE58-25A044BAF1FA}"/>
                </a:ext>
              </a:extLst>
            </p:cNvPr>
            <p:cNvSpPr/>
            <p:nvPr/>
          </p:nvSpPr>
          <p:spPr bwMode="auto">
            <a:xfrm>
              <a:off x="5235576" y="4695826"/>
              <a:ext cx="225425" cy="227013"/>
            </a:xfrm>
            <a:prstGeom prst="ellipse">
              <a:avLst/>
            </a:prstGeom>
            <a:solidFill>
              <a:srgbClr val="EEBC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3" name="iš1îďê">
              <a:extLst>
                <a:ext uri="{FF2B5EF4-FFF2-40B4-BE49-F238E27FC236}">
                  <a16:creationId xmlns:a16="http://schemas.microsoft.com/office/drawing/2014/main" id="{3063A6D5-032A-C6A9-B60C-D2338DD300BF}"/>
                </a:ext>
              </a:extLst>
            </p:cNvPr>
            <p:cNvSpPr/>
            <p:nvPr/>
          </p:nvSpPr>
          <p:spPr bwMode="auto">
            <a:xfrm>
              <a:off x="6508751" y="3281363"/>
              <a:ext cx="377825" cy="652463"/>
            </a:xfrm>
            <a:custGeom>
              <a:avLst/>
              <a:gdLst>
                <a:gd name="T0" fmla="*/ 0 w 92"/>
                <a:gd name="T1" fmla="*/ 0 h 159"/>
                <a:gd name="T2" fmla="*/ 92 w 92"/>
                <a:gd name="T3" fmla="*/ 159 h 159"/>
                <a:gd name="T4" fmla="*/ 10 w 92"/>
                <a:gd name="T5" fmla="*/ 114 h 159"/>
                <a:gd name="T6" fmla="*/ 0 w 92"/>
                <a:gd name="T7" fmla="*/ 0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2" h="159">
                  <a:moveTo>
                    <a:pt x="0" y="0"/>
                  </a:moveTo>
                  <a:cubicBezTo>
                    <a:pt x="2" y="4"/>
                    <a:pt x="92" y="159"/>
                    <a:pt x="92" y="159"/>
                  </a:cubicBezTo>
                  <a:cubicBezTo>
                    <a:pt x="10" y="114"/>
                    <a:pt x="10" y="114"/>
                    <a:pt x="10" y="114"/>
                  </a:cubicBez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00000">
                  <a:srgbClr val="D2E6F9"/>
                </a:gs>
                <a:gs pos="0">
                  <a:srgbClr val="EFF6FD"/>
                </a:gs>
              </a:gsLst>
              <a:lin ang="16200000" scaled="0"/>
            </a:gra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4" name="íṣľíde">
              <a:extLst>
                <a:ext uri="{FF2B5EF4-FFF2-40B4-BE49-F238E27FC236}">
                  <a16:creationId xmlns:a16="http://schemas.microsoft.com/office/drawing/2014/main" id="{5A6CF0A7-670D-4968-ACFD-BC6074FA623E}"/>
                </a:ext>
              </a:extLst>
            </p:cNvPr>
            <p:cNvSpPr/>
            <p:nvPr/>
          </p:nvSpPr>
          <p:spPr bwMode="auto">
            <a:xfrm>
              <a:off x="5427663" y="3100388"/>
              <a:ext cx="369888" cy="685800"/>
            </a:xfrm>
            <a:custGeom>
              <a:avLst/>
              <a:gdLst>
                <a:gd name="T0" fmla="*/ 11 w 90"/>
                <a:gd name="T1" fmla="*/ 167 h 167"/>
                <a:gd name="T2" fmla="*/ 0 w 90"/>
                <a:gd name="T3" fmla="*/ 167 h 167"/>
                <a:gd name="T4" fmla="*/ 4 w 90"/>
                <a:gd name="T5" fmla="*/ 72 h 167"/>
                <a:gd name="T6" fmla="*/ 90 w 90"/>
                <a:gd name="T7" fmla="*/ 1 h 167"/>
                <a:gd name="T8" fmla="*/ 90 w 90"/>
                <a:gd name="T9" fmla="*/ 11 h 167"/>
                <a:gd name="T10" fmla="*/ 15 w 90"/>
                <a:gd name="T11" fmla="*/ 72 h 167"/>
                <a:gd name="T12" fmla="*/ 11 w 90"/>
                <a:gd name="T13" fmla="*/ 167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167">
                  <a:moveTo>
                    <a:pt x="11" y="167"/>
                  </a:moveTo>
                  <a:cubicBezTo>
                    <a:pt x="0" y="167"/>
                    <a:pt x="0" y="167"/>
                    <a:pt x="0" y="167"/>
                  </a:cubicBezTo>
                  <a:cubicBezTo>
                    <a:pt x="0" y="167"/>
                    <a:pt x="0" y="139"/>
                    <a:pt x="4" y="72"/>
                  </a:cubicBezTo>
                  <a:cubicBezTo>
                    <a:pt x="7" y="0"/>
                    <a:pt x="89" y="1"/>
                    <a:pt x="90" y="1"/>
                  </a:cubicBezTo>
                  <a:cubicBezTo>
                    <a:pt x="90" y="11"/>
                    <a:pt x="90" y="11"/>
                    <a:pt x="90" y="11"/>
                  </a:cubicBezTo>
                  <a:cubicBezTo>
                    <a:pt x="87" y="11"/>
                    <a:pt x="18" y="11"/>
                    <a:pt x="15" y="72"/>
                  </a:cubicBezTo>
                  <a:cubicBezTo>
                    <a:pt x="11" y="139"/>
                    <a:pt x="11" y="167"/>
                    <a:pt x="11" y="167"/>
                  </a:cubicBezTo>
                  <a:close/>
                </a:path>
              </a:pathLst>
            </a:custGeom>
            <a:solidFill>
              <a:srgbClr val="524F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5" name="îṣļidé">
              <a:extLst>
                <a:ext uri="{FF2B5EF4-FFF2-40B4-BE49-F238E27FC236}">
                  <a16:creationId xmlns:a16="http://schemas.microsoft.com/office/drawing/2014/main" id="{2760D2CD-5D96-6447-0638-516622155AEA}"/>
                </a:ext>
              </a:extLst>
            </p:cNvPr>
            <p:cNvSpPr/>
            <p:nvPr/>
          </p:nvSpPr>
          <p:spPr bwMode="auto">
            <a:xfrm>
              <a:off x="5370513" y="3765551"/>
              <a:ext cx="155575" cy="155575"/>
            </a:xfrm>
            <a:prstGeom prst="ellipse">
              <a:avLst/>
            </a:prstGeom>
            <a:solidFill>
              <a:srgbClr val="524F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6" name="ï$1îdê">
              <a:extLst>
                <a:ext uri="{FF2B5EF4-FFF2-40B4-BE49-F238E27FC236}">
                  <a16:creationId xmlns:a16="http://schemas.microsoft.com/office/drawing/2014/main" id="{78351085-58EE-53EE-8D23-D39A2E5B39D4}"/>
                </a:ext>
              </a:extLst>
            </p:cNvPr>
            <p:cNvSpPr/>
            <p:nvPr/>
          </p:nvSpPr>
          <p:spPr bwMode="auto">
            <a:xfrm>
              <a:off x="5160963" y="3232151"/>
              <a:ext cx="255588" cy="725488"/>
            </a:xfrm>
            <a:custGeom>
              <a:avLst/>
              <a:gdLst>
                <a:gd name="T0" fmla="*/ 93 w 161"/>
                <a:gd name="T1" fmla="*/ 411 h 457"/>
                <a:gd name="T2" fmla="*/ 0 w 161"/>
                <a:gd name="T3" fmla="*/ 457 h 457"/>
                <a:gd name="T4" fmla="*/ 161 w 161"/>
                <a:gd name="T5" fmla="*/ 0 h 457"/>
                <a:gd name="T6" fmla="*/ 93 w 161"/>
                <a:gd name="T7" fmla="*/ 411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1" h="457">
                  <a:moveTo>
                    <a:pt x="93" y="411"/>
                  </a:moveTo>
                  <a:lnTo>
                    <a:pt x="0" y="457"/>
                  </a:lnTo>
                  <a:lnTo>
                    <a:pt x="161" y="0"/>
                  </a:lnTo>
                  <a:lnTo>
                    <a:pt x="93" y="411"/>
                  </a:lnTo>
                  <a:close/>
                </a:path>
              </a:pathLst>
            </a:custGeom>
            <a:gradFill>
              <a:gsLst>
                <a:gs pos="100000">
                  <a:srgbClr val="D2E6F9"/>
                </a:gs>
                <a:gs pos="0">
                  <a:srgbClr val="EFF6FD"/>
                </a:gs>
              </a:gsLst>
              <a:lin ang="16200000" scaled="0"/>
            </a:gra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7" name="ïšlîďê">
              <a:extLst>
                <a:ext uri="{FF2B5EF4-FFF2-40B4-BE49-F238E27FC236}">
                  <a16:creationId xmlns:a16="http://schemas.microsoft.com/office/drawing/2014/main" id="{E93CBCE2-514F-81A7-F64A-6F765EC60387}"/>
                </a:ext>
              </a:extLst>
            </p:cNvPr>
            <p:cNvSpPr/>
            <p:nvPr/>
          </p:nvSpPr>
          <p:spPr bwMode="auto">
            <a:xfrm>
              <a:off x="5707063" y="2690813"/>
              <a:ext cx="292100" cy="652463"/>
            </a:xfrm>
            <a:custGeom>
              <a:avLst/>
              <a:gdLst>
                <a:gd name="T0" fmla="*/ 71 w 71"/>
                <a:gd name="T1" fmla="*/ 0 h 159"/>
                <a:gd name="T2" fmla="*/ 67 w 71"/>
                <a:gd name="T3" fmla="*/ 127 h 159"/>
                <a:gd name="T4" fmla="*/ 41 w 71"/>
                <a:gd name="T5" fmla="*/ 157 h 159"/>
                <a:gd name="T6" fmla="*/ 7 w 71"/>
                <a:gd name="T7" fmla="*/ 131 h 159"/>
                <a:gd name="T8" fmla="*/ 0 w 71"/>
                <a:gd name="T9" fmla="*/ 21 h 159"/>
                <a:gd name="T10" fmla="*/ 71 w 71"/>
                <a:gd name="T11" fmla="*/ 0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1" h="159">
                  <a:moveTo>
                    <a:pt x="71" y="0"/>
                  </a:moveTo>
                  <a:cubicBezTo>
                    <a:pt x="67" y="127"/>
                    <a:pt x="67" y="127"/>
                    <a:pt x="67" y="127"/>
                  </a:cubicBezTo>
                  <a:cubicBezTo>
                    <a:pt x="67" y="142"/>
                    <a:pt x="56" y="154"/>
                    <a:pt x="41" y="157"/>
                  </a:cubicBezTo>
                  <a:cubicBezTo>
                    <a:pt x="25" y="159"/>
                    <a:pt x="9" y="148"/>
                    <a:pt x="7" y="131"/>
                  </a:cubicBezTo>
                  <a:cubicBezTo>
                    <a:pt x="0" y="21"/>
                    <a:pt x="0" y="21"/>
                    <a:pt x="0" y="21"/>
                  </a:cubicBezTo>
                  <a:lnTo>
                    <a:pt x="71" y="0"/>
                  </a:lnTo>
                  <a:close/>
                </a:path>
              </a:pathLst>
            </a:custGeom>
            <a:solidFill>
              <a:srgbClr val="EEBC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8" name="í$1iḋè">
              <a:extLst>
                <a:ext uri="{FF2B5EF4-FFF2-40B4-BE49-F238E27FC236}">
                  <a16:creationId xmlns:a16="http://schemas.microsoft.com/office/drawing/2014/main" id="{DD98767D-DA21-771B-8AD1-0F1969CAC56A}"/>
                </a:ext>
              </a:extLst>
            </p:cNvPr>
            <p:cNvSpPr/>
            <p:nvPr/>
          </p:nvSpPr>
          <p:spPr bwMode="auto">
            <a:xfrm>
              <a:off x="5686426" y="2957513"/>
              <a:ext cx="300038" cy="258763"/>
            </a:xfrm>
            <a:custGeom>
              <a:avLst/>
              <a:gdLst>
                <a:gd name="T0" fmla="*/ 0 w 73"/>
                <a:gd name="T1" fmla="*/ 21 h 63"/>
                <a:gd name="T2" fmla="*/ 72 w 73"/>
                <a:gd name="T3" fmla="*/ 62 h 63"/>
                <a:gd name="T4" fmla="*/ 73 w 73"/>
                <a:gd name="T5" fmla="*/ 0 h 63"/>
                <a:gd name="T6" fmla="*/ 37 w 73"/>
                <a:gd name="T7" fmla="*/ 1 h 63"/>
                <a:gd name="T8" fmla="*/ 0 w 73"/>
                <a:gd name="T9" fmla="*/ 21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63">
                  <a:moveTo>
                    <a:pt x="0" y="21"/>
                  </a:moveTo>
                  <a:cubicBezTo>
                    <a:pt x="0" y="21"/>
                    <a:pt x="71" y="61"/>
                    <a:pt x="72" y="62"/>
                  </a:cubicBezTo>
                  <a:cubicBezTo>
                    <a:pt x="72" y="63"/>
                    <a:pt x="73" y="0"/>
                    <a:pt x="73" y="0"/>
                  </a:cubicBezTo>
                  <a:cubicBezTo>
                    <a:pt x="73" y="0"/>
                    <a:pt x="40" y="1"/>
                    <a:pt x="37" y="1"/>
                  </a:cubicBezTo>
                  <a:cubicBezTo>
                    <a:pt x="34" y="1"/>
                    <a:pt x="0" y="21"/>
                    <a:pt x="0" y="21"/>
                  </a:cubicBezTo>
                  <a:close/>
                </a:path>
              </a:pathLst>
            </a:custGeom>
            <a:gradFill>
              <a:gsLst>
                <a:gs pos="100000">
                  <a:srgbClr val="D4869A"/>
                </a:gs>
                <a:gs pos="0">
                  <a:srgbClr val="D991A4"/>
                </a:gs>
              </a:gsLst>
              <a:lin ang="16200000" scaled="0"/>
            </a:gra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9" name="íṣļïḋe">
              <a:extLst>
                <a:ext uri="{FF2B5EF4-FFF2-40B4-BE49-F238E27FC236}">
                  <a16:creationId xmlns:a16="http://schemas.microsoft.com/office/drawing/2014/main" id="{ECC7E186-DC82-9B7B-18B7-38BC11E52FD0}"/>
                </a:ext>
              </a:extLst>
            </p:cNvPr>
            <p:cNvSpPr/>
            <p:nvPr/>
          </p:nvSpPr>
          <p:spPr bwMode="auto">
            <a:xfrm>
              <a:off x="5440363" y="1882776"/>
              <a:ext cx="825500" cy="1258888"/>
            </a:xfrm>
            <a:custGeom>
              <a:avLst/>
              <a:gdLst>
                <a:gd name="T0" fmla="*/ 19 w 201"/>
                <a:gd name="T1" fmla="*/ 79 h 307"/>
                <a:gd name="T2" fmla="*/ 3 w 201"/>
                <a:gd name="T3" fmla="*/ 173 h 307"/>
                <a:gd name="T4" fmla="*/ 40 w 201"/>
                <a:gd name="T5" fmla="*/ 270 h 307"/>
                <a:gd name="T6" fmla="*/ 136 w 201"/>
                <a:gd name="T7" fmla="*/ 290 h 307"/>
                <a:gd name="T8" fmla="*/ 175 w 201"/>
                <a:gd name="T9" fmla="*/ 241 h 307"/>
                <a:gd name="T10" fmla="*/ 189 w 201"/>
                <a:gd name="T11" fmla="*/ 119 h 307"/>
                <a:gd name="T12" fmla="*/ 19 w 201"/>
                <a:gd name="T13" fmla="*/ 79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1" h="307">
                  <a:moveTo>
                    <a:pt x="19" y="79"/>
                  </a:moveTo>
                  <a:cubicBezTo>
                    <a:pt x="3" y="106"/>
                    <a:pt x="0" y="141"/>
                    <a:pt x="3" y="173"/>
                  </a:cubicBezTo>
                  <a:cubicBezTo>
                    <a:pt x="6" y="208"/>
                    <a:pt x="16" y="244"/>
                    <a:pt x="40" y="270"/>
                  </a:cubicBezTo>
                  <a:cubicBezTo>
                    <a:pt x="64" y="295"/>
                    <a:pt x="105" y="307"/>
                    <a:pt x="136" y="290"/>
                  </a:cubicBezTo>
                  <a:cubicBezTo>
                    <a:pt x="154" y="279"/>
                    <a:pt x="166" y="260"/>
                    <a:pt x="175" y="241"/>
                  </a:cubicBezTo>
                  <a:cubicBezTo>
                    <a:pt x="193" y="203"/>
                    <a:pt x="201" y="160"/>
                    <a:pt x="189" y="119"/>
                  </a:cubicBezTo>
                  <a:cubicBezTo>
                    <a:pt x="168" y="46"/>
                    <a:pt x="66" y="0"/>
                    <a:pt x="19" y="79"/>
                  </a:cubicBezTo>
                  <a:close/>
                </a:path>
              </a:pathLst>
            </a:custGeom>
            <a:solidFill>
              <a:srgbClr val="EEBC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0" name="ïšliďe">
              <a:extLst>
                <a:ext uri="{FF2B5EF4-FFF2-40B4-BE49-F238E27FC236}">
                  <a16:creationId xmlns:a16="http://schemas.microsoft.com/office/drawing/2014/main" id="{5A14E17B-678A-19B4-7616-74A33B472380}"/>
                </a:ext>
              </a:extLst>
            </p:cNvPr>
            <p:cNvSpPr/>
            <p:nvPr/>
          </p:nvSpPr>
          <p:spPr bwMode="auto">
            <a:xfrm>
              <a:off x="6081713" y="2509838"/>
              <a:ext cx="258763" cy="328613"/>
            </a:xfrm>
            <a:custGeom>
              <a:avLst/>
              <a:gdLst>
                <a:gd name="T0" fmla="*/ 46 w 63"/>
                <a:gd name="T1" fmla="*/ 5 h 80"/>
                <a:gd name="T2" fmla="*/ 62 w 63"/>
                <a:gd name="T3" fmla="*/ 29 h 80"/>
                <a:gd name="T4" fmla="*/ 53 w 63"/>
                <a:gd name="T5" fmla="*/ 58 h 80"/>
                <a:gd name="T6" fmla="*/ 42 w 63"/>
                <a:gd name="T7" fmla="*/ 71 h 80"/>
                <a:gd name="T8" fmla="*/ 27 w 63"/>
                <a:gd name="T9" fmla="*/ 78 h 80"/>
                <a:gd name="T10" fmla="*/ 8 w 63"/>
                <a:gd name="T11" fmla="*/ 75 h 80"/>
                <a:gd name="T12" fmla="*/ 4 w 63"/>
                <a:gd name="T13" fmla="*/ 66 h 80"/>
                <a:gd name="T14" fmla="*/ 11 w 63"/>
                <a:gd name="T15" fmla="*/ 28 h 80"/>
                <a:gd name="T16" fmla="*/ 46 w 63"/>
                <a:gd name="T17" fmla="*/ 5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3" h="80">
                  <a:moveTo>
                    <a:pt x="46" y="5"/>
                  </a:moveTo>
                  <a:cubicBezTo>
                    <a:pt x="56" y="8"/>
                    <a:pt x="62" y="18"/>
                    <a:pt x="62" y="29"/>
                  </a:cubicBezTo>
                  <a:cubicBezTo>
                    <a:pt x="63" y="39"/>
                    <a:pt x="58" y="49"/>
                    <a:pt x="53" y="58"/>
                  </a:cubicBezTo>
                  <a:cubicBezTo>
                    <a:pt x="50" y="63"/>
                    <a:pt x="47" y="68"/>
                    <a:pt x="42" y="71"/>
                  </a:cubicBezTo>
                  <a:cubicBezTo>
                    <a:pt x="38" y="75"/>
                    <a:pt x="33" y="77"/>
                    <a:pt x="27" y="78"/>
                  </a:cubicBezTo>
                  <a:cubicBezTo>
                    <a:pt x="21" y="80"/>
                    <a:pt x="13" y="80"/>
                    <a:pt x="8" y="75"/>
                  </a:cubicBezTo>
                  <a:cubicBezTo>
                    <a:pt x="6" y="73"/>
                    <a:pt x="5" y="69"/>
                    <a:pt x="4" y="66"/>
                  </a:cubicBezTo>
                  <a:cubicBezTo>
                    <a:pt x="0" y="49"/>
                    <a:pt x="3" y="42"/>
                    <a:pt x="11" y="28"/>
                  </a:cubicBezTo>
                  <a:cubicBezTo>
                    <a:pt x="19" y="16"/>
                    <a:pt x="29" y="0"/>
                    <a:pt x="46" y="5"/>
                  </a:cubicBezTo>
                  <a:close/>
                </a:path>
              </a:pathLst>
            </a:custGeom>
            <a:solidFill>
              <a:srgbClr val="EEBC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1" name="ïṩḻiḋé">
              <a:extLst>
                <a:ext uri="{FF2B5EF4-FFF2-40B4-BE49-F238E27FC236}">
                  <a16:creationId xmlns:a16="http://schemas.microsoft.com/office/drawing/2014/main" id="{58621A6C-74C2-9519-9786-EDC15B84C45D}"/>
                </a:ext>
              </a:extLst>
            </p:cNvPr>
            <p:cNvSpPr/>
            <p:nvPr/>
          </p:nvSpPr>
          <p:spPr bwMode="auto">
            <a:xfrm>
              <a:off x="5354638" y="2514601"/>
              <a:ext cx="258763" cy="331788"/>
            </a:xfrm>
            <a:custGeom>
              <a:avLst/>
              <a:gdLst>
                <a:gd name="T0" fmla="*/ 16 w 63"/>
                <a:gd name="T1" fmla="*/ 5 h 81"/>
                <a:gd name="T2" fmla="*/ 0 w 63"/>
                <a:gd name="T3" fmla="*/ 29 h 81"/>
                <a:gd name="T4" fmla="*/ 10 w 63"/>
                <a:gd name="T5" fmla="*/ 58 h 81"/>
                <a:gd name="T6" fmla="*/ 20 w 63"/>
                <a:gd name="T7" fmla="*/ 72 h 81"/>
                <a:gd name="T8" fmla="*/ 35 w 63"/>
                <a:gd name="T9" fmla="*/ 79 h 81"/>
                <a:gd name="T10" fmla="*/ 54 w 63"/>
                <a:gd name="T11" fmla="*/ 76 h 81"/>
                <a:gd name="T12" fmla="*/ 59 w 63"/>
                <a:gd name="T13" fmla="*/ 66 h 81"/>
                <a:gd name="T14" fmla="*/ 51 w 63"/>
                <a:gd name="T15" fmla="*/ 29 h 81"/>
                <a:gd name="T16" fmla="*/ 16 w 63"/>
                <a:gd name="T17" fmla="*/ 5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3" h="81">
                  <a:moveTo>
                    <a:pt x="16" y="5"/>
                  </a:moveTo>
                  <a:cubicBezTo>
                    <a:pt x="6" y="8"/>
                    <a:pt x="0" y="19"/>
                    <a:pt x="0" y="29"/>
                  </a:cubicBezTo>
                  <a:cubicBezTo>
                    <a:pt x="0" y="39"/>
                    <a:pt x="4" y="49"/>
                    <a:pt x="10" y="58"/>
                  </a:cubicBezTo>
                  <a:cubicBezTo>
                    <a:pt x="12" y="63"/>
                    <a:pt x="16" y="68"/>
                    <a:pt x="20" y="72"/>
                  </a:cubicBezTo>
                  <a:cubicBezTo>
                    <a:pt x="24" y="75"/>
                    <a:pt x="30" y="77"/>
                    <a:pt x="35" y="79"/>
                  </a:cubicBezTo>
                  <a:cubicBezTo>
                    <a:pt x="42" y="80"/>
                    <a:pt x="50" y="81"/>
                    <a:pt x="54" y="76"/>
                  </a:cubicBezTo>
                  <a:cubicBezTo>
                    <a:pt x="57" y="73"/>
                    <a:pt x="58" y="69"/>
                    <a:pt x="59" y="66"/>
                  </a:cubicBezTo>
                  <a:cubicBezTo>
                    <a:pt x="63" y="49"/>
                    <a:pt x="59" y="42"/>
                    <a:pt x="51" y="29"/>
                  </a:cubicBezTo>
                  <a:cubicBezTo>
                    <a:pt x="44" y="17"/>
                    <a:pt x="34" y="0"/>
                    <a:pt x="16" y="5"/>
                  </a:cubicBezTo>
                  <a:close/>
                </a:path>
              </a:pathLst>
            </a:custGeom>
            <a:solidFill>
              <a:srgbClr val="EEBC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2" name="îṥḷiḓe">
              <a:extLst>
                <a:ext uri="{FF2B5EF4-FFF2-40B4-BE49-F238E27FC236}">
                  <a16:creationId xmlns:a16="http://schemas.microsoft.com/office/drawing/2014/main" id="{D2D9174A-7686-7A5C-1D8C-309788117B9F}"/>
                </a:ext>
              </a:extLst>
            </p:cNvPr>
            <p:cNvSpPr/>
            <p:nvPr/>
          </p:nvSpPr>
          <p:spPr bwMode="auto">
            <a:xfrm>
              <a:off x="5440363" y="1939926"/>
              <a:ext cx="698500" cy="738188"/>
            </a:xfrm>
            <a:custGeom>
              <a:avLst/>
              <a:gdLst>
                <a:gd name="T0" fmla="*/ 19 w 170"/>
                <a:gd name="T1" fmla="*/ 65 h 180"/>
                <a:gd name="T2" fmla="*/ 3 w 170"/>
                <a:gd name="T3" fmla="*/ 159 h 180"/>
                <a:gd name="T4" fmla="*/ 4 w 170"/>
                <a:gd name="T5" fmla="*/ 174 h 180"/>
                <a:gd name="T6" fmla="*/ 7 w 170"/>
                <a:gd name="T7" fmla="*/ 180 h 180"/>
                <a:gd name="T8" fmla="*/ 86 w 170"/>
                <a:gd name="T9" fmla="*/ 139 h 180"/>
                <a:gd name="T10" fmla="*/ 139 w 170"/>
                <a:gd name="T11" fmla="*/ 106 h 180"/>
                <a:gd name="T12" fmla="*/ 170 w 170"/>
                <a:gd name="T13" fmla="*/ 68 h 180"/>
                <a:gd name="T14" fmla="*/ 19 w 170"/>
                <a:gd name="T15" fmla="*/ 65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0" h="180">
                  <a:moveTo>
                    <a:pt x="19" y="65"/>
                  </a:moveTo>
                  <a:cubicBezTo>
                    <a:pt x="3" y="92"/>
                    <a:pt x="0" y="127"/>
                    <a:pt x="3" y="159"/>
                  </a:cubicBezTo>
                  <a:cubicBezTo>
                    <a:pt x="3" y="164"/>
                    <a:pt x="4" y="169"/>
                    <a:pt x="4" y="174"/>
                  </a:cubicBezTo>
                  <a:cubicBezTo>
                    <a:pt x="5" y="176"/>
                    <a:pt x="6" y="178"/>
                    <a:pt x="7" y="180"/>
                  </a:cubicBezTo>
                  <a:cubicBezTo>
                    <a:pt x="33" y="167"/>
                    <a:pt x="60" y="153"/>
                    <a:pt x="86" y="139"/>
                  </a:cubicBezTo>
                  <a:cubicBezTo>
                    <a:pt x="105" y="129"/>
                    <a:pt x="123" y="120"/>
                    <a:pt x="139" y="106"/>
                  </a:cubicBezTo>
                  <a:cubicBezTo>
                    <a:pt x="147" y="100"/>
                    <a:pt x="161" y="84"/>
                    <a:pt x="170" y="68"/>
                  </a:cubicBezTo>
                  <a:cubicBezTo>
                    <a:pt x="133" y="19"/>
                    <a:pt x="57" y="0"/>
                    <a:pt x="19" y="65"/>
                  </a:cubicBezTo>
                  <a:close/>
                </a:path>
              </a:pathLst>
            </a:custGeom>
            <a:solidFill>
              <a:srgbClr val="524F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3" name="îŝḷídê">
              <a:extLst>
                <a:ext uri="{FF2B5EF4-FFF2-40B4-BE49-F238E27FC236}">
                  <a16:creationId xmlns:a16="http://schemas.microsoft.com/office/drawing/2014/main" id="{EA778270-C65E-F344-45A2-56E337A06757}"/>
                </a:ext>
              </a:extLst>
            </p:cNvPr>
            <p:cNvSpPr/>
            <p:nvPr/>
          </p:nvSpPr>
          <p:spPr bwMode="auto">
            <a:xfrm>
              <a:off x="5576888" y="1800226"/>
              <a:ext cx="504825" cy="500063"/>
            </a:xfrm>
            <a:prstGeom prst="ellipse">
              <a:avLst/>
            </a:prstGeom>
            <a:solidFill>
              <a:srgbClr val="524F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4" name="iṩľiḑé">
              <a:extLst>
                <a:ext uri="{FF2B5EF4-FFF2-40B4-BE49-F238E27FC236}">
                  <a16:creationId xmlns:a16="http://schemas.microsoft.com/office/drawing/2014/main" id="{1DAE9EBF-34A6-2584-7527-B70155704513}"/>
                </a:ext>
              </a:extLst>
            </p:cNvPr>
            <p:cNvSpPr/>
            <p:nvPr/>
          </p:nvSpPr>
          <p:spPr bwMode="auto">
            <a:xfrm>
              <a:off x="6097588" y="2193926"/>
              <a:ext cx="144463" cy="357188"/>
            </a:xfrm>
            <a:custGeom>
              <a:avLst/>
              <a:gdLst>
                <a:gd name="T0" fmla="*/ 35 w 35"/>
                <a:gd name="T1" fmla="*/ 87 h 87"/>
                <a:gd name="T2" fmla="*/ 29 w 35"/>
                <a:gd name="T3" fmla="*/ 43 h 87"/>
                <a:gd name="T4" fmla="*/ 5 w 35"/>
                <a:gd name="T5" fmla="*/ 0 h 87"/>
                <a:gd name="T6" fmla="*/ 8 w 35"/>
                <a:gd name="T7" fmla="*/ 50 h 87"/>
                <a:gd name="T8" fmla="*/ 35 w 35"/>
                <a:gd name="T9" fmla="*/ 87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87">
                  <a:moveTo>
                    <a:pt x="35" y="87"/>
                  </a:moveTo>
                  <a:cubicBezTo>
                    <a:pt x="35" y="72"/>
                    <a:pt x="33" y="58"/>
                    <a:pt x="29" y="43"/>
                  </a:cubicBezTo>
                  <a:cubicBezTo>
                    <a:pt x="25" y="27"/>
                    <a:pt x="16" y="12"/>
                    <a:pt x="5" y="0"/>
                  </a:cubicBezTo>
                  <a:cubicBezTo>
                    <a:pt x="0" y="10"/>
                    <a:pt x="4" y="39"/>
                    <a:pt x="8" y="50"/>
                  </a:cubicBezTo>
                  <a:cubicBezTo>
                    <a:pt x="13" y="65"/>
                    <a:pt x="21" y="79"/>
                    <a:pt x="35" y="87"/>
                  </a:cubicBezTo>
                  <a:close/>
                </a:path>
              </a:pathLst>
            </a:custGeom>
            <a:solidFill>
              <a:srgbClr val="524F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5" name="ïšḻïḑe">
              <a:extLst>
                <a:ext uri="{FF2B5EF4-FFF2-40B4-BE49-F238E27FC236}">
                  <a16:creationId xmlns:a16="http://schemas.microsoft.com/office/drawing/2014/main" id="{83BF225F-BE1E-504F-276A-EE68BBC3B6FE}"/>
                </a:ext>
              </a:extLst>
            </p:cNvPr>
            <p:cNvSpPr/>
            <p:nvPr/>
          </p:nvSpPr>
          <p:spPr bwMode="auto">
            <a:xfrm>
              <a:off x="5745163" y="2846388"/>
              <a:ext cx="258763" cy="111125"/>
            </a:xfrm>
            <a:custGeom>
              <a:avLst/>
              <a:gdLst>
                <a:gd name="T0" fmla="*/ 0 w 63"/>
                <a:gd name="T1" fmla="*/ 0 h 27"/>
                <a:gd name="T2" fmla="*/ 31 w 63"/>
                <a:gd name="T3" fmla="*/ 27 h 27"/>
                <a:gd name="T4" fmla="*/ 63 w 63"/>
                <a:gd name="T5" fmla="*/ 0 h 27"/>
                <a:gd name="T6" fmla="*/ 0 w 63"/>
                <a:gd name="T7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7">
                  <a:moveTo>
                    <a:pt x="0" y="0"/>
                  </a:moveTo>
                  <a:cubicBezTo>
                    <a:pt x="2" y="15"/>
                    <a:pt x="16" y="27"/>
                    <a:pt x="31" y="27"/>
                  </a:cubicBezTo>
                  <a:cubicBezTo>
                    <a:pt x="47" y="27"/>
                    <a:pt x="60" y="15"/>
                    <a:pt x="6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6" name="îṣḻiḓè">
              <a:extLst>
                <a:ext uri="{FF2B5EF4-FFF2-40B4-BE49-F238E27FC236}">
                  <a16:creationId xmlns:a16="http://schemas.microsoft.com/office/drawing/2014/main" id="{914EF96C-0E83-3177-0742-4E1F3EA621F1}"/>
                </a:ext>
              </a:extLst>
            </p:cNvPr>
            <p:cNvSpPr/>
            <p:nvPr/>
          </p:nvSpPr>
          <p:spPr bwMode="auto">
            <a:xfrm>
              <a:off x="5719763" y="2616201"/>
              <a:ext cx="74613" cy="57150"/>
            </a:xfrm>
            <a:custGeom>
              <a:avLst/>
              <a:gdLst>
                <a:gd name="T0" fmla="*/ 9 w 18"/>
                <a:gd name="T1" fmla="*/ 14 h 14"/>
                <a:gd name="T2" fmla="*/ 9 w 18"/>
                <a:gd name="T3" fmla="*/ 0 h 14"/>
                <a:gd name="T4" fmla="*/ 9 w 18"/>
                <a:gd name="T5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14">
                  <a:moveTo>
                    <a:pt x="9" y="14"/>
                  </a:moveTo>
                  <a:cubicBezTo>
                    <a:pt x="18" y="14"/>
                    <a:pt x="18" y="0"/>
                    <a:pt x="9" y="0"/>
                  </a:cubicBezTo>
                  <a:cubicBezTo>
                    <a:pt x="0" y="0"/>
                    <a:pt x="0" y="14"/>
                    <a:pt x="9" y="14"/>
                  </a:cubicBezTo>
                  <a:close/>
                </a:path>
              </a:pathLst>
            </a:custGeom>
            <a:solidFill>
              <a:srgbClr val="524F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7" name="ïSḻíḍé">
              <a:extLst>
                <a:ext uri="{FF2B5EF4-FFF2-40B4-BE49-F238E27FC236}">
                  <a16:creationId xmlns:a16="http://schemas.microsoft.com/office/drawing/2014/main" id="{190E8591-820A-015E-BC09-6A8B927E9F0D}"/>
                </a:ext>
              </a:extLst>
            </p:cNvPr>
            <p:cNvSpPr/>
            <p:nvPr/>
          </p:nvSpPr>
          <p:spPr bwMode="auto">
            <a:xfrm>
              <a:off x="5954713" y="2616201"/>
              <a:ext cx="73025" cy="57150"/>
            </a:xfrm>
            <a:custGeom>
              <a:avLst/>
              <a:gdLst>
                <a:gd name="T0" fmla="*/ 9 w 18"/>
                <a:gd name="T1" fmla="*/ 14 h 14"/>
                <a:gd name="T2" fmla="*/ 9 w 18"/>
                <a:gd name="T3" fmla="*/ 0 h 14"/>
                <a:gd name="T4" fmla="*/ 9 w 18"/>
                <a:gd name="T5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14">
                  <a:moveTo>
                    <a:pt x="9" y="14"/>
                  </a:moveTo>
                  <a:cubicBezTo>
                    <a:pt x="18" y="14"/>
                    <a:pt x="18" y="0"/>
                    <a:pt x="9" y="0"/>
                  </a:cubicBezTo>
                  <a:cubicBezTo>
                    <a:pt x="0" y="0"/>
                    <a:pt x="0" y="14"/>
                    <a:pt x="9" y="14"/>
                  </a:cubicBezTo>
                  <a:close/>
                </a:path>
              </a:pathLst>
            </a:custGeom>
            <a:solidFill>
              <a:srgbClr val="524F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8" name="îṩḻîḋé">
              <a:extLst>
                <a:ext uri="{FF2B5EF4-FFF2-40B4-BE49-F238E27FC236}">
                  <a16:creationId xmlns:a16="http://schemas.microsoft.com/office/drawing/2014/main" id="{1D14066A-4A06-1094-0305-8B60D957DD0F}"/>
                </a:ext>
              </a:extLst>
            </p:cNvPr>
            <p:cNvSpPr/>
            <p:nvPr/>
          </p:nvSpPr>
          <p:spPr bwMode="auto">
            <a:xfrm>
              <a:off x="6373813" y="1282701"/>
              <a:ext cx="1601788" cy="1301750"/>
            </a:xfrm>
            <a:custGeom>
              <a:avLst/>
              <a:gdLst>
                <a:gd name="T0" fmla="*/ 292 w 390"/>
                <a:gd name="T1" fmla="*/ 0 h 317"/>
                <a:gd name="T2" fmla="*/ 99 w 390"/>
                <a:gd name="T3" fmla="*/ 0 h 317"/>
                <a:gd name="T4" fmla="*/ 0 w 390"/>
                <a:gd name="T5" fmla="*/ 99 h 317"/>
                <a:gd name="T6" fmla="*/ 0 w 390"/>
                <a:gd name="T7" fmla="*/ 182 h 317"/>
                <a:gd name="T8" fmla="*/ 70 w 390"/>
                <a:gd name="T9" fmla="*/ 276 h 317"/>
                <a:gd name="T10" fmla="*/ 47 w 390"/>
                <a:gd name="T11" fmla="*/ 317 h 317"/>
                <a:gd name="T12" fmla="*/ 131 w 390"/>
                <a:gd name="T13" fmla="*/ 280 h 317"/>
                <a:gd name="T14" fmla="*/ 292 w 390"/>
                <a:gd name="T15" fmla="*/ 280 h 317"/>
                <a:gd name="T16" fmla="*/ 390 w 390"/>
                <a:gd name="T17" fmla="*/ 182 h 317"/>
                <a:gd name="T18" fmla="*/ 390 w 390"/>
                <a:gd name="T19" fmla="*/ 99 h 317"/>
                <a:gd name="T20" fmla="*/ 292 w 390"/>
                <a:gd name="T21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90" h="317">
                  <a:moveTo>
                    <a:pt x="292" y="0"/>
                  </a:moveTo>
                  <a:cubicBezTo>
                    <a:pt x="99" y="0"/>
                    <a:pt x="99" y="0"/>
                    <a:pt x="99" y="0"/>
                  </a:cubicBezTo>
                  <a:cubicBezTo>
                    <a:pt x="44" y="0"/>
                    <a:pt x="0" y="44"/>
                    <a:pt x="0" y="99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226"/>
                    <a:pt x="29" y="264"/>
                    <a:pt x="70" y="276"/>
                  </a:cubicBezTo>
                  <a:cubicBezTo>
                    <a:pt x="47" y="317"/>
                    <a:pt x="47" y="317"/>
                    <a:pt x="47" y="317"/>
                  </a:cubicBezTo>
                  <a:cubicBezTo>
                    <a:pt x="131" y="280"/>
                    <a:pt x="131" y="280"/>
                    <a:pt x="131" y="280"/>
                  </a:cubicBezTo>
                  <a:cubicBezTo>
                    <a:pt x="292" y="280"/>
                    <a:pt x="292" y="280"/>
                    <a:pt x="292" y="280"/>
                  </a:cubicBezTo>
                  <a:cubicBezTo>
                    <a:pt x="346" y="280"/>
                    <a:pt x="390" y="236"/>
                    <a:pt x="390" y="182"/>
                  </a:cubicBezTo>
                  <a:cubicBezTo>
                    <a:pt x="390" y="99"/>
                    <a:pt x="390" y="99"/>
                    <a:pt x="390" y="99"/>
                  </a:cubicBezTo>
                  <a:cubicBezTo>
                    <a:pt x="390" y="44"/>
                    <a:pt x="346" y="0"/>
                    <a:pt x="292" y="0"/>
                  </a:cubicBezTo>
                  <a:close/>
                </a:path>
              </a:pathLst>
            </a:custGeom>
            <a:solidFill>
              <a:srgbClr val="84E0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9" name="íṥḷîdé">
              <a:extLst>
                <a:ext uri="{FF2B5EF4-FFF2-40B4-BE49-F238E27FC236}">
                  <a16:creationId xmlns:a16="http://schemas.microsoft.com/office/drawing/2014/main" id="{57981621-54C4-035B-3502-79E4AA903500}"/>
                </a:ext>
              </a:extLst>
            </p:cNvPr>
            <p:cNvSpPr/>
            <p:nvPr/>
          </p:nvSpPr>
          <p:spPr bwMode="auto">
            <a:xfrm>
              <a:off x="6842126" y="1520826"/>
              <a:ext cx="669925" cy="668338"/>
            </a:xfrm>
            <a:custGeom>
              <a:avLst/>
              <a:gdLst>
                <a:gd name="T0" fmla="*/ 422 w 422"/>
                <a:gd name="T1" fmla="*/ 160 h 421"/>
                <a:gd name="T2" fmla="*/ 261 w 422"/>
                <a:gd name="T3" fmla="*/ 160 h 421"/>
                <a:gd name="T4" fmla="*/ 264 w 422"/>
                <a:gd name="T5" fmla="*/ 0 h 421"/>
                <a:gd name="T6" fmla="*/ 160 w 422"/>
                <a:gd name="T7" fmla="*/ 0 h 421"/>
                <a:gd name="T8" fmla="*/ 160 w 422"/>
                <a:gd name="T9" fmla="*/ 160 h 421"/>
                <a:gd name="T10" fmla="*/ 2 w 422"/>
                <a:gd name="T11" fmla="*/ 158 h 421"/>
                <a:gd name="T12" fmla="*/ 0 w 422"/>
                <a:gd name="T13" fmla="*/ 261 h 421"/>
                <a:gd name="T14" fmla="*/ 160 w 422"/>
                <a:gd name="T15" fmla="*/ 261 h 421"/>
                <a:gd name="T16" fmla="*/ 160 w 422"/>
                <a:gd name="T17" fmla="*/ 419 h 421"/>
                <a:gd name="T18" fmla="*/ 261 w 422"/>
                <a:gd name="T19" fmla="*/ 421 h 421"/>
                <a:gd name="T20" fmla="*/ 261 w 422"/>
                <a:gd name="T21" fmla="*/ 261 h 421"/>
                <a:gd name="T22" fmla="*/ 422 w 422"/>
                <a:gd name="T23" fmla="*/ 261 h 421"/>
                <a:gd name="T24" fmla="*/ 422 w 422"/>
                <a:gd name="T25" fmla="*/ 160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22" h="421">
                  <a:moveTo>
                    <a:pt x="422" y="160"/>
                  </a:moveTo>
                  <a:lnTo>
                    <a:pt x="261" y="160"/>
                  </a:lnTo>
                  <a:lnTo>
                    <a:pt x="264" y="0"/>
                  </a:lnTo>
                  <a:lnTo>
                    <a:pt x="160" y="0"/>
                  </a:lnTo>
                  <a:lnTo>
                    <a:pt x="160" y="160"/>
                  </a:lnTo>
                  <a:lnTo>
                    <a:pt x="2" y="158"/>
                  </a:lnTo>
                  <a:lnTo>
                    <a:pt x="0" y="261"/>
                  </a:lnTo>
                  <a:lnTo>
                    <a:pt x="160" y="261"/>
                  </a:lnTo>
                  <a:lnTo>
                    <a:pt x="160" y="419"/>
                  </a:lnTo>
                  <a:lnTo>
                    <a:pt x="261" y="421"/>
                  </a:lnTo>
                  <a:lnTo>
                    <a:pt x="261" y="261"/>
                  </a:lnTo>
                  <a:lnTo>
                    <a:pt x="422" y="261"/>
                  </a:lnTo>
                  <a:lnTo>
                    <a:pt x="422" y="1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161" name="TextBox 160">
            <a:extLst>
              <a:ext uri="{FF2B5EF4-FFF2-40B4-BE49-F238E27FC236}">
                <a16:creationId xmlns:a16="http://schemas.microsoft.com/office/drawing/2014/main" id="{17B6FE86-3538-9D9A-55FC-E77E09E9AC64}"/>
              </a:ext>
            </a:extLst>
          </p:cNvPr>
          <p:cNvSpPr txBox="1"/>
          <p:nvPr/>
        </p:nvSpPr>
        <p:spPr>
          <a:xfrm>
            <a:off x="-39727" y="-72359"/>
            <a:ext cx="228409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7B7A8E"/>
                </a:solidFill>
                <a:latin typeface="Arial Rounded MT Bold" panose="020F0704030504030204" pitchFamily="34" charset="77"/>
                <a:cs typeface="Arial" panose="020B0604020202020204" pitchFamily="34" charset="0"/>
              </a:rPr>
              <a:t>M</a:t>
            </a:r>
            <a:r>
              <a:rPr lang="en-US" sz="2000" b="0" dirty="0">
                <a:solidFill>
                  <a:srgbClr val="7B7A8E"/>
                </a:solidFill>
                <a:effectLst/>
                <a:latin typeface="Arial Rounded MT Bold" panose="020F0704030504030204" pitchFamily="34" charset="77"/>
                <a:cs typeface="Arial" panose="020B0604020202020204" pitchFamily="34" charset="0"/>
              </a:rPr>
              <a:t>edical </a:t>
            </a:r>
            <a:br>
              <a:rPr lang="en-US" sz="2000" b="0" dirty="0">
                <a:solidFill>
                  <a:srgbClr val="7B7A8E"/>
                </a:solidFill>
                <a:effectLst/>
                <a:latin typeface="Arial Rounded MT Bold" panose="020F0704030504030204" pitchFamily="34" charset="77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7B7A8E"/>
                </a:solidFill>
                <a:latin typeface="Arial Rounded MT Bold" panose="020F0704030504030204" pitchFamily="34" charset="77"/>
                <a:cs typeface="Arial" panose="020B0604020202020204" pitchFamily="34" charset="0"/>
              </a:rPr>
              <a:t>D</a:t>
            </a:r>
            <a:r>
              <a:rPr lang="en-US" sz="2000" b="0" dirty="0">
                <a:solidFill>
                  <a:srgbClr val="7B7A8E"/>
                </a:solidFill>
                <a:effectLst/>
                <a:latin typeface="Arial Rounded MT Bold" panose="020F0704030504030204" pitchFamily="34" charset="77"/>
                <a:cs typeface="Arial" panose="020B0604020202020204" pitchFamily="34" charset="0"/>
              </a:rPr>
              <a:t>iagnosis</a:t>
            </a:r>
          </a:p>
        </p:txBody>
      </p:sp>
    </p:spTree>
    <p:extLst>
      <p:ext uri="{BB962C8B-B14F-4D97-AF65-F5344CB8AC3E}">
        <p14:creationId xmlns:p14="http://schemas.microsoft.com/office/powerpoint/2010/main" val="313897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1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13DE0F29-A66A-EB21-E6A1-25B6BE9DC5EE}"/>
              </a:ext>
            </a:extLst>
          </p:cNvPr>
          <p:cNvGrpSpPr>
            <a:grpSpLocks noChangeAspect="1"/>
          </p:cNvGrpSpPr>
          <p:nvPr/>
        </p:nvGrpSpPr>
        <p:grpSpPr>
          <a:xfrm>
            <a:off x="671867" y="549439"/>
            <a:ext cx="1365665" cy="3203350"/>
            <a:chOff x="5050699" y="1233487"/>
            <a:chExt cx="2090602" cy="4903788"/>
          </a:xfrm>
        </p:grpSpPr>
        <p:sp>
          <p:nvSpPr>
            <p:cNvPr id="24" name="iṩḷîḑe">
              <a:extLst>
                <a:ext uri="{FF2B5EF4-FFF2-40B4-BE49-F238E27FC236}">
                  <a16:creationId xmlns:a16="http://schemas.microsoft.com/office/drawing/2014/main" id="{00DC540E-3C09-8E63-5A0F-D5E5CE6AECBC}"/>
                </a:ext>
              </a:extLst>
            </p:cNvPr>
            <p:cNvSpPr/>
            <p:nvPr/>
          </p:nvSpPr>
          <p:spPr bwMode="auto">
            <a:xfrm>
              <a:off x="6613086" y="4233626"/>
              <a:ext cx="256689" cy="274493"/>
            </a:xfrm>
            <a:custGeom>
              <a:avLst/>
              <a:gdLst>
                <a:gd name="T0" fmla="*/ 0 w 83"/>
                <a:gd name="T1" fmla="*/ 0 h 89"/>
                <a:gd name="T2" fmla="*/ 83 w 83"/>
                <a:gd name="T3" fmla="*/ 89 h 89"/>
                <a:gd name="T4" fmla="*/ 0 w 83"/>
                <a:gd name="T5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3" h="89">
                  <a:moveTo>
                    <a:pt x="0" y="0"/>
                  </a:moveTo>
                  <a:cubicBezTo>
                    <a:pt x="0" y="0"/>
                    <a:pt x="0" y="44"/>
                    <a:pt x="83" y="89"/>
                  </a:cubicBezTo>
                  <a:cubicBezTo>
                    <a:pt x="83" y="89"/>
                    <a:pt x="83" y="21"/>
                    <a:pt x="0" y="0"/>
                  </a:cubicBezTo>
                </a:path>
              </a:pathLst>
            </a:custGeom>
            <a:solidFill>
              <a:srgbClr val="D7D8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" name="is1îďè">
              <a:extLst>
                <a:ext uri="{FF2B5EF4-FFF2-40B4-BE49-F238E27FC236}">
                  <a16:creationId xmlns:a16="http://schemas.microsoft.com/office/drawing/2014/main" id="{7B90BCD6-01B8-BBB1-7595-87EA58F0923C}"/>
                </a:ext>
              </a:extLst>
            </p:cNvPr>
            <p:cNvSpPr/>
            <p:nvPr/>
          </p:nvSpPr>
          <p:spPr bwMode="auto">
            <a:xfrm>
              <a:off x="5344481" y="4285557"/>
              <a:ext cx="1394724" cy="1851718"/>
            </a:xfrm>
            <a:custGeom>
              <a:avLst/>
              <a:gdLst>
                <a:gd name="T0" fmla="*/ 427 w 451"/>
                <a:gd name="T1" fmla="*/ 252 h 601"/>
                <a:gd name="T2" fmla="*/ 374 w 451"/>
                <a:gd name="T3" fmla="*/ 12 h 601"/>
                <a:gd name="T4" fmla="*/ 249 w 451"/>
                <a:gd name="T5" fmla="*/ 67 h 601"/>
                <a:gd name="T6" fmla="*/ 223 w 451"/>
                <a:gd name="T7" fmla="*/ 5 h 601"/>
                <a:gd name="T8" fmla="*/ 197 w 451"/>
                <a:gd name="T9" fmla="*/ 76 h 601"/>
                <a:gd name="T10" fmla="*/ 84 w 451"/>
                <a:gd name="T11" fmla="*/ 0 h 601"/>
                <a:gd name="T12" fmla="*/ 23 w 451"/>
                <a:gd name="T13" fmla="*/ 501 h 601"/>
                <a:gd name="T14" fmla="*/ 441 w 451"/>
                <a:gd name="T15" fmla="*/ 519 h 601"/>
                <a:gd name="T16" fmla="*/ 427 w 451"/>
                <a:gd name="T17" fmla="*/ 252 h 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1" h="601">
                  <a:moveTo>
                    <a:pt x="427" y="252"/>
                  </a:moveTo>
                  <a:cubicBezTo>
                    <a:pt x="409" y="166"/>
                    <a:pt x="389" y="95"/>
                    <a:pt x="374" y="12"/>
                  </a:cubicBezTo>
                  <a:cubicBezTo>
                    <a:pt x="326" y="61"/>
                    <a:pt x="249" y="67"/>
                    <a:pt x="249" y="67"/>
                  </a:cubicBezTo>
                  <a:cubicBezTo>
                    <a:pt x="223" y="5"/>
                    <a:pt x="223" y="5"/>
                    <a:pt x="223" y="5"/>
                  </a:cubicBezTo>
                  <a:cubicBezTo>
                    <a:pt x="197" y="76"/>
                    <a:pt x="197" y="76"/>
                    <a:pt x="197" y="76"/>
                  </a:cubicBezTo>
                  <a:cubicBezTo>
                    <a:pt x="156" y="66"/>
                    <a:pt x="107" y="20"/>
                    <a:pt x="84" y="0"/>
                  </a:cubicBezTo>
                  <a:cubicBezTo>
                    <a:pt x="58" y="127"/>
                    <a:pt x="0" y="310"/>
                    <a:pt x="23" y="501"/>
                  </a:cubicBezTo>
                  <a:cubicBezTo>
                    <a:pt x="23" y="501"/>
                    <a:pt x="184" y="601"/>
                    <a:pt x="441" y="519"/>
                  </a:cubicBezTo>
                  <a:cubicBezTo>
                    <a:pt x="451" y="370"/>
                    <a:pt x="444" y="338"/>
                    <a:pt x="427" y="252"/>
                  </a:cubicBezTo>
                </a:path>
              </a:pathLst>
            </a:custGeom>
            <a:solidFill>
              <a:srgbClr val="3A64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" name="îšḷïdê">
              <a:extLst>
                <a:ext uri="{FF2B5EF4-FFF2-40B4-BE49-F238E27FC236}">
                  <a16:creationId xmlns:a16="http://schemas.microsoft.com/office/drawing/2014/main" id="{838F3FD3-238C-A928-0C4B-BB4A7E29B3EC}"/>
                </a:ext>
              </a:extLst>
            </p:cNvPr>
            <p:cNvSpPr/>
            <p:nvPr/>
          </p:nvSpPr>
          <p:spPr bwMode="auto">
            <a:xfrm>
              <a:off x="5914241" y="4300395"/>
              <a:ext cx="287847" cy="296750"/>
            </a:xfrm>
            <a:custGeom>
              <a:avLst/>
              <a:gdLst>
                <a:gd name="T0" fmla="*/ 93 w 93"/>
                <a:gd name="T1" fmla="*/ 57 h 96"/>
                <a:gd name="T2" fmla="*/ 83 w 93"/>
                <a:gd name="T3" fmla="*/ 59 h 96"/>
                <a:gd name="T4" fmla="*/ 93 w 93"/>
                <a:gd name="T5" fmla="*/ 58 h 96"/>
                <a:gd name="T6" fmla="*/ 93 w 93"/>
                <a:gd name="T7" fmla="*/ 57 h 96"/>
                <a:gd name="T8" fmla="*/ 27 w 93"/>
                <a:gd name="T9" fmla="*/ 34 h 96"/>
                <a:gd name="T10" fmla="*/ 10 w 93"/>
                <a:gd name="T11" fmla="*/ 82 h 96"/>
                <a:gd name="T12" fmla="*/ 0 w 93"/>
                <a:gd name="T13" fmla="*/ 78 h 96"/>
                <a:gd name="T14" fmla="*/ 0 w 93"/>
                <a:gd name="T15" fmla="*/ 91 h 96"/>
                <a:gd name="T16" fmla="*/ 18 w 93"/>
                <a:gd name="T17" fmla="*/ 96 h 96"/>
                <a:gd name="T18" fmla="*/ 35 w 93"/>
                <a:gd name="T19" fmla="*/ 35 h 96"/>
                <a:gd name="T20" fmla="*/ 27 w 93"/>
                <a:gd name="T21" fmla="*/ 34 h 96"/>
                <a:gd name="T22" fmla="*/ 39 w 93"/>
                <a:gd name="T23" fmla="*/ 0 h 96"/>
                <a:gd name="T24" fmla="*/ 39 w 93"/>
                <a:gd name="T25" fmla="*/ 0 h 96"/>
                <a:gd name="T26" fmla="*/ 36 w 93"/>
                <a:gd name="T27" fmla="*/ 11 h 96"/>
                <a:gd name="T28" fmla="*/ 39 w 93"/>
                <a:gd name="T29" fmla="*/ 22 h 96"/>
                <a:gd name="T30" fmla="*/ 40 w 93"/>
                <a:gd name="T31" fmla="*/ 15 h 96"/>
                <a:gd name="T32" fmla="*/ 58 w 93"/>
                <a:gd name="T33" fmla="*/ 72 h 96"/>
                <a:gd name="T34" fmla="*/ 83 w 93"/>
                <a:gd name="T35" fmla="*/ 68 h 96"/>
                <a:gd name="T36" fmla="*/ 83 w 93"/>
                <a:gd name="T37" fmla="*/ 60 h 96"/>
                <a:gd name="T38" fmla="*/ 80 w 93"/>
                <a:gd name="T39" fmla="*/ 60 h 96"/>
                <a:gd name="T40" fmla="*/ 68 w 93"/>
                <a:gd name="T41" fmla="*/ 62 h 96"/>
                <a:gd name="T42" fmla="*/ 65 w 93"/>
                <a:gd name="T43" fmla="*/ 62 h 96"/>
                <a:gd name="T44" fmla="*/ 65 w 93"/>
                <a:gd name="T45" fmla="*/ 62 h 96"/>
                <a:gd name="T46" fmla="*/ 39 w 93"/>
                <a:gd name="T47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3" h="96">
                  <a:moveTo>
                    <a:pt x="93" y="57"/>
                  </a:moveTo>
                  <a:cubicBezTo>
                    <a:pt x="90" y="58"/>
                    <a:pt x="86" y="59"/>
                    <a:pt x="83" y="59"/>
                  </a:cubicBezTo>
                  <a:cubicBezTo>
                    <a:pt x="93" y="58"/>
                    <a:pt x="93" y="58"/>
                    <a:pt x="93" y="58"/>
                  </a:cubicBezTo>
                  <a:cubicBezTo>
                    <a:pt x="93" y="57"/>
                    <a:pt x="93" y="57"/>
                    <a:pt x="93" y="57"/>
                  </a:cubicBezTo>
                  <a:moveTo>
                    <a:pt x="27" y="34"/>
                  </a:moveTo>
                  <a:cubicBezTo>
                    <a:pt x="10" y="82"/>
                    <a:pt x="10" y="82"/>
                    <a:pt x="10" y="82"/>
                  </a:cubicBezTo>
                  <a:cubicBezTo>
                    <a:pt x="7" y="81"/>
                    <a:pt x="4" y="79"/>
                    <a:pt x="0" y="78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6" y="94"/>
                    <a:pt x="13" y="96"/>
                    <a:pt x="18" y="96"/>
                  </a:cubicBezTo>
                  <a:cubicBezTo>
                    <a:pt x="35" y="35"/>
                    <a:pt x="35" y="35"/>
                    <a:pt x="35" y="35"/>
                  </a:cubicBezTo>
                  <a:cubicBezTo>
                    <a:pt x="27" y="34"/>
                    <a:pt x="27" y="34"/>
                    <a:pt x="27" y="34"/>
                  </a:cubicBezTo>
                  <a:moveTo>
                    <a:pt x="39" y="0"/>
                  </a:moveTo>
                  <a:cubicBezTo>
                    <a:pt x="39" y="0"/>
                    <a:pt x="39" y="0"/>
                    <a:pt x="39" y="0"/>
                  </a:cubicBezTo>
                  <a:cubicBezTo>
                    <a:pt x="36" y="11"/>
                    <a:pt x="36" y="11"/>
                    <a:pt x="36" y="11"/>
                  </a:cubicBezTo>
                  <a:cubicBezTo>
                    <a:pt x="39" y="22"/>
                    <a:pt x="39" y="22"/>
                    <a:pt x="39" y="22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58" y="72"/>
                    <a:pt x="58" y="72"/>
                    <a:pt x="58" y="72"/>
                  </a:cubicBezTo>
                  <a:cubicBezTo>
                    <a:pt x="58" y="72"/>
                    <a:pt x="68" y="71"/>
                    <a:pt x="83" y="68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82" y="60"/>
                    <a:pt x="81" y="60"/>
                    <a:pt x="80" y="60"/>
                  </a:cubicBezTo>
                  <a:cubicBezTo>
                    <a:pt x="77" y="62"/>
                    <a:pt x="71" y="62"/>
                    <a:pt x="68" y="62"/>
                  </a:cubicBezTo>
                  <a:cubicBezTo>
                    <a:pt x="66" y="62"/>
                    <a:pt x="65" y="62"/>
                    <a:pt x="65" y="62"/>
                  </a:cubicBezTo>
                  <a:cubicBezTo>
                    <a:pt x="65" y="62"/>
                    <a:pt x="65" y="62"/>
                    <a:pt x="65" y="62"/>
                  </a:cubicBezTo>
                  <a:cubicBezTo>
                    <a:pt x="39" y="0"/>
                    <a:pt x="39" y="0"/>
                    <a:pt x="39" y="0"/>
                  </a:cubicBezTo>
                </a:path>
              </a:pathLst>
            </a:custGeom>
            <a:solidFill>
              <a:srgbClr val="3959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" name="íṡļïďe">
              <a:extLst>
                <a:ext uri="{FF2B5EF4-FFF2-40B4-BE49-F238E27FC236}">
                  <a16:creationId xmlns:a16="http://schemas.microsoft.com/office/drawing/2014/main" id="{70E7F8C8-CE6D-570B-F8A7-C7276426E3D4}"/>
                </a:ext>
              </a:extLst>
            </p:cNvPr>
            <p:cNvSpPr/>
            <p:nvPr/>
          </p:nvSpPr>
          <p:spPr bwMode="auto">
            <a:xfrm>
              <a:off x="5503242" y="2776585"/>
              <a:ext cx="1115779" cy="1777530"/>
            </a:xfrm>
            <a:custGeom>
              <a:avLst/>
              <a:gdLst>
                <a:gd name="T0" fmla="*/ 172 w 361"/>
                <a:gd name="T1" fmla="*/ 495 h 577"/>
                <a:gd name="T2" fmla="*/ 198 w 361"/>
                <a:gd name="T3" fmla="*/ 557 h 577"/>
                <a:gd name="T4" fmla="*/ 323 w 361"/>
                <a:gd name="T5" fmla="*/ 502 h 577"/>
                <a:gd name="T6" fmla="*/ 307 w 361"/>
                <a:gd name="T7" fmla="*/ 383 h 577"/>
                <a:gd name="T8" fmla="*/ 357 w 361"/>
                <a:gd name="T9" fmla="*/ 246 h 577"/>
                <a:gd name="T10" fmla="*/ 334 w 361"/>
                <a:gd name="T11" fmla="*/ 117 h 577"/>
                <a:gd name="T12" fmla="*/ 348 w 361"/>
                <a:gd name="T13" fmla="*/ 38 h 577"/>
                <a:gd name="T14" fmla="*/ 286 w 361"/>
                <a:gd name="T15" fmla="*/ 22 h 577"/>
                <a:gd name="T16" fmla="*/ 249 w 361"/>
                <a:gd name="T17" fmla="*/ 6 h 577"/>
                <a:gd name="T18" fmla="*/ 179 w 361"/>
                <a:gd name="T19" fmla="*/ 0 h 577"/>
                <a:gd name="T20" fmla="*/ 177 w 361"/>
                <a:gd name="T21" fmla="*/ 0 h 577"/>
                <a:gd name="T22" fmla="*/ 108 w 361"/>
                <a:gd name="T23" fmla="*/ 6 h 577"/>
                <a:gd name="T24" fmla="*/ 59 w 361"/>
                <a:gd name="T25" fmla="*/ 28 h 577"/>
                <a:gd name="T26" fmla="*/ 8 w 361"/>
                <a:gd name="T27" fmla="*/ 32 h 577"/>
                <a:gd name="T28" fmla="*/ 19 w 361"/>
                <a:gd name="T29" fmla="*/ 115 h 577"/>
                <a:gd name="T30" fmla="*/ 0 w 361"/>
                <a:gd name="T31" fmla="*/ 239 h 577"/>
                <a:gd name="T32" fmla="*/ 51 w 361"/>
                <a:gd name="T33" fmla="*/ 368 h 577"/>
                <a:gd name="T34" fmla="*/ 33 w 361"/>
                <a:gd name="T35" fmla="*/ 490 h 577"/>
                <a:gd name="T36" fmla="*/ 143 w 361"/>
                <a:gd name="T37" fmla="*/ 577 h 577"/>
                <a:gd name="T38" fmla="*/ 172 w 361"/>
                <a:gd name="T39" fmla="*/ 495 h 5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61" h="577">
                  <a:moveTo>
                    <a:pt x="172" y="495"/>
                  </a:moveTo>
                  <a:cubicBezTo>
                    <a:pt x="198" y="557"/>
                    <a:pt x="198" y="557"/>
                    <a:pt x="198" y="557"/>
                  </a:cubicBezTo>
                  <a:cubicBezTo>
                    <a:pt x="198" y="557"/>
                    <a:pt x="275" y="551"/>
                    <a:pt x="323" y="502"/>
                  </a:cubicBezTo>
                  <a:cubicBezTo>
                    <a:pt x="312" y="444"/>
                    <a:pt x="305" y="399"/>
                    <a:pt x="307" y="383"/>
                  </a:cubicBezTo>
                  <a:cubicBezTo>
                    <a:pt x="313" y="325"/>
                    <a:pt x="352" y="270"/>
                    <a:pt x="357" y="246"/>
                  </a:cubicBezTo>
                  <a:cubicBezTo>
                    <a:pt x="361" y="222"/>
                    <a:pt x="334" y="120"/>
                    <a:pt x="334" y="117"/>
                  </a:cubicBezTo>
                  <a:cubicBezTo>
                    <a:pt x="333" y="115"/>
                    <a:pt x="348" y="38"/>
                    <a:pt x="348" y="38"/>
                  </a:cubicBezTo>
                  <a:cubicBezTo>
                    <a:pt x="286" y="22"/>
                    <a:pt x="286" y="22"/>
                    <a:pt x="286" y="22"/>
                  </a:cubicBezTo>
                  <a:cubicBezTo>
                    <a:pt x="249" y="6"/>
                    <a:pt x="249" y="6"/>
                    <a:pt x="249" y="6"/>
                  </a:cubicBezTo>
                  <a:cubicBezTo>
                    <a:pt x="179" y="0"/>
                    <a:pt x="179" y="0"/>
                    <a:pt x="179" y="0"/>
                  </a:cubicBezTo>
                  <a:cubicBezTo>
                    <a:pt x="177" y="0"/>
                    <a:pt x="177" y="0"/>
                    <a:pt x="177" y="0"/>
                  </a:cubicBezTo>
                  <a:cubicBezTo>
                    <a:pt x="108" y="6"/>
                    <a:pt x="108" y="6"/>
                    <a:pt x="108" y="6"/>
                  </a:cubicBezTo>
                  <a:cubicBezTo>
                    <a:pt x="59" y="28"/>
                    <a:pt x="59" y="28"/>
                    <a:pt x="59" y="28"/>
                  </a:cubicBezTo>
                  <a:cubicBezTo>
                    <a:pt x="8" y="32"/>
                    <a:pt x="8" y="32"/>
                    <a:pt x="8" y="32"/>
                  </a:cubicBezTo>
                  <a:cubicBezTo>
                    <a:pt x="19" y="115"/>
                    <a:pt x="19" y="115"/>
                    <a:pt x="19" y="115"/>
                  </a:cubicBezTo>
                  <a:cubicBezTo>
                    <a:pt x="19" y="115"/>
                    <a:pt x="0" y="221"/>
                    <a:pt x="0" y="239"/>
                  </a:cubicBezTo>
                  <a:cubicBezTo>
                    <a:pt x="0" y="258"/>
                    <a:pt x="40" y="337"/>
                    <a:pt x="51" y="368"/>
                  </a:cubicBezTo>
                  <a:cubicBezTo>
                    <a:pt x="54" y="378"/>
                    <a:pt x="45" y="425"/>
                    <a:pt x="33" y="490"/>
                  </a:cubicBezTo>
                  <a:cubicBezTo>
                    <a:pt x="45" y="519"/>
                    <a:pt x="111" y="566"/>
                    <a:pt x="143" y="577"/>
                  </a:cubicBezTo>
                  <a:cubicBezTo>
                    <a:pt x="172" y="495"/>
                    <a:pt x="172" y="495"/>
                    <a:pt x="172" y="495"/>
                  </a:cubicBezTo>
                </a:path>
              </a:pathLst>
            </a:custGeom>
            <a:solidFill>
              <a:srgbClr val="4779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" name="iśḻíḋé">
              <a:extLst>
                <a:ext uri="{FF2B5EF4-FFF2-40B4-BE49-F238E27FC236}">
                  <a16:creationId xmlns:a16="http://schemas.microsoft.com/office/drawing/2014/main" id="{3514B861-FCE2-BC8A-0A50-E4D63F63849D}"/>
                </a:ext>
              </a:extLst>
            </p:cNvPr>
            <p:cNvSpPr/>
            <p:nvPr/>
          </p:nvSpPr>
          <p:spPr bwMode="auto">
            <a:xfrm>
              <a:off x="6519610" y="2859675"/>
              <a:ext cx="621691" cy="1648444"/>
            </a:xfrm>
            <a:custGeom>
              <a:avLst/>
              <a:gdLst>
                <a:gd name="T0" fmla="*/ 0 w 201"/>
                <a:gd name="T1" fmla="*/ 0 h 535"/>
                <a:gd name="T2" fmla="*/ 68 w 201"/>
                <a:gd name="T3" fmla="*/ 17 h 535"/>
                <a:gd name="T4" fmla="*/ 107 w 201"/>
                <a:gd name="T5" fmla="*/ 88 h 535"/>
                <a:gd name="T6" fmla="*/ 200 w 201"/>
                <a:gd name="T7" fmla="*/ 284 h 535"/>
                <a:gd name="T8" fmla="*/ 113 w 201"/>
                <a:gd name="T9" fmla="*/ 535 h 535"/>
                <a:gd name="T10" fmla="*/ 30 w 201"/>
                <a:gd name="T11" fmla="*/ 446 h 535"/>
                <a:gd name="T12" fmla="*/ 113 w 201"/>
                <a:gd name="T13" fmla="*/ 291 h 535"/>
                <a:gd name="T14" fmla="*/ 30 w 201"/>
                <a:gd name="T15" fmla="*/ 162 h 535"/>
                <a:gd name="T16" fmla="*/ 9 w 201"/>
                <a:gd name="T17" fmla="*/ 89 h 535"/>
                <a:gd name="T18" fmla="*/ 0 w 201"/>
                <a:gd name="T19" fmla="*/ 0 h 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1" h="535">
                  <a:moveTo>
                    <a:pt x="0" y="0"/>
                  </a:moveTo>
                  <a:cubicBezTo>
                    <a:pt x="68" y="17"/>
                    <a:pt x="68" y="17"/>
                    <a:pt x="68" y="17"/>
                  </a:cubicBezTo>
                  <a:cubicBezTo>
                    <a:pt x="94" y="28"/>
                    <a:pt x="107" y="88"/>
                    <a:pt x="107" y="88"/>
                  </a:cubicBezTo>
                  <a:cubicBezTo>
                    <a:pt x="107" y="88"/>
                    <a:pt x="200" y="252"/>
                    <a:pt x="200" y="284"/>
                  </a:cubicBezTo>
                  <a:cubicBezTo>
                    <a:pt x="201" y="327"/>
                    <a:pt x="173" y="430"/>
                    <a:pt x="113" y="535"/>
                  </a:cubicBezTo>
                  <a:cubicBezTo>
                    <a:pt x="113" y="535"/>
                    <a:pt x="115" y="469"/>
                    <a:pt x="30" y="446"/>
                  </a:cubicBezTo>
                  <a:cubicBezTo>
                    <a:pt x="30" y="446"/>
                    <a:pt x="72" y="367"/>
                    <a:pt x="113" y="291"/>
                  </a:cubicBezTo>
                  <a:cubicBezTo>
                    <a:pt x="113" y="291"/>
                    <a:pt x="71" y="210"/>
                    <a:pt x="30" y="162"/>
                  </a:cubicBezTo>
                  <a:cubicBezTo>
                    <a:pt x="9" y="89"/>
                    <a:pt x="9" y="89"/>
                    <a:pt x="9" y="89"/>
                  </a:cubicBezTo>
                  <a:cubicBezTo>
                    <a:pt x="9" y="89"/>
                    <a:pt x="9" y="41"/>
                    <a:pt x="0" y="0"/>
                  </a:cubicBezTo>
                </a:path>
              </a:pathLst>
            </a:custGeom>
            <a:solidFill>
              <a:srgbClr val="EDEE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" name="îṩḷïdè">
              <a:extLst>
                <a:ext uri="{FF2B5EF4-FFF2-40B4-BE49-F238E27FC236}">
                  <a16:creationId xmlns:a16="http://schemas.microsoft.com/office/drawing/2014/main" id="{0AC5EA0A-3D3D-5071-1E07-E9E5511CF6ED}"/>
                </a:ext>
              </a:extLst>
            </p:cNvPr>
            <p:cNvSpPr/>
            <p:nvPr/>
          </p:nvSpPr>
          <p:spPr bwMode="auto">
            <a:xfrm>
              <a:off x="6145706" y="4503668"/>
              <a:ext cx="525247" cy="814578"/>
            </a:xfrm>
            <a:custGeom>
              <a:avLst/>
              <a:gdLst>
                <a:gd name="T0" fmla="*/ 18 w 170"/>
                <a:gd name="T1" fmla="*/ 0 h 264"/>
                <a:gd name="T2" fmla="*/ 8 w 170"/>
                <a:gd name="T3" fmla="*/ 2 h 264"/>
                <a:gd name="T4" fmla="*/ 0 w 170"/>
                <a:gd name="T5" fmla="*/ 264 h 264"/>
                <a:gd name="T6" fmla="*/ 170 w 170"/>
                <a:gd name="T7" fmla="*/ 195 h 264"/>
                <a:gd name="T8" fmla="*/ 163 w 170"/>
                <a:gd name="T9" fmla="*/ 162 h 264"/>
                <a:gd name="T10" fmla="*/ 16 w 170"/>
                <a:gd name="T11" fmla="*/ 227 h 264"/>
                <a:gd name="T12" fmla="*/ 18 w 170"/>
                <a:gd name="T13" fmla="*/ 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0" h="264">
                  <a:moveTo>
                    <a:pt x="18" y="0"/>
                  </a:moveTo>
                  <a:cubicBezTo>
                    <a:pt x="14" y="1"/>
                    <a:pt x="11" y="2"/>
                    <a:pt x="8" y="2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107" y="250"/>
                    <a:pt x="170" y="195"/>
                  </a:cubicBezTo>
                  <a:cubicBezTo>
                    <a:pt x="163" y="162"/>
                    <a:pt x="163" y="162"/>
                    <a:pt x="163" y="162"/>
                  </a:cubicBezTo>
                  <a:cubicBezTo>
                    <a:pt x="120" y="193"/>
                    <a:pt x="43" y="218"/>
                    <a:pt x="16" y="227"/>
                  </a:cubicBezTo>
                  <a:cubicBezTo>
                    <a:pt x="18" y="0"/>
                    <a:pt x="18" y="0"/>
                    <a:pt x="18" y="0"/>
                  </a:cubicBezTo>
                </a:path>
              </a:pathLst>
            </a:custGeom>
            <a:solidFill>
              <a:srgbClr val="3959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" name="ïś1ïḑè">
              <a:extLst>
                <a:ext uri="{FF2B5EF4-FFF2-40B4-BE49-F238E27FC236}">
                  <a16:creationId xmlns:a16="http://schemas.microsoft.com/office/drawing/2014/main" id="{E028FD1D-CE3E-B24B-AE57-A5764AAD447B}"/>
                </a:ext>
              </a:extLst>
            </p:cNvPr>
            <p:cNvSpPr/>
            <p:nvPr/>
          </p:nvSpPr>
          <p:spPr bwMode="auto">
            <a:xfrm>
              <a:off x="6170929" y="4479928"/>
              <a:ext cx="31159" cy="31159"/>
            </a:xfrm>
            <a:custGeom>
              <a:avLst/>
              <a:gdLst>
                <a:gd name="T0" fmla="*/ 10 w 10"/>
                <a:gd name="T1" fmla="*/ 0 h 10"/>
                <a:gd name="T2" fmla="*/ 0 w 10"/>
                <a:gd name="T3" fmla="*/ 1 h 10"/>
                <a:gd name="T4" fmla="*/ 0 w 10"/>
                <a:gd name="T5" fmla="*/ 2 h 10"/>
                <a:gd name="T6" fmla="*/ 0 w 10"/>
                <a:gd name="T7" fmla="*/ 10 h 10"/>
                <a:gd name="T8" fmla="*/ 10 w 10"/>
                <a:gd name="T9" fmla="*/ 8 h 10"/>
                <a:gd name="T10" fmla="*/ 10 w 10"/>
                <a:gd name="T1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10">
                  <a:moveTo>
                    <a:pt x="1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10"/>
                    <a:pt x="6" y="9"/>
                    <a:pt x="10" y="8"/>
                  </a:cubicBezTo>
                  <a:cubicBezTo>
                    <a:pt x="10" y="0"/>
                    <a:pt x="10" y="0"/>
                    <a:pt x="10" y="0"/>
                  </a:cubicBezTo>
                </a:path>
              </a:pathLst>
            </a:custGeom>
            <a:solidFill>
              <a:srgbClr val="3954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" name="iṡ1iḑê">
              <a:extLst>
                <a:ext uri="{FF2B5EF4-FFF2-40B4-BE49-F238E27FC236}">
                  <a16:creationId xmlns:a16="http://schemas.microsoft.com/office/drawing/2014/main" id="{7F1CB11A-2946-C3AD-DD3B-18FDA9605140}"/>
                </a:ext>
              </a:extLst>
            </p:cNvPr>
            <p:cNvSpPr/>
            <p:nvPr/>
          </p:nvSpPr>
          <p:spPr bwMode="auto">
            <a:xfrm>
              <a:off x="6170929" y="4482896"/>
              <a:ext cx="0" cy="2967"/>
            </a:xfrm>
            <a:custGeom>
              <a:avLst/>
              <a:gdLst>
                <a:gd name="T0" fmla="*/ 0 h 1"/>
                <a:gd name="T1" fmla="*/ 1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4064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" name="ïŝľiḑè">
              <a:extLst>
                <a:ext uri="{FF2B5EF4-FFF2-40B4-BE49-F238E27FC236}">
                  <a16:creationId xmlns:a16="http://schemas.microsoft.com/office/drawing/2014/main" id="{6A2C917A-AF92-EBBF-66E0-B64FF243A1CB}"/>
                </a:ext>
              </a:extLst>
            </p:cNvPr>
            <p:cNvSpPr/>
            <p:nvPr/>
          </p:nvSpPr>
          <p:spPr bwMode="auto">
            <a:xfrm>
              <a:off x="5526982" y="1426374"/>
              <a:ext cx="980758" cy="1296796"/>
            </a:xfrm>
            <a:custGeom>
              <a:avLst/>
              <a:gdLst>
                <a:gd name="T0" fmla="*/ 303 w 317"/>
                <a:gd name="T1" fmla="*/ 139 h 421"/>
                <a:gd name="T2" fmla="*/ 92 w 317"/>
                <a:gd name="T3" fmla="*/ 51 h 421"/>
                <a:gd name="T4" fmla="*/ 47 w 317"/>
                <a:gd name="T5" fmla="*/ 334 h 421"/>
                <a:gd name="T6" fmla="*/ 89 w 317"/>
                <a:gd name="T7" fmla="*/ 421 h 421"/>
                <a:gd name="T8" fmla="*/ 90 w 317"/>
                <a:gd name="T9" fmla="*/ 421 h 421"/>
                <a:gd name="T10" fmla="*/ 81 w 317"/>
                <a:gd name="T11" fmla="*/ 381 h 421"/>
                <a:gd name="T12" fmla="*/ 91 w 317"/>
                <a:gd name="T13" fmla="*/ 406 h 421"/>
                <a:gd name="T14" fmla="*/ 86 w 317"/>
                <a:gd name="T15" fmla="*/ 362 h 421"/>
                <a:gd name="T16" fmla="*/ 94 w 317"/>
                <a:gd name="T17" fmla="*/ 395 h 421"/>
                <a:gd name="T18" fmla="*/ 239 w 317"/>
                <a:gd name="T19" fmla="*/ 395 h 421"/>
                <a:gd name="T20" fmla="*/ 256 w 317"/>
                <a:gd name="T21" fmla="*/ 353 h 421"/>
                <a:gd name="T22" fmla="*/ 247 w 317"/>
                <a:gd name="T23" fmla="*/ 401 h 421"/>
                <a:gd name="T24" fmla="*/ 265 w 317"/>
                <a:gd name="T25" fmla="*/ 370 h 421"/>
                <a:gd name="T26" fmla="*/ 257 w 317"/>
                <a:gd name="T27" fmla="*/ 421 h 421"/>
                <a:gd name="T28" fmla="*/ 257 w 317"/>
                <a:gd name="T29" fmla="*/ 421 h 421"/>
                <a:gd name="T30" fmla="*/ 303 w 317"/>
                <a:gd name="T31" fmla="*/ 139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17" h="421">
                  <a:moveTo>
                    <a:pt x="303" y="139"/>
                  </a:moveTo>
                  <a:cubicBezTo>
                    <a:pt x="287" y="28"/>
                    <a:pt x="185" y="0"/>
                    <a:pt x="92" y="51"/>
                  </a:cubicBezTo>
                  <a:cubicBezTo>
                    <a:pt x="0" y="101"/>
                    <a:pt x="36" y="278"/>
                    <a:pt x="47" y="334"/>
                  </a:cubicBezTo>
                  <a:cubicBezTo>
                    <a:pt x="54" y="371"/>
                    <a:pt x="76" y="404"/>
                    <a:pt x="89" y="421"/>
                  </a:cubicBezTo>
                  <a:cubicBezTo>
                    <a:pt x="89" y="421"/>
                    <a:pt x="90" y="421"/>
                    <a:pt x="90" y="421"/>
                  </a:cubicBezTo>
                  <a:cubicBezTo>
                    <a:pt x="90" y="421"/>
                    <a:pt x="80" y="397"/>
                    <a:pt x="81" y="381"/>
                  </a:cubicBezTo>
                  <a:cubicBezTo>
                    <a:pt x="81" y="381"/>
                    <a:pt x="84" y="398"/>
                    <a:pt x="91" y="406"/>
                  </a:cubicBezTo>
                  <a:cubicBezTo>
                    <a:pt x="91" y="406"/>
                    <a:pt x="84" y="371"/>
                    <a:pt x="86" y="362"/>
                  </a:cubicBezTo>
                  <a:cubicBezTo>
                    <a:pt x="86" y="362"/>
                    <a:pt x="92" y="391"/>
                    <a:pt x="94" y="395"/>
                  </a:cubicBezTo>
                  <a:cubicBezTo>
                    <a:pt x="96" y="400"/>
                    <a:pt x="143" y="359"/>
                    <a:pt x="239" y="395"/>
                  </a:cubicBezTo>
                  <a:cubicBezTo>
                    <a:pt x="239" y="395"/>
                    <a:pt x="253" y="378"/>
                    <a:pt x="256" y="353"/>
                  </a:cubicBezTo>
                  <a:cubicBezTo>
                    <a:pt x="256" y="353"/>
                    <a:pt x="257" y="381"/>
                    <a:pt x="247" y="401"/>
                  </a:cubicBezTo>
                  <a:cubicBezTo>
                    <a:pt x="247" y="401"/>
                    <a:pt x="260" y="400"/>
                    <a:pt x="265" y="370"/>
                  </a:cubicBezTo>
                  <a:cubicBezTo>
                    <a:pt x="265" y="370"/>
                    <a:pt x="270" y="398"/>
                    <a:pt x="257" y="421"/>
                  </a:cubicBezTo>
                  <a:cubicBezTo>
                    <a:pt x="257" y="421"/>
                    <a:pt x="257" y="421"/>
                    <a:pt x="257" y="421"/>
                  </a:cubicBezTo>
                  <a:cubicBezTo>
                    <a:pt x="286" y="375"/>
                    <a:pt x="317" y="238"/>
                    <a:pt x="303" y="139"/>
                  </a:cubicBezTo>
                  <a:close/>
                </a:path>
              </a:pathLst>
            </a:custGeom>
            <a:solidFill>
              <a:srgbClr val="6D47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" name="í$ľîḍè">
              <a:extLst>
                <a:ext uri="{FF2B5EF4-FFF2-40B4-BE49-F238E27FC236}">
                  <a16:creationId xmlns:a16="http://schemas.microsoft.com/office/drawing/2014/main" id="{411DD5B0-E4BC-2C6D-E47D-51A54D987333}"/>
                </a:ext>
              </a:extLst>
            </p:cNvPr>
            <p:cNvSpPr/>
            <p:nvPr/>
          </p:nvSpPr>
          <p:spPr bwMode="auto">
            <a:xfrm>
              <a:off x="5458730" y="1233487"/>
              <a:ext cx="1203320" cy="1489683"/>
            </a:xfrm>
            <a:custGeom>
              <a:avLst/>
              <a:gdLst>
                <a:gd name="T0" fmla="*/ 324 w 389"/>
                <a:gd name="T1" fmla="*/ 79 h 484"/>
                <a:gd name="T2" fmla="*/ 148 w 389"/>
                <a:gd name="T3" fmla="*/ 48 h 484"/>
                <a:gd name="T4" fmla="*/ 47 w 389"/>
                <a:gd name="T5" fmla="*/ 106 h 484"/>
                <a:gd name="T6" fmla="*/ 30 w 389"/>
                <a:gd name="T7" fmla="*/ 449 h 484"/>
                <a:gd name="T8" fmla="*/ 111 w 389"/>
                <a:gd name="T9" fmla="*/ 484 h 484"/>
                <a:gd name="T10" fmla="*/ 69 w 389"/>
                <a:gd name="T11" fmla="*/ 397 h 484"/>
                <a:gd name="T12" fmla="*/ 114 w 389"/>
                <a:gd name="T13" fmla="*/ 114 h 484"/>
                <a:gd name="T14" fmla="*/ 325 w 389"/>
                <a:gd name="T15" fmla="*/ 202 h 484"/>
                <a:gd name="T16" fmla="*/ 279 w 389"/>
                <a:gd name="T17" fmla="*/ 484 h 484"/>
                <a:gd name="T18" fmla="*/ 361 w 389"/>
                <a:gd name="T19" fmla="*/ 443 h 484"/>
                <a:gd name="T20" fmla="*/ 324 w 389"/>
                <a:gd name="T21" fmla="*/ 79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9" h="484">
                  <a:moveTo>
                    <a:pt x="324" y="79"/>
                  </a:moveTo>
                  <a:cubicBezTo>
                    <a:pt x="261" y="0"/>
                    <a:pt x="164" y="11"/>
                    <a:pt x="148" y="48"/>
                  </a:cubicBezTo>
                  <a:cubicBezTo>
                    <a:pt x="148" y="48"/>
                    <a:pt x="96" y="29"/>
                    <a:pt x="47" y="106"/>
                  </a:cubicBezTo>
                  <a:cubicBezTo>
                    <a:pt x="0" y="181"/>
                    <a:pt x="23" y="406"/>
                    <a:pt x="30" y="449"/>
                  </a:cubicBezTo>
                  <a:cubicBezTo>
                    <a:pt x="30" y="449"/>
                    <a:pt x="77" y="481"/>
                    <a:pt x="111" y="484"/>
                  </a:cubicBezTo>
                  <a:cubicBezTo>
                    <a:pt x="98" y="467"/>
                    <a:pt x="76" y="434"/>
                    <a:pt x="69" y="397"/>
                  </a:cubicBezTo>
                  <a:cubicBezTo>
                    <a:pt x="58" y="341"/>
                    <a:pt x="22" y="164"/>
                    <a:pt x="114" y="114"/>
                  </a:cubicBezTo>
                  <a:cubicBezTo>
                    <a:pt x="207" y="63"/>
                    <a:pt x="309" y="91"/>
                    <a:pt x="325" y="202"/>
                  </a:cubicBezTo>
                  <a:cubicBezTo>
                    <a:pt x="339" y="301"/>
                    <a:pt x="308" y="438"/>
                    <a:pt x="279" y="484"/>
                  </a:cubicBezTo>
                  <a:cubicBezTo>
                    <a:pt x="286" y="483"/>
                    <a:pt x="350" y="470"/>
                    <a:pt x="361" y="443"/>
                  </a:cubicBezTo>
                  <a:cubicBezTo>
                    <a:pt x="382" y="391"/>
                    <a:pt x="389" y="160"/>
                    <a:pt x="324" y="79"/>
                  </a:cubicBezTo>
                  <a:close/>
                </a:path>
              </a:pathLst>
            </a:custGeom>
            <a:solidFill>
              <a:srgbClr val="7E53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" name="íŝḷîďè">
              <a:extLst>
                <a:ext uri="{FF2B5EF4-FFF2-40B4-BE49-F238E27FC236}">
                  <a16:creationId xmlns:a16="http://schemas.microsoft.com/office/drawing/2014/main" id="{17034BDB-FCA2-BE60-CC31-5ABDBA13A02D}"/>
                </a:ext>
              </a:extLst>
            </p:cNvPr>
            <p:cNvSpPr/>
            <p:nvPr/>
          </p:nvSpPr>
          <p:spPr bwMode="auto">
            <a:xfrm>
              <a:off x="5883082" y="2447193"/>
              <a:ext cx="342746" cy="335327"/>
            </a:xfrm>
            <a:prstGeom prst="rect">
              <a:avLst/>
            </a:prstGeom>
            <a:solidFill>
              <a:srgbClr val="FBBD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" name="îŝḷidé">
              <a:extLst>
                <a:ext uri="{FF2B5EF4-FFF2-40B4-BE49-F238E27FC236}">
                  <a16:creationId xmlns:a16="http://schemas.microsoft.com/office/drawing/2014/main" id="{AA872413-4617-2BF3-4CE8-3739C5B4F1D4}"/>
                </a:ext>
              </a:extLst>
            </p:cNvPr>
            <p:cNvSpPr/>
            <p:nvPr/>
          </p:nvSpPr>
          <p:spPr bwMode="auto">
            <a:xfrm>
              <a:off x="5883082" y="2447193"/>
              <a:ext cx="342746" cy="335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" name="îṣḷiḓé">
              <a:extLst>
                <a:ext uri="{FF2B5EF4-FFF2-40B4-BE49-F238E27FC236}">
                  <a16:creationId xmlns:a16="http://schemas.microsoft.com/office/drawing/2014/main" id="{01BABC01-B7A2-F747-961F-5B97FE233E4B}"/>
                </a:ext>
              </a:extLst>
            </p:cNvPr>
            <p:cNvSpPr/>
            <p:nvPr/>
          </p:nvSpPr>
          <p:spPr bwMode="auto">
            <a:xfrm>
              <a:off x="5512145" y="1953105"/>
              <a:ext cx="256689" cy="326425"/>
            </a:xfrm>
            <a:custGeom>
              <a:avLst/>
              <a:gdLst>
                <a:gd name="T0" fmla="*/ 69 w 83"/>
                <a:gd name="T1" fmla="*/ 37 h 106"/>
                <a:gd name="T2" fmla="*/ 67 w 83"/>
                <a:gd name="T3" fmla="*/ 97 h 106"/>
                <a:gd name="T4" fmla="*/ 14 w 83"/>
                <a:gd name="T5" fmla="*/ 69 h 106"/>
                <a:gd name="T6" fmla="*/ 16 w 83"/>
                <a:gd name="T7" fmla="*/ 9 h 106"/>
                <a:gd name="T8" fmla="*/ 69 w 83"/>
                <a:gd name="T9" fmla="*/ 37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106">
                  <a:moveTo>
                    <a:pt x="69" y="37"/>
                  </a:moveTo>
                  <a:cubicBezTo>
                    <a:pt x="83" y="61"/>
                    <a:pt x="82" y="88"/>
                    <a:pt x="67" y="97"/>
                  </a:cubicBezTo>
                  <a:cubicBezTo>
                    <a:pt x="52" y="106"/>
                    <a:pt x="28" y="93"/>
                    <a:pt x="14" y="69"/>
                  </a:cubicBezTo>
                  <a:cubicBezTo>
                    <a:pt x="0" y="44"/>
                    <a:pt x="1" y="17"/>
                    <a:pt x="16" y="9"/>
                  </a:cubicBezTo>
                  <a:cubicBezTo>
                    <a:pt x="32" y="0"/>
                    <a:pt x="55" y="12"/>
                    <a:pt x="69" y="37"/>
                  </a:cubicBezTo>
                  <a:close/>
                </a:path>
              </a:pathLst>
            </a:custGeom>
            <a:solidFill>
              <a:srgbClr val="FBBD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" name="işḷïḓé">
              <a:extLst>
                <a:ext uri="{FF2B5EF4-FFF2-40B4-BE49-F238E27FC236}">
                  <a16:creationId xmlns:a16="http://schemas.microsoft.com/office/drawing/2014/main" id="{7D11D597-F8F2-2CB2-772B-697728B18997}"/>
                </a:ext>
              </a:extLst>
            </p:cNvPr>
            <p:cNvSpPr/>
            <p:nvPr/>
          </p:nvSpPr>
          <p:spPr bwMode="auto">
            <a:xfrm>
              <a:off x="5883082" y="2490222"/>
              <a:ext cx="342746" cy="160245"/>
            </a:xfrm>
            <a:custGeom>
              <a:avLst/>
              <a:gdLst>
                <a:gd name="T0" fmla="*/ 0 w 111"/>
                <a:gd name="T1" fmla="*/ 20 h 52"/>
                <a:gd name="T2" fmla="*/ 49 w 111"/>
                <a:gd name="T3" fmla="*/ 51 h 52"/>
                <a:gd name="T4" fmla="*/ 111 w 111"/>
                <a:gd name="T5" fmla="*/ 25 h 52"/>
                <a:gd name="T6" fmla="*/ 111 w 111"/>
                <a:gd name="T7" fmla="*/ 0 h 52"/>
                <a:gd name="T8" fmla="*/ 0 w 111"/>
                <a:gd name="T9" fmla="*/ 0 h 52"/>
                <a:gd name="T10" fmla="*/ 0 w 111"/>
                <a:gd name="T11" fmla="*/ 2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1" h="52">
                  <a:moveTo>
                    <a:pt x="0" y="20"/>
                  </a:moveTo>
                  <a:cubicBezTo>
                    <a:pt x="0" y="20"/>
                    <a:pt x="36" y="51"/>
                    <a:pt x="49" y="51"/>
                  </a:cubicBezTo>
                  <a:cubicBezTo>
                    <a:pt x="63" y="52"/>
                    <a:pt x="111" y="25"/>
                    <a:pt x="111" y="25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0"/>
                  </a:lnTo>
                  <a:close/>
                </a:path>
              </a:pathLst>
            </a:custGeom>
            <a:solidFill>
              <a:srgbClr val="F9A7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" name="iṥḻíḑê">
              <a:extLst>
                <a:ext uri="{FF2B5EF4-FFF2-40B4-BE49-F238E27FC236}">
                  <a16:creationId xmlns:a16="http://schemas.microsoft.com/office/drawing/2014/main" id="{F28DBFEF-A867-E866-7C89-7BCD88301FF2}"/>
                </a:ext>
              </a:extLst>
            </p:cNvPr>
            <p:cNvSpPr/>
            <p:nvPr/>
          </p:nvSpPr>
          <p:spPr bwMode="auto">
            <a:xfrm>
              <a:off x="6331174" y="1953105"/>
              <a:ext cx="259656" cy="326425"/>
            </a:xfrm>
            <a:custGeom>
              <a:avLst/>
              <a:gdLst>
                <a:gd name="T0" fmla="*/ 14 w 84"/>
                <a:gd name="T1" fmla="*/ 37 h 106"/>
                <a:gd name="T2" fmla="*/ 17 w 84"/>
                <a:gd name="T3" fmla="*/ 97 h 106"/>
                <a:gd name="T4" fmla="*/ 70 w 84"/>
                <a:gd name="T5" fmla="*/ 69 h 106"/>
                <a:gd name="T6" fmla="*/ 68 w 84"/>
                <a:gd name="T7" fmla="*/ 9 h 106"/>
                <a:gd name="T8" fmla="*/ 14 w 84"/>
                <a:gd name="T9" fmla="*/ 37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106">
                  <a:moveTo>
                    <a:pt x="14" y="37"/>
                  </a:moveTo>
                  <a:cubicBezTo>
                    <a:pt x="0" y="61"/>
                    <a:pt x="1" y="88"/>
                    <a:pt x="17" y="97"/>
                  </a:cubicBezTo>
                  <a:cubicBezTo>
                    <a:pt x="32" y="106"/>
                    <a:pt x="56" y="93"/>
                    <a:pt x="70" y="69"/>
                  </a:cubicBezTo>
                  <a:cubicBezTo>
                    <a:pt x="84" y="44"/>
                    <a:pt x="83" y="17"/>
                    <a:pt x="68" y="9"/>
                  </a:cubicBezTo>
                  <a:cubicBezTo>
                    <a:pt x="52" y="0"/>
                    <a:pt x="28" y="12"/>
                    <a:pt x="14" y="37"/>
                  </a:cubicBezTo>
                  <a:close/>
                </a:path>
              </a:pathLst>
            </a:custGeom>
            <a:solidFill>
              <a:srgbClr val="FBBD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" name="ï$ḻïḑê">
              <a:extLst>
                <a:ext uri="{FF2B5EF4-FFF2-40B4-BE49-F238E27FC236}">
                  <a16:creationId xmlns:a16="http://schemas.microsoft.com/office/drawing/2014/main" id="{99C04D1A-5FC8-62FA-1160-E687171EEC7D}"/>
                </a:ext>
              </a:extLst>
            </p:cNvPr>
            <p:cNvSpPr/>
            <p:nvPr/>
          </p:nvSpPr>
          <p:spPr bwMode="auto">
            <a:xfrm>
              <a:off x="5660520" y="1531720"/>
              <a:ext cx="787871" cy="1059396"/>
            </a:xfrm>
            <a:custGeom>
              <a:avLst/>
              <a:gdLst>
                <a:gd name="T0" fmla="*/ 255 w 255"/>
                <a:gd name="T1" fmla="*/ 169 h 344"/>
                <a:gd name="T2" fmla="*/ 127 w 255"/>
                <a:gd name="T3" fmla="*/ 344 h 344"/>
                <a:gd name="T4" fmla="*/ 0 w 255"/>
                <a:gd name="T5" fmla="*/ 169 h 344"/>
                <a:gd name="T6" fmla="*/ 127 w 255"/>
                <a:gd name="T7" fmla="*/ 0 h 344"/>
                <a:gd name="T8" fmla="*/ 255 w 255"/>
                <a:gd name="T9" fmla="*/ 169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5" h="344">
                  <a:moveTo>
                    <a:pt x="255" y="169"/>
                  </a:moveTo>
                  <a:cubicBezTo>
                    <a:pt x="255" y="271"/>
                    <a:pt x="167" y="344"/>
                    <a:pt x="127" y="344"/>
                  </a:cubicBezTo>
                  <a:cubicBezTo>
                    <a:pt x="91" y="344"/>
                    <a:pt x="0" y="271"/>
                    <a:pt x="0" y="169"/>
                  </a:cubicBezTo>
                  <a:cubicBezTo>
                    <a:pt x="0" y="66"/>
                    <a:pt x="57" y="0"/>
                    <a:pt x="127" y="0"/>
                  </a:cubicBezTo>
                  <a:cubicBezTo>
                    <a:pt x="198" y="0"/>
                    <a:pt x="255" y="66"/>
                    <a:pt x="255" y="169"/>
                  </a:cubicBezTo>
                  <a:close/>
                </a:path>
              </a:pathLst>
            </a:custGeom>
            <a:solidFill>
              <a:srgbClr val="FED5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" name="îṩľîḑê">
              <a:extLst>
                <a:ext uri="{FF2B5EF4-FFF2-40B4-BE49-F238E27FC236}">
                  <a16:creationId xmlns:a16="http://schemas.microsoft.com/office/drawing/2014/main" id="{7F0EE920-A211-BC83-9F07-5490C6FCA069}"/>
                </a:ext>
              </a:extLst>
            </p:cNvPr>
            <p:cNvSpPr/>
            <p:nvPr/>
          </p:nvSpPr>
          <p:spPr bwMode="auto">
            <a:xfrm>
              <a:off x="5360802" y="1386313"/>
              <a:ext cx="1354663" cy="998563"/>
            </a:xfrm>
            <a:custGeom>
              <a:avLst/>
              <a:gdLst>
                <a:gd name="T0" fmla="*/ 285 w 438"/>
                <a:gd name="T1" fmla="*/ 18 h 324"/>
                <a:gd name="T2" fmla="*/ 186 w 438"/>
                <a:gd name="T3" fmla="*/ 10 h 324"/>
                <a:gd name="T4" fmla="*/ 186 w 438"/>
                <a:gd name="T5" fmla="*/ 10 h 324"/>
                <a:gd name="T6" fmla="*/ 95 w 438"/>
                <a:gd name="T7" fmla="*/ 324 h 324"/>
                <a:gd name="T8" fmla="*/ 103 w 438"/>
                <a:gd name="T9" fmla="*/ 163 h 324"/>
                <a:gd name="T10" fmla="*/ 113 w 438"/>
                <a:gd name="T11" fmla="*/ 133 h 324"/>
                <a:gd name="T12" fmla="*/ 105 w 438"/>
                <a:gd name="T13" fmla="*/ 205 h 324"/>
                <a:gd name="T14" fmla="*/ 184 w 438"/>
                <a:gd name="T15" fmla="*/ 175 h 324"/>
                <a:gd name="T16" fmla="*/ 190 w 438"/>
                <a:gd name="T17" fmla="*/ 135 h 324"/>
                <a:gd name="T18" fmla="*/ 198 w 438"/>
                <a:gd name="T19" fmla="*/ 168 h 324"/>
                <a:gd name="T20" fmla="*/ 312 w 438"/>
                <a:gd name="T21" fmla="*/ 101 h 324"/>
                <a:gd name="T22" fmla="*/ 322 w 438"/>
                <a:gd name="T23" fmla="*/ 124 h 324"/>
                <a:gd name="T24" fmla="*/ 331 w 438"/>
                <a:gd name="T25" fmla="*/ 171 h 324"/>
                <a:gd name="T26" fmla="*/ 341 w 438"/>
                <a:gd name="T27" fmla="*/ 130 h 324"/>
                <a:gd name="T28" fmla="*/ 352 w 438"/>
                <a:gd name="T29" fmla="*/ 324 h 324"/>
                <a:gd name="T30" fmla="*/ 285 w 438"/>
                <a:gd name="T31" fmla="*/ 18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38" h="324">
                  <a:moveTo>
                    <a:pt x="285" y="18"/>
                  </a:moveTo>
                  <a:cubicBezTo>
                    <a:pt x="256" y="4"/>
                    <a:pt x="219" y="0"/>
                    <a:pt x="186" y="10"/>
                  </a:cubicBezTo>
                  <a:cubicBezTo>
                    <a:pt x="186" y="10"/>
                    <a:pt x="186" y="10"/>
                    <a:pt x="186" y="10"/>
                  </a:cubicBezTo>
                  <a:cubicBezTo>
                    <a:pt x="0" y="54"/>
                    <a:pt x="95" y="324"/>
                    <a:pt x="95" y="324"/>
                  </a:cubicBezTo>
                  <a:cubicBezTo>
                    <a:pt x="91" y="262"/>
                    <a:pt x="96" y="206"/>
                    <a:pt x="103" y="163"/>
                  </a:cubicBezTo>
                  <a:cubicBezTo>
                    <a:pt x="103" y="165"/>
                    <a:pt x="114" y="126"/>
                    <a:pt x="113" y="133"/>
                  </a:cubicBezTo>
                  <a:cubicBezTo>
                    <a:pt x="113" y="139"/>
                    <a:pt x="105" y="200"/>
                    <a:pt x="105" y="205"/>
                  </a:cubicBezTo>
                  <a:cubicBezTo>
                    <a:pt x="105" y="205"/>
                    <a:pt x="147" y="193"/>
                    <a:pt x="184" y="175"/>
                  </a:cubicBezTo>
                  <a:cubicBezTo>
                    <a:pt x="190" y="135"/>
                    <a:pt x="190" y="135"/>
                    <a:pt x="190" y="135"/>
                  </a:cubicBezTo>
                  <a:cubicBezTo>
                    <a:pt x="198" y="168"/>
                    <a:pt x="198" y="168"/>
                    <a:pt x="198" y="168"/>
                  </a:cubicBezTo>
                  <a:cubicBezTo>
                    <a:pt x="198" y="168"/>
                    <a:pt x="293" y="129"/>
                    <a:pt x="312" y="101"/>
                  </a:cubicBezTo>
                  <a:cubicBezTo>
                    <a:pt x="314" y="103"/>
                    <a:pt x="320" y="112"/>
                    <a:pt x="322" y="124"/>
                  </a:cubicBezTo>
                  <a:cubicBezTo>
                    <a:pt x="322" y="124"/>
                    <a:pt x="331" y="149"/>
                    <a:pt x="331" y="171"/>
                  </a:cubicBezTo>
                  <a:cubicBezTo>
                    <a:pt x="331" y="171"/>
                    <a:pt x="340" y="159"/>
                    <a:pt x="341" y="130"/>
                  </a:cubicBezTo>
                  <a:cubicBezTo>
                    <a:pt x="346" y="166"/>
                    <a:pt x="356" y="252"/>
                    <a:pt x="352" y="324"/>
                  </a:cubicBezTo>
                  <a:cubicBezTo>
                    <a:pt x="352" y="324"/>
                    <a:pt x="438" y="78"/>
                    <a:pt x="285" y="18"/>
                  </a:cubicBezTo>
                  <a:close/>
                </a:path>
              </a:pathLst>
            </a:custGeom>
            <a:solidFill>
              <a:srgbClr val="895B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" name="íṥļïḍê">
              <a:extLst>
                <a:ext uri="{FF2B5EF4-FFF2-40B4-BE49-F238E27FC236}">
                  <a16:creationId xmlns:a16="http://schemas.microsoft.com/office/drawing/2014/main" id="{3BA34B00-91BC-005E-B49B-C1605D308371}"/>
                </a:ext>
              </a:extLst>
            </p:cNvPr>
            <p:cNvSpPr/>
            <p:nvPr/>
          </p:nvSpPr>
          <p:spPr bwMode="auto">
            <a:xfrm>
              <a:off x="5834118" y="2643048"/>
              <a:ext cx="216627" cy="363518"/>
            </a:xfrm>
            <a:custGeom>
              <a:avLst/>
              <a:gdLst>
                <a:gd name="T0" fmla="*/ 33 w 146"/>
                <a:gd name="T1" fmla="*/ 0 h 245"/>
                <a:gd name="T2" fmla="*/ 146 w 146"/>
                <a:gd name="T3" fmla="*/ 94 h 245"/>
                <a:gd name="T4" fmla="*/ 98 w 146"/>
                <a:gd name="T5" fmla="*/ 245 h 245"/>
                <a:gd name="T6" fmla="*/ 0 w 146"/>
                <a:gd name="T7" fmla="*/ 106 h 245"/>
                <a:gd name="T8" fmla="*/ 33 w 146"/>
                <a:gd name="T9" fmla="*/ 0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" h="245">
                  <a:moveTo>
                    <a:pt x="33" y="0"/>
                  </a:moveTo>
                  <a:lnTo>
                    <a:pt x="146" y="94"/>
                  </a:lnTo>
                  <a:lnTo>
                    <a:pt x="98" y="245"/>
                  </a:lnTo>
                  <a:lnTo>
                    <a:pt x="0" y="106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4691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" name="í$ľïḑè">
              <a:extLst>
                <a:ext uri="{FF2B5EF4-FFF2-40B4-BE49-F238E27FC236}">
                  <a16:creationId xmlns:a16="http://schemas.microsoft.com/office/drawing/2014/main" id="{C645A516-BA88-900A-AE0F-4D4197C138F0}"/>
                </a:ext>
              </a:extLst>
            </p:cNvPr>
            <p:cNvSpPr/>
            <p:nvPr/>
          </p:nvSpPr>
          <p:spPr bwMode="auto">
            <a:xfrm>
              <a:off x="5834118" y="2643048"/>
              <a:ext cx="216627" cy="363518"/>
            </a:xfrm>
            <a:custGeom>
              <a:avLst/>
              <a:gdLst>
                <a:gd name="T0" fmla="*/ 33 w 146"/>
                <a:gd name="T1" fmla="*/ 0 h 245"/>
                <a:gd name="T2" fmla="*/ 146 w 146"/>
                <a:gd name="T3" fmla="*/ 94 h 245"/>
                <a:gd name="T4" fmla="*/ 98 w 146"/>
                <a:gd name="T5" fmla="*/ 245 h 245"/>
                <a:gd name="T6" fmla="*/ 0 w 146"/>
                <a:gd name="T7" fmla="*/ 106 h 245"/>
                <a:gd name="T8" fmla="*/ 33 w 146"/>
                <a:gd name="T9" fmla="*/ 0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" h="245">
                  <a:moveTo>
                    <a:pt x="33" y="0"/>
                  </a:moveTo>
                  <a:lnTo>
                    <a:pt x="146" y="94"/>
                  </a:lnTo>
                  <a:lnTo>
                    <a:pt x="98" y="245"/>
                  </a:lnTo>
                  <a:lnTo>
                    <a:pt x="0" y="106"/>
                  </a:lnTo>
                  <a:lnTo>
                    <a:pt x="3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" name="îṡ1íḍè">
              <a:extLst>
                <a:ext uri="{FF2B5EF4-FFF2-40B4-BE49-F238E27FC236}">
                  <a16:creationId xmlns:a16="http://schemas.microsoft.com/office/drawing/2014/main" id="{5049EF9A-CE9E-EB6B-1F44-378D99977C92}"/>
                </a:ext>
              </a:extLst>
            </p:cNvPr>
            <p:cNvSpPr/>
            <p:nvPr/>
          </p:nvSpPr>
          <p:spPr bwMode="auto">
            <a:xfrm>
              <a:off x="6056681" y="2643048"/>
              <a:ext cx="216627" cy="363518"/>
            </a:xfrm>
            <a:custGeom>
              <a:avLst/>
              <a:gdLst>
                <a:gd name="T0" fmla="*/ 114 w 146"/>
                <a:gd name="T1" fmla="*/ 0 h 245"/>
                <a:gd name="T2" fmla="*/ 0 w 146"/>
                <a:gd name="T3" fmla="*/ 94 h 245"/>
                <a:gd name="T4" fmla="*/ 50 w 146"/>
                <a:gd name="T5" fmla="*/ 245 h 245"/>
                <a:gd name="T6" fmla="*/ 146 w 146"/>
                <a:gd name="T7" fmla="*/ 106 h 245"/>
                <a:gd name="T8" fmla="*/ 114 w 146"/>
                <a:gd name="T9" fmla="*/ 0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" h="245">
                  <a:moveTo>
                    <a:pt x="114" y="0"/>
                  </a:moveTo>
                  <a:lnTo>
                    <a:pt x="0" y="94"/>
                  </a:lnTo>
                  <a:lnTo>
                    <a:pt x="50" y="245"/>
                  </a:lnTo>
                  <a:lnTo>
                    <a:pt x="146" y="106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691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" name="îS1ïḋê">
              <a:extLst>
                <a:ext uri="{FF2B5EF4-FFF2-40B4-BE49-F238E27FC236}">
                  <a16:creationId xmlns:a16="http://schemas.microsoft.com/office/drawing/2014/main" id="{E0301D6A-AAAB-6C17-8C9B-4A4BC08FA0D6}"/>
                </a:ext>
              </a:extLst>
            </p:cNvPr>
            <p:cNvSpPr/>
            <p:nvPr/>
          </p:nvSpPr>
          <p:spPr bwMode="auto">
            <a:xfrm>
              <a:off x="6056681" y="2643048"/>
              <a:ext cx="216627" cy="363518"/>
            </a:xfrm>
            <a:custGeom>
              <a:avLst/>
              <a:gdLst>
                <a:gd name="T0" fmla="*/ 114 w 146"/>
                <a:gd name="T1" fmla="*/ 0 h 245"/>
                <a:gd name="T2" fmla="*/ 0 w 146"/>
                <a:gd name="T3" fmla="*/ 94 h 245"/>
                <a:gd name="T4" fmla="*/ 50 w 146"/>
                <a:gd name="T5" fmla="*/ 245 h 245"/>
                <a:gd name="T6" fmla="*/ 146 w 146"/>
                <a:gd name="T7" fmla="*/ 106 h 245"/>
                <a:gd name="T8" fmla="*/ 114 w 146"/>
                <a:gd name="T9" fmla="*/ 0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" h="245">
                  <a:moveTo>
                    <a:pt x="114" y="0"/>
                  </a:moveTo>
                  <a:lnTo>
                    <a:pt x="0" y="94"/>
                  </a:lnTo>
                  <a:lnTo>
                    <a:pt x="50" y="245"/>
                  </a:lnTo>
                  <a:lnTo>
                    <a:pt x="146" y="106"/>
                  </a:lnTo>
                  <a:lnTo>
                    <a:pt x="11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" name="ïš1ïḍè">
              <a:extLst>
                <a:ext uri="{FF2B5EF4-FFF2-40B4-BE49-F238E27FC236}">
                  <a16:creationId xmlns:a16="http://schemas.microsoft.com/office/drawing/2014/main" id="{B14D9B9F-0C80-AFF8-D6DA-B3E890A02405}"/>
                </a:ext>
              </a:extLst>
            </p:cNvPr>
            <p:cNvSpPr/>
            <p:nvPr/>
          </p:nvSpPr>
          <p:spPr bwMode="auto">
            <a:xfrm>
              <a:off x="5412734" y="2791423"/>
              <a:ext cx="507442" cy="2418510"/>
            </a:xfrm>
            <a:custGeom>
              <a:avLst/>
              <a:gdLst>
                <a:gd name="T0" fmla="*/ 159 w 164"/>
                <a:gd name="T1" fmla="*/ 332 h 785"/>
                <a:gd name="T2" fmla="*/ 138 w 164"/>
                <a:gd name="T3" fmla="*/ 0 h 785"/>
                <a:gd name="T4" fmla="*/ 102 w 164"/>
                <a:gd name="T5" fmla="*/ 16 h 785"/>
                <a:gd name="T6" fmla="*/ 59 w 164"/>
                <a:gd name="T7" fmla="*/ 22 h 785"/>
                <a:gd name="T8" fmla="*/ 46 w 164"/>
                <a:gd name="T9" fmla="*/ 114 h 785"/>
                <a:gd name="T10" fmla="*/ 19 w 164"/>
                <a:gd name="T11" fmla="*/ 236 h 785"/>
                <a:gd name="T12" fmla="*/ 74 w 164"/>
                <a:gd name="T13" fmla="*/ 390 h 785"/>
                <a:gd name="T14" fmla="*/ 64 w 164"/>
                <a:gd name="T15" fmla="*/ 412 h 785"/>
                <a:gd name="T16" fmla="*/ 69 w 164"/>
                <a:gd name="T17" fmla="*/ 432 h 785"/>
                <a:gd name="T18" fmla="*/ 0 w 164"/>
                <a:gd name="T19" fmla="*/ 706 h 785"/>
                <a:gd name="T20" fmla="*/ 164 w 164"/>
                <a:gd name="T21" fmla="*/ 785 h 785"/>
                <a:gd name="T22" fmla="*/ 159 w 164"/>
                <a:gd name="T23" fmla="*/ 332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4" h="785">
                  <a:moveTo>
                    <a:pt x="159" y="332"/>
                  </a:moveTo>
                  <a:cubicBezTo>
                    <a:pt x="138" y="0"/>
                    <a:pt x="138" y="0"/>
                    <a:pt x="138" y="0"/>
                  </a:cubicBezTo>
                  <a:cubicBezTo>
                    <a:pt x="102" y="16"/>
                    <a:pt x="102" y="16"/>
                    <a:pt x="102" y="16"/>
                  </a:cubicBezTo>
                  <a:cubicBezTo>
                    <a:pt x="59" y="22"/>
                    <a:pt x="59" y="22"/>
                    <a:pt x="59" y="22"/>
                  </a:cubicBezTo>
                  <a:cubicBezTo>
                    <a:pt x="59" y="22"/>
                    <a:pt x="41" y="97"/>
                    <a:pt x="46" y="114"/>
                  </a:cubicBezTo>
                  <a:cubicBezTo>
                    <a:pt x="46" y="114"/>
                    <a:pt x="20" y="209"/>
                    <a:pt x="19" y="236"/>
                  </a:cubicBezTo>
                  <a:cubicBezTo>
                    <a:pt x="19" y="264"/>
                    <a:pt x="70" y="325"/>
                    <a:pt x="74" y="390"/>
                  </a:cubicBezTo>
                  <a:cubicBezTo>
                    <a:pt x="64" y="412"/>
                    <a:pt x="64" y="412"/>
                    <a:pt x="64" y="412"/>
                  </a:cubicBezTo>
                  <a:cubicBezTo>
                    <a:pt x="64" y="412"/>
                    <a:pt x="66" y="423"/>
                    <a:pt x="69" y="432"/>
                  </a:cubicBezTo>
                  <a:cubicBezTo>
                    <a:pt x="69" y="432"/>
                    <a:pt x="12" y="620"/>
                    <a:pt x="0" y="706"/>
                  </a:cubicBezTo>
                  <a:cubicBezTo>
                    <a:pt x="28" y="724"/>
                    <a:pt x="98" y="766"/>
                    <a:pt x="164" y="785"/>
                  </a:cubicBezTo>
                  <a:cubicBezTo>
                    <a:pt x="159" y="332"/>
                    <a:pt x="159" y="332"/>
                    <a:pt x="159" y="332"/>
                  </a:cubicBezTo>
                </a:path>
              </a:pathLst>
            </a:custGeom>
            <a:solidFill>
              <a:srgbClr val="EDEE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" name="iṥľïḓe">
              <a:extLst>
                <a:ext uri="{FF2B5EF4-FFF2-40B4-BE49-F238E27FC236}">
                  <a16:creationId xmlns:a16="http://schemas.microsoft.com/office/drawing/2014/main" id="{FD053C83-B62C-E93D-09CE-5B4CD08778ED}"/>
                </a:ext>
              </a:extLst>
            </p:cNvPr>
            <p:cNvSpPr/>
            <p:nvPr/>
          </p:nvSpPr>
          <p:spPr bwMode="auto">
            <a:xfrm>
              <a:off x="5406799" y="4963630"/>
              <a:ext cx="513377" cy="298233"/>
            </a:xfrm>
            <a:custGeom>
              <a:avLst/>
              <a:gdLst>
                <a:gd name="T0" fmla="*/ 2 w 166"/>
                <a:gd name="T1" fmla="*/ 0 h 97"/>
                <a:gd name="T2" fmla="*/ 0 w 166"/>
                <a:gd name="T3" fmla="*/ 23 h 97"/>
                <a:gd name="T4" fmla="*/ 166 w 166"/>
                <a:gd name="T5" fmla="*/ 97 h 97"/>
                <a:gd name="T6" fmla="*/ 166 w 166"/>
                <a:gd name="T7" fmla="*/ 79 h 97"/>
                <a:gd name="T8" fmla="*/ 2 w 166"/>
                <a:gd name="T9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6" h="97">
                  <a:moveTo>
                    <a:pt x="2" y="0"/>
                  </a:moveTo>
                  <a:cubicBezTo>
                    <a:pt x="1" y="9"/>
                    <a:pt x="0" y="17"/>
                    <a:pt x="0" y="23"/>
                  </a:cubicBezTo>
                  <a:cubicBezTo>
                    <a:pt x="0" y="23"/>
                    <a:pt x="87" y="76"/>
                    <a:pt x="166" y="97"/>
                  </a:cubicBezTo>
                  <a:cubicBezTo>
                    <a:pt x="166" y="79"/>
                    <a:pt x="166" y="79"/>
                    <a:pt x="166" y="79"/>
                  </a:cubicBezTo>
                  <a:cubicBezTo>
                    <a:pt x="100" y="60"/>
                    <a:pt x="30" y="18"/>
                    <a:pt x="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" name="ïś1idè">
              <a:extLst>
                <a:ext uri="{FF2B5EF4-FFF2-40B4-BE49-F238E27FC236}">
                  <a16:creationId xmlns:a16="http://schemas.microsoft.com/office/drawing/2014/main" id="{3869A884-DD4F-CD37-D7CF-32032BE0463B}"/>
                </a:ext>
              </a:extLst>
            </p:cNvPr>
            <p:cNvSpPr/>
            <p:nvPr/>
          </p:nvSpPr>
          <p:spPr bwMode="auto">
            <a:xfrm>
              <a:off x="6194669" y="2791423"/>
              <a:ext cx="507442" cy="2412575"/>
            </a:xfrm>
            <a:custGeom>
              <a:avLst/>
              <a:gdLst>
                <a:gd name="T0" fmla="*/ 164 w 164"/>
                <a:gd name="T1" fmla="*/ 704 h 783"/>
                <a:gd name="T2" fmla="*/ 95 w 164"/>
                <a:gd name="T3" fmla="*/ 432 h 783"/>
                <a:gd name="T4" fmla="*/ 100 w 164"/>
                <a:gd name="T5" fmla="*/ 412 h 783"/>
                <a:gd name="T6" fmla="*/ 90 w 164"/>
                <a:gd name="T7" fmla="*/ 390 h 783"/>
                <a:gd name="T8" fmla="*/ 144 w 164"/>
                <a:gd name="T9" fmla="*/ 236 h 783"/>
                <a:gd name="T10" fmla="*/ 118 w 164"/>
                <a:gd name="T11" fmla="*/ 114 h 783"/>
                <a:gd name="T12" fmla="*/ 105 w 164"/>
                <a:gd name="T13" fmla="*/ 22 h 783"/>
                <a:gd name="T14" fmla="*/ 62 w 164"/>
                <a:gd name="T15" fmla="*/ 16 h 783"/>
                <a:gd name="T16" fmla="*/ 26 w 164"/>
                <a:gd name="T17" fmla="*/ 0 h 783"/>
                <a:gd name="T18" fmla="*/ 4 w 164"/>
                <a:gd name="T19" fmla="*/ 332 h 783"/>
                <a:gd name="T20" fmla="*/ 0 w 164"/>
                <a:gd name="T21" fmla="*/ 783 h 783"/>
                <a:gd name="T22" fmla="*/ 164 w 164"/>
                <a:gd name="T23" fmla="*/ 704 h 7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4" h="783">
                  <a:moveTo>
                    <a:pt x="164" y="704"/>
                  </a:moveTo>
                  <a:cubicBezTo>
                    <a:pt x="151" y="617"/>
                    <a:pt x="95" y="432"/>
                    <a:pt x="95" y="432"/>
                  </a:cubicBezTo>
                  <a:cubicBezTo>
                    <a:pt x="98" y="423"/>
                    <a:pt x="100" y="412"/>
                    <a:pt x="100" y="412"/>
                  </a:cubicBezTo>
                  <a:cubicBezTo>
                    <a:pt x="90" y="390"/>
                    <a:pt x="90" y="390"/>
                    <a:pt x="90" y="390"/>
                  </a:cubicBezTo>
                  <a:cubicBezTo>
                    <a:pt x="94" y="325"/>
                    <a:pt x="149" y="288"/>
                    <a:pt x="144" y="236"/>
                  </a:cubicBezTo>
                  <a:cubicBezTo>
                    <a:pt x="142" y="209"/>
                    <a:pt x="118" y="114"/>
                    <a:pt x="118" y="114"/>
                  </a:cubicBezTo>
                  <a:cubicBezTo>
                    <a:pt x="122" y="97"/>
                    <a:pt x="105" y="22"/>
                    <a:pt x="105" y="22"/>
                  </a:cubicBezTo>
                  <a:cubicBezTo>
                    <a:pt x="62" y="16"/>
                    <a:pt x="62" y="16"/>
                    <a:pt x="62" y="16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4" y="332"/>
                    <a:pt x="4" y="332"/>
                    <a:pt x="4" y="332"/>
                  </a:cubicBezTo>
                  <a:cubicBezTo>
                    <a:pt x="0" y="783"/>
                    <a:pt x="0" y="783"/>
                    <a:pt x="0" y="783"/>
                  </a:cubicBezTo>
                  <a:cubicBezTo>
                    <a:pt x="31" y="773"/>
                    <a:pt x="128" y="741"/>
                    <a:pt x="164" y="704"/>
                  </a:cubicBezTo>
                </a:path>
              </a:pathLst>
            </a:custGeom>
            <a:solidFill>
              <a:srgbClr val="EDEE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" name="îsḷíḋe">
              <a:extLst>
                <a:ext uri="{FF2B5EF4-FFF2-40B4-BE49-F238E27FC236}">
                  <a16:creationId xmlns:a16="http://schemas.microsoft.com/office/drawing/2014/main" id="{1F634C9B-D063-A293-8DD9-2C35E181AE22}"/>
                </a:ext>
              </a:extLst>
            </p:cNvPr>
            <p:cNvSpPr/>
            <p:nvPr/>
          </p:nvSpPr>
          <p:spPr bwMode="auto">
            <a:xfrm>
              <a:off x="6191702" y="4960663"/>
              <a:ext cx="516345" cy="304168"/>
            </a:xfrm>
            <a:custGeom>
              <a:avLst/>
              <a:gdLst>
                <a:gd name="T0" fmla="*/ 1 w 167"/>
                <a:gd name="T1" fmla="*/ 79 h 99"/>
                <a:gd name="T2" fmla="*/ 0 w 167"/>
                <a:gd name="T3" fmla="*/ 99 h 99"/>
                <a:gd name="T4" fmla="*/ 167 w 167"/>
                <a:gd name="T5" fmla="*/ 25 h 99"/>
                <a:gd name="T6" fmla="*/ 165 w 167"/>
                <a:gd name="T7" fmla="*/ 0 h 99"/>
                <a:gd name="T8" fmla="*/ 1 w 167"/>
                <a:gd name="T9" fmla="*/ 7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7" h="99">
                  <a:moveTo>
                    <a:pt x="1" y="79"/>
                  </a:moveTo>
                  <a:cubicBezTo>
                    <a:pt x="0" y="99"/>
                    <a:pt x="0" y="99"/>
                    <a:pt x="0" y="99"/>
                  </a:cubicBezTo>
                  <a:cubicBezTo>
                    <a:pt x="80" y="78"/>
                    <a:pt x="167" y="25"/>
                    <a:pt x="167" y="25"/>
                  </a:cubicBezTo>
                  <a:cubicBezTo>
                    <a:pt x="167" y="18"/>
                    <a:pt x="166" y="10"/>
                    <a:pt x="165" y="0"/>
                  </a:cubicBezTo>
                  <a:cubicBezTo>
                    <a:pt x="129" y="37"/>
                    <a:pt x="32" y="69"/>
                    <a:pt x="1" y="7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" name="ïṡ1idé">
              <a:extLst>
                <a:ext uri="{FF2B5EF4-FFF2-40B4-BE49-F238E27FC236}">
                  <a16:creationId xmlns:a16="http://schemas.microsoft.com/office/drawing/2014/main" id="{27E4C670-49E1-9F22-FAB5-A3608C7FD7BF}"/>
                </a:ext>
              </a:extLst>
            </p:cNvPr>
            <p:cNvSpPr/>
            <p:nvPr/>
          </p:nvSpPr>
          <p:spPr bwMode="auto">
            <a:xfrm>
              <a:off x="5654585" y="2794390"/>
              <a:ext cx="250754" cy="1019335"/>
            </a:xfrm>
            <a:custGeom>
              <a:avLst/>
              <a:gdLst>
                <a:gd name="T0" fmla="*/ 60 w 81"/>
                <a:gd name="T1" fmla="*/ 0 h 331"/>
                <a:gd name="T2" fmla="*/ 81 w 81"/>
                <a:gd name="T3" fmla="*/ 331 h 331"/>
                <a:gd name="T4" fmla="*/ 4 w 81"/>
                <a:gd name="T5" fmla="*/ 128 h 331"/>
                <a:gd name="T6" fmla="*/ 32 w 81"/>
                <a:gd name="T7" fmla="*/ 112 h 331"/>
                <a:gd name="T8" fmla="*/ 0 w 81"/>
                <a:gd name="T9" fmla="*/ 105 h 331"/>
                <a:gd name="T10" fmla="*/ 24 w 81"/>
                <a:gd name="T11" fmla="*/ 15 h 331"/>
                <a:gd name="T12" fmla="*/ 60 w 81"/>
                <a:gd name="T13" fmla="*/ 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331">
                  <a:moveTo>
                    <a:pt x="60" y="0"/>
                  </a:moveTo>
                  <a:cubicBezTo>
                    <a:pt x="81" y="331"/>
                    <a:pt x="81" y="331"/>
                    <a:pt x="81" y="331"/>
                  </a:cubicBezTo>
                  <a:cubicBezTo>
                    <a:pt x="81" y="331"/>
                    <a:pt x="0" y="235"/>
                    <a:pt x="4" y="128"/>
                  </a:cubicBezTo>
                  <a:cubicBezTo>
                    <a:pt x="32" y="112"/>
                    <a:pt x="32" y="112"/>
                    <a:pt x="32" y="112"/>
                  </a:cubicBezTo>
                  <a:cubicBezTo>
                    <a:pt x="0" y="105"/>
                    <a:pt x="0" y="105"/>
                    <a:pt x="0" y="105"/>
                  </a:cubicBezTo>
                  <a:cubicBezTo>
                    <a:pt x="24" y="15"/>
                    <a:pt x="24" y="15"/>
                    <a:pt x="24" y="15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" name="ïṩlîďé">
              <a:extLst>
                <a:ext uri="{FF2B5EF4-FFF2-40B4-BE49-F238E27FC236}">
                  <a16:creationId xmlns:a16="http://schemas.microsoft.com/office/drawing/2014/main" id="{C0F5E62D-76CE-720C-5173-8F53FF192E83}"/>
                </a:ext>
              </a:extLst>
            </p:cNvPr>
            <p:cNvSpPr/>
            <p:nvPr/>
          </p:nvSpPr>
          <p:spPr bwMode="auto">
            <a:xfrm>
              <a:off x="6208023" y="2794390"/>
              <a:ext cx="253721" cy="1019335"/>
            </a:xfrm>
            <a:custGeom>
              <a:avLst/>
              <a:gdLst>
                <a:gd name="T0" fmla="*/ 22 w 82"/>
                <a:gd name="T1" fmla="*/ 0 h 331"/>
                <a:gd name="T2" fmla="*/ 0 w 82"/>
                <a:gd name="T3" fmla="*/ 331 h 331"/>
                <a:gd name="T4" fmla="*/ 78 w 82"/>
                <a:gd name="T5" fmla="*/ 128 h 331"/>
                <a:gd name="T6" fmla="*/ 50 w 82"/>
                <a:gd name="T7" fmla="*/ 112 h 331"/>
                <a:gd name="T8" fmla="*/ 82 w 82"/>
                <a:gd name="T9" fmla="*/ 105 h 331"/>
                <a:gd name="T10" fmla="*/ 58 w 82"/>
                <a:gd name="T11" fmla="*/ 15 h 331"/>
                <a:gd name="T12" fmla="*/ 22 w 82"/>
                <a:gd name="T13" fmla="*/ 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2" h="331">
                  <a:moveTo>
                    <a:pt x="22" y="0"/>
                  </a:moveTo>
                  <a:cubicBezTo>
                    <a:pt x="0" y="331"/>
                    <a:pt x="0" y="331"/>
                    <a:pt x="0" y="331"/>
                  </a:cubicBezTo>
                  <a:cubicBezTo>
                    <a:pt x="0" y="331"/>
                    <a:pt x="82" y="235"/>
                    <a:pt x="78" y="128"/>
                  </a:cubicBezTo>
                  <a:cubicBezTo>
                    <a:pt x="50" y="112"/>
                    <a:pt x="50" y="112"/>
                    <a:pt x="50" y="112"/>
                  </a:cubicBezTo>
                  <a:cubicBezTo>
                    <a:pt x="82" y="105"/>
                    <a:pt x="82" y="105"/>
                    <a:pt x="82" y="105"/>
                  </a:cubicBezTo>
                  <a:cubicBezTo>
                    <a:pt x="58" y="15"/>
                    <a:pt x="58" y="15"/>
                    <a:pt x="58" y="15"/>
                  </a:cubicBezTo>
                  <a:lnTo>
                    <a:pt x="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" name="ïṥḷiḓê">
              <a:extLst>
                <a:ext uri="{FF2B5EF4-FFF2-40B4-BE49-F238E27FC236}">
                  <a16:creationId xmlns:a16="http://schemas.microsoft.com/office/drawing/2014/main" id="{933DA92A-2EB9-AEBE-8EAE-75F6DC15FE78}"/>
                </a:ext>
              </a:extLst>
            </p:cNvPr>
            <p:cNvSpPr/>
            <p:nvPr/>
          </p:nvSpPr>
          <p:spPr bwMode="auto">
            <a:xfrm>
              <a:off x="6325239" y="4554116"/>
              <a:ext cx="274494" cy="347197"/>
            </a:xfrm>
            <a:custGeom>
              <a:avLst/>
              <a:gdLst>
                <a:gd name="T0" fmla="*/ 81 w 89"/>
                <a:gd name="T1" fmla="*/ 0 h 113"/>
                <a:gd name="T2" fmla="*/ 80 w 89"/>
                <a:gd name="T3" fmla="*/ 0 h 113"/>
                <a:gd name="T4" fmla="*/ 81 w 89"/>
                <a:gd name="T5" fmla="*/ 7 h 113"/>
                <a:gd name="T6" fmla="*/ 4 w 89"/>
                <a:gd name="T7" fmla="*/ 26 h 113"/>
                <a:gd name="T8" fmla="*/ 4 w 89"/>
                <a:gd name="T9" fmla="*/ 26 h 113"/>
                <a:gd name="T10" fmla="*/ 2 w 89"/>
                <a:gd name="T11" fmla="*/ 15 h 113"/>
                <a:gd name="T12" fmla="*/ 0 w 89"/>
                <a:gd name="T13" fmla="*/ 15 h 113"/>
                <a:gd name="T14" fmla="*/ 7 w 89"/>
                <a:gd name="T15" fmla="*/ 93 h 113"/>
                <a:gd name="T16" fmla="*/ 60 w 89"/>
                <a:gd name="T17" fmla="*/ 113 h 113"/>
                <a:gd name="T18" fmla="*/ 89 w 89"/>
                <a:gd name="T19" fmla="*/ 81 h 113"/>
                <a:gd name="T20" fmla="*/ 81 w 89"/>
                <a:gd name="T21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9" h="113">
                  <a:moveTo>
                    <a:pt x="81" y="0"/>
                  </a:moveTo>
                  <a:cubicBezTo>
                    <a:pt x="81" y="0"/>
                    <a:pt x="80" y="0"/>
                    <a:pt x="80" y="0"/>
                  </a:cubicBezTo>
                  <a:cubicBezTo>
                    <a:pt x="81" y="7"/>
                    <a:pt x="81" y="7"/>
                    <a:pt x="81" y="7"/>
                  </a:cubicBezTo>
                  <a:cubicBezTo>
                    <a:pt x="51" y="24"/>
                    <a:pt x="16" y="26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7" y="93"/>
                    <a:pt x="7" y="93"/>
                    <a:pt x="7" y="93"/>
                  </a:cubicBezTo>
                  <a:cubicBezTo>
                    <a:pt x="60" y="113"/>
                    <a:pt x="60" y="113"/>
                    <a:pt x="60" y="113"/>
                  </a:cubicBezTo>
                  <a:cubicBezTo>
                    <a:pt x="89" y="81"/>
                    <a:pt x="89" y="81"/>
                    <a:pt x="89" y="81"/>
                  </a:cubicBezTo>
                  <a:cubicBezTo>
                    <a:pt x="81" y="0"/>
                    <a:pt x="81" y="0"/>
                    <a:pt x="81" y="0"/>
                  </a:cubicBezTo>
                </a:path>
              </a:pathLst>
            </a:custGeom>
            <a:solidFill>
              <a:srgbClr val="E3E4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" name="iṧļïḍe">
              <a:extLst>
                <a:ext uri="{FF2B5EF4-FFF2-40B4-BE49-F238E27FC236}">
                  <a16:creationId xmlns:a16="http://schemas.microsoft.com/office/drawing/2014/main" id="{1A7B6C25-7140-459C-290E-BB677BD314CB}"/>
                </a:ext>
              </a:extLst>
            </p:cNvPr>
            <p:cNvSpPr/>
            <p:nvPr/>
          </p:nvSpPr>
          <p:spPr bwMode="auto">
            <a:xfrm>
              <a:off x="6337109" y="4574888"/>
              <a:ext cx="275977" cy="305652"/>
            </a:xfrm>
            <a:custGeom>
              <a:avLst/>
              <a:gdLst>
                <a:gd name="T0" fmla="*/ 77 w 89"/>
                <a:gd name="T1" fmla="*/ 0 h 99"/>
                <a:gd name="T2" fmla="*/ 0 w 89"/>
                <a:gd name="T3" fmla="*/ 19 h 99"/>
                <a:gd name="T4" fmla="*/ 10 w 89"/>
                <a:gd name="T5" fmla="*/ 83 h 99"/>
                <a:gd name="T6" fmla="*/ 63 w 89"/>
                <a:gd name="T7" fmla="*/ 99 h 99"/>
                <a:gd name="T8" fmla="*/ 89 w 89"/>
                <a:gd name="T9" fmla="*/ 66 h 99"/>
                <a:gd name="T10" fmla="*/ 77 w 8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9" h="99">
                  <a:moveTo>
                    <a:pt x="77" y="0"/>
                  </a:moveTo>
                  <a:cubicBezTo>
                    <a:pt x="46" y="17"/>
                    <a:pt x="11" y="19"/>
                    <a:pt x="0" y="19"/>
                  </a:cubicBezTo>
                  <a:cubicBezTo>
                    <a:pt x="10" y="83"/>
                    <a:pt x="10" y="83"/>
                    <a:pt x="10" y="83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89" y="66"/>
                    <a:pt x="89" y="66"/>
                    <a:pt x="89" y="66"/>
                  </a:cubicBezTo>
                  <a:lnTo>
                    <a:pt x="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" name="íṡ1îḋe">
              <a:extLst>
                <a:ext uri="{FF2B5EF4-FFF2-40B4-BE49-F238E27FC236}">
                  <a16:creationId xmlns:a16="http://schemas.microsoft.com/office/drawing/2014/main" id="{F56F0429-C8D5-C855-0B1B-10CB21598E90}"/>
                </a:ext>
              </a:extLst>
            </p:cNvPr>
            <p:cNvSpPr/>
            <p:nvPr/>
          </p:nvSpPr>
          <p:spPr bwMode="auto">
            <a:xfrm>
              <a:off x="6331174" y="4531859"/>
              <a:ext cx="244819" cy="102379"/>
            </a:xfrm>
            <a:custGeom>
              <a:avLst/>
              <a:gdLst>
                <a:gd name="T0" fmla="*/ 79 w 79"/>
                <a:gd name="T1" fmla="*/ 14 h 33"/>
                <a:gd name="T2" fmla="*/ 77 w 79"/>
                <a:gd name="T3" fmla="*/ 0 h 33"/>
                <a:gd name="T4" fmla="*/ 0 w 79"/>
                <a:gd name="T5" fmla="*/ 21 h 33"/>
                <a:gd name="T6" fmla="*/ 2 w 79"/>
                <a:gd name="T7" fmla="*/ 33 h 33"/>
                <a:gd name="T8" fmla="*/ 79 w 79"/>
                <a:gd name="T9" fmla="*/ 14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" h="33">
                  <a:moveTo>
                    <a:pt x="79" y="14"/>
                  </a:moveTo>
                  <a:cubicBezTo>
                    <a:pt x="77" y="0"/>
                    <a:pt x="77" y="0"/>
                    <a:pt x="77" y="0"/>
                  </a:cubicBezTo>
                  <a:cubicBezTo>
                    <a:pt x="56" y="19"/>
                    <a:pt x="0" y="21"/>
                    <a:pt x="0" y="21"/>
                  </a:cubicBezTo>
                  <a:cubicBezTo>
                    <a:pt x="2" y="33"/>
                    <a:pt x="2" y="33"/>
                    <a:pt x="2" y="33"/>
                  </a:cubicBezTo>
                  <a:cubicBezTo>
                    <a:pt x="13" y="33"/>
                    <a:pt x="48" y="31"/>
                    <a:pt x="79" y="14"/>
                  </a:cubicBezTo>
                </a:path>
              </a:pathLst>
            </a:custGeom>
            <a:solidFill>
              <a:srgbClr val="F1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" name="iṩḷïde">
              <a:extLst>
                <a:ext uri="{FF2B5EF4-FFF2-40B4-BE49-F238E27FC236}">
                  <a16:creationId xmlns:a16="http://schemas.microsoft.com/office/drawing/2014/main" id="{4735BCA8-A82B-647C-5A2E-CE7CAFCE9373}"/>
                </a:ext>
              </a:extLst>
            </p:cNvPr>
            <p:cNvSpPr/>
            <p:nvPr/>
          </p:nvSpPr>
          <p:spPr bwMode="auto">
            <a:xfrm>
              <a:off x="6525545" y="4531859"/>
              <a:ext cx="44512" cy="25224"/>
            </a:xfrm>
            <a:custGeom>
              <a:avLst/>
              <a:gdLst>
                <a:gd name="T0" fmla="*/ 14 w 14"/>
                <a:gd name="T1" fmla="*/ 0 h 8"/>
                <a:gd name="T2" fmla="*/ 0 w 14"/>
                <a:gd name="T3" fmla="*/ 0 h 8"/>
                <a:gd name="T4" fmla="*/ 1 w 14"/>
                <a:gd name="T5" fmla="*/ 8 h 8"/>
                <a:gd name="T6" fmla="*/ 13 w 14"/>
                <a:gd name="T7" fmla="*/ 1 h 8"/>
                <a:gd name="T8" fmla="*/ 14 w 14"/>
                <a:gd name="T9" fmla="*/ 0 h 8"/>
                <a:gd name="T10" fmla="*/ 14 w 14"/>
                <a:gd name="T11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8">
                  <a:moveTo>
                    <a:pt x="1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0" y="3"/>
                    <a:pt x="13" y="1"/>
                  </a:cubicBezTo>
                  <a:cubicBezTo>
                    <a:pt x="13" y="1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</a:path>
              </a:pathLst>
            </a:custGeom>
            <a:solidFill>
              <a:srgbClr val="E3E4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5" name="ísļïde">
              <a:extLst>
                <a:ext uri="{FF2B5EF4-FFF2-40B4-BE49-F238E27FC236}">
                  <a16:creationId xmlns:a16="http://schemas.microsoft.com/office/drawing/2014/main" id="{3B3A845C-E8F4-C8EC-2443-EE4A177DA82F}"/>
                </a:ext>
              </a:extLst>
            </p:cNvPr>
            <p:cNvSpPr/>
            <p:nvPr/>
          </p:nvSpPr>
          <p:spPr bwMode="auto">
            <a:xfrm>
              <a:off x="6567090" y="4531859"/>
              <a:ext cx="2967" cy="2967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1 h 1"/>
                <a:gd name="T4" fmla="*/ 1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1" y="0"/>
                    <a:pt x="0" y="1"/>
                    <a:pt x="0" y="1"/>
                  </a:cubicBezTo>
                  <a:cubicBezTo>
                    <a:pt x="0" y="1"/>
                    <a:pt x="1" y="0"/>
                    <a:pt x="1" y="0"/>
                  </a:cubicBezTo>
                </a:path>
              </a:pathLst>
            </a:custGeom>
            <a:solidFill>
              <a:srgbClr val="E5E6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6" name="ï$ľîḍè">
              <a:extLst>
                <a:ext uri="{FF2B5EF4-FFF2-40B4-BE49-F238E27FC236}">
                  <a16:creationId xmlns:a16="http://schemas.microsoft.com/office/drawing/2014/main" id="{2FD06FD7-BC68-769C-BCFB-567BAC5850AD}"/>
                </a:ext>
              </a:extLst>
            </p:cNvPr>
            <p:cNvSpPr/>
            <p:nvPr/>
          </p:nvSpPr>
          <p:spPr bwMode="auto">
            <a:xfrm>
              <a:off x="5503242" y="4528892"/>
              <a:ext cx="286364" cy="360551"/>
            </a:xfrm>
            <a:custGeom>
              <a:avLst/>
              <a:gdLst>
                <a:gd name="T0" fmla="*/ 8 w 93"/>
                <a:gd name="T1" fmla="*/ 0 h 117"/>
                <a:gd name="T2" fmla="*/ 0 w 93"/>
                <a:gd name="T3" fmla="*/ 85 h 117"/>
                <a:gd name="T4" fmla="*/ 31 w 93"/>
                <a:gd name="T5" fmla="*/ 117 h 117"/>
                <a:gd name="T6" fmla="*/ 86 w 93"/>
                <a:gd name="T7" fmla="*/ 97 h 117"/>
                <a:gd name="T8" fmla="*/ 93 w 93"/>
                <a:gd name="T9" fmla="*/ 15 h 117"/>
                <a:gd name="T10" fmla="*/ 91 w 93"/>
                <a:gd name="T11" fmla="*/ 15 h 117"/>
                <a:gd name="T12" fmla="*/ 89 w 93"/>
                <a:gd name="T13" fmla="*/ 27 h 117"/>
                <a:gd name="T14" fmla="*/ 89 w 93"/>
                <a:gd name="T15" fmla="*/ 27 h 117"/>
                <a:gd name="T16" fmla="*/ 8 w 93"/>
                <a:gd name="T17" fmla="*/ 7 h 117"/>
                <a:gd name="T18" fmla="*/ 9 w 93"/>
                <a:gd name="T19" fmla="*/ 0 h 117"/>
                <a:gd name="T20" fmla="*/ 8 w 93"/>
                <a:gd name="T2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3" h="117">
                  <a:moveTo>
                    <a:pt x="8" y="0"/>
                  </a:moveTo>
                  <a:cubicBezTo>
                    <a:pt x="0" y="85"/>
                    <a:pt x="0" y="85"/>
                    <a:pt x="0" y="85"/>
                  </a:cubicBezTo>
                  <a:cubicBezTo>
                    <a:pt x="31" y="117"/>
                    <a:pt x="31" y="117"/>
                    <a:pt x="31" y="117"/>
                  </a:cubicBezTo>
                  <a:cubicBezTo>
                    <a:pt x="86" y="97"/>
                    <a:pt x="86" y="97"/>
                    <a:pt x="86" y="97"/>
                  </a:cubicBezTo>
                  <a:cubicBezTo>
                    <a:pt x="93" y="15"/>
                    <a:pt x="93" y="15"/>
                    <a:pt x="93" y="15"/>
                  </a:cubicBezTo>
                  <a:cubicBezTo>
                    <a:pt x="93" y="15"/>
                    <a:pt x="92" y="15"/>
                    <a:pt x="91" y="15"/>
                  </a:cubicBezTo>
                  <a:cubicBezTo>
                    <a:pt x="89" y="27"/>
                    <a:pt x="89" y="27"/>
                    <a:pt x="89" y="27"/>
                  </a:cubicBezTo>
                  <a:cubicBezTo>
                    <a:pt x="89" y="27"/>
                    <a:pt x="89" y="27"/>
                    <a:pt x="89" y="27"/>
                  </a:cubicBezTo>
                  <a:cubicBezTo>
                    <a:pt x="76" y="27"/>
                    <a:pt x="40" y="25"/>
                    <a:pt x="8" y="7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8" y="0"/>
                  </a:cubicBezTo>
                </a:path>
              </a:pathLst>
            </a:custGeom>
            <a:solidFill>
              <a:srgbClr val="E3E4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7" name="îṡľïḋè">
              <a:extLst>
                <a:ext uri="{FF2B5EF4-FFF2-40B4-BE49-F238E27FC236}">
                  <a16:creationId xmlns:a16="http://schemas.microsoft.com/office/drawing/2014/main" id="{0A88AB19-9C3E-AFE6-7F71-302DBC64DEB1}"/>
                </a:ext>
              </a:extLst>
            </p:cNvPr>
            <p:cNvSpPr/>
            <p:nvPr/>
          </p:nvSpPr>
          <p:spPr bwMode="auto">
            <a:xfrm>
              <a:off x="5489889" y="4551148"/>
              <a:ext cx="287847" cy="320490"/>
            </a:xfrm>
            <a:custGeom>
              <a:avLst/>
              <a:gdLst>
                <a:gd name="T0" fmla="*/ 12 w 93"/>
                <a:gd name="T1" fmla="*/ 0 h 104"/>
                <a:gd name="T2" fmla="*/ 93 w 93"/>
                <a:gd name="T3" fmla="*/ 20 h 104"/>
                <a:gd name="T4" fmla="*/ 83 w 93"/>
                <a:gd name="T5" fmla="*/ 87 h 104"/>
                <a:gd name="T6" fmla="*/ 28 w 93"/>
                <a:gd name="T7" fmla="*/ 104 h 104"/>
                <a:gd name="T8" fmla="*/ 0 w 93"/>
                <a:gd name="T9" fmla="*/ 69 h 104"/>
                <a:gd name="T10" fmla="*/ 12 w 93"/>
                <a:gd name="T11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3" h="104">
                  <a:moveTo>
                    <a:pt x="12" y="0"/>
                  </a:moveTo>
                  <a:cubicBezTo>
                    <a:pt x="45" y="18"/>
                    <a:pt x="81" y="20"/>
                    <a:pt x="93" y="20"/>
                  </a:cubicBezTo>
                  <a:cubicBezTo>
                    <a:pt x="83" y="87"/>
                    <a:pt x="83" y="87"/>
                    <a:pt x="83" y="87"/>
                  </a:cubicBezTo>
                  <a:cubicBezTo>
                    <a:pt x="28" y="104"/>
                    <a:pt x="28" y="104"/>
                    <a:pt x="28" y="104"/>
                  </a:cubicBezTo>
                  <a:cubicBezTo>
                    <a:pt x="0" y="69"/>
                    <a:pt x="0" y="69"/>
                    <a:pt x="0" y="69"/>
                  </a:cubicBezTo>
                  <a:lnTo>
                    <a:pt x="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8" name="îş1ïḓé">
              <a:extLst>
                <a:ext uri="{FF2B5EF4-FFF2-40B4-BE49-F238E27FC236}">
                  <a16:creationId xmlns:a16="http://schemas.microsoft.com/office/drawing/2014/main" id="{98971A00-DAFF-CF86-BAF0-A9DE53198ACD}"/>
                </a:ext>
              </a:extLst>
            </p:cNvPr>
            <p:cNvSpPr/>
            <p:nvPr/>
          </p:nvSpPr>
          <p:spPr bwMode="auto">
            <a:xfrm>
              <a:off x="5526982" y="4508119"/>
              <a:ext cx="256689" cy="103862"/>
            </a:xfrm>
            <a:custGeom>
              <a:avLst/>
              <a:gdLst>
                <a:gd name="T0" fmla="*/ 0 w 83"/>
                <a:gd name="T1" fmla="*/ 14 h 34"/>
                <a:gd name="T2" fmla="*/ 2 w 83"/>
                <a:gd name="T3" fmla="*/ 0 h 34"/>
                <a:gd name="T4" fmla="*/ 83 w 83"/>
                <a:gd name="T5" fmla="*/ 21 h 34"/>
                <a:gd name="T6" fmla="*/ 81 w 83"/>
                <a:gd name="T7" fmla="*/ 34 h 34"/>
                <a:gd name="T8" fmla="*/ 0 w 83"/>
                <a:gd name="T9" fmla="*/ 1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34">
                  <a:moveTo>
                    <a:pt x="0" y="14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4" y="19"/>
                    <a:pt x="83" y="21"/>
                    <a:pt x="83" y="21"/>
                  </a:cubicBezTo>
                  <a:cubicBezTo>
                    <a:pt x="81" y="34"/>
                    <a:pt x="81" y="34"/>
                    <a:pt x="81" y="34"/>
                  </a:cubicBezTo>
                  <a:cubicBezTo>
                    <a:pt x="69" y="34"/>
                    <a:pt x="33" y="32"/>
                    <a:pt x="0" y="14"/>
                  </a:cubicBezTo>
                </a:path>
              </a:pathLst>
            </a:custGeom>
            <a:solidFill>
              <a:srgbClr val="F1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9" name="íSliḑè">
              <a:extLst>
                <a:ext uri="{FF2B5EF4-FFF2-40B4-BE49-F238E27FC236}">
                  <a16:creationId xmlns:a16="http://schemas.microsoft.com/office/drawing/2014/main" id="{F66AA7E4-A2A2-3243-63F7-E2E65030EB89}"/>
                </a:ext>
              </a:extLst>
            </p:cNvPr>
            <p:cNvSpPr/>
            <p:nvPr/>
          </p:nvSpPr>
          <p:spPr bwMode="auto">
            <a:xfrm>
              <a:off x="5532917" y="4508119"/>
              <a:ext cx="47480" cy="23740"/>
            </a:xfrm>
            <a:custGeom>
              <a:avLst/>
              <a:gdLst>
                <a:gd name="T0" fmla="*/ 15 w 15"/>
                <a:gd name="T1" fmla="*/ 0 h 8"/>
                <a:gd name="T2" fmla="*/ 0 w 15"/>
                <a:gd name="T3" fmla="*/ 0 h 8"/>
                <a:gd name="T4" fmla="*/ 0 w 15"/>
                <a:gd name="T5" fmla="*/ 0 h 8"/>
                <a:gd name="T6" fmla="*/ 1 w 15"/>
                <a:gd name="T7" fmla="*/ 0 h 8"/>
                <a:gd name="T8" fmla="*/ 14 w 15"/>
                <a:gd name="T9" fmla="*/ 8 h 8"/>
                <a:gd name="T10" fmla="*/ 15 w 15"/>
                <a:gd name="T11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8">
                  <a:moveTo>
                    <a:pt x="1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5" y="3"/>
                    <a:pt x="14" y="8"/>
                    <a:pt x="14" y="8"/>
                  </a:cubicBezTo>
                  <a:cubicBezTo>
                    <a:pt x="15" y="0"/>
                    <a:pt x="15" y="0"/>
                    <a:pt x="15" y="0"/>
                  </a:cubicBezTo>
                </a:path>
              </a:pathLst>
            </a:custGeom>
            <a:solidFill>
              <a:srgbClr val="E3E4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0" name="ïšľîďé">
              <a:extLst>
                <a:ext uri="{FF2B5EF4-FFF2-40B4-BE49-F238E27FC236}">
                  <a16:creationId xmlns:a16="http://schemas.microsoft.com/office/drawing/2014/main" id="{65C1346C-6F33-4B9D-243C-C4E485D279FB}"/>
                </a:ext>
              </a:extLst>
            </p:cNvPr>
            <p:cNvSpPr/>
            <p:nvPr/>
          </p:nvSpPr>
          <p:spPr bwMode="auto">
            <a:xfrm>
              <a:off x="5532917" y="4508119"/>
              <a:ext cx="4451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</a:path>
              </a:pathLst>
            </a:custGeom>
            <a:solidFill>
              <a:srgbClr val="E5E6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1" name="íśḷíde">
              <a:extLst>
                <a:ext uri="{FF2B5EF4-FFF2-40B4-BE49-F238E27FC236}">
                  <a16:creationId xmlns:a16="http://schemas.microsoft.com/office/drawing/2014/main" id="{C77E735F-9B6F-ECAB-CAB8-AE8C8A3777FE}"/>
                </a:ext>
              </a:extLst>
            </p:cNvPr>
            <p:cNvSpPr/>
            <p:nvPr/>
          </p:nvSpPr>
          <p:spPr bwMode="auto">
            <a:xfrm>
              <a:off x="6114547" y="4485863"/>
              <a:ext cx="47480" cy="5935"/>
            </a:xfrm>
            <a:custGeom>
              <a:avLst/>
              <a:gdLst>
                <a:gd name="T0" fmla="*/ 15 w 15"/>
                <a:gd name="T1" fmla="*/ 0 h 2"/>
                <a:gd name="T2" fmla="*/ 0 w 15"/>
                <a:gd name="T3" fmla="*/ 2 h 2"/>
                <a:gd name="T4" fmla="*/ 3 w 15"/>
                <a:gd name="T5" fmla="*/ 2 h 2"/>
                <a:gd name="T6" fmla="*/ 15 w 15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" h="2">
                  <a:moveTo>
                    <a:pt x="15" y="0"/>
                  </a:moveTo>
                  <a:cubicBezTo>
                    <a:pt x="6" y="2"/>
                    <a:pt x="0" y="2"/>
                    <a:pt x="0" y="2"/>
                  </a:cubicBezTo>
                  <a:cubicBezTo>
                    <a:pt x="0" y="2"/>
                    <a:pt x="1" y="2"/>
                    <a:pt x="3" y="2"/>
                  </a:cubicBezTo>
                  <a:cubicBezTo>
                    <a:pt x="6" y="2"/>
                    <a:pt x="12" y="2"/>
                    <a:pt x="15" y="0"/>
                  </a:cubicBezTo>
                </a:path>
              </a:pathLst>
            </a:custGeom>
            <a:solidFill>
              <a:srgbClr val="4075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2" name="ïŝ1îdê">
              <a:extLst>
                <a:ext uri="{FF2B5EF4-FFF2-40B4-BE49-F238E27FC236}">
                  <a16:creationId xmlns:a16="http://schemas.microsoft.com/office/drawing/2014/main" id="{243A54F6-BD84-6B3D-90A6-3F3F7F9A7118}"/>
                </a:ext>
              </a:extLst>
            </p:cNvPr>
            <p:cNvSpPr/>
            <p:nvPr/>
          </p:nvSpPr>
          <p:spPr bwMode="auto">
            <a:xfrm>
              <a:off x="6034424" y="2782520"/>
              <a:ext cx="127602" cy="1709278"/>
            </a:xfrm>
            <a:custGeom>
              <a:avLst/>
              <a:gdLst>
                <a:gd name="T0" fmla="*/ 7 w 41"/>
                <a:gd name="T1" fmla="*/ 0 h 555"/>
                <a:gd name="T2" fmla="*/ 5 w 41"/>
                <a:gd name="T3" fmla="*/ 0 h 555"/>
                <a:gd name="T4" fmla="*/ 5 w 41"/>
                <a:gd name="T5" fmla="*/ 138 h 555"/>
                <a:gd name="T6" fmla="*/ 0 w 41"/>
                <a:gd name="T7" fmla="*/ 493 h 555"/>
                <a:gd name="T8" fmla="*/ 26 w 41"/>
                <a:gd name="T9" fmla="*/ 555 h 555"/>
                <a:gd name="T10" fmla="*/ 26 w 41"/>
                <a:gd name="T11" fmla="*/ 555 h 555"/>
                <a:gd name="T12" fmla="*/ 41 w 41"/>
                <a:gd name="T13" fmla="*/ 553 h 555"/>
                <a:gd name="T14" fmla="*/ 41 w 41"/>
                <a:gd name="T15" fmla="*/ 553 h 555"/>
                <a:gd name="T16" fmla="*/ 14 w 41"/>
                <a:gd name="T17" fmla="*/ 488 h 555"/>
                <a:gd name="T18" fmla="*/ 18 w 41"/>
                <a:gd name="T19" fmla="*/ 33 h 555"/>
                <a:gd name="T20" fmla="*/ 7 w 41"/>
                <a:gd name="T2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1" h="555">
                  <a:moveTo>
                    <a:pt x="7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" y="138"/>
                    <a:pt x="5" y="138"/>
                    <a:pt x="5" y="138"/>
                  </a:cubicBezTo>
                  <a:cubicBezTo>
                    <a:pt x="0" y="493"/>
                    <a:pt x="0" y="493"/>
                    <a:pt x="0" y="493"/>
                  </a:cubicBezTo>
                  <a:cubicBezTo>
                    <a:pt x="26" y="555"/>
                    <a:pt x="26" y="555"/>
                    <a:pt x="26" y="555"/>
                  </a:cubicBezTo>
                  <a:cubicBezTo>
                    <a:pt x="26" y="555"/>
                    <a:pt x="26" y="555"/>
                    <a:pt x="26" y="555"/>
                  </a:cubicBezTo>
                  <a:cubicBezTo>
                    <a:pt x="26" y="555"/>
                    <a:pt x="32" y="555"/>
                    <a:pt x="41" y="553"/>
                  </a:cubicBezTo>
                  <a:cubicBezTo>
                    <a:pt x="41" y="553"/>
                    <a:pt x="41" y="553"/>
                    <a:pt x="41" y="553"/>
                  </a:cubicBezTo>
                  <a:cubicBezTo>
                    <a:pt x="14" y="488"/>
                    <a:pt x="14" y="488"/>
                    <a:pt x="14" y="488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7" y="0"/>
                    <a:pt x="7" y="0"/>
                    <a:pt x="7" y="0"/>
                  </a:cubicBezTo>
                </a:path>
              </a:pathLst>
            </a:custGeom>
            <a:solidFill>
              <a:srgbClr val="4685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3" name="îṩlíḋe">
              <a:extLst>
                <a:ext uri="{FF2B5EF4-FFF2-40B4-BE49-F238E27FC236}">
                  <a16:creationId xmlns:a16="http://schemas.microsoft.com/office/drawing/2014/main" id="{55C6BFFA-4479-8DF0-0C84-D250FC632DCC}"/>
                </a:ext>
              </a:extLst>
            </p:cNvPr>
            <p:cNvSpPr/>
            <p:nvPr/>
          </p:nvSpPr>
          <p:spPr bwMode="auto">
            <a:xfrm>
              <a:off x="6056681" y="2782520"/>
              <a:ext cx="34126" cy="100895"/>
            </a:xfrm>
            <a:custGeom>
              <a:avLst/>
              <a:gdLst>
                <a:gd name="T0" fmla="*/ 0 w 23"/>
                <a:gd name="T1" fmla="*/ 0 h 68"/>
                <a:gd name="T2" fmla="*/ 0 w 23"/>
                <a:gd name="T3" fmla="*/ 0 h 68"/>
                <a:gd name="T4" fmla="*/ 23 w 23"/>
                <a:gd name="T5" fmla="*/ 68 h 68"/>
                <a:gd name="T6" fmla="*/ 23 w 23"/>
                <a:gd name="T7" fmla="*/ 68 h 68"/>
                <a:gd name="T8" fmla="*/ 0 w 23"/>
                <a:gd name="T9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68">
                  <a:moveTo>
                    <a:pt x="0" y="0"/>
                  </a:moveTo>
                  <a:lnTo>
                    <a:pt x="0" y="0"/>
                  </a:lnTo>
                  <a:lnTo>
                    <a:pt x="23" y="68"/>
                  </a:lnTo>
                  <a:lnTo>
                    <a:pt x="23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691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4" name="iṩľïḍê">
              <a:extLst>
                <a:ext uri="{FF2B5EF4-FFF2-40B4-BE49-F238E27FC236}">
                  <a16:creationId xmlns:a16="http://schemas.microsoft.com/office/drawing/2014/main" id="{3B5EC779-55B7-CB83-ABD4-A3D886164EF6}"/>
                </a:ext>
              </a:extLst>
            </p:cNvPr>
            <p:cNvSpPr/>
            <p:nvPr/>
          </p:nvSpPr>
          <p:spPr bwMode="auto">
            <a:xfrm>
              <a:off x="6056681" y="2782520"/>
              <a:ext cx="34126" cy="100895"/>
            </a:xfrm>
            <a:custGeom>
              <a:avLst/>
              <a:gdLst>
                <a:gd name="T0" fmla="*/ 0 w 23"/>
                <a:gd name="T1" fmla="*/ 0 h 68"/>
                <a:gd name="T2" fmla="*/ 0 w 23"/>
                <a:gd name="T3" fmla="*/ 0 h 68"/>
                <a:gd name="T4" fmla="*/ 23 w 23"/>
                <a:gd name="T5" fmla="*/ 68 h 68"/>
                <a:gd name="T6" fmla="*/ 23 w 23"/>
                <a:gd name="T7" fmla="*/ 68 h 68"/>
                <a:gd name="T8" fmla="*/ 0 w 23"/>
                <a:gd name="T9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68">
                  <a:moveTo>
                    <a:pt x="0" y="0"/>
                  </a:moveTo>
                  <a:lnTo>
                    <a:pt x="0" y="0"/>
                  </a:lnTo>
                  <a:lnTo>
                    <a:pt x="23" y="68"/>
                  </a:lnTo>
                  <a:lnTo>
                    <a:pt x="23" y="68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5" name="ïŝļïḓé">
              <a:extLst>
                <a:ext uri="{FF2B5EF4-FFF2-40B4-BE49-F238E27FC236}">
                  <a16:creationId xmlns:a16="http://schemas.microsoft.com/office/drawing/2014/main" id="{5CFA06AC-0BE4-48F6-B86A-4C6CF99DAE47}"/>
                </a:ext>
              </a:extLst>
            </p:cNvPr>
            <p:cNvSpPr/>
            <p:nvPr/>
          </p:nvSpPr>
          <p:spPr bwMode="auto">
            <a:xfrm>
              <a:off x="6046294" y="4270720"/>
              <a:ext cx="25224" cy="26707"/>
            </a:xfrm>
            <a:prstGeom prst="ellipse">
              <a:avLst/>
            </a:prstGeom>
            <a:solidFill>
              <a:srgbClr val="EDEE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6" name="išļïḍê">
              <a:extLst>
                <a:ext uri="{FF2B5EF4-FFF2-40B4-BE49-F238E27FC236}">
                  <a16:creationId xmlns:a16="http://schemas.microsoft.com/office/drawing/2014/main" id="{63DFC01F-D89E-3523-C532-81AECD770988}"/>
                </a:ext>
              </a:extLst>
            </p:cNvPr>
            <p:cNvSpPr/>
            <p:nvPr/>
          </p:nvSpPr>
          <p:spPr bwMode="auto">
            <a:xfrm>
              <a:off x="6046294" y="3990291"/>
              <a:ext cx="25224" cy="23740"/>
            </a:xfrm>
            <a:prstGeom prst="ellipse">
              <a:avLst/>
            </a:prstGeom>
            <a:solidFill>
              <a:srgbClr val="EDEE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7" name="î$ḻïde">
              <a:extLst>
                <a:ext uri="{FF2B5EF4-FFF2-40B4-BE49-F238E27FC236}">
                  <a16:creationId xmlns:a16="http://schemas.microsoft.com/office/drawing/2014/main" id="{C6D00719-C995-0A14-8296-896D0CD103FD}"/>
                </a:ext>
              </a:extLst>
            </p:cNvPr>
            <p:cNvSpPr/>
            <p:nvPr/>
          </p:nvSpPr>
          <p:spPr bwMode="auto">
            <a:xfrm>
              <a:off x="6050746" y="3755859"/>
              <a:ext cx="23740" cy="25224"/>
            </a:xfrm>
            <a:prstGeom prst="ellipse">
              <a:avLst/>
            </a:prstGeom>
            <a:solidFill>
              <a:srgbClr val="EDEE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8" name="îšḻíḍe">
              <a:extLst>
                <a:ext uri="{FF2B5EF4-FFF2-40B4-BE49-F238E27FC236}">
                  <a16:creationId xmlns:a16="http://schemas.microsoft.com/office/drawing/2014/main" id="{BDE80F80-1D4B-23EC-03FD-E7513775F01F}"/>
                </a:ext>
              </a:extLst>
            </p:cNvPr>
            <p:cNvSpPr/>
            <p:nvPr/>
          </p:nvSpPr>
          <p:spPr bwMode="auto">
            <a:xfrm>
              <a:off x="6056681" y="3524394"/>
              <a:ext cx="23740" cy="25224"/>
            </a:xfrm>
            <a:prstGeom prst="ellipse">
              <a:avLst/>
            </a:prstGeom>
            <a:solidFill>
              <a:srgbClr val="EDEE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9" name="íṥļiḓè">
              <a:extLst>
                <a:ext uri="{FF2B5EF4-FFF2-40B4-BE49-F238E27FC236}">
                  <a16:creationId xmlns:a16="http://schemas.microsoft.com/office/drawing/2014/main" id="{2A32126F-C5AF-C3AD-B6C6-2FBB0569CC5B}"/>
                </a:ext>
              </a:extLst>
            </p:cNvPr>
            <p:cNvSpPr/>
            <p:nvPr/>
          </p:nvSpPr>
          <p:spPr bwMode="auto">
            <a:xfrm>
              <a:off x="6056681" y="3294413"/>
              <a:ext cx="23740" cy="23740"/>
            </a:xfrm>
            <a:prstGeom prst="ellipse">
              <a:avLst/>
            </a:prstGeom>
            <a:solidFill>
              <a:srgbClr val="EDEE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0" name="iṩḻïḍè">
              <a:extLst>
                <a:ext uri="{FF2B5EF4-FFF2-40B4-BE49-F238E27FC236}">
                  <a16:creationId xmlns:a16="http://schemas.microsoft.com/office/drawing/2014/main" id="{CC275BDC-5C16-46E0-F383-C2960F6FC56D}"/>
                </a:ext>
              </a:extLst>
            </p:cNvPr>
            <p:cNvSpPr/>
            <p:nvPr/>
          </p:nvSpPr>
          <p:spPr bwMode="auto">
            <a:xfrm>
              <a:off x="6056681" y="3059981"/>
              <a:ext cx="23740" cy="23740"/>
            </a:xfrm>
            <a:prstGeom prst="ellipse">
              <a:avLst/>
            </a:prstGeom>
            <a:solidFill>
              <a:srgbClr val="EDEE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1" name="îşḻîḍe">
              <a:extLst>
                <a:ext uri="{FF2B5EF4-FFF2-40B4-BE49-F238E27FC236}">
                  <a16:creationId xmlns:a16="http://schemas.microsoft.com/office/drawing/2014/main" id="{C6FD84E8-0A8B-B3B1-818C-58FFC76C9804}"/>
                </a:ext>
              </a:extLst>
            </p:cNvPr>
            <p:cNvSpPr/>
            <p:nvPr/>
          </p:nvSpPr>
          <p:spPr bwMode="auto">
            <a:xfrm>
              <a:off x="5617491" y="3343377"/>
              <a:ext cx="283396" cy="387258"/>
            </a:xfrm>
            <a:custGeom>
              <a:avLst/>
              <a:gdLst>
                <a:gd name="T0" fmla="*/ 20 w 92"/>
                <a:gd name="T1" fmla="*/ 42 h 126"/>
                <a:gd name="T2" fmla="*/ 20 w 92"/>
                <a:gd name="T3" fmla="*/ 42 h 126"/>
                <a:gd name="T4" fmla="*/ 20 w 92"/>
                <a:gd name="T5" fmla="*/ 42 h 126"/>
                <a:gd name="T6" fmla="*/ 18 w 92"/>
                <a:gd name="T7" fmla="*/ 38 h 126"/>
                <a:gd name="T8" fmla="*/ 18 w 92"/>
                <a:gd name="T9" fmla="*/ 38 h 126"/>
                <a:gd name="T10" fmla="*/ 0 w 92"/>
                <a:gd name="T11" fmla="*/ 9 h 126"/>
                <a:gd name="T12" fmla="*/ 11 w 92"/>
                <a:gd name="T13" fmla="*/ 0 h 126"/>
                <a:gd name="T14" fmla="*/ 32 w 92"/>
                <a:gd name="T15" fmla="*/ 36 h 126"/>
                <a:gd name="T16" fmla="*/ 78 w 92"/>
                <a:gd name="T17" fmla="*/ 111 h 126"/>
                <a:gd name="T18" fmla="*/ 82 w 92"/>
                <a:gd name="T19" fmla="*/ 110 h 126"/>
                <a:gd name="T20" fmla="*/ 88 w 92"/>
                <a:gd name="T21" fmla="*/ 123 h 126"/>
                <a:gd name="T22" fmla="*/ 75 w 92"/>
                <a:gd name="T23" fmla="*/ 124 h 126"/>
                <a:gd name="T24" fmla="*/ 20 w 92"/>
                <a:gd name="T25" fmla="*/ 42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2" h="126">
                  <a:moveTo>
                    <a:pt x="20" y="42"/>
                  </a:moveTo>
                  <a:cubicBezTo>
                    <a:pt x="20" y="42"/>
                    <a:pt x="20" y="42"/>
                    <a:pt x="20" y="42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19" y="41"/>
                    <a:pt x="19" y="40"/>
                    <a:pt x="18" y="38"/>
                  </a:cubicBezTo>
                  <a:cubicBezTo>
                    <a:pt x="18" y="38"/>
                    <a:pt x="18" y="38"/>
                    <a:pt x="18" y="38"/>
                  </a:cubicBezTo>
                  <a:cubicBezTo>
                    <a:pt x="16" y="33"/>
                    <a:pt x="10" y="23"/>
                    <a:pt x="0" y="9"/>
                  </a:cubicBezTo>
                  <a:cubicBezTo>
                    <a:pt x="0" y="9"/>
                    <a:pt x="1" y="1"/>
                    <a:pt x="11" y="0"/>
                  </a:cubicBezTo>
                  <a:cubicBezTo>
                    <a:pt x="11" y="0"/>
                    <a:pt x="24" y="18"/>
                    <a:pt x="32" y="36"/>
                  </a:cubicBezTo>
                  <a:cubicBezTo>
                    <a:pt x="32" y="36"/>
                    <a:pt x="57" y="93"/>
                    <a:pt x="78" y="111"/>
                  </a:cubicBezTo>
                  <a:cubicBezTo>
                    <a:pt x="78" y="111"/>
                    <a:pt x="79" y="109"/>
                    <a:pt x="82" y="110"/>
                  </a:cubicBezTo>
                  <a:cubicBezTo>
                    <a:pt x="85" y="110"/>
                    <a:pt x="92" y="121"/>
                    <a:pt x="88" y="123"/>
                  </a:cubicBezTo>
                  <a:cubicBezTo>
                    <a:pt x="84" y="125"/>
                    <a:pt x="79" y="126"/>
                    <a:pt x="75" y="124"/>
                  </a:cubicBezTo>
                  <a:cubicBezTo>
                    <a:pt x="72" y="122"/>
                    <a:pt x="51" y="112"/>
                    <a:pt x="20" y="42"/>
                  </a:cubicBezTo>
                  <a:close/>
                </a:path>
              </a:pathLst>
            </a:custGeom>
            <a:solidFill>
              <a:srgbClr val="B2BD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2" name="íṧ1iḓe">
              <a:extLst>
                <a:ext uri="{FF2B5EF4-FFF2-40B4-BE49-F238E27FC236}">
                  <a16:creationId xmlns:a16="http://schemas.microsoft.com/office/drawing/2014/main" id="{3679C9F1-A02C-CDF0-131F-6DDBFB9DEA88}"/>
                </a:ext>
              </a:extLst>
            </p:cNvPr>
            <p:cNvSpPr/>
            <p:nvPr/>
          </p:nvSpPr>
          <p:spPr bwMode="auto">
            <a:xfrm>
              <a:off x="5564076" y="2683109"/>
              <a:ext cx="307136" cy="686975"/>
            </a:xfrm>
            <a:custGeom>
              <a:avLst/>
              <a:gdLst>
                <a:gd name="T0" fmla="*/ 95 w 99"/>
                <a:gd name="T1" fmla="*/ 14 h 223"/>
                <a:gd name="T2" fmla="*/ 99 w 99"/>
                <a:gd name="T3" fmla="*/ 0 h 223"/>
                <a:gd name="T4" fmla="*/ 33 w 99"/>
                <a:gd name="T5" fmla="*/ 137 h 223"/>
                <a:gd name="T6" fmla="*/ 11 w 99"/>
                <a:gd name="T7" fmla="*/ 165 h 223"/>
                <a:gd name="T8" fmla="*/ 18 w 99"/>
                <a:gd name="T9" fmla="*/ 223 h 223"/>
                <a:gd name="T10" fmla="*/ 29 w 99"/>
                <a:gd name="T11" fmla="*/ 215 h 223"/>
                <a:gd name="T12" fmla="*/ 24 w 99"/>
                <a:gd name="T13" fmla="*/ 169 h 223"/>
                <a:gd name="T14" fmla="*/ 64 w 99"/>
                <a:gd name="T15" fmla="*/ 153 h 223"/>
                <a:gd name="T16" fmla="*/ 74 w 99"/>
                <a:gd name="T17" fmla="*/ 202 h 223"/>
                <a:gd name="T18" fmla="*/ 87 w 99"/>
                <a:gd name="T19" fmla="*/ 202 h 223"/>
                <a:gd name="T20" fmla="*/ 54 w 99"/>
                <a:gd name="T21" fmla="*/ 134 h 223"/>
                <a:gd name="T22" fmla="*/ 44 w 99"/>
                <a:gd name="T23" fmla="*/ 134 h 223"/>
                <a:gd name="T24" fmla="*/ 95 w 99"/>
                <a:gd name="T25" fmla="*/ 14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9" h="223">
                  <a:moveTo>
                    <a:pt x="95" y="14"/>
                  </a:moveTo>
                  <a:cubicBezTo>
                    <a:pt x="99" y="0"/>
                    <a:pt x="99" y="0"/>
                    <a:pt x="99" y="0"/>
                  </a:cubicBezTo>
                  <a:cubicBezTo>
                    <a:pt x="26" y="10"/>
                    <a:pt x="29" y="101"/>
                    <a:pt x="33" y="137"/>
                  </a:cubicBezTo>
                  <a:cubicBezTo>
                    <a:pt x="24" y="140"/>
                    <a:pt x="16" y="148"/>
                    <a:pt x="11" y="165"/>
                  </a:cubicBezTo>
                  <a:cubicBezTo>
                    <a:pt x="0" y="203"/>
                    <a:pt x="18" y="223"/>
                    <a:pt x="18" y="223"/>
                  </a:cubicBezTo>
                  <a:cubicBezTo>
                    <a:pt x="18" y="223"/>
                    <a:pt x="20" y="216"/>
                    <a:pt x="29" y="215"/>
                  </a:cubicBezTo>
                  <a:cubicBezTo>
                    <a:pt x="29" y="215"/>
                    <a:pt x="17" y="196"/>
                    <a:pt x="24" y="169"/>
                  </a:cubicBezTo>
                  <a:cubicBezTo>
                    <a:pt x="31" y="142"/>
                    <a:pt x="56" y="148"/>
                    <a:pt x="64" y="153"/>
                  </a:cubicBezTo>
                  <a:cubicBezTo>
                    <a:pt x="71" y="158"/>
                    <a:pt x="78" y="186"/>
                    <a:pt x="74" y="202"/>
                  </a:cubicBezTo>
                  <a:cubicBezTo>
                    <a:pt x="74" y="202"/>
                    <a:pt x="81" y="196"/>
                    <a:pt x="87" y="202"/>
                  </a:cubicBezTo>
                  <a:cubicBezTo>
                    <a:pt x="87" y="202"/>
                    <a:pt x="93" y="140"/>
                    <a:pt x="54" y="134"/>
                  </a:cubicBezTo>
                  <a:cubicBezTo>
                    <a:pt x="54" y="134"/>
                    <a:pt x="50" y="133"/>
                    <a:pt x="44" y="134"/>
                  </a:cubicBezTo>
                  <a:cubicBezTo>
                    <a:pt x="36" y="16"/>
                    <a:pt x="95" y="14"/>
                    <a:pt x="95" y="14"/>
                  </a:cubicBezTo>
                  <a:close/>
                </a:path>
              </a:pathLst>
            </a:custGeom>
            <a:solidFill>
              <a:srgbClr val="394F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3" name="isľíḍé">
              <a:extLst>
                <a:ext uri="{FF2B5EF4-FFF2-40B4-BE49-F238E27FC236}">
                  <a16:creationId xmlns:a16="http://schemas.microsoft.com/office/drawing/2014/main" id="{D115F549-99C6-B416-CE38-CEF4788089AF}"/>
                </a:ext>
              </a:extLst>
            </p:cNvPr>
            <p:cNvSpPr/>
            <p:nvPr/>
          </p:nvSpPr>
          <p:spPr bwMode="auto">
            <a:xfrm>
              <a:off x="5682776" y="3675737"/>
              <a:ext cx="89025" cy="86057"/>
            </a:xfrm>
            <a:custGeom>
              <a:avLst/>
              <a:gdLst>
                <a:gd name="T0" fmla="*/ 27 w 29"/>
                <a:gd name="T1" fmla="*/ 7 h 28"/>
                <a:gd name="T2" fmla="*/ 20 w 29"/>
                <a:gd name="T3" fmla="*/ 2 h 28"/>
                <a:gd name="T4" fmla="*/ 2 w 29"/>
                <a:gd name="T5" fmla="*/ 6 h 28"/>
                <a:gd name="T6" fmla="*/ 9 w 29"/>
                <a:gd name="T7" fmla="*/ 24 h 28"/>
                <a:gd name="T8" fmla="*/ 26 w 29"/>
                <a:gd name="T9" fmla="*/ 24 h 28"/>
                <a:gd name="T10" fmla="*/ 27 w 29"/>
                <a:gd name="T11" fmla="*/ 7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" h="28">
                  <a:moveTo>
                    <a:pt x="27" y="7"/>
                  </a:moveTo>
                  <a:cubicBezTo>
                    <a:pt x="27" y="7"/>
                    <a:pt x="26" y="2"/>
                    <a:pt x="20" y="2"/>
                  </a:cubicBezTo>
                  <a:cubicBezTo>
                    <a:pt x="14" y="1"/>
                    <a:pt x="5" y="0"/>
                    <a:pt x="2" y="6"/>
                  </a:cubicBezTo>
                  <a:cubicBezTo>
                    <a:pt x="0" y="12"/>
                    <a:pt x="0" y="23"/>
                    <a:pt x="9" y="24"/>
                  </a:cubicBezTo>
                  <a:cubicBezTo>
                    <a:pt x="17" y="26"/>
                    <a:pt x="24" y="28"/>
                    <a:pt x="26" y="24"/>
                  </a:cubicBezTo>
                  <a:cubicBezTo>
                    <a:pt x="26" y="24"/>
                    <a:pt x="29" y="12"/>
                    <a:pt x="27" y="7"/>
                  </a:cubicBezTo>
                  <a:close/>
                </a:path>
              </a:pathLst>
            </a:custGeom>
            <a:solidFill>
              <a:srgbClr val="5953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4" name="iṥlîḑè">
              <a:extLst>
                <a:ext uri="{FF2B5EF4-FFF2-40B4-BE49-F238E27FC236}">
                  <a16:creationId xmlns:a16="http://schemas.microsoft.com/office/drawing/2014/main" id="{F899222F-4705-9246-E8E3-BF03260CB053}"/>
                </a:ext>
              </a:extLst>
            </p:cNvPr>
            <p:cNvSpPr/>
            <p:nvPr/>
          </p:nvSpPr>
          <p:spPr bwMode="auto">
            <a:xfrm>
              <a:off x="5740642" y="3281060"/>
              <a:ext cx="99411" cy="462929"/>
            </a:xfrm>
            <a:custGeom>
              <a:avLst/>
              <a:gdLst>
                <a:gd name="T0" fmla="*/ 27 w 32"/>
                <a:gd name="T1" fmla="*/ 47 h 150"/>
                <a:gd name="T2" fmla="*/ 27 w 32"/>
                <a:gd name="T3" fmla="*/ 47 h 150"/>
                <a:gd name="T4" fmla="*/ 27 w 32"/>
                <a:gd name="T5" fmla="*/ 47 h 150"/>
                <a:gd name="T6" fmla="*/ 27 w 32"/>
                <a:gd name="T7" fmla="*/ 43 h 150"/>
                <a:gd name="T8" fmla="*/ 30 w 32"/>
                <a:gd name="T9" fmla="*/ 8 h 150"/>
                <a:gd name="T10" fmla="*/ 17 w 32"/>
                <a:gd name="T11" fmla="*/ 8 h 150"/>
                <a:gd name="T12" fmla="*/ 14 w 32"/>
                <a:gd name="T13" fmla="*/ 47 h 150"/>
                <a:gd name="T14" fmla="*/ 8 w 32"/>
                <a:gd name="T15" fmla="*/ 134 h 150"/>
                <a:gd name="T16" fmla="*/ 3 w 32"/>
                <a:gd name="T17" fmla="*/ 135 h 150"/>
                <a:gd name="T18" fmla="*/ 4 w 32"/>
                <a:gd name="T19" fmla="*/ 150 h 150"/>
                <a:gd name="T20" fmla="*/ 16 w 32"/>
                <a:gd name="T21" fmla="*/ 145 h 150"/>
                <a:gd name="T22" fmla="*/ 27 w 32"/>
                <a:gd name="T23" fmla="*/ 4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2" h="150">
                  <a:moveTo>
                    <a:pt x="27" y="47"/>
                  </a:moveTo>
                  <a:cubicBezTo>
                    <a:pt x="27" y="47"/>
                    <a:pt x="27" y="47"/>
                    <a:pt x="27" y="47"/>
                  </a:cubicBezTo>
                  <a:cubicBezTo>
                    <a:pt x="27" y="47"/>
                    <a:pt x="27" y="47"/>
                    <a:pt x="27" y="47"/>
                  </a:cubicBezTo>
                  <a:cubicBezTo>
                    <a:pt x="27" y="45"/>
                    <a:pt x="27" y="44"/>
                    <a:pt x="27" y="43"/>
                  </a:cubicBezTo>
                  <a:cubicBezTo>
                    <a:pt x="27" y="37"/>
                    <a:pt x="27" y="25"/>
                    <a:pt x="30" y="8"/>
                  </a:cubicBezTo>
                  <a:cubicBezTo>
                    <a:pt x="30" y="8"/>
                    <a:pt x="25" y="0"/>
                    <a:pt x="17" y="8"/>
                  </a:cubicBezTo>
                  <a:cubicBezTo>
                    <a:pt x="17" y="8"/>
                    <a:pt x="13" y="27"/>
                    <a:pt x="14" y="47"/>
                  </a:cubicBezTo>
                  <a:cubicBezTo>
                    <a:pt x="14" y="47"/>
                    <a:pt x="17" y="109"/>
                    <a:pt x="8" y="134"/>
                  </a:cubicBezTo>
                  <a:cubicBezTo>
                    <a:pt x="8" y="134"/>
                    <a:pt x="6" y="133"/>
                    <a:pt x="3" y="135"/>
                  </a:cubicBezTo>
                  <a:cubicBezTo>
                    <a:pt x="1" y="137"/>
                    <a:pt x="0" y="150"/>
                    <a:pt x="4" y="150"/>
                  </a:cubicBezTo>
                  <a:cubicBezTo>
                    <a:pt x="9" y="150"/>
                    <a:pt x="13" y="148"/>
                    <a:pt x="16" y="145"/>
                  </a:cubicBezTo>
                  <a:cubicBezTo>
                    <a:pt x="18" y="141"/>
                    <a:pt x="32" y="124"/>
                    <a:pt x="27" y="47"/>
                  </a:cubicBezTo>
                  <a:close/>
                </a:path>
              </a:pathLst>
            </a:custGeom>
            <a:solidFill>
              <a:srgbClr val="BFCA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5" name="ïšliḓê">
              <a:extLst>
                <a:ext uri="{FF2B5EF4-FFF2-40B4-BE49-F238E27FC236}">
                  <a16:creationId xmlns:a16="http://schemas.microsoft.com/office/drawing/2014/main" id="{EA39F8A5-7942-BDDF-6ED9-B68BCA1AA8FA}"/>
                </a:ext>
              </a:extLst>
            </p:cNvPr>
            <p:cNvSpPr/>
            <p:nvPr/>
          </p:nvSpPr>
          <p:spPr bwMode="auto">
            <a:xfrm>
              <a:off x="5851923" y="3635675"/>
              <a:ext cx="99411" cy="105346"/>
            </a:xfrm>
            <a:custGeom>
              <a:avLst/>
              <a:gdLst>
                <a:gd name="T0" fmla="*/ 2 w 32"/>
                <a:gd name="T1" fmla="*/ 17 h 34"/>
                <a:gd name="T2" fmla="*/ 5 w 32"/>
                <a:gd name="T3" fmla="*/ 9 h 34"/>
                <a:gd name="T4" fmla="*/ 23 w 32"/>
                <a:gd name="T5" fmla="*/ 4 h 34"/>
                <a:gd name="T6" fmla="*/ 26 w 32"/>
                <a:gd name="T7" fmla="*/ 23 h 34"/>
                <a:gd name="T8" fmla="*/ 11 w 32"/>
                <a:gd name="T9" fmla="*/ 31 h 34"/>
                <a:gd name="T10" fmla="*/ 2 w 32"/>
                <a:gd name="T11" fmla="*/ 17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" h="34">
                  <a:moveTo>
                    <a:pt x="2" y="17"/>
                  </a:moveTo>
                  <a:cubicBezTo>
                    <a:pt x="2" y="17"/>
                    <a:pt x="0" y="12"/>
                    <a:pt x="5" y="9"/>
                  </a:cubicBezTo>
                  <a:cubicBezTo>
                    <a:pt x="10" y="5"/>
                    <a:pt x="18" y="0"/>
                    <a:pt x="23" y="4"/>
                  </a:cubicBezTo>
                  <a:cubicBezTo>
                    <a:pt x="28" y="9"/>
                    <a:pt x="32" y="18"/>
                    <a:pt x="26" y="23"/>
                  </a:cubicBezTo>
                  <a:cubicBezTo>
                    <a:pt x="19" y="29"/>
                    <a:pt x="14" y="34"/>
                    <a:pt x="11" y="31"/>
                  </a:cubicBezTo>
                  <a:cubicBezTo>
                    <a:pt x="11" y="31"/>
                    <a:pt x="2" y="22"/>
                    <a:pt x="2" y="17"/>
                  </a:cubicBezTo>
                  <a:close/>
                </a:path>
              </a:pathLst>
            </a:custGeom>
            <a:solidFill>
              <a:srgbClr val="5953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6" name="iṧḷîḍe">
              <a:extLst>
                <a:ext uri="{FF2B5EF4-FFF2-40B4-BE49-F238E27FC236}">
                  <a16:creationId xmlns:a16="http://schemas.microsoft.com/office/drawing/2014/main" id="{D2405000-B9D0-22CD-AAB5-3B5F83C2B8C9}"/>
                </a:ext>
              </a:extLst>
            </p:cNvPr>
            <p:cNvSpPr/>
            <p:nvPr/>
          </p:nvSpPr>
          <p:spPr bwMode="auto">
            <a:xfrm>
              <a:off x="5814830" y="2683109"/>
              <a:ext cx="56382" cy="56382"/>
            </a:xfrm>
            <a:custGeom>
              <a:avLst/>
              <a:gdLst>
                <a:gd name="T0" fmla="*/ 5 w 18"/>
                <a:gd name="T1" fmla="*/ 3 h 18"/>
                <a:gd name="T2" fmla="*/ 0 w 18"/>
                <a:gd name="T3" fmla="*/ 18 h 18"/>
                <a:gd name="T4" fmla="*/ 14 w 18"/>
                <a:gd name="T5" fmla="*/ 14 h 18"/>
                <a:gd name="T6" fmla="*/ 18 w 18"/>
                <a:gd name="T7" fmla="*/ 0 h 18"/>
                <a:gd name="T8" fmla="*/ 5 w 18"/>
                <a:gd name="T9" fmla="*/ 3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8">
                  <a:moveTo>
                    <a:pt x="5" y="3"/>
                  </a:moveTo>
                  <a:cubicBezTo>
                    <a:pt x="5" y="3"/>
                    <a:pt x="5" y="13"/>
                    <a:pt x="0" y="18"/>
                  </a:cubicBezTo>
                  <a:cubicBezTo>
                    <a:pt x="0" y="18"/>
                    <a:pt x="8" y="14"/>
                    <a:pt x="14" y="14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9" y="2"/>
                    <a:pt x="5" y="3"/>
                  </a:cubicBezTo>
                  <a:close/>
                </a:path>
              </a:pathLst>
            </a:custGeom>
            <a:solidFill>
              <a:srgbClr val="2D40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7" name="işľîdé">
              <a:extLst>
                <a:ext uri="{FF2B5EF4-FFF2-40B4-BE49-F238E27FC236}">
                  <a16:creationId xmlns:a16="http://schemas.microsoft.com/office/drawing/2014/main" id="{B87E790D-AD2B-D826-2FDD-69F28EDFF650}"/>
                </a:ext>
              </a:extLst>
            </p:cNvPr>
            <p:cNvSpPr/>
            <p:nvPr/>
          </p:nvSpPr>
          <p:spPr bwMode="auto">
            <a:xfrm>
              <a:off x="6182799" y="3300348"/>
              <a:ext cx="194371" cy="189920"/>
            </a:xfrm>
            <a:prstGeom prst="ellipse">
              <a:avLst/>
            </a:prstGeom>
            <a:solidFill>
              <a:srgbClr val="6F78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8" name="iSḷídé">
              <a:extLst>
                <a:ext uri="{FF2B5EF4-FFF2-40B4-BE49-F238E27FC236}">
                  <a16:creationId xmlns:a16="http://schemas.microsoft.com/office/drawing/2014/main" id="{3CC82F37-C489-8DFF-D8A0-953E394E3423}"/>
                </a:ext>
              </a:extLst>
            </p:cNvPr>
            <p:cNvSpPr/>
            <p:nvPr/>
          </p:nvSpPr>
          <p:spPr bwMode="auto">
            <a:xfrm>
              <a:off x="6185767" y="3289962"/>
              <a:ext cx="191404" cy="194371"/>
            </a:xfrm>
            <a:prstGeom prst="ellipse">
              <a:avLst/>
            </a:prstGeom>
            <a:solidFill>
              <a:srgbClr val="9AA4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9" name="iṧ1íḓê">
              <a:extLst>
                <a:ext uri="{FF2B5EF4-FFF2-40B4-BE49-F238E27FC236}">
                  <a16:creationId xmlns:a16="http://schemas.microsoft.com/office/drawing/2014/main" id="{FC26F1C7-086F-011E-EDFB-977A074ECFFC}"/>
                </a:ext>
              </a:extLst>
            </p:cNvPr>
            <p:cNvSpPr/>
            <p:nvPr/>
          </p:nvSpPr>
          <p:spPr bwMode="auto">
            <a:xfrm>
              <a:off x="6239182" y="2683109"/>
              <a:ext cx="163212" cy="666203"/>
            </a:xfrm>
            <a:custGeom>
              <a:avLst/>
              <a:gdLst>
                <a:gd name="T0" fmla="*/ 0 w 53"/>
                <a:gd name="T1" fmla="*/ 0 h 216"/>
                <a:gd name="T2" fmla="*/ 4 w 53"/>
                <a:gd name="T3" fmla="*/ 14 h 216"/>
                <a:gd name="T4" fmla="*/ 33 w 53"/>
                <a:gd name="T5" fmla="*/ 91 h 216"/>
                <a:gd name="T6" fmla="*/ 13 w 53"/>
                <a:gd name="T7" fmla="*/ 207 h 216"/>
                <a:gd name="T8" fmla="*/ 29 w 53"/>
                <a:gd name="T9" fmla="*/ 216 h 216"/>
                <a:gd name="T10" fmla="*/ 48 w 53"/>
                <a:gd name="T11" fmla="*/ 74 h 216"/>
                <a:gd name="T12" fmla="*/ 0 w 53"/>
                <a:gd name="T13" fmla="*/ 0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216">
                  <a:moveTo>
                    <a:pt x="0" y="0"/>
                  </a:moveTo>
                  <a:cubicBezTo>
                    <a:pt x="4" y="14"/>
                    <a:pt x="4" y="14"/>
                    <a:pt x="4" y="14"/>
                  </a:cubicBezTo>
                  <a:cubicBezTo>
                    <a:pt x="4" y="14"/>
                    <a:pt x="32" y="19"/>
                    <a:pt x="33" y="91"/>
                  </a:cubicBezTo>
                  <a:cubicBezTo>
                    <a:pt x="35" y="164"/>
                    <a:pt x="13" y="207"/>
                    <a:pt x="13" y="207"/>
                  </a:cubicBezTo>
                  <a:cubicBezTo>
                    <a:pt x="13" y="207"/>
                    <a:pt x="22" y="207"/>
                    <a:pt x="29" y="216"/>
                  </a:cubicBezTo>
                  <a:cubicBezTo>
                    <a:pt x="29" y="216"/>
                    <a:pt x="53" y="136"/>
                    <a:pt x="48" y="74"/>
                  </a:cubicBezTo>
                  <a:cubicBezTo>
                    <a:pt x="45" y="40"/>
                    <a:pt x="30" y="7"/>
                    <a:pt x="0" y="0"/>
                  </a:cubicBezTo>
                  <a:close/>
                </a:path>
              </a:pathLst>
            </a:custGeom>
            <a:solidFill>
              <a:srgbClr val="394F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0" name="iSlîḑé">
              <a:extLst>
                <a:ext uri="{FF2B5EF4-FFF2-40B4-BE49-F238E27FC236}">
                  <a16:creationId xmlns:a16="http://schemas.microsoft.com/office/drawing/2014/main" id="{740B777E-60FE-8918-9FC4-9DB99B5373B7}"/>
                </a:ext>
              </a:extLst>
            </p:cNvPr>
            <p:cNvSpPr/>
            <p:nvPr/>
          </p:nvSpPr>
          <p:spPr bwMode="auto">
            <a:xfrm>
              <a:off x="6213958" y="3312218"/>
              <a:ext cx="139472" cy="137989"/>
            </a:xfrm>
            <a:prstGeom prst="ellipse">
              <a:avLst/>
            </a:prstGeom>
            <a:solidFill>
              <a:srgbClr val="848D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1" name="ï$ḻidê">
              <a:extLst>
                <a:ext uri="{FF2B5EF4-FFF2-40B4-BE49-F238E27FC236}">
                  <a16:creationId xmlns:a16="http://schemas.microsoft.com/office/drawing/2014/main" id="{F8796C69-D712-8B4C-4478-BBB8287EE475}"/>
                </a:ext>
              </a:extLst>
            </p:cNvPr>
            <p:cNvSpPr/>
            <p:nvPr/>
          </p:nvSpPr>
          <p:spPr bwMode="auto">
            <a:xfrm>
              <a:off x="6268857" y="3266222"/>
              <a:ext cx="81606" cy="91992"/>
            </a:xfrm>
            <a:custGeom>
              <a:avLst/>
              <a:gdLst>
                <a:gd name="T0" fmla="*/ 0 w 26"/>
                <a:gd name="T1" fmla="*/ 19 h 30"/>
                <a:gd name="T2" fmla="*/ 7 w 26"/>
                <a:gd name="T3" fmla="*/ 3 h 30"/>
                <a:gd name="T4" fmla="*/ 26 w 26"/>
                <a:gd name="T5" fmla="*/ 10 h 30"/>
                <a:gd name="T6" fmla="*/ 21 w 26"/>
                <a:gd name="T7" fmla="*/ 30 h 30"/>
                <a:gd name="T8" fmla="*/ 0 w 26"/>
                <a:gd name="T9" fmla="*/ 19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30">
                  <a:moveTo>
                    <a:pt x="0" y="19"/>
                  </a:moveTo>
                  <a:cubicBezTo>
                    <a:pt x="0" y="19"/>
                    <a:pt x="7" y="6"/>
                    <a:pt x="7" y="3"/>
                  </a:cubicBezTo>
                  <a:cubicBezTo>
                    <a:pt x="7" y="3"/>
                    <a:pt x="21" y="0"/>
                    <a:pt x="26" y="10"/>
                  </a:cubicBezTo>
                  <a:cubicBezTo>
                    <a:pt x="26" y="10"/>
                    <a:pt x="23" y="25"/>
                    <a:pt x="21" y="30"/>
                  </a:cubicBezTo>
                  <a:cubicBezTo>
                    <a:pt x="21" y="30"/>
                    <a:pt x="16" y="19"/>
                    <a:pt x="0" y="19"/>
                  </a:cubicBezTo>
                  <a:close/>
                </a:path>
              </a:pathLst>
            </a:custGeom>
            <a:solidFill>
              <a:srgbClr val="BFCA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2" name="íṣḷíḋè">
              <a:extLst>
                <a:ext uri="{FF2B5EF4-FFF2-40B4-BE49-F238E27FC236}">
                  <a16:creationId xmlns:a16="http://schemas.microsoft.com/office/drawing/2014/main" id="{95ADF8E7-DD0F-F774-134A-44B2A0949CEA}"/>
                </a:ext>
              </a:extLst>
            </p:cNvPr>
            <p:cNvSpPr/>
            <p:nvPr/>
          </p:nvSpPr>
          <p:spPr bwMode="auto">
            <a:xfrm>
              <a:off x="6219893" y="3315186"/>
              <a:ext cx="123151" cy="123151"/>
            </a:xfrm>
            <a:prstGeom prst="ellipse">
              <a:avLst/>
            </a:prstGeom>
            <a:solidFill>
              <a:srgbClr val="BFCA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3" name="iśľíḍé">
              <a:extLst>
                <a:ext uri="{FF2B5EF4-FFF2-40B4-BE49-F238E27FC236}">
                  <a16:creationId xmlns:a16="http://schemas.microsoft.com/office/drawing/2014/main" id="{6E156FE9-84CF-2230-867A-36CCB29DE4C2}"/>
                </a:ext>
              </a:extLst>
            </p:cNvPr>
            <p:cNvSpPr/>
            <p:nvPr/>
          </p:nvSpPr>
          <p:spPr bwMode="auto">
            <a:xfrm>
              <a:off x="6245117" y="3324088"/>
              <a:ext cx="83090" cy="86057"/>
            </a:xfrm>
            <a:prstGeom prst="ellipse">
              <a:avLst/>
            </a:prstGeom>
            <a:solidFill>
              <a:srgbClr val="E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4" name="íṥḻîde">
              <a:extLst>
                <a:ext uri="{FF2B5EF4-FFF2-40B4-BE49-F238E27FC236}">
                  <a16:creationId xmlns:a16="http://schemas.microsoft.com/office/drawing/2014/main" id="{B7C2DEE9-7DE5-15C3-A288-C04BA018FF44}"/>
                </a:ext>
              </a:extLst>
            </p:cNvPr>
            <p:cNvSpPr/>
            <p:nvPr/>
          </p:nvSpPr>
          <p:spPr bwMode="auto">
            <a:xfrm>
              <a:off x="6239182" y="2683109"/>
              <a:ext cx="26707" cy="50447"/>
            </a:xfrm>
            <a:custGeom>
              <a:avLst/>
              <a:gdLst>
                <a:gd name="T0" fmla="*/ 9 w 9"/>
                <a:gd name="T1" fmla="*/ 3 h 16"/>
                <a:gd name="T2" fmla="*/ 7 w 9"/>
                <a:gd name="T3" fmla="*/ 16 h 16"/>
                <a:gd name="T4" fmla="*/ 4 w 9"/>
                <a:gd name="T5" fmla="*/ 14 h 16"/>
                <a:gd name="T6" fmla="*/ 0 w 9"/>
                <a:gd name="T7" fmla="*/ 0 h 16"/>
                <a:gd name="T8" fmla="*/ 9 w 9"/>
                <a:gd name="T9" fmla="*/ 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6">
                  <a:moveTo>
                    <a:pt x="9" y="3"/>
                  </a:moveTo>
                  <a:cubicBezTo>
                    <a:pt x="9" y="3"/>
                    <a:pt x="6" y="9"/>
                    <a:pt x="7" y="16"/>
                  </a:cubicBezTo>
                  <a:cubicBezTo>
                    <a:pt x="7" y="16"/>
                    <a:pt x="5" y="15"/>
                    <a:pt x="4" y="1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7" y="2"/>
                    <a:pt x="9" y="3"/>
                  </a:cubicBezTo>
                  <a:close/>
                </a:path>
              </a:pathLst>
            </a:custGeom>
            <a:solidFill>
              <a:srgbClr val="2D40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5" name="ïš1ïḍè">
              <a:extLst>
                <a:ext uri="{FF2B5EF4-FFF2-40B4-BE49-F238E27FC236}">
                  <a16:creationId xmlns:a16="http://schemas.microsoft.com/office/drawing/2014/main" id="{6A1E3798-8A56-6623-1EED-30A109D08E25}"/>
                </a:ext>
              </a:extLst>
            </p:cNvPr>
            <p:cNvSpPr/>
            <p:nvPr/>
          </p:nvSpPr>
          <p:spPr bwMode="auto">
            <a:xfrm>
              <a:off x="5050699" y="2859675"/>
              <a:ext cx="715167" cy="1629156"/>
            </a:xfrm>
            <a:custGeom>
              <a:avLst/>
              <a:gdLst>
                <a:gd name="T0" fmla="*/ 176 w 231"/>
                <a:gd name="T1" fmla="*/ 0 h 529"/>
                <a:gd name="T2" fmla="*/ 109 w 231"/>
                <a:gd name="T3" fmla="*/ 17 h 529"/>
                <a:gd name="T4" fmla="*/ 86 w 231"/>
                <a:gd name="T5" fmla="*/ 92 h 529"/>
                <a:gd name="T6" fmla="*/ 5 w 231"/>
                <a:gd name="T7" fmla="*/ 355 h 529"/>
                <a:gd name="T8" fmla="*/ 174 w 231"/>
                <a:gd name="T9" fmla="*/ 529 h 529"/>
                <a:gd name="T10" fmla="*/ 231 w 231"/>
                <a:gd name="T11" fmla="*/ 392 h 529"/>
                <a:gd name="T12" fmla="*/ 117 w 231"/>
                <a:gd name="T13" fmla="*/ 344 h 529"/>
                <a:gd name="T14" fmla="*/ 105 w 231"/>
                <a:gd name="T15" fmla="*/ 321 h 529"/>
                <a:gd name="T16" fmla="*/ 146 w 231"/>
                <a:gd name="T17" fmla="*/ 162 h 529"/>
                <a:gd name="T18" fmla="*/ 163 w 231"/>
                <a:gd name="T19" fmla="*/ 92 h 529"/>
                <a:gd name="T20" fmla="*/ 176 w 231"/>
                <a:gd name="T21" fmla="*/ 0 h 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1" h="529">
                  <a:moveTo>
                    <a:pt x="176" y="0"/>
                  </a:moveTo>
                  <a:cubicBezTo>
                    <a:pt x="109" y="17"/>
                    <a:pt x="109" y="17"/>
                    <a:pt x="109" y="17"/>
                  </a:cubicBezTo>
                  <a:cubicBezTo>
                    <a:pt x="82" y="28"/>
                    <a:pt x="86" y="92"/>
                    <a:pt x="86" y="92"/>
                  </a:cubicBezTo>
                  <a:cubicBezTo>
                    <a:pt x="86" y="92"/>
                    <a:pt x="0" y="324"/>
                    <a:pt x="5" y="355"/>
                  </a:cubicBezTo>
                  <a:cubicBezTo>
                    <a:pt x="10" y="390"/>
                    <a:pt x="59" y="491"/>
                    <a:pt x="174" y="529"/>
                  </a:cubicBezTo>
                  <a:cubicBezTo>
                    <a:pt x="174" y="529"/>
                    <a:pt x="144" y="428"/>
                    <a:pt x="231" y="392"/>
                  </a:cubicBezTo>
                  <a:cubicBezTo>
                    <a:pt x="231" y="392"/>
                    <a:pt x="156" y="391"/>
                    <a:pt x="117" y="344"/>
                  </a:cubicBezTo>
                  <a:cubicBezTo>
                    <a:pt x="117" y="344"/>
                    <a:pt x="100" y="339"/>
                    <a:pt x="105" y="321"/>
                  </a:cubicBezTo>
                  <a:cubicBezTo>
                    <a:pt x="111" y="303"/>
                    <a:pt x="128" y="230"/>
                    <a:pt x="146" y="162"/>
                  </a:cubicBezTo>
                  <a:cubicBezTo>
                    <a:pt x="163" y="92"/>
                    <a:pt x="163" y="92"/>
                    <a:pt x="163" y="92"/>
                  </a:cubicBezTo>
                  <a:cubicBezTo>
                    <a:pt x="163" y="92"/>
                    <a:pt x="167" y="41"/>
                    <a:pt x="176" y="0"/>
                  </a:cubicBezTo>
                </a:path>
              </a:pathLst>
            </a:custGeom>
            <a:solidFill>
              <a:srgbClr val="EDEE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6" name="ïṩľïḓê">
              <a:extLst>
                <a:ext uri="{FF2B5EF4-FFF2-40B4-BE49-F238E27FC236}">
                  <a16:creationId xmlns:a16="http://schemas.microsoft.com/office/drawing/2014/main" id="{71E6DAD5-2C7E-14A5-E7BA-613F306BAD91}"/>
                </a:ext>
              </a:extLst>
            </p:cNvPr>
            <p:cNvSpPr/>
            <p:nvPr/>
          </p:nvSpPr>
          <p:spPr bwMode="auto">
            <a:xfrm>
              <a:off x="5489889" y="4067446"/>
              <a:ext cx="321973" cy="421385"/>
            </a:xfrm>
            <a:custGeom>
              <a:avLst/>
              <a:gdLst>
                <a:gd name="T0" fmla="*/ 89 w 104"/>
                <a:gd name="T1" fmla="*/ 0 h 137"/>
                <a:gd name="T2" fmla="*/ 32 w 104"/>
                <a:gd name="T3" fmla="*/ 137 h 137"/>
                <a:gd name="T4" fmla="*/ 89 w 104"/>
                <a:gd name="T5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4" h="137">
                  <a:moveTo>
                    <a:pt x="89" y="0"/>
                  </a:moveTo>
                  <a:cubicBezTo>
                    <a:pt x="89" y="0"/>
                    <a:pt x="0" y="44"/>
                    <a:pt x="32" y="137"/>
                  </a:cubicBezTo>
                  <a:cubicBezTo>
                    <a:pt x="32" y="137"/>
                    <a:pt x="104" y="98"/>
                    <a:pt x="89" y="0"/>
                  </a:cubicBezTo>
                </a:path>
              </a:pathLst>
            </a:custGeom>
            <a:solidFill>
              <a:srgbClr val="D7D8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7" name="îšḻïďè">
              <a:extLst>
                <a:ext uri="{FF2B5EF4-FFF2-40B4-BE49-F238E27FC236}">
                  <a16:creationId xmlns:a16="http://schemas.microsoft.com/office/drawing/2014/main" id="{23D1F311-ED51-171A-CA9C-D2DF1FAA0B97}"/>
                </a:ext>
              </a:extLst>
            </p:cNvPr>
            <p:cNvSpPr/>
            <p:nvPr/>
          </p:nvSpPr>
          <p:spPr bwMode="auto">
            <a:xfrm>
              <a:off x="5249521" y="3438337"/>
              <a:ext cx="793806" cy="976306"/>
            </a:xfrm>
            <a:custGeom>
              <a:avLst/>
              <a:gdLst>
                <a:gd name="T0" fmla="*/ 141 w 535"/>
                <a:gd name="T1" fmla="*/ 361 h 658"/>
                <a:gd name="T2" fmla="*/ 0 w 535"/>
                <a:gd name="T3" fmla="*/ 0 h 658"/>
                <a:gd name="T4" fmla="*/ 371 w 535"/>
                <a:gd name="T5" fmla="*/ 44 h 658"/>
                <a:gd name="T6" fmla="*/ 535 w 535"/>
                <a:gd name="T7" fmla="*/ 658 h 658"/>
                <a:gd name="T8" fmla="*/ 237 w 535"/>
                <a:gd name="T9" fmla="*/ 598 h 658"/>
                <a:gd name="T10" fmla="*/ 141 w 535"/>
                <a:gd name="T11" fmla="*/ 361 h 6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5" h="658">
                  <a:moveTo>
                    <a:pt x="141" y="361"/>
                  </a:moveTo>
                  <a:lnTo>
                    <a:pt x="0" y="0"/>
                  </a:lnTo>
                  <a:lnTo>
                    <a:pt x="371" y="44"/>
                  </a:lnTo>
                  <a:lnTo>
                    <a:pt x="535" y="658"/>
                  </a:lnTo>
                  <a:lnTo>
                    <a:pt x="237" y="598"/>
                  </a:lnTo>
                  <a:lnTo>
                    <a:pt x="141" y="361"/>
                  </a:lnTo>
                  <a:close/>
                </a:path>
              </a:pathLst>
            </a:custGeom>
            <a:solidFill>
              <a:srgbClr val="7E53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8" name="ïṣļîdè">
              <a:extLst>
                <a:ext uri="{FF2B5EF4-FFF2-40B4-BE49-F238E27FC236}">
                  <a16:creationId xmlns:a16="http://schemas.microsoft.com/office/drawing/2014/main" id="{766C2D56-4DA5-FF79-985B-45FA0BD9275B}"/>
                </a:ext>
              </a:extLst>
            </p:cNvPr>
            <p:cNvSpPr/>
            <p:nvPr/>
          </p:nvSpPr>
          <p:spPr bwMode="auto">
            <a:xfrm>
              <a:off x="5249521" y="3438337"/>
              <a:ext cx="793806" cy="976306"/>
            </a:xfrm>
            <a:custGeom>
              <a:avLst/>
              <a:gdLst>
                <a:gd name="T0" fmla="*/ 141 w 535"/>
                <a:gd name="T1" fmla="*/ 361 h 658"/>
                <a:gd name="T2" fmla="*/ 0 w 535"/>
                <a:gd name="T3" fmla="*/ 0 h 658"/>
                <a:gd name="T4" fmla="*/ 371 w 535"/>
                <a:gd name="T5" fmla="*/ 44 h 658"/>
                <a:gd name="T6" fmla="*/ 535 w 535"/>
                <a:gd name="T7" fmla="*/ 658 h 658"/>
                <a:gd name="T8" fmla="*/ 237 w 535"/>
                <a:gd name="T9" fmla="*/ 598 h 658"/>
                <a:gd name="T10" fmla="*/ 141 w 535"/>
                <a:gd name="T11" fmla="*/ 361 h 6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5" h="658">
                  <a:moveTo>
                    <a:pt x="141" y="361"/>
                  </a:moveTo>
                  <a:lnTo>
                    <a:pt x="0" y="0"/>
                  </a:lnTo>
                  <a:lnTo>
                    <a:pt x="371" y="44"/>
                  </a:lnTo>
                  <a:lnTo>
                    <a:pt x="535" y="658"/>
                  </a:lnTo>
                  <a:lnTo>
                    <a:pt x="237" y="598"/>
                  </a:lnTo>
                  <a:lnTo>
                    <a:pt x="141" y="36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9" name="îŝļîde">
              <a:extLst>
                <a:ext uri="{FF2B5EF4-FFF2-40B4-BE49-F238E27FC236}">
                  <a16:creationId xmlns:a16="http://schemas.microsoft.com/office/drawing/2014/main" id="{30F7333A-0CB3-9AB2-8820-CEC280EFA28D}"/>
                </a:ext>
              </a:extLst>
            </p:cNvPr>
            <p:cNvSpPr/>
            <p:nvPr/>
          </p:nvSpPr>
          <p:spPr bwMode="auto">
            <a:xfrm>
              <a:off x="5301453" y="3789985"/>
              <a:ext cx="473316" cy="535633"/>
            </a:xfrm>
            <a:custGeom>
              <a:avLst/>
              <a:gdLst>
                <a:gd name="T0" fmla="*/ 13 w 153"/>
                <a:gd name="T1" fmla="*/ 0 h 174"/>
                <a:gd name="T2" fmla="*/ 153 w 153"/>
                <a:gd name="T3" fmla="*/ 90 h 174"/>
                <a:gd name="T4" fmla="*/ 87 w 153"/>
                <a:gd name="T5" fmla="*/ 174 h 174"/>
                <a:gd name="T6" fmla="*/ 44 w 153"/>
                <a:gd name="T7" fmla="*/ 137 h 174"/>
                <a:gd name="T8" fmla="*/ 13 w 153"/>
                <a:gd name="T9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3" h="174">
                  <a:moveTo>
                    <a:pt x="13" y="0"/>
                  </a:moveTo>
                  <a:cubicBezTo>
                    <a:pt x="13" y="0"/>
                    <a:pt x="78" y="73"/>
                    <a:pt x="153" y="90"/>
                  </a:cubicBezTo>
                  <a:cubicBezTo>
                    <a:pt x="153" y="90"/>
                    <a:pt x="95" y="108"/>
                    <a:pt x="87" y="174"/>
                  </a:cubicBezTo>
                  <a:cubicBezTo>
                    <a:pt x="44" y="137"/>
                    <a:pt x="44" y="137"/>
                    <a:pt x="44" y="137"/>
                  </a:cubicBezTo>
                  <a:cubicBezTo>
                    <a:pt x="44" y="137"/>
                    <a:pt x="0" y="48"/>
                    <a:pt x="13" y="0"/>
                  </a:cubicBezTo>
                </a:path>
              </a:pathLst>
            </a:custGeom>
            <a:solidFill>
              <a:srgbClr val="EDEE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0" name="ïṡ1ïḍe">
              <a:extLst>
                <a:ext uri="{FF2B5EF4-FFF2-40B4-BE49-F238E27FC236}">
                  <a16:creationId xmlns:a16="http://schemas.microsoft.com/office/drawing/2014/main" id="{0541F5BF-A482-91ED-468F-8FB6344DB9D8}"/>
                </a:ext>
              </a:extLst>
            </p:cNvPr>
            <p:cNvSpPr/>
            <p:nvPr/>
          </p:nvSpPr>
          <p:spPr bwMode="auto">
            <a:xfrm>
              <a:off x="6297048" y="4171309"/>
              <a:ext cx="544536" cy="397645"/>
            </a:xfrm>
            <a:custGeom>
              <a:avLst/>
              <a:gdLst>
                <a:gd name="T0" fmla="*/ 127 w 176"/>
                <a:gd name="T1" fmla="*/ 29 h 129"/>
                <a:gd name="T2" fmla="*/ 109 w 176"/>
                <a:gd name="T3" fmla="*/ 60 h 129"/>
                <a:gd name="T4" fmla="*/ 42 w 176"/>
                <a:gd name="T5" fmla="*/ 5 h 129"/>
                <a:gd name="T6" fmla="*/ 0 w 176"/>
                <a:gd name="T7" fmla="*/ 25 h 129"/>
                <a:gd name="T8" fmla="*/ 20 w 176"/>
                <a:gd name="T9" fmla="*/ 29 h 129"/>
                <a:gd name="T10" fmla="*/ 51 w 176"/>
                <a:gd name="T11" fmla="*/ 32 h 129"/>
                <a:gd name="T12" fmla="*/ 9 w 176"/>
                <a:gd name="T13" fmla="*/ 45 h 129"/>
                <a:gd name="T14" fmla="*/ 27 w 176"/>
                <a:gd name="T15" fmla="*/ 56 h 129"/>
                <a:gd name="T16" fmla="*/ 72 w 176"/>
                <a:gd name="T17" fmla="*/ 57 h 129"/>
                <a:gd name="T18" fmla="*/ 65 w 176"/>
                <a:gd name="T19" fmla="*/ 57 h 129"/>
                <a:gd name="T20" fmla="*/ 22 w 176"/>
                <a:gd name="T21" fmla="*/ 62 h 129"/>
                <a:gd name="T22" fmla="*/ 34 w 176"/>
                <a:gd name="T23" fmla="*/ 73 h 129"/>
                <a:gd name="T24" fmla="*/ 74 w 176"/>
                <a:gd name="T25" fmla="*/ 79 h 129"/>
                <a:gd name="T26" fmla="*/ 41 w 176"/>
                <a:gd name="T27" fmla="*/ 83 h 129"/>
                <a:gd name="T28" fmla="*/ 46 w 176"/>
                <a:gd name="T29" fmla="*/ 94 h 129"/>
                <a:gd name="T30" fmla="*/ 60 w 176"/>
                <a:gd name="T31" fmla="*/ 93 h 129"/>
                <a:gd name="T32" fmla="*/ 86 w 176"/>
                <a:gd name="T33" fmla="*/ 94 h 129"/>
                <a:gd name="T34" fmla="*/ 112 w 176"/>
                <a:gd name="T35" fmla="*/ 128 h 129"/>
                <a:gd name="T36" fmla="*/ 176 w 176"/>
                <a:gd name="T37" fmla="*/ 75 h 129"/>
                <a:gd name="T38" fmla="*/ 127 w 176"/>
                <a:gd name="T39" fmla="*/ 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6" h="129">
                  <a:moveTo>
                    <a:pt x="127" y="29"/>
                  </a:moveTo>
                  <a:cubicBezTo>
                    <a:pt x="127" y="29"/>
                    <a:pt x="118" y="45"/>
                    <a:pt x="109" y="60"/>
                  </a:cubicBezTo>
                  <a:cubicBezTo>
                    <a:pt x="109" y="60"/>
                    <a:pt x="75" y="11"/>
                    <a:pt x="42" y="5"/>
                  </a:cubicBezTo>
                  <a:cubicBezTo>
                    <a:pt x="9" y="0"/>
                    <a:pt x="0" y="25"/>
                    <a:pt x="0" y="25"/>
                  </a:cubicBezTo>
                  <a:cubicBezTo>
                    <a:pt x="0" y="25"/>
                    <a:pt x="7" y="35"/>
                    <a:pt x="20" y="29"/>
                  </a:cubicBezTo>
                  <a:cubicBezTo>
                    <a:pt x="32" y="23"/>
                    <a:pt x="44" y="24"/>
                    <a:pt x="51" y="32"/>
                  </a:cubicBezTo>
                  <a:cubicBezTo>
                    <a:pt x="51" y="32"/>
                    <a:pt x="35" y="23"/>
                    <a:pt x="9" y="45"/>
                  </a:cubicBezTo>
                  <a:cubicBezTo>
                    <a:pt x="9" y="45"/>
                    <a:pt x="13" y="60"/>
                    <a:pt x="27" y="56"/>
                  </a:cubicBezTo>
                  <a:cubicBezTo>
                    <a:pt x="41" y="53"/>
                    <a:pt x="70" y="56"/>
                    <a:pt x="72" y="57"/>
                  </a:cubicBezTo>
                  <a:cubicBezTo>
                    <a:pt x="72" y="57"/>
                    <a:pt x="69" y="57"/>
                    <a:pt x="65" y="57"/>
                  </a:cubicBezTo>
                  <a:cubicBezTo>
                    <a:pt x="52" y="57"/>
                    <a:pt x="24" y="56"/>
                    <a:pt x="22" y="62"/>
                  </a:cubicBezTo>
                  <a:cubicBezTo>
                    <a:pt x="18" y="70"/>
                    <a:pt x="25" y="74"/>
                    <a:pt x="34" y="73"/>
                  </a:cubicBezTo>
                  <a:cubicBezTo>
                    <a:pt x="43" y="73"/>
                    <a:pt x="74" y="79"/>
                    <a:pt x="74" y="79"/>
                  </a:cubicBezTo>
                  <a:cubicBezTo>
                    <a:pt x="74" y="79"/>
                    <a:pt x="42" y="80"/>
                    <a:pt x="41" y="83"/>
                  </a:cubicBezTo>
                  <a:cubicBezTo>
                    <a:pt x="40" y="85"/>
                    <a:pt x="40" y="93"/>
                    <a:pt x="46" y="94"/>
                  </a:cubicBezTo>
                  <a:cubicBezTo>
                    <a:pt x="49" y="94"/>
                    <a:pt x="54" y="93"/>
                    <a:pt x="60" y="93"/>
                  </a:cubicBezTo>
                  <a:cubicBezTo>
                    <a:pt x="70" y="92"/>
                    <a:pt x="83" y="91"/>
                    <a:pt x="86" y="94"/>
                  </a:cubicBezTo>
                  <a:cubicBezTo>
                    <a:pt x="91" y="99"/>
                    <a:pt x="97" y="129"/>
                    <a:pt x="112" y="128"/>
                  </a:cubicBezTo>
                  <a:cubicBezTo>
                    <a:pt x="127" y="127"/>
                    <a:pt x="176" y="75"/>
                    <a:pt x="176" y="75"/>
                  </a:cubicBezTo>
                  <a:cubicBezTo>
                    <a:pt x="176" y="75"/>
                    <a:pt x="168" y="51"/>
                    <a:pt x="127" y="29"/>
                  </a:cubicBezTo>
                </a:path>
              </a:pathLst>
            </a:custGeom>
            <a:solidFill>
              <a:srgbClr val="FED5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1" name="ïṣlíḑê">
              <a:extLst>
                <a:ext uri="{FF2B5EF4-FFF2-40B4-BE49-F238E27FC236}">
                  <a16:creationId xmlns:a16="http://schemas.microsoft.com/office/drawing/2014/main" id="{06EC55E8-EA94-72DB-77AA-B6D68FF75E53}"/>
                </a:ext>
              </a:extLst>
            </p:cNvPr>
            <p:cNvSpPr/>
            <p:nvPr/>
          </p:nvSpPr>
          <p:spPr bwMode="auto">
            <a:xfrm>
              <a:off x="6384589" y="3478398"/>
              <a:ext cx="185469" cy="45996"/>
            </a:xfrm>
            <a:custGeom>
              <a:avLst/>
              <a:gdLst>
                <a:gd name="T0" fmla="*/ 10 w 125"/>
                <a:gd name="T1" fmla="*/ 0 h 31"/>
                <a:gd name="T2" fmla="*/ 125 w 125"/>
                <a:gd name="T3" fmla="*/ 4 h 31"/>
                <a:gd name="T4" fmla="*/ 125 w 125"/>
                <a:gd name="T5" fmla="*/ 31 h 31"/>
                <a:gd name="T6" fmla="*/ 0 w 125"/>
                <a:gd name="T7" fmla="*/ 27 h 31"/>
                <a:gd name="T8" fmla="*/ 10 w 125"/>
                <a:gd name="T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31">
                  <a:moveTo>
                    <a:pt x="10" y="0"/>
                  </a:moveTo>
                  <a:lnTo>
                    <a:pt x="125" y="4"/>
                  </a:lnTo>
                  <a:lnTo>
                    <a:pt x="125" y="31"/>
                  </a:lnTo>
                  <a:lnTo>
                    <a:pt x="0" y="27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D7D8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2" name="ïṩļíḓé">
              <a:extLst>
                <a:ext uri="{FF2B5EF4-FFF2-40B4-BE49-F238E27FC236}">
                  <a16:creationId xmlns:a16="http://schemas.microsoft.com/office/drawing/2014/main" id="{82766726-7416-3111-0EA0-94DA36484AF8}"/>
                </a:ext>
              </a:extLst>
            </p:cNvPr>
            <p:cNvSpPr/>
            <p:nvPr/>
          </p:nvSpPr>
          <p:spPr bwMode="auto">
            <a:xfrm>
              <a:off x="6541867" y="2933863"/>
              <a:ext cx="197339" cy="436222"/>
            </a:xfrm>
            <a:custGeom>
              <a:avLst/>
              <a:gdLst>
                <a:gd name="T0" fmla="*/ 21 w 64"/>
                <a:gd name="T1" fmla="*/ 130 h 142"/>
                <a:gd name="T2" fmla="*/ 0 w 64"/>
                <a:gd name="T3" fmla="*/ 63 h 142"/>
                <a:gd name="T4" fmla="*/ 21 w 64"/>
                <a:gd name="T5" fmla="*/ 96 h 142"/>
                <a:gd name="T6" fmla="*/ 64 w 64"/>
                <a:gd name="T7" fmla="*/ 0 h 142"/>
                <a:gd name="T8" fmla="*/ 29 w 64"/>
                <a:gd name="T9" fmla="*/ 105 h 142"/>
                <a:gd name="T10" fmla="*/ 64 w 64"/>
                <a:gd name="T11" fmla="*/ 77 h 142"/>
                <a:gd name="T12" fmla="*/ 24 w 64"/>
                <a:gd name="T13" fmla="*/ 142 h 142"/>
                <a:gd name="T14" fmla="*/ 21 w 64"/>
                <a:gd name="T15" fmla="*/ 130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" h="142">
                  <a:moveTo>
                    <a:pt x="21" y="130"/>
                  </a:moveTo>
                  <a:cubicBezTo>
                    <a:pt x="21" y="130"/>
                    <a:pt x="6" y="79"/>
                    <a:pt x="0" y="63"/>
                  </a:cubicBezTo>
                  <a:cubicBezTo>
                    <a:pt x="0" y="63"/>
                    <a:pt x="18" y="81"/>
                    <a:pt x="21" y="96"/>
                  </a:cubicBezTo>
                  <a:cubicBezTo>
                    <a:pt x="21" y="96"/>
                    <a:pt x="48" y="22"/>
                    <a:pt x="64" y="0"/>
                  </a:cubicBezTo>
                  <a:cubicBezTo>
                    <a:pt x="64" y="0"/>
                    <a:pt x="36" y="64"/>
                    <a:pt x="29" y="105"/>
                  </a:cubicBezTo>
                  <a:cubicBezTo>
                    <a:pt x="29" y="105"/>
                    <a:pt x="62" y="81"/>
                    <a:pt x="64" y="77"/>
                  </a:cubicBezTo>
                  <a:cubicBezTo>
                    <a:pt x="64" y="77"/>
                    <a:pt x="25" y="129"/>
                    <a:pt x="24" y="142"/>
                  </a:cubicBezTo>
                  <a:lnTo>
                    <a:pt x="21" y="130"/>
                  </a:lnTo>
                  <a:close/>
                </a:path>
              </a:pathLst>
            </a:custGeom>
            <a:solidFill>
              <a:srgbClr val="D7D8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3" name="îŝļíḓè">
              <a:extLst>
                <a:ext uri="{FF2B5EF4-FFF2-40B4-BE49-F238E27FC236}">
                  <a16:creationId xmlns:a16="http://schemas.microsoft.com/office/drawing/2014/main" id="{C0FE4B02-9224-EB0C-DCCF-8E3D2F312CCF}"/>
                </a:ext>
              </a:extLst>
            </p:cNvPr>
            <p:cNvSpPr/>
            <p:nvPr/>
          </p:nvSpPr>
          <p:spPr bwMode="auto">
            <a:xfrm>
              <a:off x="5391961" y="2933863"/>
              <a:ext cx="166180" cy="446608"/>
            </a:xfrm>
            <a:custGeom>
              <a:avLst/>
              <a:gdLst>
                <a:gd name="T0" fmla="*/ 34 w 54"/>
                <a:gd name="T1" fmla="*/ 145 h 145"/>
                <a:gd name="T2" fmla="*/ 52 w 54"/>
                <a:gd name="T3" fmla="*/ 71 h 145"/>
                <a:gd name="T4" fmla="*/ 53 w 54"/>
                <a:gd name="T5" fmla="*/ 68 h 145"/>
                <a:gd name="T6" fmla="*/ 40 w 54"/>
                <a:gd name="T7" fmla="*/ 99 h 145"/>
                <a:gd name="T8" fmla="*/ 0 w 54"/>
                <a:gd name="T9" fmla="*/ 0 h 145"/>
                <a:gd name="T10" fmla="*/ 27 w 54"/>
                <a:gd name="T11" fmla="*/ 98 h 145"/>
                <a:gd name="T12" fmla="*/ 7 w 54"/>
                <a:gd name="T13" fmla="*/ 71 h 145"/>
                <a:gd name="T14" fmla="*/ 34 w 54"/>
                <a:gd name="T15" fmla="*/ 145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" h="145">
                  <a:moveTo>
                    <a:pt x="34" y="145"/>
                  </a:moveTo>
                  <a:cubicBezTo>
                    <a:pt x="34" y="145"/>
                    <a:pt x="50" y="87"/>
                    <a:pt x="52" y="71"/>
                  </a:cubicBezTo>
                  <a:cubicBezTo>
                    <a:pt x="54" y="56"/>
                    <a:pt x="53" y="68"/>
                    <a:pt x="53" y="68"/>
                  </a:cubicBezTo>
                  <a:cubicBezTo>
                    <a:pt x="53" y="68"/>
                    <a:pt x="48" y="74"/>
                    <a:pt x="40" y="99"/>
                  </a:cubicBezTo>
                  <a:cubicBezTo>
                    <a:pt x="40" y="99"/>
                    <a:pt x="17" y="24"/>
                    <a:pt x="0" y="0"/>
                  </a:cubicBezTo>
                  <a:cubicBezTo>
                    <a:pt x="0" y="0"/>
                    <a:pt x="27" y="64"/>
                    <a:pt x="27" y="98"/>
                  </a:cubicBezTo>
                  <a:cubicBezTo>
                    <a:pt x="27" y="98"/>
                    <a:pt x="17" y="80"/>
                    <a:pt x="7" y="71"/>
                  </a:cubicBezTo>
                  <a:cubicBezTo>
                    <a:pt x="7" y="71"/>
                    <a:pt x="31" y="123"/>
                    <a:pt x="34" y="145"/>
                  </a:cubicBezTo>
                  <a:close/>
                </a:path>
              </a:pathLst>
            </a:custGeom>
            <a:solidFill>
              <a:srgbClr val="D7D8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4" name="ísḷîḋé">
              <a:extLst>
                <a:ext uri="{FF2B5EF4-FFF2-40B4-BE49-F238E27FC236}">
                  <a16:creationId xmlns:a16="http://schemas.microsoft.com/office/drawing/2014/main" id="{6293665D-3C52-3828-5A1D-1525077FF73F}"/>
                </a:ext>
              </a:extLst>
            </p:cNvPr>
            <p:cNvSpPr/>
            <p:nvPr/>
          </p:nvSpPr>
          <p:spPr bwMode="auto">
            <a:xfrm>
              <a:off x="5209460" y="3749924"/>
              <a:ext cx="172115" cy="100895"/>
            </a:xfrm>
            <a:custGeom>
              <a:avLst/>
              <a:gdLst>
                <a:gd name="T0" fmla="*/ 56 w 56"/>
                <a:gd name="T1" fmla="*/ 27 h 33"/>
                <a:gd name="T2" fmla="*/ 0 w 56"/>
                <a:gd name="T3" fmla="*/ 33 h 33"/>
                <a:gd name="T4" fmla="*/ 56 w 56"/>
                <a:gd name="T5" fmla="*/ 27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6" h="33">
                  <a:moveTo>
                    <a:pt x="56" y="27"/>
                  </a:moveTo>
                  <a:cubicBezTo>
                    <a:pt x="56" y="27"/>
                    <a:pt x="28" y="17"/>
                    <a:pt x="0" y="33"/>
                  </a:cubicBezTo>
                  <a:cubicBezTo>
                    <a:pt x="0" y="33"/>
                    <a:pt x="28" y="0"/>
                    <a:pt x="56" y="27"/>
                  </a:cubicBezTo>
                  <a:close/>
                </a:path>
              </a:pathLst>
            </a:custGeom>
            <a:solidFill>
              <a:srgbClr val="D7D8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5" name="ïSlídè">
              <a:extLst>
                <a:ext uri="{FF2B5EF4-FFF2-40B4-BE49-F238E27FC236}">
                  <a16:creationId xmlns:a16="http://schemas.microsoft.com/office/drawing/2014/main" id="{EA5890E2-D127-F78B-99DC-EF539BF80A05}"/>
                </a:ext>
              </a:extLst>
            </p:cNvPr>
            <p:cNvSpPr/>
            <p:nvPr/>
          </p:nvSpPr>
          <p:spPr bwMode="auto">
            <a:xfrm>
              <a:off x="6869775" y="3653480"/>
              <a:ext cx="172115" cy="102379"/>
            </a:xfrm>
            <a:custGeom>
              <a:avLst/>
              <a:gdLst>
                <a:gd name="T0" fmla="*/ 56 w 56"/>
                <a:gd name="T1" fmla="*/ 26 h 33"/>
                <a:gd name="T2" fmla="*/ 0 w 56"/>
                <a:gd name="T3" fmla="*/ 33 h 33"/>
                <a:gd name="T4" fmla="*/ 56 w 56"/>
                <a:gd name="T5" fmla="*/ 26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6" h="33">
                  <a:moveTo>
                    <a:pt x="56" y="26"/>
                  </a:moveTo>
                  <a:cubicBezTo>
                    <a:pt x="56" y="26"/>
                    <a:pt x="28" y="16"/>
                    <a:pt x="0" y="33"/>
                  </a:cubicBezTo>
                  <a:cubicBezTo>
                    <a:pt x="0" y="33"/>
                    <a:pt x="28" y="0"/>
                    <a:pt x="56" y="26"/>
                  </a:cubicBezTo>
                  <a:close/>
                </a:path>
              </a:pathLst>
            </a:custGeom>
            <a:solidFill>
              <a:srgbClr val="D7D8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6" name="ïṧļïďè">
              <a:extLst>
                <a:ext uri="{FF2B5EF4-FFF2-40B4-BE49-F238E27FC236}">
                  <a16:creationId xmlns:a16="http://schemas.microsoft.com/office/drawing/2014/main" id="{C66DA403-8EC6-277E-DF13-01172C2BB1B6}"/>
                </a:ext>
              </a:extLst>
            </p:cNvPr>
            <p:cNvSpPr/>
            <p:nvPr/>
          </p:nvSpPr>
          <p:spPr bwMode="auto">
            <a:xfrm>
              <a:off x="5307388" y="3755859"/>
              <a:ext cx="74187" cy="77155"/>
            </a:xfrm>
            <a:custGeom>
              <a:avLst/>
              <a:gdLst>
                <a:gd name="T0" fmla="*/ 24 w 24"/>
                <a:gd name="T1" fmla="*/ 25 h 25"/>
                <a:gd name="T2" fmla="*/ 0 w 24"/>
                <a:gd name="T3" fmla="*/ 0 h 25"/>
                <a:gd name="T4" fmla="*/ 24 w 24"/>
                <a:gd name="T5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" h="25">
                  <a:moveTo>
                    <a:pt x="24" y="25"/>
                  </a:moveTo>
                  <a:cubicBezTo>
                    <a:pt x="24" y="25"/>
                    <a:pt x="13" y="8"/>
                    <a:pt x="0" y="0"/>
                  </a:cubicBezTo>
                  <a:cubicBezTo>
                    <a:pt x="0" y="0"/>
                    <a:pt x="24" y="1"/>
                    <a:pt x="24" y="25"/>
                  </a:cubicBezTo>
                  <a:close/>
                </a:path>
              </a:pathLst>
            </a:custGeom>
            <a:solidFill>
              <a:srgbClr val="D7D8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7" name="iṣ1ïḓé">
              <a:extLst>
                <a:ext uri="{FF2B5EF4-FFF2-40B4-BE49-F238E27FC236}">
                  <a16:creationId xmlns:a16="http://schemas.microsoft.com/office/drawing/2014/main" id="{6C577EBA-D305-9A40-1562-70851CC6974E}"/>
                </a:ext>
              </a:extLst>
            </p:cNvPr>
            <p:cNvSpPr/>
            <p:nvPr/>
          </p:nvSpPr>
          <p:spPr bwMode="auto">
            <a:xfrm>
              <a:off x="6869775" y="3666834"/>
              <a:ext cx="83090" cy="74187"/>
            </a:xfrm>
            <a:custGeom>
              <a:avLst/>
              <a:gdLst>
                <a:gd name="T0" fmla="*/ 27 w 27"/>
                <a:gd name="T1" fmla="*/ 3 h 24"/>
                <a:gd name="T2" fmla="*/ 0 w 27"/>
                <a:gd name="T3" fmla="*/ 24 h 24"/>
                <a:gd name="T4" fmla="*/ 27 w 27"/>
                <a:gd name="T5" fmla="*/ 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" h="24">
                  <a:moveTo>
                    <a:pt x="27" y="3"/>
                  </a:moveTo>
                  <a:cubicBezTo>
                    <a:pt x="27" y="3"/>
                    <a:pt x="9" y="12"/>
                    <a:pt x="0" y="24"/>
                  </a:cubicBezTo>
                  <a:cubicBezTo>
                    <a:pt x="0" y="24"/>
                    <a:pt x="4" y="0"/>
                    <a:pt x="27" y="3"/>
                  </a:cubicBezTo>
                  <a:close/>
                </a:path>
              </a:pathLst>
            </a:custGeom>
            <a:solidFill>
              <a:srgbClr val="D7D8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8" name="ïsḻïdè">
              <a:extLst>
                <a:ext uri="{FF2B5EF4-FFF2-40B4-BE49-F238E27FC236}">
                  <a16:creationId xmlns:a16="http://schemas.microsoft.com/office/drawing/2014/main" id="{0688CD22-542D-243E-8E7F-5027FB957212}"/>
                </a:ext>
              </a:extLst>
            </p:cNvPr>
            <p:cNvSpPr/>
            <p:nvPr/>
          </p:nvSpPr>
          <p:spPr bwMode="auto">
            <a:xfrm>
              <a:off x="6613086" y="4202467"/>
              <a:ext cx="287847" cy="305652"/>
            </a:xfrm>
            <a:custGeom>
              <a:avLst/>
              <a:gdLst>
                <a:gd name="T0" fmla="*/ 5 w 93"/>
                <a:gd name="T1" fmla="*/ 0 h 99"/>
                <a:gd name="T2" fmla="*/ 93 w 93"/>
                <a:gd name="T3" fmla="*/ 81 h 99"/>
                <a:gd name="T4" fmla="*/ 83 w 93"/>
                <a:gd name="T5" fmla="*/ 99 h 99"/>
                <a:gd name="T6" fmla="*/ 0 w 93"/>
                <a:gd name="T7" fmla="*/ 10 h 99"/>
                <a:gd name="T8" fmla="*/ 5 w 93"/>
                <a:gd name="T9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3" h="99">
                  <a:moveTo>
                    <a:pt x="5" y="0"/>
                  </a:moveTo>
                  <a:cubicBezTo>
                    <a:pt x="5" y="0"/>
                    <a:pt x="76" y="8"/>
                    <a:pt x="93" y="81"/>
                  </a:cubicBezTo>
                  <a:cubicBezTo>
                    <a:pt x="83" y="99"/>
                    <a:pt x="83" y="99"/>
                    <a:pt x="83" y="99"/>
                  </a:cubicBezTo>
                  <a:cubicBezTo>
                    <a:pt x="83" y="99"/>
                    <a:pt x="82" y="34"/>
                    <a:pt x="0" y="10"/>
                  </a:cubicBezTo>
                  <a:cubicBezTo>
                    <a:pt x="5" y="0"/>
                    <a:pt x="5" y="0"/>
                    <a:pt x="5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9" name="íśḷîḍe">
              <a:extLst>
                <a:ext uri="{FF2B5EF4-FFF2-40B4-BE49-F238E27FC236}">
                  <a16:creationId xmlns:a16="http://schemas.microsoft.com/office/drawing/2014/main" id="{1D7D55A4-CA1D-AA9D-7385-1CC8E1687084}"/>
                </a:ext>
              </a:extLst>
            </p:cNvPr>
            <p:cNvSpPr/>
            <p:nvPr/>
          </p:nvSpPr>
          <p:spPr bwMode="auto">
            <a:xfrm>
              <a:off x="6681339" y="4264785"/>
              <a:ext cx="157277" cy="181017"/>
            </a:xfrm>
            <a:custGeom>
              <a:avLst/>
              <a:gdLst>
                <a:gd name="T0" fmla="*/ 39 w 51"/>
                <a:gd name="T1" fmla="*/ 59 h 59"/>
                <a:gd name="T2" fmla="*/ 39 w 51"/>
                <a:gd name="T3" fmla="*/ 59 h 59"/>
                <a:gd name="T4" fmla="*/ 39 w 51"/>
                <a:gd name="T5" fmla="*/ 59 h 59"/>
                <a:gd name="T6" fmla="*/ 39 w 51"/>
                <a:gd name="T7" fmla="*/ 59 h 59"/>
                <a:gd name="T8" fmla="*/ 51 w 51"/>
                <a:gd name="T9" fmla="*/ 46 h 59"/>
                <a:gd name="T10" fmla="*/ 51 w 51"/>
                <a:gd name="T11" fmla="*/ 46 h 59"/>
                <a:gd name="T12" fmla="*/ 51 w 51"/>
                <a:gd name="T13" fmla="*/ 46 h 59"/>
                <a:gd name="T14" fmla="*/ 51 w 51"/>
                <a:gd name="T15" fmla="*/ 46 h 59"/>
                <a:gd name="T16" fmla="*/ 3 w 51"/>
                <a:gd name="T17" fmla="*/ 0 h 59"/>
                <a:gd name="T18" fmla="*/ 0 w 51"/>
                <a:gd name="T19" fmla="*/ 5 h 59"/>
                <a:gd name="T20" fmla="*/ 0 w 51"/>
                <a:gd name="T21" fmla="*/ 5 h 59"/>
                <a:gd name="T22" fmla="*/ 3 w 51"/>
                <a:gd name="T23" fmla="*/ 0 h 59"/>
                <a:gd name="T24" fmla="*/ 3 w 51"/>
                <a:gd name="T25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1" h="59">
                  <a:moveTo>
                    <a:pt x="39" y="59"/>
                  </a:moveTo>
                  <a:cubicBezTo>
                    <a:pt x="39" y="59"/>
                    <a:pt x="39" y="59"/>
                    <a:pt x="39" y="59"/>
                  </a:cubicBezTo>
                  <a:cubicBezTo>
                    <a:pt x="39" y="59"/>
                    <a:pt x="39" y="59"/>
                    <a:pt x="39" y="59"/>
                  </a:cubicBezTo>
                  <a:cubicBezTo>
                    <a:pt x="39" y="59"/>
                    <a:pt x="39" y="59"/>
                    <a:pt x="39" y="59"/>
                  </a:cubicBezTo>
                  <a:moveTo>
                    <a:pt x="51" y="46"/>
                  </a:moveTo>
                  <a:cubicBezTo>
                    <a:pt x="51" y="46"/>
                    <a:pt x="51" y="46"/>
                    <a:pt x="51" y="46"/>
                  </a:cubicBezTo>
                  <a:cubicBezTo>
                    <a:pt x="51" y="46"/>
                    <a:pt x="51" y="46"/>
                    <a:pt x="51" y="46"/>
                  </a:cubicBezTo>
                  <a:cubicBezTo>
                    <a:pt x="51" y="46"/>
                    <a:pt x="51" y="46"/>
                    <a:pt x="51" y="46"/>
                  </a:cubicBezTo>
                  <a:moveTo>
                    <a:pt x="3" y="0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" y="2"/>
                    <a:pt x="2" y="1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solidFill>
              <a:srgbClr val="F0C5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0" name="íṡľîḍé">
              <a:extLst>
                <a:ext uri="{FF2B5EF4-FFF2-40B4-BE49-F238E27FC236}">
                  <a16:creationId xmlns:a16="http://schemas.microsoft.com/office/drawing/2014/main" id="{2DA58DBC-DB53-8138-453D-4BEEF57B33D6}"/>
                </a:ext>
              </a:extLst>
            </p:cNvPr>
            <p:cNvSpPr/>
            <p:nvPr/>
          </p:nvSpPr>
          <p:spPr bwMode="auto">
            <a:xfrm>
              <a:off x="6681339" y="4264785"/>
              <a:ext cx="157277" cy="181017"/>
            </a:xfrm>
            <a:custGeom>
              <a:avLst/>
              <a:gdLst>
                <a:gd name="T0" fmla="*/ 3 w 51"/>
                <a:gd name="T1" fmla="*/ 0 h 59"/>
                <a:gd name="T2" fmla="*/ 0 w 51"/>
                <a:gd name="T3" fmla="*/ 5 h 59"/>
                <a:gd name="T4" fmla="*/ 39 w 51"/>
                <a:gd name="T5" fmla="*/ 59 h 59"/>
                <a:gd name="T6" fmla="*/ 39 w 51"/>
                <a:gd name="T7" fmla="*/ 59 h 59"/>
                <a:gd name="T8" fmla="*/ 51 w 51"/>
                <a:gd name="T9" fmla="*/ 46 h 59"/>
                <a:gd name="T10" fmla="*/ 51 w 51"/>
                <a:gd name="T11" fmla="*/ 46 h 59"/>
                <a:gd name="T12" fmla="*/ 20 w 51"/>
                <a:gd name="T13" fmla="*/ 10 h 59"/>
                <a:gd name="T14" fmla="*/ 3 w 51"/>
                <a:gd name="T15" fmla="*/ 0 h 59"/>
                <a:gd name="T16" fmla="*/ 3 w 51"/>
                <a:gd name="T1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1" h="59">
                  <a:moveTo>
                    <a:pt x="3" y="0"/>
                  </a:moveTo>
                  <a:cubicBezTo>
                    <a:pt x="2" y="1"/>
                    <a:pt x="1" y="2"/>
                    <a:pt x="0" y="5"/>
                  </a:cubicBezTo>
                  <a:cubicBezTo>
                    <a:pt x="0" y="5"/>
                    <a:pt x="34" y="24"/>
                    <a:pt x="39" y="59"/>
                  </a:cubicBezTo>
                  <a:cubicBezTo>
                    <a:pt x="39" y="59"/>
                    <a:pt x="39" y="59"/>
                    <a:pt x="39" y="59"/>
                  </a:cubicBezTo>
                  <a:cubicBezTo>
                    <a:pt x="51" y="46"/>
                    <a:pt x="51" y="46"/>
                    <a:pt x="51" y="46"/>
                  </a:cubicBezTo>
                  <a:cubicBezTo>
                    <a:pt x="51" y="46"/>
                    <a:pt x="51" y="46"/>
                    <a:pt x="51" y="46"/>
                  </a:cubicBezTo>
                  <a:cubicBezTo>
                    <a:pt x="51" y="46"/>
                    <a:pt x="42" y="26"/>
                    <a:pt x="20" y="10"/>
                  </a:cubicBezTo>
                  <a:cubicBezTo>
                    <a:pt x="15" y="7"/>
                    <a:pt x="9" y="3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solidFill>
              <a:srgbClr val="FCC4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1" name="íṣľiḑê">
              <a:extLst>
                <a:ext uri="{FF2B5EF4-FFF2-40B4-BE49-F238E27FC236}">
                  <a16:creationId xmlns:a16="http://schemas.microsoft.com/office/drawing/2014/main" id="{C7CACB54-5787-4BD5-1E0A-34618148B06F}"/>
                </a:ext>
              </a:extLst>
            </p:cNvPr>
            <p:cNvSpPr/>
            <p:nvPr/>
          </p:nvSpPr>
          <p:spPr bwMode="auto">
            <a:xfrm>
              <a:off x="6690241" y="4264785"/>
              <a:ext cx="51931" cy="29675"/>
            </a:xfrm>
            <a:custGeom>
              <a:avLst/>
              <a:gdLst>
                <a:gd name="T0" fmla="*/ 0 w 17"/>
                <a:gd name="T1" fmla="*/ 0 h 10"/>
                <a:gd name="T2" fmla="*/ 17 w 17"/>
                <a:gd name="T3" fmla="*/ 10 h 10"/>
                <a:gd name="T4" fmla="*/ 0 w 17"/>
                <a:gd name="T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10">
                  <a:moveTo>
                    <a:pt x="0" y="0"/>
                  </a:moveTo>
                  <a:cubicBezTo>
                    <a:pt x="6" y="3"/>
                    <a:pt x="12" y="7"/>
                    <a:pt x="17" y="10"/>
                  </a:cubicBezTo>
                  <a:cubicBezTo>
                    <a:pt x="12" y="6"/>
                    <a:pt x="6" y="3"/>
                    <a:pt x="0" y="0"/>
                  </a:cubicBezTo>
                </a:path>
              </a:pathLst>
            </a:custGeom>
            <a:solidFill>
              <a:srgbClr val="FCD1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2" name="išḷiḍe">
              <a:extLst>
                <a:ext uri="{FF2B5EF4-FFF2-40B4-BE49-F238E27FC236}">
                  <a16:creationId xmlns:a16="http://schemas.microsoft.com/office/drawing/2014/main" id="{9CAEC142-DA8B-4150-111B-213E314A686D}"/>
                </a:ext>
              </a:extLst>
            </p:cNvPr>
            <p:cNvSpPr/>
            <p:nvPr/>
          </p:nvSpPr>
          <p:spPr bwMode="auto">
            <a:xfrm>
              <a:off x="5437957" y="5055623"/>
              <a:ext cx="456995" cy="259656"/>
            </a:xfrm>
            <a:custGeom>
              <a:avLst/>
              <a:gdLst>
                <a:gd name="T0" fmla="*/ 1 w 148"/>
                <a:gd name="T1" fmla="*/ 0 h 84"/>
                <a:gd name="T2" fmla="*/ 0 w 148"/>
                <a:gd name="T3" fmla="*/ 11 h 84"/>
                <a:gd name="T4" fmla="*/ 148 w 148"/>
                <a:gd name="T5" fmla="*/ 84 h 84"/>
                <a:gd name="T6" fmla="*/ 148 w 148"/>
                <a:gd name="T7" fmla="*/ 65 h 84"/>
                <a:gd name="T8" fmla="*/ 146 w 148"/>
                <a:gd name="T9" fmla="*/ 64 h 84"/>
                <a:gd name="T10" fmla="*/ 74 w 148"/>
                <a:gd name="T11" fmla="*/ 37 h 84"/>
                <a:gd name="T12" fmla="*/ 2 w 148"/>
                <a:gd name="T13" fmla="*/ 0 h 84"/>
                <a:gd name="T14" fmla="*/ 1 w 148"/>
                <a:gd name="T15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8" h="84">
                  <a:moveTo>
                    <a:pt x="1" y="0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0" y="11"/>
                    <a:pt x="86" y="77"/>
                    <a:pt x="148" y="84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65"/>
                    <a:pt x="148" y="65"/>
                    <a:pt x="146" y="64"/>
                  </a:cubicBezTo>
                  <a:cubicBezTo>
                    <a:pt x="122" y="57"/>
                    <a:pt x="97" y="47"/>
                    <a:pt x="74" y="37"/>
                  </a:cubicBezTo>
                  <a:cubicBezTo>
                    <a:pt x="53" y="27"/>
                    <a:pt x="28" y="15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3959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3" name="íŝľiḓe">
              <a:extLst>
                <a:ext uri="{FF2B5EF4-FFF2-40B4-BE49-F238E27FC236}">
                  <a16:creationId xmlns:a16="http://schemas.microsoft.com/office/drawing/2014/main" id="{E02C6838-FE9C-0C7B-9B4A-B47604B329C7}"/>
                </a:ext>
              </a:extLst>
            </p:cNvPr>
            <p:cNvSpPr/>
            <p:nvPr/>
          </p:nvSpPr>
          <p:spPr bwMode="auto">
            <a:xfrm>
              <a:off x="5440925" y="5055623"/>
              <a:ext cx="448092" cy="197339"/>
            </a:xfrm>
            <a:custGeom>
              <a:avLst/>
              <a:gdLst>
                <a:gd name="T0" fmla="*/ 73 w 145"/>
                <a:gd name="T1" fmla="*/ 37 h 64"/>
                <a:gd name="T2" fmla="*/ 145 w 145"/>
                <a:gd name="T3" fmla="*/ 64 h 64"/>
                <a:gd name="T4" fmla="*/ 73 w 145"/>
                <a:gd name="T5" fmla="*/ 37 h 64"/>
                <a:gd name="T6" fmla="*/ 0 w 145"/>
                <a:gd name="T7" fmla="*/ 0 h 64"/>
                <a:gd name="T8" fmla="*/ 0 w 145"/>
                <a:gd name="T9" fmla="*/ 0 h 64"/>
                <a:gd name="T10" fmla="*/ 1 w 145"/>
                <a:gd name="T11" fmla="*/ 0 h 64"/>
                <a:gd name="T12" fmla="*/ 0 w 145"/>
                <a:gd name="T13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5" h="64">
                  <a:moveTo>
                    <a:pt x="73" y="37"/>
                  </a:moveTo>
                  <a:cubicBezTo>
                    <a:pt x="96" y="47"/>
                    <a:pt x="121" y="57"/>
                    <a:pt x="145" y="64"/>
                  </a:cubicBezTo>
                  <a:cubicBezTo>
                    <a:pt x="139" y="62"/>
                    <a:pt x="111" y="54"/>
                    <a:pt x="73" y="37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9CA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" name="îš1ïďé">
              <a:extLst>
                <a:ext uri="{FF2B5EF4-FFF2-40B4-BE49-F238E27FC236}">
                  <a16:creationId xmlns:a16="http://schemas.microsoft.com/office/drawing/2014/main" id="{BB60CD86-7B16-DAE8-5C2D-D3B024E89E22}"/>
                </a:ext>
              </a:extLst>
            </p:cNvPr>
            <p:cNvSpPr/>
            <p:nvPr/>
          </p:nvSpPr>
          <p:spPr bwMode="auto">
            <a:xfrm>
              <a:off x="6009201" y="2092577"/>
              <a:ext cx="96444" cy="132054"/>
            </a:xfrm>
            <a:custGeom>
              <a:avLst/>
              <a:gdLst>
                <a:gd name="T0" fmla="*/ 0 w 31"/>
                <a:gd name="T1" fmla="*/ 43 h 43"/>
                <a:gd name="T2" fmla="*/ 31 w 31"/>
                <a:gd name="T3" fmla="*/ 43 h 43"/>
                <a:gd name="T4" fmla="*/ 0 w 31"/>
                <a:gd name="T5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43">
                  <a:moveTo>
                    <a:pt x="0" y="43"/>
                  </a:moveTo>
                  <a:cubicBezTo>
                    <a:pt x="0" y="43"/>
                    <a:pt x="13" y="0"/>
                    <a:pt x="31" y="43"/>
                  </a:cubicBezTo>
                  <a:cubicBezTo>
                    <a:pt x="31" y="43"/>
                    <a:pt x="13" y="21"/>
                    <a:pt x="0" y="43"/>
                  </a:cubicBezTo>
                  <a:close/>
                </a:path>
              </a:pathLst>
            </a:custGeom>
            <a:solidFill>
              <a:srgbClr val="F8A4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5" name="î$líḍé">
              <a:extLst>
                <a:ext uri="{FF2B5EF4-FFF2-40B4-BE49-F238E27FC236}">
                  <a16:creationId xmlns:a16="http://schemas.microsoft.com/office/drawing/2014/main" id="{662AC063-1CD8-2C7C-B0D4-462B4262E26B}"/>
                </a:ext>
              </a:extLst>
            </p:cNvPr>
            <p:cNvSpPr/>
            <p:nvPr/>
          </p:nvSpPr>
          <p:spPr bwMode="auto">
            <a:xfrm>
              <a:off x="6179832" y="1870015"/>
              <a:ext cx="182501" cy="111281"/>
            </a:xfrm>
            <a:custGeom>
              <a:avLst/>
              <a:gdLst>
                <a:gd name="T0" fmla="*/ 58 w 59"/>
                <a:gd name="T1" fmla="*/ 36 h 36"/>
                <a:gd name="T2" fmla="*/ 57 w 59"/>
                <a:gd name="T3" fmla="*/ 33 h 36"/>
                <a:gd name="T4" fmla="*/ 54 w 59"/>
                <a:gd name="T5" fmla="*/ 26 h 36"/>
                <a:gd name="T6" fmla="*/ 51 w 59"/>
                <a:gd name="T7" fmla="*/ 22 h 36"/>
                <a:gd name="T8" fmla="*/ 46 w 59"/>
                <a:gd name="T9" fmla="*/ 18 h 36"/>
                <a:gd name="T10" fmla="*/ 41 w 59"/>
                <a:gd name="T11" fmla="*/ 14 h 36"/>
                <a:gd name="T12" fmla="*/ 36 w 59"/>
                <a:gd name="T13" fmla="*/ 11 h 36"/>
                <a:gd name="T14" fmla="*/ 30 w 59"/>
                <a:gd name="T15" fmla="*/ 10 h 36"/>
                <a:gd name="T16" fmla="*/ 23 w 59"/>
                <a:gd name="T17" fmla="*/ 9 h 36"/>
                <a:gd name="T18" fmla="*/ 18 w 59"/>
                <a:gd name="T19" fmla="*/ 8 h 36"/>
                <a:gd name="T20" fmla="*/ 12 w 59"/>
                <a:gd name="T21" fmla="*/ 7 h 36"/>
                <a:gd name="T22" fmla="*/ 7 w 59"/>
                <a:gd name="T23" fmla="*/ 6 h 36"/>
                <a:gd name="T24" fmla="*/ 4 w 59"/>
                <a:gd name="T25" fmla="*/ 6 h 36"/>
                <a:gd name="T26" fmla="*/ 0 w 59"/>
                <a:gd name="T27" fmla="*/ 5 h 36"/>
                <a:gd name="T28" fmla="*/ 0 w 59"/>
                <a:gd name="T29" fmla="*/ 4 h 36"/>
                <a:gd name="T30" fmla="*/ 3 w 59"/>
                <a:gd name="T31" fmla="*/ 3 h 36"/>
                <a:gd name="T32" fmla="*/ 12 w 59"/>
                <a:gd name="T33" fmla="*/ 1 h 36"/>
                <a:gd name="T34" fmla="*/ 18 w 59"/>
                <a:gd name="T35" fmla="*/ 0 h 36"/>
                <a:gd name="T36" fmla="*/ 25 w 59"/>
                <a:gd name="T37" fmla="*/ 1 h 36"/>
                <a:gd name="T38" fmla="*/ 32 w 59"/>
                <a:gd name="T39" fmla="*/ 2 h 36"/>
                <a:gd name="T40" fmla="*/ 39 w 59"/>
                <a:gd name="T41" fmla="*/ 6 h 36"/>
                <a:gd name="T42" fmla="*/ 45 w 59"/>
                <a:gd name="T43" fmla="*/ 10 h 36"/>
                <a:gd name="T44" fmla="*/ 50 w 59"/>
                <a:gd name="T45" fmla="*/ 14 h 36"/>
                <a:gd name="T46" fmla="*/ 54 w 59"/>
                <a:gd name="T47" fmla="*/ 20 h 36"/>
                <a:gd name="T48" fmla="*/ 56 w 59"/>
                <a:gd name="T49" fmla="*/ 25 h 36"/>
                <a:gd name="T50" fmla="*/ 59 w 59"/>
                <a:gd name="T51" fmla="*/ 32 h 36"/>
                <a:gd name="T52" fmla="*/ 59 w 59"/>
                <a:gd name="T53" fmla="*/ 36 h 36"/>
                <a:gd name="T54" fmla="*/ 58 w 59"/>
                <a:gd name="T55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9" h="36">
                  <a:moveTo>
                    <a:pt x="58" y="36"/>
                  </a:moveTo>
                  <a:cubicBezTo>
                    <a:pt x="58" y="36"/>
                    <a:pt x="58" y="35"/>
                    <a:pt x="57" y="33"/>
                  </a:cubicBezTo>
                  <a:cubicBezTo>
                    <a:pt x="57" y="31"/>
                    <a:pt x="56" y="28"/>
                    <a:pt x="54" y="26"/>
                  </a:cubicBezTo>
                  <a:cubicBezTo>
                    <a:pt x="53" y="24"/>
                    <a:pt x="52" y="23"/>
                    <a:pt x="51" y="22"/>
                  </a:cubicBezTo>
                  <a:cubicBezTo>
                    <a:pt x="49" y="20"/>
                    <a:pt x="48" y="19"/>
                    <a:pt x="46" y="18"/>
                  </a:cubicBezTo>
                  <a:cubicBezTo>
                    <a:pt x="45" y="16"/>
                    <a:pt x="43" y="15"/>
                    <a:pt x="41" y="14"/>
                  </a:cubicBezTo>
                  <a:cubicBezTo>
                    <a:pt x="40" y="13"/>
                    <a:pt x="38" y="12"/>
                    <a:pt x="36" y="11"/>
                  </a:cubicBezTo>
                  <a:cubicBezTo>
                    <a:pt x="34" y="11"/>
                    <a:pt x="32" y="10"/>
                    <a:pt x="30" y="10"/>
                  </a:cubicBezTo>
                  <a:cubicBezTo>
                    <a:pt x="27" y="9"/>
                    <a:pt x="25" y="9"/>
                    <a:pt x="23" y="9"/>
                  </a:cubicBezTo>
                  <a:cubicBezTo>
                    <a:pt x="21" y="8"/>
                    <a:pt x="19" y="8"/>
                    <a:pt x="18" y="8"/>
                  </a:cubicBezTo>
                  <a:cubicBezTo>
                    <a:pt x="16" y="7"/>
                    <a:pt x="14" y="7"/>
                    <a:pt x="12" y="7"/>
                  </a:cubicBezTo>
                  <a:cubicBezTo>
                    <a:pt x="10" y="7"/>
                    <a:pt x="9" y="6"/>
                    <a:pt x="7" y="6"/>
                  </a:cubicBezTo>
                  <a:cubicBezTo>
                    <a:pt x="6" y="6"/>
                    <a:pt x="5" y="6"/>
                    <a:pt x="4" y="6"/>
                  </a:cubicBezTo>
                  <a:cubicBezTo>
                    <a:pt x="2" y="5"/>
                    <a:pt x="0" y="5"/>
                    <a:pt x="0" y="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1" y="4"/>
                    <a:pt x="3" y="3"/>
                  </a:cubicBezTo>
                  <a:cubicBezTo>
                    <a:pt x="5" y="2"/>
                    <a:pt x="8" y="1"/>
                    <a:pt x="12" y="1"/>
                  </a:cubicBezTo>
                  <a:cubicBezTo>
                    <a:pt x="14" y="0"/>
                    <a:pt x="16" y="0"/>
                    <a:pt x="18" y="0"/>
                  </a:cubicBezTo>
                  <a:cubicBezTo>
                    <a:pt x="20" y="0"/>
                    <a:pt x="22" y="0"/>
                    <a:pt x="25" y="1"/>
                  </a:cubicBezTo>
                  <a:cubicBezTo>
                    <a:pt x="27" y="1"/>
                    <a:pt x="29" y="2"/>
                    <a:pt x="32" y="2"/>
                  </a:cubicBezTo>
                  <a:cubicBezTo>
                    <a:pt x="34" y="3"/>
                    <a:pt x="36" y="5"/>
                    <a:pt x="39" y="6"/>
                  </a:cubicBezTo>
                  <a:cubicBezTo>
                    <a:pt x="41" y="7"/>
                    <a:pt x="43" y="8"/>
                    <a:pt x="45" y="10"/>
                  </a:cubicBezTo>
                  <a:cubicBezTo>
                    <a:pt x="47" y="11"/>
                    <a:pt x="49" y="13"/>
                    <a:pt x="50" y="14"/>
                  </a:cubicBezTo>
                  <a:cubicBezTo>
                    <a:pt x="52" y="16"/>
                    <a:pt x="53" y="18"/>
                    <a:pt x="54" y="20"/>
                  </a:cubicBezTo>
                  <a:cubicBezTo>
                    <a:pt x="55" y="21"/>
                    <a:pt x="56" y="23"/>
                    <a:pt x="56" y="25"/>
                  </a:cubicBezTo>
                  <a:cubicBezTo>
                    <a:pt x="58" y="28"/>
                    <a:pt x="58" y="31"/>
                    <a:pt x="59" y="32"/>
                  </a:cubicBezTo>
                  <a:cubicBezTo>
                    <a:pt x="59" y="34"/>
                    <a:pt x="59" y="36"/>
                    <a:pt x="59" y="36"/>
                  </a:cubicBezTo>
                  <a:lnTo>
                    <a:pt x="58" y="36"/>
                  </a:lnTo>
                  <a:close/>
                </a:path>
              </a:pathLst>
            </a:custGeom>
            <a:solidFill>
              <a:srgbClr val="5234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6" name="ïṩ1îḍe">
              <a:extLst>
                <a:ext uri="{FF2B5EF4-FFF2-40B4-BE49-F238E27FC236}">
                  <a16:creationId xmlns:a16="http://schemas.microsoft.com/office/drawing/2014/main" id="{E1EF64C3-EEBB-E2EC-7EE9-04CF52CC4A5C}"/>
                </a:ext>
              </a:extLst>
            </p:cNvPr>
            <p:cNvSpPr/>
            <p:nvPr/>
          </p:nvSpPr>
          <p:spPr bwMode="auto">
            <a:xfrm>
              <a:off x="5731740" y="1913044"/>
              <a:ext cx="200306" cy="105346"/>
            </a:xfrm>
            <a:custGeom>
              <a:avLst/>
              <a:gdLst>
                <a:gd name="T0" fmla="*/ 0 w 65"/>
                <a:gd name="T1" fmla="*/ 34 h 34"/>
                <a:gd name="T2" fmla="*/ 1 w 65"/>
                <a:gd name="T3" fmla="*/ 30 h 34"/>
                <a:gd name="T4" fmla="*/ 4 w 65"/>
                <a:gd name="T5" fmla="*/ 22 h 34"/>
                <a:gd name="T6" fmla="*/ 8 w 65"/>
                <a:gd name="T7" fmla="*/ 17 h 34"/>
                <a:gd name="T8" fmla="*/ 12 w 65"/>
                <a:gd name="T9" fmla="*/ 12 h 34"/>
                <a:gd name="T10" fmla="*/ 18 w 65"/>
                <a:gd name="T11" fmla="*/ 7 h 34"/>
                <a:gd name="T12" fmla="*/ 25 w 65"/>
                <a:gd name="T13" fmla="*/ 4 h 34"/>
                <a:gd name="T14" fmla="*/ 33 w 65"/>
                <a:gd name="T15" fmla="*/ 1 h 34"/>
                <a:gd name="T16" fmla="*/ 40 w 65"/>
                <a:gd name="T17" fmla="*/ 0 h 34"/>
                <a:gd name="T18" fmla="*/ 47 w 65"/>
                <a:gd name="T19" fmla="*/ 0 h 34"/>
                <a:gd name="T20" fmla="*/ 53 w 65"/>
                <a:gd name="T21" fmla="*/ 2 h 34"/>
                <a:gd name="T22" fmla="*/ 62 w 65"/>
                <a:gd name="T23" fmla="*/ 5 h 34"/>
                <a:gd name="T24" fmla="*/ 65 w 65"/>
                <a:gd name="T25" fmla="*/ 7 h 34"/>
                <a:gd name="T26" fmla="*/ 65 w 65"/>
                <a:gd name="T27" fmla="*/ 8 h 34"/>
                <a:gd name="T28" fmla="*/ 61 w 65"/>
                <a:gd name="T29" fmla="*/ 8 h 34"/>
                <a:gd name="T30" fmla="*/ 57 w 65"/>
                <a:gd name="T31" fmla="*/ 9 h 34"/>
                <a:gd name="T32" fmla="*/ 52 w 65"/>
                <a:gd name="T33" fmla="*/ 9 h 34"/>
                <a:gd name="T34" fmla="*/ 47 w 65"/>
                <a:gd name="T35" fmla="*/ 9 h 34"/>
                <a:gd name="T36" fmla="*/ 41 w 65"/>
                <a:gd name="T37" fmla="*/ 9 h 34"/>
                <a:gd name="T38" fmla="*/ 34 w 65"/>
                <a:gd name="T39" fmla="*/ 9 h 34"/>
                <a:gd name="T40" fmla="*/ 28 w 65"/>
                <a:gd name="T41" fmla="*/ 10 h 34"/>
                <a:gd name="T42" fmla="*/ 21 w 65"/>
                <a:gd name="T43" fmla="*/ 12 h 34"/>
                <a:gd name="T44" fmla="*/ 16 w 65"/>
                <a:gd name="T45" fmla="*/ 16 h 34"/>
                <a:gd name="T46" fmla="*/ 11 w 65"/>
                <a:gd name="T47" fmla="*/ 19 h 34"/>
                <a:gd name="T48" fmla="*/ 7 w 65"/>
                <a:gd name="T49" fmla="*/ 24 h 34"/>
                <a:gd name="T50" fmla="*/ 3 w 65"/>
                <a:gd name="T51" fmla="*/ 31 h 34"/>
                <a:gd name="T52" fmla="*/ 1 w 65"/>
                <a:gd name="T53" fmla="*/ 34 h 34"/>
                <a:gd name="T54" fmla="*/ 0 w 65"/>
                <a:gd name="T55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5" h="34">
                  <a:moveTo>
                    <a:pt x="0" y="34"/>
                  </a:moveTo>
                  <a:cubicBezTo>
                    <a:pt x="0" y="34"/>
                    <a:pt x="1" y="32"/>
                    <a:pt x="1" y="30"/>
                  </a:cubicBezTo>
                  <a:cubicBezTo>
                    <a:pt x="2" y="28"/>
                    <a:pt x="3" y="25"/>
                    <a:pt x="4" y="22"/>
                  </a:cubicBezTo>
                  <a:cubicBezTo>
                    <a:pt x="5" y="20"/>
                    <a:pt x="6" y="19"/>
                    <a:pt x="8" y="17"/>
                  </a:cubicBezTo>
                  <a:cubicBezTo>
                    <a:pt x="9" y="15"/>
                    <a:pt x="11" y="13"/>
                    <a:pt x="12" y="12"/>
                  </a:cubicBezTo>
                  <a:cubicBezTo>
                    <a:pt x="14" y="10"/>
                    <a:pt x="16" y="9"/>
                    <a:pt x="18" y="7"/>
                  </a:cubicBezTo>
                  <a:cubicBezTo>
                    <a:pt x="21" y="6"/>
                    <a:pt x="23" y="5"/>
                    <a:pt x="25" y="4"/>
                  </a:cubicBezTo>
                  <a:cubicBezTo>
                    <a:pt x="28" y="3"/>
                    <a:pt x="30" y="2"/>
                    <a:pt x="33" y="1"/>
                  </a:cubicBezTo>
                  <a:cubicBezTo>
                    <a:pt x="35" y="1"/>
                    <a:pt x="38" y="0"/>
                    <a:pt x="40" y="0"/>
                  </a:cubicBezTo>
                  <a:cubicBezTo>
                    <a:pt x="43" y="0"/>
                    <a:pt x="45" y="0"/>
                    <a:pt x="47" y="0"/>
                  </a:cubicBezTo>
                  <a:cubicBezTo>
                    <a:pt x="50" y="1"/>
                    <a:pt x="52" y="1"/>
                    <a:pt x="53" y="2"/>
                  </a:cubicBezTo>
                  <a:cubicBezTo>
                    <a:pt x="57" y="3"/>
                    <a:pt x="60" y="4"/>
                    <a:pt x="62" y="5"/>
                  </a:cubicBezTo>
                  <a:cubicBezTo>
                    <a:pt x="64" y="6"/>
                    <a:pt x="65" y="7"/>
                    <a:pt x="65" y="7"/>
                  </a:cubicBezTo>
                  <a:cubicBezTo>
                    <a:pt x="65" y="8"/>
                    <a:pt x="65" y="8"/>
                    <a:pt x="65" y="8"/>
                  </a:cubicBezTo>
                  <a:cubicBezTo>
                    <a:pt x="65" y="8"/>
                    <a:pt x="63" y="8"/>
                    <a:pt x="61" y="8"/>
                  </a:cubicBezTo>
                  <a:cubicBezTo>
                    <a:pt x="60" y="8"/>
                    <a:pt x="59" y="9"/>
                    <a:pt x="57" y="9"/>
                  </a:cubicBezTo>
                  <a:cubicBezTo>
                    <a:pt x="56" y="9"/>
                    <a:pt x="54" y="9"/>
                    <a:pt x="52" y="9"/>
                  </a:cubicBezTo>
                  <a:cubicBezTo>
                    <a:pt x="51" y="9"/>
                    <a:pt x="49" y="9"/>
                    <a:pt x="47" y="9"/>
                  </a:cubicBezTo>
                  <a:cubicBezTo>
                    <a:pt x="45" y="9"/>
                    <a:pt x="43" y="9"/>
                    <a:pt x="41" y="9"/>
                  </a:cubicBezTo>
                  <a:cubicBezTo>
                    <a:pt x="39" y="9"/>
                    <a:pt x="36" y="9"/>
                    <a:pt x="34" y="9"/>
                  </a:cubicBezTo>
                  <a:cubicBezTo>
                    <a:pt x="32" y="9"/>
                    <a:pt x="30" y="10"/>
                    <a:pt x="28" y="10"/>
                  </a:cubicBezTo>
                  <a:cubicBezTo>
                    <a:pt x="25" y="11"/>
                    <a:pt x="23" y="11"/>
                    <a:pt x="21" y="12"/>
                  </a:cubicBezTo>
                  <a:cubicBezTo>
                    <a:pt x="19" y="13"/>
                    <a:pt x="17" y="14"/>
                    <a:pt x="16" y="16"/>
                  </a:cubicBezTo>
                  <a:cubicBezTo>
                    <a:pt x="14" y="17"/>
                    <a:pt x="12" y="18"/>
                    <a:pt x="11" y="19"/>
                  </a:cubicBezTo>
                  <a:cubicBezTo>
                    <a:pt x="10" y="21"/>
                    <a:pt x="8" y="22"/>
                    <a:pt x="7" y="24"/>
                  </a:cubicBezTo>
                  <a:cubicBezTo>
                    <a:pt x="5" y="26"/>
                    <a:pt x="4" y="29"/>
                    <a:pt x="3" y="31"/>
                  </a:cubicBezTo>
                  <a:cubicBezTo>
                    <a:pt x="2" y="33"/>
                    <a:pt x="1" y="34"/>
                    <a:pt x="1" y="34"/>
                  </a:cubicBezTo>
                  <a:lnTo>
                    <a:pt x="0" y="34"/>
                  </a:lnTo>
                  <a:close/>
                </a:path>
              </a:pathLst>
            </a:custGeom>
            <a:solidFill>
              <a:srgbClr val="5234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7" name="iṣļiďe">
              <a:extLst>
                <a:ext uri="{FF2B5EF4-FFF2-40B4-BE49-F238E27FC236}">
                  <a16:creationId xmlns:a16="http://schemas.microsoft.com/office/drawing/2014/main" id="{984E9FA9-316F-0094-A2FC-6EFBC3DCBA2D}"/>
                </a:ext>
              </a:extLst>
            </p:cNvPr>
            <p:cNvSpPr/>
            <p:nvPr/>
          </p:nvSpPr>
          <p:spPr bwMode="auto">
            <a:xfrm>
              <a:off x="5762898" y="2132638"/>
              <a:ext cx="23740" cy="2374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8" name="îśḻîḋê">
              <a:extLst>
                <a:ext uri="{FF2B5EF4-FFF2-40B4-BE49-F238E27FC236}">
                  <a16:creationId xmlns:a16="http://schemas.microsoft.com/office/drawing/2014/main" id="{F619AECA-6094-331D-041E-D2C1FDD26227}"/>
                </a:ext>
              </a:extLst>
            </p:cNvPr>
            <p:cNvSpPr/>
            <p:nvPr/>
          </p:nvSpPr>
          <p:spPr bwMode="auto">
            <a:xfrm>
              <a:off x="6310402" y="2119285"/>
              <a:ext cx="23740" cy="2522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9" name="î$ļíďé">
              <a:extLst>
                <a:ext uri="{FF2B5EF4-FFF2-40B4-BE49-F238E27FC236}">
                  <a16:creationId xmlns:a16="http://schemas.microsoft.com/office/drawing/2014/main" id="{3055FEAF-0C08-F4FA-0EFF-D60F6AD05778}"/>
                </a:ext>
              </a:extLst>
            </p:cNvPr>
            <p:cNvSpPr/>
            <p:nvPr/>
          </p:nvSpPr>
          <p:spPr bwMode="auto">
            <a:xfrm>
              <a:off x="5669422" y="1580684"/>
              <a:ext cx="77155" cy="222562"/>
            </a:xfrm>
            <a:custGeom>
              <a:avLst/>
              <a:gdLst>
                <a:gd name="T0" fmla="*/ 20 w 25"/>
                <a:gd name="T1" fmla="*/ 0 h 72"/>
                <a:gd name="T2" fmla="*/ 0 w 25"/>
                <a:gd name="T3" fmla="*/ 44 h 72"/>
                <a:gd name="T4" fmla="*/ 20 w 25"/>
                <a:gd name="T5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" h="72">
                  <a:moveTo>
                    <a:pt x="20" y="0"/>
                  </a:moveTo>
                  <a:cubicBezTo>
                    <a:pt x="20" y="0"/>
                    <a:pt x="1" y="16"/>
                    <a:pt x="0" y="44"/>
                  </a:cubicBezTo>
                  <a:cubicBezTo>
                    <a:pt x="0" y="72"/>
                    <a:pt x="25" y="2"/>
                    <a:pt x="20" y="0"/>
                  </a:cubicBezTo>
                  <a:close/>
                </a:path>
              </a:pathLst>
            </a:custGeom>
            <a:solidFill>
              <a:srgbClr val="C28C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0" name="íṥḷîḑè">
              <a:extLst>
                <a:ext uri="{FF2B5EF4-FFF2-40B4-BE49-F238E27FC236}">
                  <a16:creationId xmlns:a16="http://schemas.microsoft.com/office/drawing/2014/main" id="{E74EC750-804B-D8F3-A2DE-66AD7FA723EB}"/>
                </a:ext>
              </a:extLst>
            </p:cNvPr>
            <p:cNvSpPr/>
            <p:nvPr/>
          </p:nvSpPr>
          <p:spPr bwMode="auto">
            <a:xfrm>
              <a:off x="5734707" y="1599973"/>
              <a:ext cx="43029" cy="146891"/>
            </a:xfrm>
            <a:custGeom>
              <a:avLst/>
              <a:gdLst>
                <a:gd name="T0" fmla="*/ 11 w 14"/>
                <a:gd name="T1" fmla="*/ 0 h 48"/>
                <a:gd name="T2" fmla="*/ 2 w 14"/>
                <a:gd name="T3" fmla="*/ 30 h 48"/>
                <a:gd name="T4" fmla="*/ 11 w 14"/>
                <a:gd name="T5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48">
                  <a:moveTo>
                    <a:pt x="11" y="0"/>
                  </a:moveTo>
                  <a:cubicBezTo>
                    <a:pt x="11" y="0"/>
                    <a:pt x="0" y="13"/>
                    <a:pt x="2" y="30"/>
                  </a:cubicBezTo>
                  <a:cubicBezTo>
                    <a:pt x="5" y="48"/>
                    <a:pt x="14" y="1"/>
                    <a:pt x="11" y="0"/>
                  </a:cubicBezTo>
                  <a:close/>
                </a:path>
              </a:pathLst>
            </a:custGeom>
            <a:solidFill>
              <a:srgbClr val="C28C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1" name="îŝľíḋê">
              <a:extLst>
                <a:ext uri="{FF2B5EF4-FFF2-40B4-BE49-F238E27FC236}">
                  <a16:creationId xmlns:a16="http://schemas.microsoft.com/office/drawing/2014/main" id="{D271A8A0-EF10-5929-526C-EFBB683BCDF2}"/>
                </a:ext>
              </a:extLst>
            </p:cNvPr>
            <p:cNvSpPr/>
            <p:nvPr/>
          </p:nvSpPr>
          <p:spPr bwMode="auto">
            <a:xfrm>
              <a:off x="5797025" y="1614810"/>
              <a:ext cx="29675" cy="105346"/>
            </a:xfrm>
            <a:custGeom>
              <a:avLst/>
              <a:gdLst>
                <a:gd name="T0" fmla="*/ 7 w 10"/>
                <a:gd name="T1" fmla="*/ 0 h 34"/>
                <a:gd name="T2" fmla="*/ 1 w 10"/>
                <a:gd name="T3" fmla="*/ 21 h 34"/>
                <a:gd name="T4" fmla="*/ 7 w 10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34">
                  <a:moveTo>
                    <a:pt x="7" y="0"/>
                  </a:moveTo>
                  <a:cubicBezTo>
                    <a:pt x="7" y="0"/>
                    <a:pt x="0" y="9"/>
                    <a:pt x="1" y="21"/>
                  </a:cubicBezTo>
                  <a:cubicBezTo>
                    <a:pt x="3" y="34"/>
                    <a:pt x="10" y="1"/>
                    <a:pt x="7" y="0"/>
                  </a:cubicBezTo>
                  <a:close/>
                </a:path>
              </a:pathLst>
            </a:custGeom>
            <a:solidFill>
              <a:srgbClr val="C28C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2" name="išlíďe">
              <a:extLst>
                <a:ext uri="{FF2B5EF4-FFF2-40B4-BE49-F238E27FC236}">
                  <a16:creationId xmlns:a16="http://schemas.microsoft.com/office/drawing/2014/main" id="{44B08F37-80B3-8580-B807-DBECE3A8D85B}"/>
                </a:ext>
              </a:extLst>
            </p:cNvPr>
            <p:cNvSpPr/>
            <p:nvPr/>
          </p:nvSpPr>
          <p:spPr bwMode="auto">
            <a:xfrm>
              <a:off x="5783671" y="3503622"/>
              <a:ext cx="259656" cy="911021"/>
            </a:xfrm>
            <a:custGeom>
              <a:avLst/>
              <a:gdLst>
                <a:gd name="T0" fmla="*/ 11 w 175"/>
                <a:gd name="T1" fmla="*/ 0 h 614"/>
                <a:gd name="T2" fmla="*/ 0 w 175"/>
                <a:gd name="T3" fmla="*/ 14 h 614"/>
                <a:gd name="T4" fmla="*/ 169 w 175"/>
                <a:gd name="T5" fmla="*/ 612 h 614"/>
                <a:gd name="T6" fmla="*/ 175 w 175"/>
                <a:gd name="T7" fmla="*/ 614 h 614"/>
                <a:gd name="T8" fmla="*/ 11 w 175"/>
                <a:gd name="T9" fmla="*/ 0 h 6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614">
                  <a:moveTo>
                    <a:pt x="11" y="0"/>
                  </a:moveTo>
                  <a:lnTo>
                    <a:pt x="0" y="14"/>
                  </a:lnTo>
                  <a:lnTo>
                    <a:pt x="169" y="612"/>
                  </a:lnTo>
                  <a:lnTo>
                    <a:pt x="175" y="614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6642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3" name="íṣḻïḋé">
              <a:extLst>
                <a:ext uri="{FF2B5EF4-FFF2-40B4-BE49-F238E27FC236}">
                  <a16:creationId xmlns:a16="http://schemas.microsoft.com/office/drawing/2014/main" id="{BD80CEC9-6DCE-B1DB-9B9B-81EF2D8A930F}"/>
                </a:ext>
              </a:extLst>
            </p:cNvPr>
            <p:cNvSpPr/>
            <p:nvPr/>
          </p:nvSpPr>
          <p:spPr bwMode="auto">
            <a:xfrm>
              <a:off x="5574462" y="3925006"/>
              <a:ext cx="434738" cy="474799"/>
            </a:xfrm>
            <a:custGeom>
              <a:avLst/>
              <a:gdLst>
                <a:gd name="T0" fmla="*/ 52 w 141"/>
                <a:gd name="T1" fmla="*/ 51 h 154"/>
                <a:gd name="T2" fmla="*/ 65 w 141"/>
                <a:gd name="T3" fmla="*/ 16 h 154"/>
                <a:gd name="T4" fmla="*/ 94 w 141"/>
                <a:gd name="T5" fmla="*/ 3 h 154"/>
                <a:gd name="T6" fmla="*/ 98 w 141"/>
                <a:gd name="T7" fmla="*/ 19 h 154"/>
                <a:gd name="T8" fmla="*/ 86 w 141"/>
                <a:gd name="T9" fmla="*/ 36 h 154"/>
                <a:gd name="T10" fmla="*/ 100 w 141"/>
                <a:gd name="T11" fmla="*/ 30 h 154"/>
                <a:gd name="T12" fmla="*/ 128 w 141"/>
                <a:gd name="T13" fmla="*/ 27 h 154"/>
                <a:gd name="T14" fmla="*/ 127 w 141"/>
                <a:gd name="T15" fmla="*/ 51 h 154"/>
                <a:gd name="T16" fmla="*/ 131 w 141"/>
                <a:gd name="T17" fmla="*/ 70 h 154"/>
                <a:gd name="T18" fmla="*/ 137 w 141"/>
                <a:gd name="T19" fmla="*/ 101 h 154"/>
                <a:gd name="T20" fmla="*/ 0 w 141"/>
                <a:gd name="T21" fmla="*/ 125 h 154"/>
                <a:gd name="T22" fmla="*/ 52 w 141"/>
                <a:gd name="T23" fmla="*/ 51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1" h="154">
                  <a:moveTo>
                    <a:pt x="52" y="51"/>
                  </a:moveTo>
                  <a:cubicBezTo>
                    <a:pt x="52" y="51"/>
                    <a:pt x="54" y="21"/>
                    <a:pt x="65" y="16"/>
                  </a:cubicBezTo>
                  <a:cubicBezTo>
                    <a:pt x="76" y="11"/>
                    <a:pt x="90" y="6"/>
                    <a:pt x="94" y="3"/>
                  </a:cubicBezTo>
                  <a:cubicBezTo>
                    <a:pt x="98" y="0"/>
                    <a:pt x="107" y="10"/>
                    <a:pt x="98" y="19"/>
                  </a:cubicBezTo>
                  <a:cubicBezTo>
                    <a:pt x="89" y="28"/>
                    <a:pt x="85" y="35"/>
                    <a:pt x="86" y="36"/>
                  </a:cubicBezTo>
                  <a:cubicBezTo>
                    <a:pt x="87" y="37"/>
                    <a:pt x="93" y="34"/>
                    <a:pt x="100" y="30"/>
                  </a:cubicBezTo>
                  <a:cubicBezTo>
                    <a:pt x="111" y="26"/>
                    <a:pt x="124" y="21"/>
                    <a:pt x="128" y="27"/>
                  </a:cubicBezTo>
                  <a:cubicBezTo>
                    <a:pt x="135" y="36"/>
                    <a:pt x="129" y="49"/>
                    <a:pt x="127" y="51"/>
                  </a:cubicBezTo>
                  <a:cubicBezTo>
                    <a:pt x="124" y="54"/>
                    <a:pt x="130" y="57"/>
                    <a:pt x="131" y="70"/>
                  </a:cubicBezTo>
                  <a:cubicBezTo>
                    <a:pt x="132" y="84"/>
                    <a:pt x="141" y="85"/>
                    <a:pt x="137" y="101"/>
                  </a:cubicBezTo>
                  <a:cubicBezTo>
                    <a:pt x="133" y="117"/>
                    <a:pt x="34" y="154"/>
                    <a:pt x="0" y="125"/>
                  </a:cubicBezTo>
                  <a:cubicBezTo>
                    <a:pt x="0" y="125"/>
                    <a:pt x="0" y="79"/>
                    <a:pt x="52" y="51"/>
                  </a:cubicBezTo>
                </a:path>
              </a:pathLst>
            </a:custGeom>
            <a:solidFill>
              <a:srgbClr val="FED5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4" name="ïS1íḓe">
              <a:extLst>
                <a:ext uri="{FF2B5EF4-FFF2-40B4-BE49-F238E27FC236}">
                  <a16:creationId xmlns:a16="http://schemas.microsoft.com/office/drawing/2014/main" id="{B4C577FF-5952-9292-EE6E-A657366495F9}"/>
                </a:ext>
              </a:extLst>
            </p:cNvPr>
            <p:cNvSpPr/>
            <p:nvPr/>
          </p:nvSpPr>
          <p:spPr bwMode="auto">
            <a:xfrm>
              <a:off x="5577430" y="4100089"/>
              <a:ext cx="126119" cy="179534"/>
            </a:xfrm>
            <a:custGeom>
              <a:avLst/>
              <a:gdLst>
                <a:gd name="T0" fmla="*/ 41 w 41"/>
                <a:gd name="T1" fmla="*/ 0 h 58"/>
                <a:gd name="T2" fmla="*/ 0 w 41"/>
                <a:gd name="T3" fmla="*/ 58 h 58"/>
                <a:gd name="T4" fmla="*/ 41 w 41"/>
                <a:gd name="T5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58">
                  <a:moveTo>
                    <a:pt x="41" y="0"/>
                  </a:moveTo>
                  <a:cubicBezTo>
                    <a:pt x="12" y="18"/>
                    <a:pt x="3" y="44"/>
                    <a:pt x="0" y="58"/>
                  </a:cubicBezTo>
                  <a:cubicBezTo>
                    <a:pt x="3" y="44"/>
                    <a:pt x="12" y="19"/>
                    <a:pt x="41" y="0"/>
                  </a:cubicBezTo>
                </a:path>
              </a:pathLst>
            </a:custGeom>
            <a:solidFill>
              <a:srgbClr val="F7CC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5" name="ïŝļídê">
              <a:extLst>
                <a:ext uri="{FF2B5EF4-FFF2-40B4-BE49-F238E27FC236}">
                  <a16:creationId xmlns:a16="http://schemas.microsoft.com/office/drawing/2014/main" id="{35B93AF8-DB3F-1424-AEF9-E5BADE5D0769}"/>
                </a:ext>
              </a:extLst>
            </p:cNvPr>
            <p:cNvSpPr/>
            <p:nvPr/>
          </p:nvSpPr>
          <p:spPr bwMode="auto">
            <a:xfrm>
              <a:off x="5574462" y="431078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7CC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6" name="íṥ1íḍè">
              <a:extLst>
                <a:ext uri="{FF2B5EF4-FFF2-40B4-BE49-F238E27FC236}">
                  <a16:creationId xmlns:a16="http://schemas.microsoft.com/office/drawing/2014/main" id="{46C5FC1A-CE76-4433-9236-AAEA1560AFDE}"/>
                </a:ext>
              </a:extLst>
            </p:cNvPr>
            <p:cNvSpPr/>
            <p:nvPr/>
          </p:nvSpPr>
          <p:spPr bwMode="auto">
            <a:xfrm>
              <a:off x="5574462" y="4310781"/>
              <a:ext cx="29675" cy="17805"/>
            </a:xfrm>
            <a:custGeom>
              <a:avLst/>
              <a:gdLst>
                <a:gd name="T0" fmla="*/ 0 w 10"/>
                <a:gd name="T1" fmla="*/ 0 h 6"/>
                <a:gd name="T2" fmla="*/ 0 w 10"/>
                <a:gd name="T3" fmla="*/ 0 h 6"/>
                <a:gd name="T4" fmla="*/ 10 w 10"/>
                <a:gd name="T5" fmla="*/ 6 h 6"/>
                <a:gd name="T6" fmla="*/ 0 w 10"/>
                <a:gd name="T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" y="3"/>
                    <a:pt x="6" y="5"/>
                    <a:pt x="10" y="6"/>
                  </a:cubicBezTo>
                  <a:cubicBezTo>
                    <a:pt x="6" y="5"/>
                    <a:pt x="3" y="3"/>
                    <a:pt x="0" y="0"/>
                  </a:cubicBezTo>
                </a:path>
              </a:pathLst>
            </a:custGeom>
            <a:solidFill>
              <a:srgbClr val="F0C5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7" name="ïṡ1iḑè">
              <a:extLst>
                <a:ext uri="{FF2B5EF4-FFF2-40B4-BE49-F238E27FC236}">
                  <a16:creationId xmlns:a16="http://schemas.microsoft.com/office/drawing/2014/main" id="{6352C830-D64B-6270-9997-E4CBBBBCB053}"/>
                </a:ext>
              </a:extLst>
            </p:cNvPr>
            <p:cNvSpPr/>
            <p:nvPr/>
          </p:nvSpPr>
          <p:spPr bwMode="auto">
            <a:xfrm>
              <a:off x="5574462" y="4100089"/>
              <a:ext cx="129086" cy="237400"/>
            </a:xfrm>
            <a:custGeom>
              <a:avLst/>
              <a:gdLst>
                <a:gd name="T0" fmla="*/ 42 w 42"/>
                <a:gd name="T1" fmla="*/ 0 h 77"/>
                <a:gd name="T2" fmla="*/ 42 w 42"/>
                <a:gd name="T3" fmla="*/ 0 h 77"/>
                <a:gd name="T4" fmla="*/ 1 w 42"/>
                <a:gd name="T5" fmla="*/ 58 h 77"/>
                <a:gd name="T6" fmla="*/ 0 w 42"/>
                <a:gd name="T7" fmla="*/ 68 h 77"/>
                <a:gd name="T8" fmla="*/ 0 w 42"/>
                <a:gd name="T9" fmla="*/ 68 h 77"/>
                <a:gd name="T10" fmla="*/ 0 w 42"/>
                <a:gd name="T11" fmla="*/ 68 h 77"/>
                <a:gd name="T12" fmla="*/ 10 w 42"/>
                <a:gd name="T13" fmla="*/ 74 h 77"/>
                <a:gd name="T14" fmla="*/ 21 w 42"/>
                <a:gd name="T15" fmla="*/ 77 h 77"/>
                <a:gd name="T16" fmla="*/ 42 w 42"/>
                <a:gd name="T17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" h="77">
                  <a:moveTo>
                    <a:pt x="42" y="0"/>
                  </a:moveTo>
                  <a:cubicBezTo>
                    <a:pt x="42" y="0"/>
                    <a:pt x="42" y="0"/>
                    <a:pt x="42" y="0"/>
                  </a:cubicBezTo>
                  <a:cubicBezTo>
                    <a:pt x="13" y="19"/>
                    <a:pt x="4" y="44"/>
                    <a:pt x="1" y="58"/>
                  </a:cubicBezTo>
                  <a:cubicBezTo>
                    <a:pt x="0" y="64"/>
                    <a:pt x="0" y="68"/>
                    <a:pt x="0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3" y="71"/>
                    <a:pt x="6" y="73"/>
                    <a:pt x="10" y="74"/>
                  </a:cubicBezTo>
                  <a:cubicBezTo>
                    <a:pt x="16" y="76"/>
                    <a:pt x="21" y="77"/>
                    <a:pt x="21" y="77"/>
                  </a:cubicBezTo>
                  <a:cubicBezTo>
                    <a:pt x="14" y="43"/>
                    <a:pt x="42" y="0"/>
                    <a:pt x="42" y="0"/>
                  </a:cubicBezTo>
                </a:path>
              </a:pathLst>
            </a:custGeom>
            <a:solidFill>
              <a:srgbClr val="FCC4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8" name="î$lîďè">
              <a:extLst>
                <a:ext uri="{FF2B5EF4-FFF2-40B4-BE49-F238E27FC236}">
                  <a16:creationId xmlns:a16="http://schemas.microsoft.com/office/drawing/2014/main" id="{75FF8ADC-5916-6A80-25DB-9C951816C408}"/>
                </a:ext>
              </a:extLst>
            </p:cNvPr>
            <p:cNvSpPr/>
            <p:nvPr/>
          </p:nvSpPr>
          <p:spPr bwMode="auto">
            <a:xfrm>
              <a:off x="5472084" y="4048157"/>
              <a:ext cx="265591" cy="440673"/>
            </a:xfrm>
            <a:custGeom>
              <a:avLst/>
              <a:gdLst>
                <a:gd name="T0" fmla="*/ 78 w 86"/>
                <a:gd name="T1" fmla="*/ 0 h 143"/>
                <a:gd name="T2" fmla="*/ 23 w 86"/>
                <a:gd name="T3" fmla="*/ 138 h 143"/>
                <a:gd name="T4" fmla="*/ 38 w 86"/>
                <a:gd name="T5" fmla="*/ 143 h 143"/>
                <a:gd name="T6" fmla="*/ 85 w 86"/>
                <a:gd name="T7" fmla="*/ 11 h 143"/>
                <a:gd name="T8" fmla="*/ 86 w 86"/>
                <a:gd name="T9" fmla="*/ 3 h 143"/>
                <a:gd name="T10" fmla="*/ 78 w 86"/>
                <a:gd name="T11" fmla="*/ 0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143">
                  <a:moveTo>
                    <a:pt x="78" y="0"/>
                  </a:moveTo>
                  <a:cubicBezTo>
                    <a:pt x="78" y="0"/>
                    <a:pt x="0" y="31"/>
                    <a:pt x="23" y="138"/>
                  </a:cubicBezTo>
                  <a:cubicBezTo>
                    <a:pt x="38" y="143"/>
                    <a:pt x="38" y="143"/>
                    <a:pt x="38" y="143"/>
                  </a:cubicBezTo>
                  <a:cubicBezTo>
                    <a:pt x="38" y="143"/>
                    <a:pt x="8" y="54"/>
                    <a:pt x="85" y="11"/>
                  </a:cubicBezTo>
                  <a:cubicBezTo>
                    <a:pt x="86" y="3"/>
                    <a:pt x="86" y="3"/>
                    <a:pt x="86" y="3"/>
                  </a:cubicBezTo>
                  <a:lnTo>
                    <a:pt x="7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9" name="îŝľiďè">
              <a:extLst>
                <a:ext uri="{FF2B5EF4-FFF2-40B4-BE49-F238E27FC236}">
                  <a16:creationId xmlns:a16="http://schemas.microsoft.com/office/drawing/2014/main" id="{5F559632-2F85-3ED6-EE06-34222BFE49C0}"/>
                </a:ext>
              </a:extLst>
            </p:cNvPr>
            <p:cNvSpPr/>
            <p:nvPr/>
          </p:nvSpPr>
          <p:spPr bwMode="auto">
            <a:xfrm>
              <a:off x="5249521" y="3438337"/>
              <a:ext cx="550471" cy="86057"/>
            </a:xfrm>
            <a:custGeom>
              <a:avLst/>
              <a:gdLst>
                <a:gd name="T0" fmla="*/ 360 w 371"/>
                <a:gd name="T1" fmla="*/ 58 h 58"/>
                <a:gd name="T2" fmla="*/ 6 w 371"/>
                <a:gd name="T3" fmla="*/ 17 h 58"/>
                <a:gd name="T4" fmla="*/ 0 w 371"/>
                <a:gd name="T5" fmla="*/ 0 h 58"/>
                <a:gd name="T6" fmla="*/ 371 w 371"/>
                <a:gd name="T7" fmla="*/ 44 h 58"/>
                <a:gd name="T8" fmla="*/ 360 w 371"/>
                <a:gd name="T9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1" h="58">
                  <a:moveTo>
                    <a:pt x="360" y="58"/>
                  </a:moveTo>
                  <a:lnTo>
                    <a:pt x="6" y="17"/>
                  </a:lnTo>
                  <a:lnTo>
                    <a:pt x="0" y="0"/>
                  </a:lnTo>
                  <a:lnTo>
                    <a:pt x="371" y="44"/>
                  </a:lnTo>
                  <a:lnTo>
                    <a:pt x="360" y="58"/>
                  </a:lnTo>
                  <a:close/>
                </a:path>
              </a:pathLst>
            </a:custGeom>
            <a:solidFill>
              <a:srgbClr val="9361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0" name="í$1iḍé">
              <a:extLst>
                <a:ext uri="{FF2B5EF4-FFF2-40B4-BE49-F238E27FC236}">
                  <a16:creationId xmlns:a16="http://schemas.microsoft.com/office/drawing/2014/main" id="{0E34FD39-B53E-7111-EF23-623704EBAA83}"/>
                </a:ext>
              </a:extLst>
            </p:cNvPr>
            <p:cNvSpPr/>
            <p:nvPr/>
          </p:nvSpPr>
          <p:spPr bwMode="auto">
            <a:xfrm>
              <a:off x="6179832" y="1975361"/>
              <a:ext cx="157277" cy="120184"/>
            </a:xfrm>
            <a:custGeom>
              <a:avLst/>
              <a:gdLst>
                <a:gd name="T0" fmla="*/ 5 w 51"/>
                <a:gd name="T1" fmla="*/ 26 h 39"/>
                <a:gd name="T2" fmla="*/ 51 w 51"/>
                <a:gd name="T3" fmla="*/ 38 h 39"/>
                <a:gd name="T4" fmla="*/ 27 w 51"/>
                <a:gd name="T5" fmla="*/ 29 h 39"/>
                <a:gd name="T6" fmla="*/ 2 w 51"/>
                <a:gd name="T7" fmla="*/ 34 h 39"/>
                <a:gd name="T8" fmla="*/ 5 w 51"/>
                <a:gd name="T9" fmla="*/ 2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39">
                  <a:moveTo>
                    <a:pt x="5" y="26"/>
                  </a:moveTo>
                  <a:cubicBezTo>
                    <a:pt x="5" y="26"/>
                    <a:pt x="41" y="0"/>
                    <a:pt x="51" y="38"/>
                  </a:cubicBezTo>
                  <a:cubicBezTo>
                    <a:pt x="51" y="38"/>
                    <a:pt x="36" y="25"/>
                    <a:pt x="27" y="29"/>
                  </a:cubicBezTo>
                  <a:cubicBezTo>
                    <a:pt x="17" y="32"/>
                    <a:pt x="5" y="39"/>
                    <a:pt x="2" y="34"/>
                  </a:cubicBezTo>
                  <a:cubicBezTo>
                    <a:pt x="0" y="31"/>
                    <a:pt x="5" y="26"/>
                    <a:pt x="5" y="26"/>
                  </a:cubicBezTo>
                  <a:close/>
                </a:path>
              </a:pathLst>
            </a:custGeom>
            <a:solidFill>
              <a:srgbClr val="5234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1" name="íṥḷíḋè">
              <a:extLst>
                <a:ext uri="{FF2B5EF4-FFF2-40B4-BE49-F238E27FC236}">
                  <a16:creationId xmlns:a16="http://schemas.microsoft.com/office/drawing/2014/main" id="{75F80416-D588-5994-E450-FFAE7E3C4431}"/>
                </a:ext>
              </a:extLst>
            </p:cNvPr>
            <p:cNvSpPr/>
            <p:nvPr/>
          </p:nvSpPr>
          <p:spPr bwMode="auto">
            <a:xfrm>
              <a:off x="5768833" y="1984264"/>
              <a:ext cx="160245" cy="111281"/>
            </a:xfrm>
            <a:custGeom>
              <a:avLst/>
              <a:gdLst>
                <a:gd name="T0" fmla="*/ 47 w 52"/>
                <a:gd name="T1" fmla="*/ 22 h 36"/>
                <a:gd name="T2" fmla="*/ 0 w 52"/>
                <a:gd name="T3" fmla="*/ 35 h 36"/>
                <a:gd name="T4" fmla="*/ 25 w 52"/>
                <a:gd name="T5" fmla="*/ 26 h 36"/>
                <a:gd name="T6" fmla="*/ 50 w 52"/>
                <a:gd name="T7" fmla="*/ 31 h 36"/>
                <a:gd name="T8" fmla="*/ 47 w 52"/>
                <a:gd name="T9" fmla="*/ 2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36">
                  <a:moveTo>
                    <a:pt x="47" y="22"/>
                  </a:moveTo>
                  <a:cubicBezTo>
                    <a:pt x="47" y="22"/>
                    <a:pt x="12" y="0"/>
                    <a:pt x="0" y="35"/>
                  </a:cubicBezTo>
                  <a:cubicBezTo>
                    <a:pt x="0" y="35"/>
                    <a:pt x="16" y="23"/>
                    <a:pt x="25" y="26"/>
                  </a:cubicBezTo>
                  <a:cubicBezTo>
                    <a:pt x="40" y="31"/>
                    <a:pt x="47" y="36"/>
                    <a:pt x="50" y="31"/>
                  </a:cubicBezTo>
                  <a:cubicBezTo>
                    <a:pt x="52" y="27"/>
                    <a:pt x="47" y="22"/>
                    <a:pt x="47" y="22"/>
                  </a:cubicBezTo>
                  <a:close/>
                </a:path>
              </a:pathLst>
            </a:custGeom>
            <a:solidFill>
              <a:srgbClr val="5234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2" name="ïSlîďê">
              <a:extLst>
                <a:ext uri="{FF2B5EF4-FFF2-40B4-BE49-F238E27FC236}">
                  <a16:creationId xmlns:a16="http://schemas.microsoft.com/office/drawing/2014/main" id="{FDCBCD93-8512-882B-CE49-D2361927C8C5}"/>
                </a:ext>
              </a:extLst>
            </p:cNvPr>
            <p:cNvSpPr/>
            <p:nvPr/>
          </p:nvSpPr>
          <p:spPr bwMode="auto">
            <a:xfrm>
              <a:off x="5951334" y="2329977"/>
              <a:ext cx="191404" cy="54899"/>
            </a:xfrm>
            <a:custGeom>
              <a:avLst/>
              <a:gdLst>
                <a:gd name="T0" fmla="*/ 0 w 62"/>
                <a:gd name="T1" fmla="*/ 0 h 18"/>
                <a:gd name="T2" fmla="*/ 2 w 62"/>
                <a:gd name="T3" fmla="*/ 2 h 18"/>
                <a:gd name="T4" fmla="*/ 8 w 62"/>
                <a:gd name="T5" fmla="*/ 6 h 18"/>
                <a:gd name="T6" fmla="*/ 12 w 62"/>
                <a:gd name="T7" fmla="*/ 9 h 18"/>
                <a:gd name="T8" fmla="*/ 17 w 62"/>
                <a:gd name="T9" fmla="*/ 11 h 18"/>
                <a:gd name="T10" fmla="*/ 23 w 62"/>
                <a:gd name="T11" fmla="*/ 12 h 18"/>
                <a:gd name="T12" fmla="*/ 29 w 62"/>
                <a:gd name="T13" fmla="*/ 13 h 18"/>
                <a:gd name="T14" fmla="*/ 35 w 62"/>
                <a:gd name="T15" fmla="*/ 14 h 18"/>
                <a:gd name="T16" fmla="*/ 41 w 62"/>
                <a:gd name="T17" fmla="*/ 13 h 18"/>
                <a:gd name="T18" fmla="*/ 46 w 62"/>
                <a:gd name="T19" fmla="*/ 12 h 18"/>
                <a:gd name="T20" fmla="*/ 51 w 62"/>
                <a:gd name="T21" fmla="*/ 11 h 18"/>
                <a:gd name="T22" fmla="*/ 59 w 62"/>
                <a:gd name="T23" fmla="*/ 9 h 18"/>
                <a:gd name="T24" fmla="*/ 62 w 62"/>
                <a:gd name="T25" fmla="*/ 9 h 18"/>
                <a:gd name="T26" fmla="*/ 59 w 62"/>
                <a:gd name="T27" fmla="*/ 10 h 18"/>
                <a:gd name="T28" fmla="*/ 56 w 62"/>
                <a:gd name="T29" fmla="*/ 12 h 18"/>
                <a:gd name="T30" fmla="*/ 52 w 62"/>
                <a:gd name="T31" fmla="*/ 13 h 18"/>
                <a:gd name="T32" fmla="*/ 47 w 62"/>
                <a:gd name="T33" fmla="*/ 15 h 18"/>
                <a:gd name="T34" fmla="*/ 41 w 62"/>
                <a:gd name="T35" fmla="*/ 17 h 18"/>
                <a:gd name="T36" fmla="*/ 35 w 62"/>
                <a:gd name="T37" fmla="*/ 17 h 18"/>
                <a:gd name="T38" fmla="*/ 29 w 62"/>
                <a:gd name="T39" fmla="*/ 17 h 18"/>
                <a:gd name="T40" fmla="*/ 22 w 62"/>
                <a:gd name="T41" fmla="*/ 16 h 18"/>
                <a:gd name="T42" fmla="*/ 16 w 62"/>
                <a:gd name="T43" fmla="*/ 14 h 18"/>
                <a:gd name="T44" fmla="*/ 11 w 62"/>
                <a:gd name="T45" fmla="*/ 11 h 18"/>
                <a:gd name="T46" fmla="*/ 7 w 62"/>
                <a:gd name="T47" fmla="*/ 8 h 18"/>
                <a:gd name="T48" fmla="*/ 4 w 62"/>
                <a:gd name="T49" fmla="*/ 5 h 18"/>
                <a:gd name="T50" fmla="*/ 2 w 62"/>
                <a:gd name="T51" fmla="*/ 2 h 18"/>
                <a:gd name="T52" fmla="*/ 0 w 62"/>
                <a:gd name="T53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2" h="18">
                  <a:moveTo>
                    <a:pt x="0" y="0"/>
                  </a:moveTo>
                  <a:cubicBezTo>
                    <a:pt x="0" y="0"/>
                    <a:pt x="1" y="0"/>
                    <a:pt x="2" y="2"/>
                  </a:cubicBezTo>
                  <a:cubicBezTo>
                    <a:pt x="3" y="3"/>
                    <a:pt x="5" y="4"/>
                    <a:pt x="8" y="6"/>
                  </a:cubicBezTo>
                  <a:cubicBezTo>
                    <a:pt x="9" y="7"/>
                    <a:pt x="11" y="8"/>
                    <a:pt x="12" y="9"/>
                  </a:cubicBezTo>
                  <a:cubicBezTo>
                    <a:pt x="14" y="9"/>
                    <a:pt x="16" y="10"/>
                    <a:pt x="17" y="11"/>
                  </a:cubicBezTo>
                  <a:cubicBezTo>
                    <a:pt x="19" y="11"/>
                    <a:pt x="21" y="12"/>
                    <a:pt x="23" y="12"/>
                  </a:cubicBezTo>
                  <a:cubicBezTo>
                    <a:pt x="25" y="13"/>
                    <a:pt x="27" y="13"/>
                    <a:pt x="29" y="13"/>
                  </a:cubicBezTo>
                  <a:cubicBezTo>
                    <a:pt x="31" y="13"/>
                    <a:pt x="33" y="14"/>
                    <a:pt x="35" y="14"/>
                  </a:cubicBezTo>
                  <a:cubicBezTo>
                    <a:pt x="37" y="13"/>
                    <a:pt x="39" y="13"/>
                    <a:pt x="41" y="13"/>
                  </a:cubicBezTo>
                  <a:cubicBezTo>
                    <a:pt x="43" y="13"/>
                    <a:pt x="45" y="13"/>
                    <a:pt x="46" y="12"/>
                  </a:cubicBezTo>
                  <a:cubicBezTo>
                    <a:pt x="48" y="12"/>
                    <a:pt x="50" y="12"/>
                    <a:pt x="51" y="11"/>
                  </a:cubicBezTo>
                  <a:cubicBezTo>
                    <a:pt x="54" y="11"/>
                    <a:pt x="57" y="10"/>
                    <a:pt x="59" y="9"/>
                  </a:cubicBezTo>
                  <a:cubicBezTo>
                    <a:pt x="60" y="9"/>
                    <a:pt x="62" y="9"/>
                    <a:pt x="62" y="9"/>
                  </a:cubicBezTo>
                  <a:cubicBezTo>
                    <a:pt x="62" y="9"/>
                    <a:pt x="61" y="9"/>
                    <a:pt x="59" y="10"/>
                  </a:cubicBezTo>
                  <a:cubicBezTo>
                    <a:pt x="58" y="10"/>
                    <a:pt x="57" y="11"/>
                    <a:pt x="56" y="12"/>
                  </a:cubicBezTo>
                  <a:cubicBezTo>
                    <a:pt x="55" y="12"/>
                    <a:pt x="54" y="13"/>
                    <a:pt x="52" y="13"/>
                  </a:cubicBezTo>
                  <a:cubicBezTo>
                    <a:pt x="51" y="14"/>
                    <a:pt x="49" y="15"/>
                    <a:pt x="47" y="15"/>
                  </a:cubicBezTo>
                  <a:cubicBezTo>
                    <a:pt x="45" y="16"/>
                    <a:pt x="43" y="16"/>
                    <a:pt x="41" y="17"/>
                  </a:cubicBezTo>
                  <a:cubicBezTo>
                    <a:pt x="39" y="17"/>
                    <a:pt x="37" y="17"/>
                    <a:pt x="35" y="17"/>
                  </a:cubicBezTo>
                  <a:cubicBezTo>
                    <a:pt x="33" y="18"/>
                    <a:pt x="31" y="17"/>
                    <a:pt x="29" y="17"/>
                  </a:cubicBezTo>
                  <a:cubicBezTo>
                    <a:pt x="26" y="17"/>
                    <a:pt x="24" y="17"/>
                    <a:pt x="22" y="16"/>
                  </a:cubicBezTo>
                  <a:cubicBezTo>
                    <a:pt x="20" y="15"/>
                    <a:pt x="18" y="15"/>
                    <a:pt x="16" y="14"/>
                  </a:cubicBezTo>
                  <a:cubicBezTo>
                    <a:pt x="14" y="13"/>
                    <a:pt x="13" y="12"/>
                    <a:pt x="11" y="11"/>
                  </a:cubicBezTo>
                  <a:cubicBezTo>
                    <a:pt x="9" y="10"/>
                    <a:pt x="8" y="9"/>
                    <a:pt x="7" y="8"/>
                  </a:cubicBezTo>
                  <a:cubicBezTo>
                    <a:pt x="5" y="7"/>
                    <a:pt x="4" y="6"/>
                    <a:pt x="4" y="5"/>
                  </a:cubicBezTo>
                  <a:cubicBezTo>
                    <a:pt x="3" y="4"/>
                    <a:pt x="2" y="3"/>
                    <a:pt x="2" y="2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5234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A904338-8AAB-3DA2-9A63-C596617082C1}"/>
              </a:ext>
            </a:extLst>
          </p:cNvPr>
          <p:cNvSpPr txBox="1"/>
          <p:nvPr/>
        </p:nvSpPr>
        <p:spPr>
          <a:xfrm>
            <a:off x="-76367" y="-30901"/>
            <a:ext cx="207517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i="0" dirty="0">
                <a:solidFill>
                  <a:srgbClr val="3A6480"/>
                </a:solidFill>
                <a:effectLst/>
                <a:latin typeface="Arial Rounded MT Bold" panose="020F0704030504030204" pitchFamily="34" charset="77"/>
                <a:cs typeface="Arial" panose="020B0604020202020204" pitchFamily="34" charset="0"/>
              </a:rPr>
              <a:t>ICU Mortality Prediction</a:t>
            </a:r>
            <a:endParaRPr lang="en-US" sz="2000" b="0" dirty="0">
              <a:solidFill>
                <a:srgbClr val="3A6480"/>
              </a:solidFill>
              <a:effectLst/>
              <a:latin typeface="Arial Rounded MT Bold" panose="020F0704030504030204" pitchFamily="34" charset="7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2480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CD94B5A-B13F-E874-9E84-C06FBEC879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8673"/>
          <a:stretch/>
        </p:blipFill>
        <p:spPr>
          <a:xfrm>
            <a:off x="-16316" y="-60159"/>
            <a:ext cx="2176904" cy="3276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7422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306</TotalTime>
  <Words>16</Words>
  <Application>Microsoft Macintosh PowerPoint</Application>
  <PresentationFormat>Custom</PresentationFormat>
  <Paragraphs>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Arial Rounded MT Bold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Xuehui Yu</dc:creator>
  <cp:lastModifiedBy>Xuehui Yu</cp:lastModifiedBy>
  <cp:revision>6</cp:revision>
  <dcterms:created xsi:type="dcterms:W3CDTF">2024-11-13T10:52:59Z</dcterms:created>
  <dcterms:modified xsi:type="dcterms:W3CDTF">2024-11-30T07:29:01Z</dcterms:modified>
</cp:coreProperties>
</file>