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2160588" cy="2436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480"/>
    <a:srgbClr val="7E533C"/>
    <a:srgbClr val="7B7A8E"/>
    <a:srgbClr val="84E1CE"/>
    <a:srgbClr val="FFC000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0"/>
    <p:restoredTop sz="96405"/>
  </p:normalViewPr>
  <p:slideViewPr>
    <p:cSldViewPr snapToGrid="0">
      <p:cViewPr>
        <p:scale>
          <a:sx n="317" d="100"/>
          <a:sy n="317" d="100"/>
        </p:scale>
        <p:origin x="7448" y="2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398803"/>
            <a:ext cx="1836500" cy="848372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279891"/>
            <a:ext cx="1620441" cy="588332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8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2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29738"/>
            <a:ext cx="465877" cy="20650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29738"/>
            <a:ext cx="1370623" cy="20650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1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66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607512"/>
            <a:ext cx="1863507" cy="1013646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1630747"/>
            <a:ext cx="1863507" cy="533053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98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648689"/>
            <a:ext cx="918250" cy="1546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648689"/>
            <a:ext cx="918250" cy="1546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61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29738"/>
            <a:ext cx="1863507" cy="471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597358"/>
            <a:ext cx="914030" cy="292756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890114"/>
            <a:ext cx="914030" cy="1309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597358"/>
            <a:ext cx="918531" cy="292756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890114"/>
            <a:ext cx="918531" cy="1309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0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8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2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62454"/>
            <a:ext cx="696846" cy="568590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350856"/>
            <a:ext cx="1093798" cy="1731717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731044"/>
            <a:ext cx="696846" cy="135434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6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62454"/>
            <a:ext cx="696846" cy="568590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350856"/>
            <a:ext cx="1093798" cy="1731717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731044"/>
            <a:ext cx="696846" cy="135434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32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29738"/>
            <a:ext cx="1863507" cy="471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648689"/>
            <a:ext cx="1863507" cy="1546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2258565"/>
            <a:ext cx="486132" cy="12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2258565"/>
            <a:ext cx="729198" cy="12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2258565"/>
            <a:ext cx="486132" cy="12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5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BE9DCFE6-58E5-53B9-DD93-5DFF963D0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4" t="69898" r="54329" b="8640"/>
          <a:stretch/>
        </p:blipFill>
        <p:spPr>
          <a:xfrm>
            <a:off x="1293240" y="1851072"/>
            <a:ext cx="870331" cy="52849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98C28D0-AD19-E0FB-9EE0-ADD93ED91C96}"/>
              </a:ext>
            </a:extLst>
          </p:cNvPr>
          <p:cNvSpPr/>
          <p:nvPr/>
        </p:nvSpPr>
        <p:spPr>
          <a:xfrm>
            <a:off x="-84529" y="39525"/>
            <a:ext cx="609600" cy="30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ED21FB-2DC5-7F68-153D-97D81441A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82" r="91333" b="10936"/>
          <a:stretch/>
        </p:blipFill>
        <p:spPr>
          <a:xfrm>
            <a:off x="104907" y="1821333"/>
            <a:ext cx="482058" cy="50484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E44E1A3-41C2-4B33-31D8-F193DBD8AE3A}"/>
              </a:ext>
            </a:extLst>
          </p:cNvPr>
          <p:cNvGrpSpPr/>
          <p:nvPr/>
        </p:nvGrpSpPr>
        <p:grpSpPr>
          <a:xfrm>
            <a:off x="3236" y="180700"/>
            <a:ext cx="766964" cy="674570"/>
            <a:chOff x="1834027" y="2172752"/>
            <a:chExt cx="766964" cy="7028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343918F-3C84-8267-CF7D-632D1C482FCE}"/>
                </a:ext>
              </a:extLst>
            </p:cNvPr>
            <p:cNvGrpSpPr/>
            <p:nvPr/>
          </p:nvGrpSpPr>
          <p:grpSpPr>
            <a:xfrm>
              <a:off x="1834027" y="2172752"/>
              <a:ext cx="686406" cy="466030"/>
              <a:chOff x="710157" y="4684066"/>
              <a:chExt cx="1584526" cy="10229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0F6DBD-B6DB-7930-43DA-29CE2005A78E}"/>
                  </a:ext>
                </a:extLst>
              </p:cNvPr>
              <p:cNvSpPr/>
              <p:nvPr/>
            </p:nvSpPr>
            <p:spPr>
              <a:xfrm>
                <a:off x="1038189" y="5421623"/>
                <a:ext cx="1256494" cy="285343"/>
              </a:xfrm>
              <a:prstGeom prst="rect">
                <a:avLst/>
              </a:prstGeom>
              <a:gradFill flip="none" rotWithShape="1">
                <a:gsLst>
                  <a:gs pos="0">
                    <a:srgbClr val="D1CECE">
                      <a:shade val="30000"/>
                      <a:satMod val="115000"/>
                    </a:srgbClr>
                  </a:gs>
                  <a:gs pos="50000">
                    <a:srgbClr val="D1CECE">
                      <a:shade val="67500"/>
                      <a:satMod val="115000"/>
                    </a:srgbClr>
                  </a:gs>
                  <a:gs pos="100000">
                    <a:srgbClr val="D1CECE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sz="9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D62347C-1315-898B-8232-685CC6D95002}"/>
                  </a:ext>
                </a:extLst>
              </p:cNvPr>
              <p:cNvGrpSpPr/>
              <p:nvPr/>
            </p:nvGrpSpPr>
            <p:grpSpPr>
              <a:xfrm>
                <a:off x="710157" y="4684066"/>
                <a:ext cx="1251653" cy="896527"/>
                <a:chOff x="4195277" y="1364558"/>
                <a:chExt cx="1251653" cy="896527"/>
              </a:xfrm>
            </p:grpSpPr>
            <p:sp>
              <p:nvSpPr>
                <p:cNvPr id="8" name="Cube 7">
                  <a:extLst>
                    <a:ext uri="{FF2B5EF4-FFF2-40B4-BE49-F238E27FC236}">
                      <a16:creationId xmlns:a16="http://schemas.microsoft.com/office/drawing/2014/main" id="{A3FA8EDC-9638-4B7B-6413-C971B94092A0}"/>
                    </a:ext>
                  </a:extLst>
                </p:cNvPr>
                <p:cNvSpPr/>
                <p:nvPr/>
              </p:nvSpPr>
              <p:spPr>
                <a:xfrm>
                  <a:off x="4871385" y="1659936"/>
                  <a:ext cx="575545" cy="583057"/>
                </a:xfrm>
                <a:prstGeom prst="cube">
                  <a:avLst/>
                </a:prstGeom>
                <a:solidFill>
                  <a:srgbClr val="DFC1AD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900">
                    <a:solidFill>
                      <a:prstClr val="white"/>
                    </a:solidFill>
                    <a:latin typeface="Calibri" panose="020F0502020204030204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7798719F-57EE-CAA5-9D9E-4A4C07025844}"/>
                    </a:ext>
                  </a:extLst>
                </p:cNvPr>
                <p:cNvGrpSpPr/>
                <p:nvPr/>
              </p:nvGrpSpPr>
              <p:grpSpPr>
                <a:xfrm>
                  <a:off x="4195277" y="1364558"/>
                  <a:ext cx="950591" cy="896527"/>
                  <a:chOff x="12470885" y="2878903"/>
                  <a:chExt cx="1332015" cy="1337529"/>
                </a:xfrm>
              </p:grpSpPr>
              <p:sp>
                <p:nvSpPr>
                  <p:cNvPr id="11" name="iṥ1ïḍe">
                    <a:extLst>
                      <a:ext uri="{FF2B5EF4-FFF2-40B4-BE49-F238E27FC236}">
                        <a16:creationId xmlns:a16="http://schemas.microsoft.com/office/drawing/2014/main" id="{2379BE8C-1B61-304F-8B66-1DD408EC9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634630" y="3046324"/>
                    <a:ext cx="723040" cy="726719"/>
                  </a:xfrm>
                  <a:custGeom>
                    <a:avLst/>
                    <a:gdLst>
                      <a:gd name="T0" fmla="*/ 150 w 393"/>
                      <a:gd name="T1" fmla="*/ 395 h 395"/>
                      <a:gd name="T2" fmla="*/ 393 w 393"/>
                      <a:gd name="T3" fmla="*/ 143 h 395"/>
                      <a:gd name="T4" fmla="*/ 246 w 393"/>
                      <a:gd name="T5" fmla="*/ 0 h 395"/>
                      <a:gd name="T6" fmla="*/ 0 w 393"/>
                      <a:gd name="T7" fmla="*/ 251 h 395"/>
                      <a:gd name="T8" fmla="*/ 150 w 393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3" h="395">
                        <a:moveTo>
                          <a:pt x="150" y="395"/>
                        </a:moveTo>
                        <a:lnTo>
                          <a:pt x="393" y="143"/>
                        </a:lnTo>
                        <a:lnTo>
                          <a:pt x="246" y="0"/>
                        </a:lnTo>
                        <a:lnTo>
                          <a:pt x="0" y="251"/>
                        </a:lnTo>
                        <a:lnTo>
                          <a:pt x="150" y="395"/>
                        </a:lnTo>
                        <a:close/>
                      </a:path>
                    </a:pathLst>
                  </a:custGeom>
                  <a:solidFill>
                    <a:srgbClr val="6D6E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" name="î$ḻïḑè">
                    <a:extLst>
                      <a:ext uri="{FF2B5EF4-FFF2-40B4-BE49-F238E27FC236}">
                        <a16:creationId xmlns:a16="http://schemas.microsoft.com/office/drawing/2014/main" id="{59158D0F-B90A-A734-4250-FF34E8A396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109297" y="3252379"/>
                    <a:ext cx="693603" cy="780073"/>
                  </a:xfrm>
                  <a:custGeom>
                    <a:avLst/>
                    <a:gdLst>
                      <a:gd name="T0" fmla="*/ 298 w 377"/>
                      <a:gd name="T1" fmla="*/ 424 h 424"/>
                      <a:gd name="T2" fmla="*/ 377 w 377"/>
                      <a:gd name="T3" fmla="*/ 403 h 424"/>
                      <a:gd name="T4" fmla="*/ 292 w 377"/>
                      <a:gd name="T5" fmla="*/ 110 h 424"/>
                      <a:gd name="T6" fmla="*/ 31 w 377"/>
                      <a:gd name="T7" fmla="*/ 0 h 424"/>
                      <a:gd name="T8" fmla="*/ 0 w 377"/>
                      <a:gd name="T9" fmla="*/ 75 h 424"/>
                      <a:gd name="T10" fmla="*/ 225 w 377"/>
                      <a:gd name="T11" fmla="*/ 171 h 424"/>
                      <a:gd name="T12" fmla="*/ 298 w 377"/>
                      <a:gd name="T13" fmla="*/ 424 h 4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7" h="424">
                        <a:moveTo>
                          <a:pt x="298" y="424"/>
                        </a:moveTo>
                        <a:lnTo>
                          <a:pt x="377" y="403"/>
                        </a:lnTo>
                        <a:lnTo>
                          <a:pt x="292" y="110"/>
                        </a:lnTo>
                        <a:lnTo>
                          <a:pt x="31" y="0"/>
                        </a:lnTo>
                        <a:lnTo>
                          <a:pt x="0" y="75"/>
                        </a:lnTo>
                        <a:lnTo>
                          <a:pt x="225" y="171"/>
                        </a:lnTo>
                        <a:lnTo>
                          <a:pt x="298" y="424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íşlídê">
                    <a:extLst>
                      <a:ext uri="{FF2B5EF4-FFF2-40B4-BE49-F238E27FC236}">
                        <a16:creationId xmlns:a16="http://schemas.microsoft.com/office/drawing/2014/main" id="{1BE0880B-448A-EA7B-6525-14D3CD71C6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466216" y="3408763"/>
                    <a:ext cx="21709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" name="ïṩ1îḓè">
                    <a:extLst>
                      <a:ext uri="{FF2B5EF4-FFF2-40B4-BE49-F238E27FC236}">
                        <a16:creationId xmlns:a16="http://schemas.microsoft.com/office/drawing/2014/main" id="{4CAF2CD1-2174-ACE8-73E9-F4CD91A8E2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814928" y="3528349"/>
                    <a:ext cx="785593" cy="688083"/>
                  </a:xfrm>
                  <a:custGeom>
                    <a:avLst/>
                    <a:gdLst>
                      <a:gd name="T0" fmla="*/ 427 w 427"/>
                      <a:gd name="T1" fmla="*/ 295 h 374"/>
                      <a:gd name="T2" fmla="*/ 406 w 427"/>
                      <a:gd name="T3" fmla="*/ 374 h 374"/>
                      <a:gd name="T4" fmla="*/ 112 w 427"/>
                      <a:gd name="T5" fmla="*/ 291 h 374"/>
                      <a:gd name="T6" fmla="*/ 0 w 427"/>
                      <a:gd name="T7" fmla="*/ 31 h 374"/>
                      <a:gd name="T8" fmla="*/ 77 w 427"/>
                      <a:gd name="T9" fmla="*/ 0 h 374"/>
                      <a:gd name="T10" fmla="*/ 173 w 427"/>
                      <a:gd name="T11" fmla="*/ 222 h 374"/>
                      <a:gd name="T12" fmla="*/ 427 w 427"/>
                      <a:gd name="T13" fmla="*/ 295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7" h="374">
                        <a:moveTo>
                          <a:pt x="427" y="295"/>
                        </a:moveTo>
                        <a:lnTo>
                          <a:pt x="406" y="374"/>
                        </a:lnTo>
                        <a:lnTo>
                          <a:pt x="112" y="291"/>
                        </a:lnTo>
                        <a:lnTo>
                          <a:pt x="0" y="31"/>
                        </a:lnTo>
                        <a:lnTo>
                          <a:pt x="77" y="0"/>
                        </a:lnTo>
                        <a:lnTo>
                          <a:pt x="173" y="222"/>
                        </a:lnTo>
                        <a:lnTo>
                          <a:pt x="427" y="295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iSľîḓè">
                    <a:extLst>
                      <a:ext uri="{FF2B5EF4-FFF2-40B4-BE49-F238E27FC236}">
                        <a16:creationId xmlns:a16="http://schemas.microsoft.com/office/drawing/2014/main" id="{3FBA32F5-B583-3E98-2EA9-888F0D3559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974989" y="3883429"/>
                    <a:ext cx="21893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íṥ1iḋê">
                    <a:extLst>
                      <a:ext uri="{FF2B5EF4-FFF2-40B4-BE49-F238E27FC236}">
                        <a16:creationId xmlns:a16="http://schemas.microsoft.com/office/drawing/2014/main" id="{86CFEE5A-2B72-6606-8457-3DDE0E532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470885" y="2878903"/>
                    <a:ext cx="730399" cy="741438"/>
                  </a:xfrm>
                  <a:custGeom>
                    <a:avLst/>
                    <a:gdLst>
                      <a:gd name="T0" fmla="*/ 104 w 397"/>
                      <a:gd name="T1" fmla="*/ 403 h 403"/>
                      <a:gd name="T2" fmla="*/ 397 w 397"/>
                      <a:gd name="T3" fmla="*/ 101 h 403"/>
                      <a:gd name="T4" fmla="*/ 293 w 397"/>
                      <a:gd name="T5" fmla="*/ 0 h 403"/>
                      <a:gd name="T6" fmla="*/ 0 w 397"/>
                      <a:gd name="T7" fmla="*/ 301 h 403"/>
                      <a:gd name="T8" fmla="*/ 104 w 397"/>
                      <a:gd name="T9" fmla="*/ 403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7" h="403">
                        <a:moveTo>
                          <a:pt x="104" y="403"/>
                        </a:moveTo>
                        <a:lnTo>
                          <a:pt x="397" y="101"/>
                        </a:lnTo>
                        <a:lnTo>
                          <a:pt x="293" y="0"/>
                        </a:lnTo>
                        <a:lnTo>
                          <a:pt x="0" y="301"/>
                        </a:lnTo>
                        <a:lnTo>
                          <a:pt x="104" y="403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99395A-9D38-63CF-5E85-2F985CA0CE8D}"/>
                </a:ext>
              </a:extLst>
            </p:cNvPr>
            <p:cNvSpPr txBox="1"/>
            <p:nvPr/>
          </p:nvSpPr>
          <p:spPr>
            <a:xfrm>
              <a:off x="1962688" y="2611063"/>
              <a:ext cx="579157" cy="264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>
                  <a:solidFill>
                    <a:srgbClr val="FFC000"/>
                  </a:solidFill>
                  <a:latin typeface="Calibri" panose="020F0502020204030204"/>
                  <a:cs typeface="Arial" panose="020B0604020202020204" pitchFamily="34" charset="0"/>
                </a:rPr>
                <a:t>Push</a:t>
              </a:r>
            </a:p>
          </p:txBody>
        </p:sp>
        <p:sp>
          <p:nvSpPr>
            <p:cNvPr id="5" name="ConnectLine">
              <a:extLst>
                <a:ext uri="{FF2B5EF4-FFF2-40B4-BE49-F238E27FC236}">
                  <a16:creationId xmlns:a16="http://schemas.microsoft.com/office/drawing/2014/main" id="{7B721B88-5091-EE4D-8814-6E7EDA0E8A7E}"/>
                </a:ext>
              </a:extLst>
            </p:cNvPr>
            <p:cNvSpPr/>
            <p:nvPr/>
          </p:nvSpPr>
          <p:spPr>
            <a:xfrm rot="10800000">
              <a:off x="2239849" y="2489536"/>
              <a:ext cx="361142" cy="46162"/>
            </a:xfrm>
            <a:custGeom>
              <a:avLst/>
              <a:gdLst/>
              <a:ahLst/>
              <a:cxnLst/>
              <a:rect l="l" t="t" r="r" b="b"/>
              <a:pathLst>
                <a:path w="718110" h="7600" fill="none">
                  <a:moveTo>
                    <a:pt x="718110" y="0"/>
                  </a:move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FFC000"/>
              </a:solidFill>
              <a:miter/>
              <a:tailEnd type="triangle" w="med" len="med"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12DA5F9-7154-EBC4-23D0-31DB87D91774}"/>
              </a:ext>
            </a:extLst>
          </p:cNvPr>
          <p:cNvGrpSpPr/>
          <p:nvPr/>
        </p:nvGrpSpPr>
        <p:grpSpPr>
          <a:xfrm>
            <a:off x="633419" y="67525"/>
            <a:ext cx="863504" cy="909538"/>
            <a:chOff x="1103959" y="85920"/>
            <a:chExt cx="863504" cy="909538"/>
          </a:xfrm>
        </p:grpSpPr>
        <p:sp>
          <p:nvSpPr>
            <p:cNvPr id="18" name="TextBox 3">
              <a:extLst>
                <a:ext uri="{FF2B5EF4-FFF2-40B4-BE49-F238E27FC236}">
                  <a16:creationId xmlns:a16="http://schemas.microsoft.com/office/drawing/2014/main" id="{2AD70DCF-41E4-F6C1-DC7B-5D11FCD69EAF}"/>
                </a:ext>
              </a:extLst>
            </p:cNvPr>
            <p:cNvSpPr txBox="1"/>
            <p:nvPr/>
          </p:nvSpPr>
          <p:spPr>
            <a:xfrm>
              <a:off x="1103959" y="741542"/>
              <a:ext cx="86350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 err="1">
                  <a:solidFill>
                    <a:srgbClr val="682387"/>
                  </a:solidFill>
                  <a:latin typeface="Calibri" panose="020F0502020204030204"/>
                  <a:cs typeface="Arial" panose="020B0604020202020204" pitchFamily="34" charset="0"/>
                </a:rPr>
                <a:t>Pick&amp;Place</a:t>
              </a:r>
              <a:endParaRPr lang="en-US" sz="1050" dirty="0">
                <a:solidFill>
                  <a:srgbClr val="682387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72F90C-CC14-7991-FB54-684096BED9E4}"/>
                </a:ext>
              </a:extLst>
            </p:cNvPr>
            <p:cNvGrpSpPr/>
            <p:nvPr/>
          </p:nvGrpSpPr>
          <p:grpSpPr>
            <a:xfrm>
              <a:off x="1170525" y="85920"/>
              <a:ext cx="624473" cy="671298"/>
              <a:chOff x="1418948" y="4446874"/>
              <a:chExt cx="1479583" cy="16458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2D29B41-2515-4B4B-6EDC-0AB4F346F2F3}"/>
                  </a:ext>
                </a:extLst>
              </p:cNvPr>
              <p:cNvGrpSpPr/>
              <p:nvPr/>
            </p:nvGrpSpPr>
            <p:grpSpPr>
              <a:xfrm>
                <a:off x="1418948" y="4446874"/>
                <a:ext cx="1177932" cy="1079965"/>
                <a:chOff x="4195277" y="1364558"/>
                <a:chExt cx="1177932" cy="1079965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CF3CEC86-A682-975F-61B6-CEDCEDD27689}"/>
                    </a:ext>
                  </a:extLst>
                </p:cNvPr>
                <p:cNvSpPr/>
                <p:nvPr/>
              </p:nvSpPr>
              <p:spPr>
                <a:xfrm>
                  <a:off x="4797664" y="1861466"/>
                  <a:ext cx="575545" cy="583057"/>
                </a:xfrm>
                <a:prstGeom prst="cube">
                  <a:avLst/>
                </a:prstGeom>
                <a:solidFill>
                  <a:srgbClr val="DFC1AD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900">
                    <a:solidFill>
                      <a:srgbClr val="E7E6E6">
                        <a:lumMod val="50000"/>
                      </a:srgbClr>
                    </a:solidFill>
                    <a:latin typeface="Calibri" panose="020F0502020204030204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2449CB7-A99F-1F9C-7038-D83515BBA6AC}"/>
                    </a:ext>
                  </a:extLst>
                </p:cNvPr>
                <p:cNvGrpSpPr/>
                <p:nvPr/>
              </p:nvGrpSpPr>
              <p:grpSpPr>
                <a:xfrm>
                  <a:off x="4195277" y="1364558"/>
                  <a:ext cx="950591" cy="896527"/>
                  <a:chOff x="12470885" y="2878903"/>
                  <a:chExt cx="1332015" cy="1337529"/>
                </a:xfrm>
              </p:grpSpPr>
              <p:sp>
                <p:nvSpPr>
                  <p:cNvPr id="25" name="iṥ1ïḍe">
                    <a:extLst>
                      <a:ext uri="{FF2B5EF4-FFF2-40B4-BE49-F238E27FC236}">
                        <a16:creationId xmlns:a16="http://schemas.microsoft.com/office/drawing/2014/main" id="{BC56F983-6E6D-4C21-4841-0E24DE4B3BE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634630" y="3046324"/>
                    <a:ext cx="723040" cy="726719"/>
                  </a:xfrm>
                  <a:custGeom>
                    <a:avLst/>
                    <a:gdLst>
                      <a:gd name="T0" fmla="*/ 150 w 393"/>
                      <a:gd name="T1" fmla="*/ 395 h 395"/>
                      <a:gd name="T2" fmla="*/ 393 w 393"/>
                      <a:gd name="T3" fmla="*/ 143 h 395"/>
                      <a:gd name="T4" fmla="*/ 246 w 393"/>
                      <a:gd name="T5" fmla="*/ 0 h 395"/>
                      <a:gd name="T6" fmla="*/ 0 w 393"/>
                      <a:gd name="T7" fmla="*/ 251 h 395"/>
                      <a:gd name="T8" fmla="*/ 150 w 393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3" h="395">
                        <a:moveTo>
                          <a:pt x="150" y="395"/>
                        </a:moveTo>
                        <a:lnTo>
                          <a:pt x="393" y="143"/>
                        </a:lnTo>
                        <a:lnTo>
                          <a:pt x="246" y="0"/>
                        </a:lnTo>
                        <a:lnTo>
                          <a:pt x="0" y="251"/>
                        </a:lnTo>
                        <a:lnTo>
                          <a:pt x="150" y="395"/>
                        </a:lnTo>
                        <a:close/>
                      </a:path>
                    </a:pathLst>
                  </a:custGeom>
                  <a:solidFill>
                    <a:srgbClr val="6D6E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" name="î$ḻïḑè">
                    <a:extLst>
                      <a:ext uri="{FF2B5EF4-FFF2-40B4-BE49-F238E27FC236}">
                        <a16:creationId xmlns:a16="http://schemas.microsoft.com/office/drawing/2014/main" id="{FB8CF568-F950-CE54-C2E7-5FA88ABC0E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109297" y="3252379"/>
                    <a:ext cx="693603" cy="780073"/>
                  </a:xfrm>
                  <a:custGeom>
                    <a:avLst/>
                    <a:gdLst>
                      <a:gd name="T0" fmla="*/ 298 w 377"/>
                      <a:gd name="T1" fmla="*/ 424 h 424"/>
                      <a:gd name="T2" fmla="*/ 377 w 377"/>
                      <a:gd name="T3" fmla="*/ 403 h 424"/>
                      <a:gd name="T4" fmla="*/ 292 w 377"/>
                      <a:gd name="T5" fmla="*/ 110 h 424"/>
                      <a:gd name="T6" fmla="*/ 31 w 377"/>
                      <a:gd name="T7" fmla="*/ 0 h 424"/>
                      <a:gd name="T8" fmla="*/ 0 w 377"/>
                      <a:gd name="T9" fmla="*/ 75 h 424"/>
                      <a:gd name="T10" fmla="*/ 225 w 377"/>
                      <a:gd name="T11" fmla="*/ 171 h 424"/>
                      <a:gd name="T12" fmla="*/ 298 w 377"/>
                      <a:gd name="T13" fmla="*/ 424 h 4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7" h="424">
                        <a:moveTo>
                          <a:pt x="298" y="424"/>
                        </a:moveTo>
                        <a:lnTo>
                          <a:pt x="377" y="403"/>
                        </a:lnTo>
                        <a:lnTo>
                          <a:pt x="292" y="110"/>
                        </a:lnTo>
                        <a:lnTo>
                          <a:pt x="31" y="0"/>
                        </a:lnTo>
                        <a:lnTo>
                          <a:pt x="0" y="75"/>
                        </a:lnTo>
                        <a:lnTo>
                          <a:pt x="225" y="171"/>
                        </a:lnTo>
                        <a:lnTo>
                          <a:pt x="298" y="424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" name="íşlídê">
                    <a:extLst>
                      <a:ext uri="{FF2B5EF4-FFF2-40B4-BE49-F238E27FC236}">
                        <a16:creationId xmlns:a16="http://schemas.microsoft.com/office/drawing/2014/main" id="{B63ECBF1-2B04-5857-F57B-CA2618870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466216" y="3408763"/>
                    <a:ext cx="21709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ïṩ1îḓè">
                    <a:extLst>
                      <a:ext uri="{FF2B5EF4-FFF2-40B4-BE49-F238E27FC236}">
                        <a16:creationId xmlns:a16="http://schemas.microsoft.com/office/drawing/2014/main" id="{D73235F6-E1E4-9E2C-7968-43FE2F95C5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814928" y="3528349"/>
                    <a:ext cx="785593" cy="688083"/>
                  </a:xfrm>
                  <a:custGeom>
                    <a:avLst/>
                    <a:gdLst>
                      <a:gd name="T0" fmla="*/ 427 w 427"/>
                      <a:gd name="T1" fmla="*/ 295 h 374"/>
                      <a:gd name="T2" fmla="*/ 406 w 427"/>
                      <a:gd name="T3" fmla="*/ 374 h 374"/>
                      <a:gd name="T4" fmla="*/ 112 w 427"/>
                      <a:gd name="T5" fmla="*/ 291 h 374"/>
                      <a:gd name="T6" fmla="*/ 0 w 427"/>
                      <a:gd name="T7" fmla="*/ 31 h 374"/>
                      <a:gd name="T8" fmla="*/ 77 w 427"/>
                      <a:gd name="T9" fmla="*/ 0 h 374"/>
                      <a:gd name="T10" fmla="*/ 173 w 427"/>
                      <a:gd name="T11" fmla="*/ 222 h 374"/>
                      <a:gd name="T12" fmla="*/ 427 w 427"/>
                      <a:gd name="T13" fmla="*/ 295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7" h="374">
                        <a:moveTo>
                          <a:pt x="427" y="295"/>
                        </a:moveTo>
                        <a:lnTo>
                          <a:pt x="406" y="374"/>
                        </a:lnTo>
                        <a:lnTo>
                          <a:pt x="112" y="291"/>
                        </a:lnTo>
                        <a:lnTo>
                          <a:pt x="0" y="31"/>
                        </a:lnTo>
                        <a:lnTo>
                          <a:pt x="77" y="0"/>
                        </a:lnTo>
                        <a:lnTo>
                          <a:pt x="173" y="222"/>
                        </a:lnTo>
                        <a:lnTo>
                          <a:pt x="427" y="295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iSľîḓè">
                    <a:extLst>
                      <a:ext uri="{FF2B5EF4-FFF2-40B4-BE49-F238E27FC236}">
                        <a16:creationId xmlns:a16="http://schemas.microsoft.com/office/drawing/2014/main" id="{04EADE27-1B69-5871-FDBA-88200957A5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974989" y="3883429"/>
                    <a:ext cx="21893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íṥ1iḋê">
                    <a:extLst>
                      <a:ext uri="{FF2B5EF4-FFF2-40B4-BE49-F238E27FC236}">
                        <a16:creationId xmlns:a16="http://schemas.microsoft.com/office/drawing/2014/main" id="{FDAD008D-2FE3-3F37-5705-1323989E8B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470885" y="2878903"/>
                    <a:ext cx="730399" cy="741438"/>
                  </a:xfrm>
                  <a:custGeom>
                    <a:avLst/>
                    <a:gdLst>
                      <a:gd name="T0" fmla="*/ 104 w 397"/>
                      <a:gd name="T1" fmla="*/ 403 h 403"/>
                      <a:gd name="T2" fmla="*/ 397 w 397"/>
                      <a:gd name="T3" fmla="*/ 101 h 403"/>
                      <a:gd name="T4" fmla="*/ 293 w 397"/>
                      <a:gd name="T5" fmla="*/ 0 h 403"/>
                      <a:gd name="T6" fmla="*/ 0 w 397"/>
                      <a:gd name="T7" fmla="*/ 301 h 403"/>
                      <a:gd name="T8" fmla="*/ 104 w 397"/>
                      <a:gd name="T9" fmla="*/ 403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7" h="403">
                        <a:moveTo>
                          <a:pt x="104" y="403"/>
                        </a:moveTo>
                        <a:lnTo>
                          <a:pt x="397" y="101"/>
                        </a:lnTo>
                        <a:lnTo>
                          <a:pt x="293" y="0"/>
                        </a:lnTo>
                        <a:lnTo>
                          <a:pt x="0" y="301"/>
                        </a:lnTo>
                        <a:lnTo>
                          <a:pt x="104" y="403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BD88E2-C9AD-33DE-E5A3-EB64433B5391}"/>
                  </a:ext>
                </a:extLst>
              </p:cNvPr>
              <p:cNvSpPr/>
              <p:nvPr/>
            </p:nvSpPr>
            <p:spPr>
              <a:xfrm>
                <a:off x="1642037" y="5807370"/>
                <a:ext cx="1256494" cy="285343"/>
              </a:xfrm>
              <a:prstGeom prst="rect">
                <a:avLst/>
              </a:prstGeom>
              <a:gradFill flip="none" rotWithShape="1">
                <a:gsLst>
                  <a:gs pos="0">
                    <a:srgbClr val="D1CECE">
                      <a:shade val="30000"/>
                      <a:satMod val="115000"/>
                    </a:srgbClr>
                  </a:gs>
                  <a:gs pos="50000">
                    <a:srgbClr val="D1CECE">
                      <a:shade val="67500"/>
                      <a:satMod val="115000"/>
                    </a:srgbClr>
                  </a:gs>
                  <a:gs pos="100000">
                    <a:srgbClr val="D1CECE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sz="9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0" name="ConnectLine">
              <a:extLst>
                <a:ext uri="{FF2B5EF4-FFF2-40B4-BE49-F238E27FC236}">
                  <a16:creationId xmlns:a16="http://schemas.microsoft.com/office/drawing/2014/main" id="{61ABAB76-808F-6528-716A-6E1CDE8F0511}"/>
                </a:ext>
              </a:extLst>
            </p:cNvPr>
            <p:cNvSpPr/>
            <p:nvPr/>
          </p:nvSpPr>
          <p:spPr>
            <a:xfrm>
              <a:off x="1362816" y="509408"/>
              <a:ext cx="401653" cy="118342"/>
            </a:xfrm>
            <a:custGeom>
              <a:avLst/>
              <a:gdLst/>
              <a:ahLst/>
              <a:cxnLst/>
              <a:rect l="l" t="t" r="r" b="b"/>
              <a:pathLst>
                <a:path w="1034079" h="236742" fill="none">
                  <a:moveTo>
                    <a:pt x="0" y="236742"/>
                  </a:moveTo>
                  <a:cubicBezTo>
                    <a:pt x="68939" y="174186"/>
                    <a:pt x="137877" y="111631"/>
                    <a:pt x="229795" y="64395"/>
                  </a:cubicBezTo>
                  <a:cubicBezTo>
                    <a:pt x="321713" y="17159"/>
                    <a:pt x="436611" y="-14757"/>
                    <a:pt x="574488" y="6946"/>
                  </a:cubicBezTo>
                  <a:cubicBezTo>
                    <a:pt x="712365" y="28649"/>
                    <a:pt x="873222" y="103971"/>
                    <a:pt x="1034079" y="179293"/>
                  </a:cubicBezTo>
                </a:path>
              </a:pathLst>
            </a:custGeom>
            <a:noFill/>
            <a:ln w="28575" cap="flat">
              <a:solidFill>
                <a:srgbClr val="682387"/>
              </a:solidFill>
              <a:miter/>
              <a:tailEnd type="triangle" w="med" len="med"/>
            </a:ln>
          </p:spPr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68E08F-AA7E-1638-66B4-26E254A0E540}"/>
              </a:ext>
            </a:extLst>
          </p:cNvPr>
          <p:cNvGrpSpPr/>
          <p:nvPr/>
        </p:nvGrpSpPr>
        <p:grpSpPr>
          <a:xfrm>
            <a:off x="-75126" y="932086"/>
            <a:ext cx="785355" cy="882062"/>
            <a:chOff x="3234892" y="1319028"/>
            <a:chExt cx="1473479" cy="163449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EBCFF0B-6FFE-8E61-A7C3-F08AA8D425EC}"/>
                </a:ext>
              </a:extLst>
            </p:cNvPr>
            <p:cNvSpPr/>
            <p:nvPr/>
          </p:nvSpPr>
          <p:spPr>
            <a:xfrm>
              <a:off x="3502704" y="2315550"/>
              <a:ext cx="904435" cy="218591"/>
            </a:xfrm>
            <a:prstGeom prst="rect">
              <a:avLst/>
            </a:prstGeom>
            <a:gradFill flip="none" rotWithShape="1">
              <a:gsLst>
                <a:gs pos="0">
                  <a:srgbClr val="D1CECE">
                    <a:shade val="30000"/>
                    <a:satMod val="115000"/>
                  </a:srgbClr>
                </a:gs>
                <a:gs pos="50000">
                  <a:srgbClr val="D1CECE">
                    <a:shade val="67500"/>
                    <a:satMod val="115000"/>
                  </a:srgbClr>
                </a:gs>
                <a:gs pos="100000">
                  <a:srgbClr val="D1CE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65">
                <a:defRPr/>
              </a:pPr>
              <a:endParaRPr lang="en-GB" sz="1100">
                <a:solidFill>
                  <a:srgbClr val="595959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F7A37D-3497-A640-5B34-CBD8F6BCEBD6}"/>
                </a:ext>
              </a:extLst>
            </p:cNvPr>
            <p:cNvSpPr txBox="1"/>
            <p:nvPr/>
          </p:nvSpPr>
          <p:spPr>
            <a:xfrm>
              <a:off x="3234892" y="2467402"/>
              <a:ext cx="1473479" cy="486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365"/>
              <a:r>
                <a:rPr lang="en-US" sz="1050" dirty="0"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Drop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A9C60BF-28A7-23AE-2357-A1625EC3A9D5}"/>
                </a:ext>
              </a:extLst>
            </p:cNvPr>
            <p:cNvGrpSpPr/>
            <p:nvPr/>
          </p:nvGrpSpPr>
          <p:grpSpPr>
            <a:xfrm>
              <a:off x="3485795" y="1319028"/>
              <a:ext cx="688241" cy="1096736"/>
              <a:chOff x="4195277" y="1364558"/>
              <a:chExt cx="1042932" cy="1713505"/>
            </a:xfrm>
          </p:grpSpPr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27172812-03CA-1A1A-6B04-7F188E3D57F7}"/>
                  </a:ext>
                </a:extLst>
              </p:cNvPr>
              <p:cNvSpPr/>
              <p:nvPr/>
            </p:nvSpPr>
            <p:spPr>
              <a:xfrm>
                <a:off x="4662664" y="2495006"/>
                <a:ext cx="575545" cy="583057"/>
              </a:xfrm>
              <a:prstGeom prst="cube">
                <a:avLst/>
              </a:prstGeom>
              <a:solidFill>
                <a:srgbClr val="DFC1AD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65">
                  <a:defRPr/>
                </a:pPr>
                <a:endParaRPr lang="en-US" sz="1100">
                  <a:solidFill>
                    <a:srgbClr val="595959"/>
                  </a:solidFill>
                  <a:latin typeface="Calibri"/>
                  <a:cs typeface="Arial" panose="020B0604020202020204" pitchFamily="34" charset="0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D56A79F2-9746-5281-771E-D85FF2ADEA1E}"/>
                  </a:ext>
                </a:extLst>
              </p:cNvPr>
              <p:cNvGrpSpPr/>
              <p:nvPr/>
            </p:nvGrpSpPr>
            <p:grpSpPr>
              <a:xfrm>
                <a:off x="4195277" y="1364558"/>
                <a:ext cx="950591" cy="896527"/>
                <a:chOff x="12470885" y="2878903"/>
                <a:chExt cx="1332015" cy="1337529"/>
              </a:xfrm>
            </p:grpSpPr>
            <p:sp>
              <p:nvSpPr>
                <p:cNvPr id="56" name="iṥ1ïḍe">
                  <a:extLst>
                    <a:ext uri="{FF2B5EF4-FFF2-40B4-BE49-F238E27FC236}">
                      <a16:creationId xmlns:a16="http://schemas.microsoft.com/office/drawing/2014/main" id="{35C07DC3-F429-7C1B-CA76-B7C84CC8F506}"/>
                    </a:ext>
                  </a:extLst>
                </p:cNvPr>
                <p:cNvSpPr/>
                <p:nvPr/>
              </p:nvSpPr>
              <p:spPr bwMode="auto">
                <a:xfrm>
                  <a:off x="12634630" y="3046324"/>
                  <a:ext cx="723040" cy="726719"/>
                </a:xfrm>
                <a:custGeom>
                  <a:avLst/>
                  <a:gdLst>
                    <a:gd name="T0" fmla="*/ 150 w 393"/>
                    <a:gd name="T1" fmla="*/ 395 h 395"/>
                    <a:gd name="T2" fmla="*/ 393 w 393"/>
                    <a:gd name="T3" fmla="*/ 143 h 395"/>
                    <a:gd name="T4" fmla="*/ 246 w 393"/>
                    <a:gd name="T5" fmla="*/ 0 h 395"/>
                    <a:gd name="T6" fmla="*/ 0 w 393"/>
                    <a:gd name="T7" fmla="*/ 251 h 395"/>
                    <a:gd name="T8" fmla="*/ 150 w 393"/>
                    <a:gd name="T9" fmla="*/ 395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3" h="395">
                      <a:moveTo>
                        <a:pt x="150" y="395"/>
                      </a:moveTo>
                      <a:lnTo>
                        <a:pt x="393" y="143"/>
                      </a:lnTo>
                      <a:lnTo>
                        <a:pt x="246" y="0"/>
                      </a:lnTo>
                      <a:lnTo>
                        <a:pt x="0" y="251"/>
                      </a:lnTo>
                      <a:lnTo>
                        <a:pt x="150" y="395"/>
                      </a:ln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î$ḻïḑè">
                  <a:extLst>
                    <a:ext uri="{FF2B5EF4-FFF2-40B4-BE49-F238E27FC236}">
                      <a16:creationId xmlns:a16="http://schemas.microsoft.com/office/drawing/2014/main" id="{84B5FCD6-DC9A-7F5D-070C-338E061E817F}"/>
                    </a:ext>
                  </a:extLst>
                </p:cNvPr>
                <p:cNvSpPr/>
                <p:nvPr/>
              </p:nvSpPr>
              <p:spPr bwMode="auto">
                <a:xfrm>
                  <a:off x="13109297" y="3252379"/>
                  <a:ext cx="693603" cy="780073"/>
                </a:xfrm>
                <a:custGeom>
                  <a:avLst/>
                  <a:gdLst>
                    <a:gd name="T0" fmla="*/ 298 w 377"/>
                    <a:gd name="T1" fmla="*/ 424 h 424"/>
                    <a:gd name="T2" fmla="*/ 377 w 377"/>
                    <a:gd name="T3" fmla="*/ 403 h 424"/>
                    <a:gd name="T4" fmla="*/ 292 w 377"/>
                    <a:gd name="T5" fmla="*/ 110 h 424"/>
                    <a:gd name="T6" fmla="*/ 31 w 377"/>
                    <a:gd name="T7" fmla="*/ 0 h 424"/>
                    <a:gd name="T8" fmla="*/ 0 w 377"/>
                    <a:gd name="T9" fmla="*/ 75 h 424"/>
                    <a:gd name="T10" fmla="*/ 225 w 377"/>
                    <a:gd name="T11" fmla="*/ 171 h 424"/>
                    <a:gd name="T12" fmla="*/ 298 w 377"/>
                    <a:gd name="T13" fmla="*/ 424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7" h="424">
                      <a:moveTo>
                        <a:pt x="298" y="424"/>
                      </a:moveTo>
                      <a:lnTo>
                        <a:pt x="377" y="403"/>
                      </a:lnTo>
                      <a:lnTo>
                        <a:pt x="292" y="110"/>
                      </a:lnTo>
                      <a:lnTo>
                        <a:pt x="31" y="0"/>
                      </a:lnTo>
                      <a:lnTo>
                        <a:pt x="0" y="75"/>
                      </a:lnTo>
                      <a:lnTo>
                        <a:pt x="225" y="171"/>
                      </a:lnTo>
                      <a:lnTo>
                        <a:pt x="298" y="424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íşlídê">
                  <a:extLst>
                    <a:ext uri="{FF2B5EF4-FFF2-40B4-BE49-F238E27FC236}">
                      <a16:creationId xmlns:a16="http://schemas.microsoft.com/office/drawing/2014/main" id="{AC1BB578-41C2-2F20-D92A-44EE39154C8F}"/>
                    </a:ext>
                  </a:extLst>
                </p:cNvPr>
                <p:cNvSpPr/>
                <p:nvPr/>
              </p:nvSpPr>
              <p:spPr bwMode="auto">
                <a:xfrm>
                  <a:off x="13466216" y="3408763"/>
                  <a:ext cx="21709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ïṩ1îḓè">
                  <a:extLst>
                    <a:ext uri="{FF2B5EF4-FFF2-40B4-BE49-F238E27FC236}">
                      <a16:creationId xmlns:a16="http://schemas.microsoft.com/office/drawing/2014/main" id="{318CA3EA-78B8-A178-669C-A7E2430501FF}"/>
                    </a:ext>
                  </a:extLst>
                </p:cNvPr>
                <p:cNvSpPr/>
                <p:nvPr/>
              </p:nvSpPr>
              <p:spPr bwMode="auto">
                <a:xfrm>
                  <a:off x="12814928" y="3528349"/>
                  <a:ext cx="785593" cy="688083"/>
                </a:xfrm>
                <a:custGeom>
                  <a:avLst/>
                  <a:gdLst>
                    <a:gd name="T0" fmla="*/ 427 w 427"/>
                    <a:gd name="T1" fmla="*/ 295 h 374"/>
                    <a:gd name="T2" fmla="*/ 406 w 427"/>
                    <a:gd name="T3" fmla="*/ 374 h 374"/>
                    <a:gd name="T4" fmla="*/ 112 w 427"/>
                    <a:gd name="T5" fmla="*/ 291 h 374"/>
                    <a:gd name="T6" fmla="*/ 0 w 427"/>
                    <a:gd name="T7" fmla="*/ 31 h 374"/>
                    <a:gd name="T8" fmla="*/ 77 w 427"/>
                    <a:gd name="T9" fmla="*/ 0 h 374"/>
                    <a:gd name="T10" fmla="*/ 173 w 427"/>
                    <a:gd name="T11" fmla="*/ 222 h 374"/>
                    <a:gd name="T12" fmla="*/ 427 w 427"/>
                    <a:gd name="T13" fmla="*/ 295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7" h="374">
                      <a:moveTo>
                        <a:pt x="427" y="295"/>
                      </a:moveTo>
                      <a:lnTo>
                        <a:pt x="406" y="374"/>
                      </a:lnTo>
                      <a:lnTo>
                        <a:pt x="112" y="291"/>
                      </a:lnTo>
                      <a:lnTo>
                        <a:pt x="0" y="31"/>
                      </a:lnTo>
                      <a:lnTo>
                        <a:pt x="77" y="0"/>
                      </a:lnTo>
                      <a:lnTo>
                        <a:pt x="173" y="222"/>
                      </a:lnTo>
                      <a:lnTo>
                        <a:pt x="427" y="295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iSľîḓè">
                  <a:extLst>
                    <a:ext uri="{FF2B5EF4-FFF2-40B4-BE49-F238E27FC236}">
                      <a16:creationId xmlns:a16="http://schemas.microsoft.com/office/drawing/2014/main" id="{63D4D393-8D82-3C6E-9213-9BCD8C56C25A}"/>
                    </a:ext>
                  </a:extLst>
                </p:cNvPr>
                <p:cNvSpPr/>
                <p:nvPr/>
              </p:nvSpPr>
              <p:spPr bwMode="auto">
                <a:xfrm>
                  <a:off x="12974989" y="3883429"/>
                  <a:ext cx="21893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íṥ1iḋê">
                  <a:extLst>
                    <a:ext uri="{FF2B5EF4-FFF2-40B4-BE49-F238E27FC236}">
                      <a16:creationId xmlns:a16="http://schemas.microsoft.com/office/drawing/2014/main" id="{11E47ECB-0017-9C5D-4113-19B4A96AF06F}"/>
                    </a:ext>
                  </a:extLst>
                </p:cNvPr>
                <p:cNvSpPr/>
                <p:nvPr/>
              </p:nvSpPr>
              <p:spPr bwMode="auto">
                <a:xfrm>
                  <a:off x="12470885" y="2878903"/>
                  <a:ext cx="730399" cy="741438"/>
                </a:xfrm>
                <a:custGeom>
                  <a:avLst/>
                  <a:gdLst>
                    <a:gd name="T0" fmla="*/ 104 w 397"/>
                    <a:gd name="T1" fmla="*/ 403 h 403"/>
                    <a:gd name="T2" fmla="*/ 397 w 397"/>
                    <a:gd name="T3" fmla="*/ 101 h 403"/>
                    <a:gd name="T4" fmla="*/ 293 w 397"/>
                    <a:gd name="T5" fmla="*/ 0 h 403"/>
                    <a:gd name="T6" fmla="*/ 0 w 397"/>
                    <a:gd name="T7" fmla="*/ 301 h 403"/>
                    <a:gd name="T8" fmla="*/ 104 w 397"/>
                    <a:gd name="T9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7" h="403">
                      <a:moveTo>
                        <a:pt x="104" y="403"/>
                      </a:moveTo>
                      <a:lnTo>
                        <a:pt x="397" y="101"/>
                      </a:lnTo>
                      <a:lnTo>
                        <a:pt x="293" y="0"/>
                      </a:lnTo>
                      <a:lnTo>
                        <a:pt x="0" y="301"/>
                      </a:lnTo>
                      <a:lnTo>
                        <a:pt x="104" y="403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A66D6D80-7AFB-43E6-417C-0D1B3F0A1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2" t="69282" r="72926" b="4884"/>
          <a:stretch/>
        </p:blipFill>
        <p:spPr>
          <a:xfrm>
            <a:off x="550674" y="1821870"/>
            <a:ext cx="799824" cy="58477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8D19D7B4-1917-7FD3-2D20-59A644BD7F11}"/>
              </a:ext>
            </a:extLst>
          </p:cNvPr>
          <p:cNvGrpSpPr/>
          <p:nvPr/>
        </p:nvGrpSpPr>
        <p:grpSpPr>
          <a:xfrm>
            <a:off x="1319194" y="59175"/>
            <a:ext cx="800252" cy="904440"/>
            <a:chOff x="2053382" y="780847"/>
            <a:chExt cx="800252" cy="904440"/>
          </a:xfrm>
        </p:grpSpPr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C59D7823-B443-6626-8A43-C17F62B98183}"/>
                </a:ext>
              </a:extLst>
            </p:cNvPr>
            <p:cNvSpPr/>
            <p:nvPr/>
          </p:nvSpPr>
          <p:spPr>
            <a:xfrm>
              <a:off x="2445130" y="780847"/>
              <a:ext cx="250009" cy="242956"/>
            </a:xfrm>
            <a:prstGeom prst="cube">
              <a:avLst/>
            </a:prstGeom>
            <a:solidFill>
              <a:srgbClr val="DFC1AD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900">
                <a:solidFill>
                  <a:srgbClr val="E7E6E6">
                    <a:lumMod val="50000"/>
                  </a:srgbClr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DF76CB4-9F24-D205-92DB-B4970C900926}"/>
                </a:ext>
              </a:extLst>
            </p:cNvPr>
            <p:cNvGrpSpPr/>
            <p:nvPr/>
          </p:nvGrpSpPr>
          <p:grpSpPr>
            <a:xfrm>
              <a:off x="2053382" y="925683"/>
              <a:ext cx="800252" cy="759604"/>
              <a:chOff x="6106909" y="1654549"/>
              <a:chExt cx="1092153" cy="1022464"/>
            </a:xfrm>
          </p:grpSpPr>
          <p:sp>
            <p:nvSpPr>
              <p:cNvPr id="32" name="TextBox 3">
                <a:extLst>
                  <a:ext uri="{FF2B5EF4-FFF2-40B4-BE49-F238E27FC236}">
                    <a16:creationId xmlns:a16="http://schemas.microsoft.com/office/drawing/2014/main" id="{C884D873-F366-74BF-D395-A7C5E8A667B0}"/>
                  </a:ext>
                </a:extLst>
              </p:cNvPr>
              <p:cNvSpPr txBox="1"/>
              <p:nvPr/>
            </p:nvSpPr>
            <p:spPr>
              <a:xfrm>
                <a:off x="6255910" y="2335230"/>
                <a:ext cx="943152" cy="341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50" dirty="0">
                    <a:solidFill>
                      <a:srgbClr val="92D050"/>
                    </a:solidFill>
                    <a:latin typeface="Calibri" panose="020F0502020204030204"/>
                    <a:cs typeface="Arial" panose="020B0604020202020204" pitchFamily="34" charset="0"/>
                  </a:rPr>
                  <a:t>Flip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D067A35-1570-11A7-AE6F-70B411535163}"/>
                  </a:ext>
                </a:extLst>
              </p:cNvPr>
              <p:cNvGrpSpPr/>
              <p:nvPr/>
            </p:nvGrpSpPr>
            <p:grpSpPr>
              <a:xfrm rot="16851698">
                <a:off x="6100122" y="1757906"/>
                <a:ext cx="438214" cy="424639"/>
                <a:chOff x="12470885" y="2878903"/>
                <a:chExt cx="1332015" cy="1337529"/>
              </a:xfrm>
            </p:grpSpPr>
            <p:sp>
              <p:nvSpPr>
                <p:cNvPr id="37" name="iṥ1ïḍe">
                  <a:extLst>
                    <a:ext uri="{FF2B5EF4-FFF2-40B4-BE49-F238E27FC236}">
                      <a16:creationId xmlns:a16="http://schemas.microsoft.com/office/drawing/2014/main" id="{4B52BCB2-14C0-16ED-2110-1E51A1BD272A}"/>
                    </a:ext>
                  </a:extLst>
                </p:cNvPr>
                <p:cNvSpPr/>
                <p:nvPr/>
              </p:nvSpPr>
              <p:spPr bwMode="auto">
                <a:xfrm>
                  <a:off x="12634630" y="3046324"/>
                  <a:ext cx="723040" cy="726719"/>
                </a:xfrm>
                <a:custGeom>
                  <a:avLst/>
                  <a:gdLst>
                    <a:gd name="T0" fmla="*/ 150 w 393"/>
                    <a:gd name="T1" fmla="*/ 395 h 395"/>
                    <a:gd name="T2" fmla="*/ 393 w 393"/>
                    <a:gd name="T3" fmla="*/ 143 h 395"/>
                    <a:gd name="T4" fmla="*/ 246 w 393"/>
                    <a:gd name="T5" fmla="*/ 0 h 395"/>
                    <a:gd name="T6" fmla="*/ 0 w 393"/>
                    <a:gd name="T7" fmla="*/ 251 h 395"/>
                    <a:gd name="T8" fmla="*/ 150 w 393"/>
                    <a:gd name="T9" fmla="*/ 395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3" h="395">
                      <a:moveTo>
                        <a:pt x="150" y="395"/>
                      </a:moveTo>
                      <a:lnTo>
                        <a:pt x="393" y="143"/>
                      </a:lnTo>
                      <a:lnTo>
                        <a:pt x="246" y="0"/>
                      </a:lnTo>
                      <a:lnTo>
                        <a:pt x="0" y="251"/>
                      </a:lnTo>
                      <a:lnTo>
                        <a:pt x="150" y="395"/>
                      </a:ln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î$ḻïḑè">
                  <a:extLst>
                    <a:ext uri="{FF2B5EF4-FFF2-40B4-BE49-F238E27FC236}">
                      <a16:creationId xmlns:a16="http://schemas.microsoft.com/office/drawing/2014/main" id="{EFB07CC6-B717-8102-185E-CE127F3FBB9E}"/>
                    </a:ext>
                  </a:extLst>
                </p:cNvPr>
                <p:cNvSpPr/>
                <p:nvPr/>
              </p:nvSpPr>
              <p:spPr bwMode="auto">
                <a:xfrm>
                  <a:off x="13109297" y="3252379"/>
                  <a:ext cx="693603" cy="780073"/>
                </a:xfrm>
                <a:custGeom>
                  <a:avLst/>
                  <a:gdLst>
                    <a:gd name="T0" fmla="*/ 298 w 377"/>
                    <a:gd name="T1" fmla="*/ 424 h 424"/>
                    <a:gd name="T2" fmla="*/ 377 w 377"/>
                    <a:gd name="T3" fmla="*/ 403 h 424"/>
                    <a:gd name="T4" fmla="*/ 292 w 377"/>
                    <a:gd name="T5" fmla="*/ 110 h 424"/>
                    <a:gd name="T6" fmla="*/ 31 w 377"/>
                    <a:gd name="T7" fmla="*/ 0 h 424"/>
                    <a:gd name="T8" fmla="*/ 0 w 377"/>
                    <a:gd name="T9" fmla="*/ 75 h 424"/>
                    <a:gd name="T10" fmla="*/ 225 w 377"/>
                    <a:gd name="T11" fmla="*/ 171 h 424"/>
                    <a:gd name="T12" fmla="*/ 298 w 377"/>
                    <a:gd name="T13" fmla="*/ 424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7" h="424">
                      <a:moveTo>
                        <a:pt x="298" y="424"/>
                      </a:moveTo>
                      <a:lnTo>
                        <a:pt x="377" y="403"/>
                      </a:lnTo>
                      <a:lnTo>
                        <a:pt x="292" y="110"/>
                      </a:lnTo>
                      <a:lnTo>
                        <a:pt x="31" y="0"/>
                      </a:lnTo>
                      <a:lnTo>
                        <a:pt x="0" y="75"/>
                      </a:lnTo>
                      <a:lnTo>
                        <a:pt x="225" y="171"/>
                      </a:lnTo>
                      <a:lnTo>
                        <a:pt x="298" y="424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íşlídê">
                  <a:extLst>
                    <a:ext uri="{FF2B5EF4-FFF2-40B4-BE49-F238E27FC236}">
                      <a16:creationId xmlns:a16="http://schemas.microsoft.com/office/drawing/2014/main" id="{B3E0A4A3-CE6D-F556-4C2E-77CE8501D2D2}"/>
                    </a:ext>
                  </a:extLst>
                </p:cNvPr>
                <p:cNvSpPr/>
                <p:nvPr/>
              </p:nvSpPr>
              <p:spPr bwMode="auto">
                <a:xfrm>
                  <a:off x="13466216" y="3408763"/>
                  <a:ext cx="21709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ïṩ1îḓè">
                  <a:extLst>
                    <a:ext uri="{FF2B5EF4-FFF2-40B4-BE49-F238E27FC236}">
                      <a16:creationId xmlns:a16="http://schemas.microsoft.com/office/drawing/2014/main" id="{8758ADBB-DF19-FA98-11C9-9896A3A6E637}"/>
                    </a:ext>
                  </a:extLst>
                </p:cNvPr>
                <p:cNvSpPr/>
                <p:nvPr/>
              </p:nvSpPr>
              <p:spPr bwMode="auto">
                <a:xfrm>
                  <a:off x="12814928" y="3528349"/>
                  <a:ext cx="785593" cy="688083"/>
                </a:xfrm>
                <a:custGeom>
                  <a:avLst/>
                  <a:gdLst>
                    <a:gd name="T0" fmla="*/ 427 w 427"/>
                    <a:gd name="T1" fmla="*/ 295 h 374"/>
                    <a:gd name="T2" fmla="*/ 406 w 427"/>
                    <a:gd name="T3" fmla="*/ 374 h 374"/>
                    <a:gd name="T4" fmla="*/ 112 w 427"/>
                    <a:gd name="T5" fmla="*/ 291 h 374"/>
                    <a:gd name="T6" fmla="*/ 0 w 427"/>
                    <a:gd name="T7" fmla="*/ 31 h 374"/>
                    <a:gd name="T8" fmla="*/ 77 w 427"/>
                    <a:gd name="T9" fmla="*/ 0 h 374"/>
                    <a:gd name="T10" fmla="*/ 173 w 427"/>
                    <a:gd name="T11" fmla="*/ 222 h 374"/>
                    <a:gd name="T12" fmla="*/ 427 w 427"/>
                    <a:gd name="T13" fmla="*/ 295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7" h="374">
                      <a:moveTo>
                        <a:pt x="427" y="295"/>
                      </a:moveTo>
                      <a:lnTo>
                        <a:pt x="406" y="374"/>
                      </a:lnTo>
                      <a:lnTo>
                        <a:pt x="112" y="291"/>
                      </a:lnTo>
                      <a:lnTo>
                        <a:pt x="0" y="31"/>
                      </a:lnTo>
                      <a:lnTo>
                        <a:pt x="77" y="0"/>
                      </a:lnTo>
                      <a:lnTo>
                        <a:pt x="173" y="222"/>
                      </a:lnTo>
                      <a:lnTo>
                        <a:pt x="427" y="295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iSľîḓè">
                  <a:extLst>
                    <a:ext uri="{FF2B5EF4-FFF2-40B4-BE49-F238E27FC236}">
                      <a16:creationId xmlns:a16="http://schemas.microsoft.com/office/drawing/2014/main" id="{CB88D14D-EB67-5516-AB19-D3A91E4D7E3A}"/>
                    </a:ext>
                  </a:extLst>
                </p:cNvPr>
                <p:cNvSpPr/>
                <p:nvPr/>
              </p:nvSpPr>
              <p:spPr bwMode="auto">
                <a:xfrm>
                  <a:off x="12974989" y="3883429"/>
                  <a:ext cx="21893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íṥ1iḋê">
                  <a:extLst>
                    <a:ext uri="{FF2B5EF4-FFF2-40B4-BE49-F238E27FC236}">
                      <a16:creationId xmlns:a16="http://schemas.microsoft.com/office/drawing/2014/main" id="{C10B0E62-E948-6894-A158-7F7B658C558F}"/>
                    </a:ext>
                  </a:extLst>
                </p:cNvPr>
                <p:cNvSpPr/>
                <p:nvPr/>
              </p:nvSpPr>
              <p:spPr bwMode="auto">
                <a:xfrm>
                  <a:off x="12470885" y="2878903"/>
                  <a:ext cx="730399" cy="741438"/>
                </a:xfrm>
                <a:custGeom>
                  <a:avLst/>
                  <a:gdLst>
                    <a:gd name="T0" fmla="*/ 104 w 397"/>
                    <a:gd name="T1" fmla="*/ 403 h 403"/>
                    <a:gd name="T2" fmla="*/ 397 w 397"/>
                    <a:gd name="T3" fmla="*/ 101 h 403"/>
                    <a:gd name="T4" fmla="*/ 293 w 397"/>
                    <a:gd name="T5" fmla="*/ 0 h 403"/>
                    <a:gd name="T6" fmla="*/ 0 w 397"/>
                    <a:gd name="T7" fmla="*/ 301 h 403"/>
                    <a:gd name="T8" fmla="*/ 104 w 397"/>
                    <a:gd name="T9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7" h="403">
                      <a:moveTo>
                        <a:pt x="104" y="403"/>
                      </a:moveTo>
                      <a:lnTo>
                        <a:pt x="397" y="101"/>
                      </a:lnTo>
                      <a:lnTo>
                        <a:pt x="293" y="0"/>
                      </a:lnTo>
                      <a:lnTo>
                        <a:pt x="0" y="301"/>
                      </a:lnTo>
                      <a:lnTo>
                        <a:pt x="104" y="403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6" name="ConnectLine">
                <a:extLst>
                  <a:ext uri="{FF2B5EF4-FFF2-40B4-BE49-F238E27FC236}">
                    <a16:creationId xmlns:a16="http://schemas.microsoft.com/office/drawing/2014/main" id="{32A0EBB4-6D5A-3078-F39A-74FACB496F1F}"/>
                  </a:ext>
                </a:extLst>
              </p:cNvPr>
              <p:cNvSpPr/>
              <p:nvPr/>
            </p:nvSpPr>
            <p:spPr>
              <a:xfrm rot="341379">
                <a:off x="6495013" y="1654549"/>
                <a:ext cx="588970" cy="623848"/>
              </a:xfrm>
              <a:custGeom>
                <a:avLst/>
                <a:gdLst/>
                <a:ahLst/>
                <a:cxnLst/>
                <a:rect l="l" t="t" r="r" b="b"/>
                <a:pathLst>
                  <a:path w="1034079" h="236742" fill="none">
                    <a:moveTo>
                      <a:pt x="0" y="236742"/>
                    </a:moveTo>
                    <a:cubicBezTo>
                      <a:pt x="68939" y="174186"/>
                      <a:pt x="137877" y="111631"/>
                      <a:pt x="229795" y="64395"/>
                    </a:cubicBezTo>
                    <a:cubicBezTo>
                      <a:pt x="321713" y="17159"/>
                      <a:pt x="436611" y="-14757"/>
                      <a:pt x="574488" y="6946"/>
                    </a:cubicBezTo>
                    <a:cubicBezTo>
                      <a:pt x="712365" y="28649"/>
                      <a:pt x="873222" y="103971"/>
                      <a:pt x="1034079" y="179293"/>
                    </a:cubicBezTo>
                  </a:path>
                </a:pathLst>
              </a:custGeom>
              <a:noFill/>
              <a:ln w="28575" cap="flat">
                <a:solidFill>
                  <a:srgbClr val="92D050"/>
                </a:solidFill>
                <a:miter/>
                <a:tailEnd type="triangle" w="med" len="med"/>
              </a:ln>
            </p:spPr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58E37F5-8F53-0C20-D734-E5D6C74B7607}"/>
                </a:ext>
              </a:extLst>
            </p:cNvPr>
            <p:cNvSpPr/>
            <p:nvPr/>
          </p:nvSpPr>
          <p:spPr>
            <a:xfrm>
              <a:off x="2241466" y="1372464"/>
              <a:ext cx="545804" cy="118901"/>
            </a:xfrm>
            <a:prstGeom prst="rect">
              <a:avLst/>
            </a:prstGeom>
            <a:gradFill flip="none" rotWithShape="1">
              <a:gsLst>
                <a:gs pos="0">
                  <a:srgbClr val="D1CECE">
                    <a:shade val="30000"/>
                    <a:satMod val="115000"/>
                  </a:srgbClr>
                </a:gs>
                <a:gs pos="50000">
                  <a:srgbClr val="D1CECE">
                    <a:shade val="67500"/>
                    <a:satMod val="115000"/>
                  </a:srgbClr>
                </a:gs>
                <a:gs pos="100000">
                  <a:srgbClr val="D1CE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9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2DAB2-3A4E-59AE-3A72-C8E7EC740B04}"/>
              </a:ext>
            </a:extLst>
          </p:cNvPr>
          <p:cNvGrpSpPr/>
          <p:nvPr/>
        </p:nvGrpSpPr>
        <p:grpSpPr>
          <a:xfrm>
            <a:off x="1421923" y="992193"/>
            <a:ext cx="894386" cy="812090"/>
            <a:chOff x="1256750" y="947485"/>
            <a:chExt cx="894386" cy="81209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77D6033-E930-C6C9-3A5A-766E1AD8DECD}"/>
                </a:ext>
              </a:extLst>
            </p:cNvPr>
            <p:cNvGrpSpPr/>
            <p:nvPr/>
          </p:nvGrpSpPr>
          <p:grpSpPr>
            <a:xfrm>
              <a:off x="1352327" y="947485"/>
              <a:ext cx="619085" cy="596881"/>
              <a:chOff x="1352327" y="947485"/>
              <a:chExt cx="619085" cy="596881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C9C42F0-14EE-CBCB-6F90-EF90202D7569}"/>
                  </a:ext>
                </a:extLst>
              </p:cNvPr>
              <p:cNvGrpSpPr/>
              <p:nvPr/>
            </p:nvGrpSpPr>
            <p:grpSpPr>
              <a:xfrm>
                <a:off x="1352327" y="947485"/>
                <a:ext cx="619085" cy="596881"/>
                <a:chOff x="1418948" y="4446874"/>
                <a:chExt cx="1466817" cy="1463389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E598F14-5474-A52B-65AD-479A9489C0D4}"/>
                    </a:ext>
                  </a:extLst>
                </p:cNvPr>
                <p:cNvGrpSpPr/>
                <p:nvPr/>
              </p:nvGrpSpPr>
              <p:grpSpPr>
                <a:xfrm>
                  <a:off x="1418948" y="4446874"/>
                  <a:ext cx="1177932" cy="1079965"/>
                  <a:chOff x="4195277" y="1364558"/>
                  <a:chExt cx="1177932" cy="1079965"/>
                </a:xfrm>
              </p:grpSpPr>
              <p:sp>
                <p:nvSpPr>
                  <p:cNvPr id="74" name="Cube 73">
                    <a:extLst>
                      <a:ext uri="{FF2B5EF4-FFF2-40B4-BE49-F238E27FC236}">
                        <a16:creationId xmlns:a16="http://schemas.microsoft.com/office/drawing/2014/main" id="{A9597B21-6D72-55C3-176D-32EBAC2BF8E3}"/>
                      </a:ext>
                    </a:extLst>
                  </p:cNvPr>
                  <p:cNvSpPr/>
                  <p:nvPr/>
                </p:nvSpPr>
                <p:spPr>
                  <a:xfrm>
                    <a:off x="4797664" y="1861466"/>
                    <a:ext cx="575545" cy="583057"/>
                  </a:xfrm>
                  <a:prstGeom prst="cube">
                    <a:avLst/>
                  </a:prstGeom>
                  <a:solidFill>
                    <a:srgbClr val="DFC1AD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900">
                      <a:solidFill>
                        <a:srgbClr val="E7E6E6">
                          <a:lumMod val="50000"/>
                        </a:srgbClr>
                      </a:solidFill>
                      <a:latin typeface="Calibri" panose="020F0502020204030204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081A022B-4C44-4585-3A13-F078C7B48095}"/>
                      </a:ext>
                    </a:extLst>
                  </p:cNvPr>
                  <p:cNvGrpSpPr/>
                  <p:nvPr/>
                </p:nvGrpSpPr>
                <p:grpSpPr>
                  <a:xfrm>
                    <a:off x="4195277" y="1364558"/>
                    <a:ext cx="950591" cy="896527"/>
                    <a:chOff x="12470885" y="2878903"/>
                    <a:chExt cx="1332015" cy="1337529"/>
                  </a:xfrm>
                </p:grpSpPr>
                <p:sp>
                  <p:nvSpPr>
                    <p:cNvPr id="76" name="iṥ1ïḍe">
                      <a:extLst>
                        <a:ext uri="{FF2B5EF4-FFF2-40B4-BE49-F238E27FC236}">
                          <a16:creationId xmlns:a16="http://schemas.microsoft.com/office/drawing/2014/main" id="{3B20F8FA-701D-D0FD-F675-B7B4FA81B2D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634630" y="3046324"/>
                      <a:ext cx="723040" cy="726719"/>
                    </a:xfrm>
                    <a:custGeom>
                      <a:avLst/>
                      <a:gdLst>
                        <a:gd name="T0" fmla="*/ 150 w 393"/>
                        <a:gd name="T1" fmla="*/ 395 h 395"/>
                        <a:gd name="T2" fmla="*/ 393 w 393"/>
                        <a:gd name="T3" fmla="*/ 143 h 395"/>
                        <a:gd name="T4" fmla="*/ 246 w 393"/>
                        <a:gd name="T5" fmla="*/ 0 h 395"/>
                        <a:gd name="T6" fmla="*/ 0 w 393"/>
                        <a:gd name="T7" fmla="*/ 251 h 395"/>
                        <a:gd name="T8" fmla="*/ 150 w 393"/>
                        <a:gd name="T9" fmla="*/ 395 h 3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3" h="395">
                          <a:moveTo>
                            <a:pt x="150" y="395"/>
                          </a:moveTo>
                          <a:lnTo>
                            <a:pt x="393" y="143"/>
                          </a:lnTo>
                          <a:lnTo>
                            <a:pt x="246" y="0"/>
                          </a:lnTo>
                          <a:lnTo>
                            <a:pt x="0" y="251"/>
                          </a:lnTo>
                          <a:lnTo>
                            <a:pt x="150" y="395"/>
                          </a:lnTo>
                          <a:close/>
                        </a:path>
                      </a:pathLst>
                    </a:custGeom>
                    <a:solidFill>
                      <a:srgbClr val="6D6E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7" name="î$ḻïḑè">
                      <a:extLst>
                        <a:ext uri="{FF2B5EF4-FFF2-40B4-BE49-F238E27FC236}">
                          <a16:creationId xmlns:a16="http://schemas.microsoft.com/office/drawing/2014/main" id="{6337D1F8-4ECE-52D7-32C5-8E5B705D4D7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3109297" y="3252379"/>
                      <a:ext cx="693603" cy="780073"/>
                    </a:xfrm>
                    <a:custGeom>
                      <a:avLst/>
                      <a:gdLst>
                        <a:gd name="T0" fmla="*/ 298 w 377"/>
                        <a:gd name="T1" fmla="*/ 424 h 424"/>
                        <a:gd name="T2" fmla="*/ 377 w 377"/>
                        <a:gd name="T3" fmla="*/ 403 h 424"/>
                        <a:gd name="T4" fmla="*/ 292 w 377"/>
                        <a:gd name="T5" fmla="*/ 110 h 424"/>
                        <a:gd name="T6" fmla="*/ 31 w 377"/>
                        <a:gd name="T7" fmla="*/ 0 h 424"/>
                        <a:gd name="T8" fmla="*/ 0 w 377"/>
                        <a:gd name="T9" fmla="*/ 75 h 424"/>
                        <a:gd name="T10" fmla="*/ 225 w 377"/>
                        <a:gd name="T11" fmla="*/ 171 h 424"/>
                        <a:gd name="T12" fmla="*/ 298 w 377"/>
                        <a:gd name="T13" fmla="*/ 424 h 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77" h="424">
                          <a:moveTo>
                            <a:pt x="298" y="424"/>
                          </a:moveTo>
                          <a:lnTo>
                            <a:pt x="377" y="403"/>
                          </a:lnTo>
                          <a:lnTo>
                            <a:pt x="292" y="110"/>
                          </a:lnTo>
                          <a:lnTo>
                            <a:pt x="31" y="0"/>
                          </a:lnTo>
                          <a:lnTo>
                            <a:pt x="0" y="75"/>
                          </a:lnTo>
                          <a:lnTo>
                            <a:pt x="225" y="171"/>
                          </a:lnTo>
                          <a:lnTo>
                            <a:pt x="298" y="424"/>
                          </a:lnTo>
                          <a:close/>
                        </a:path>
                      </a:pathLst>
                    </a:custGeom>
                    <a:solidFill>
                      <a:srgbClr val="E7E6E6">
                        <a:lumMod val="9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8" name="íşlídê">
                      <a:extLst>
                        <a:ext uri="{FF2B5EF4-FFF2-40B4-BE49-F238E27FC236}">
                          <a16:creationId xmlns:a16="http://schemas.microsoft.com/office/drawing/2014/main" id="{67555703-108B-11E4-51FF-E37E4FAEDD3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3466216" y="3408763"/>
                      <a:ext cx="217096" cy="218936"/>
                    </a:xfrm>
                    <a:prstGeom prst="ellipse">
                      <a:avLst/>
                    </a:prstGeom>
                    <a:solidFill>
                      <a:srgbClr val="58595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9" name="ïṩ1îḓè">
                      <a:extLst>
                        <a:ext uri="{FF2B5EF4-FFF2-40B4-BE49-F238E27FC236}">
                          <a16:creationId xmlns:a16="http://schemas.microsoft.com/office/drawing/2014/main" id="{E94E8A2C-7C2F-7BC0-3A5E-10ACD441668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814928" y="3528349"/>
                      <a:ext cx="785593" cy="688083"/>
                    </a:xfrm>
                    <a:custGeom>
                      <a:avLst/>
                      <a:gdLst>
                        <a:gd name="T0" fmla="*/ 427 w 427"/>
                        <a:gd name="T1" fmla="*/ 295 h 374"/>
                        <a:gd name="T2" fmla="*/ 406 w 427"/>
                        <a:gd name="T3" fmla="*/ 374 h 374"/>
                        <a:gd name="T4" fmla="*/ 112 w 427"/>
                        <a:gd name="T5" fmla="*/ 291 h 374"/>
                        <a:gd name="T6" fmla="*/ 0 w 427"/>
                        <a:gd name="T7" fmla="*/ 31 h 374"/>
                        <a:gd name="T8" fmla="*/ 77 w 427"/>
                        <a:gd name="T9" fmla="*/ 0 h 374"/>
                        <a:gd name="T10" fmla="*/ 173 w 427"/>
                        <a:gd name="T11" fmla="*/ 222 h 374"/>
                        <a:gd name="T12" fmla="*/ 427 w 427"/>
                        <a:gd name="T13" fmla="*/ 295 h 3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27" h="374">
                          <a:moveTo>
                            <a:pt x="427" y="295"/>
                          </a:moveTo>
                          <a:lnTo>
                            <a:pt x="406" y="374"/>
                          </a:lnTo>
                          <a:lnTo>
                            <a:pt x="112" y="291"/>
                          </a:lnTo>
                          <a:lnTo>
                            <a:pt x="0" y="31"/>
                          </a:lnTo>
                          <a:lnTo>
                            <a:pt x="77" y="0"/>
                          </a:lnTo>
                          <a:lnTo>
                            <a:pt x="173" y="222"/>
                          </a:lnTo>
                          <a:lnTo>
                            <a:pt x="427" y="295"/>
                          </a:lnTo>
                          <a:close/>
                        </a:path>
                      </a:pathLst>
                    </a:custGeom>
                    <a:solidFill>
                      <a:srgbClr val="E7E6E6">
                        <a:lumMod val="9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0" name="iSľîḓè">
                      <a:extLst>
                        <a:ext uri="{FF2B5EF4-FFF2-40B4-BE49-F238E27FC236}">
                          <a16:creationId xmlns:a16="http://schemas.microsoft.com/office/drawing/2014/main" id="{64D5BA3F-6273-BFF5-0AE8-10E52F8ABE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974989" y="3883429"/>
                      <a:ext cx="218936" cy="218936"/>
                    </a:xfrm>
                    <a:prstGeom prst="ellipse">
                      <a:avLst/>
                    </a:prstGeom>
                    <a:solidFill>
                      <a:srgbClr val="58595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íṥ1iḋê">
                      <a:extLst>
                        <a:ext uri="{FF2B5EF4-FFF2-40B4-BE49-F238E27FC236}">
                          <a16:creationId xmlns:a16="http://schemas.microsoft.com/office/drawing/2014/main" id="{BAD5FFAC-C8C4-D7AB-6F2A-53625C1444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470885" y="2878903"/>
                      <a:ext cx="730399" cy="741438"/>
                    </a:xfrm>
                    <a:custGeom>
                      <a:avLst/>
                      <a:gdLst>
                        <a:gd name="T0" fmla="*/ 104 w 397"/>
                        <a:gd name="T1" fmla="*/ 403 h 403"/>
                        <a:gd name="T2" fmla="*/ 397 w 397"/>
                        <a:gd name="T3" fmla="*/ 101 h 403"/>
                        <a:gd name="T4" fmla="*/ 293 w 397"/>
                        <a:gd name="T5" fmla="*/ 0 h 403"/>
                        <a:gd name="T6" fmla="*/ 0 w 397"/>
                        <a:gd name="T7" fmla="*/ 301 h 403"/>
                        <a:gd name="T8" fmla="*/ 104 w 397"/>
                        <a:gd name="T9" fmla="*/ 403 h 4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7" h="403">
                          <a:moveTo>
                            <a:pt x="104" y="403"/>
                          </a:moveTo>
                          <a:lnTo>
                            <a:pt x="397" y="101"/>
                          </a:lnTo>
                          <a:lnTo>
                            <a:pt x="293" y="0"/>
                          </a:lnTo>
                          <a:lnTo>
                            <a:pt x="0" y="301"/>
                          </a:lnTo>
                          <a:lnTo>
                            <a:pt x="104" y="403"/>
                          </a:lnTo>
                          <a:close/>
                        </a:path>
                      </a:pathLst>
                    </a:custGeom>
                    <a:solidFill>
                      <a:srgbClr val="E7E6E6">
                        <a:lumMod val="9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8121FA5-89C1-CC0E-F3A8-766993F3A129}"/>
                    </a:ext>
                  </a:extLst>
                </p:cNvPr>
                <p:cNvSpPr/>
                <p:nvPr/>
              </p:nvSpPr>
              <p:spPr>
                <a:xfrm>
                  <a:off x="1629271" y="5624919"/>
                  <a:ext cx="1256494" cy="28534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1CECE">
                        <a:shade val="30000"/>
                        <a:satMod val="115000"/>
                      </a:srgbClr>
                    </a:gs>
                    <a:gs pos="50000">
                      <a:srgbClr val="D1CECE">
                        <a:shade val="67500"/>
                        <a:satMod val="115000"/>
                      </a:srgbClr>
                    </a:gs>
                    <a:gs pos="100000">
                      <a:srgbClr val="D1CECE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GB" sz="9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69" name="ConnectLine">
                <a:extLst>
                  <a:ext uri="{FF2B5EF4-FFF2-40B4-BE49-F238E27FC236}">
                    <a16:creationId xmlns:a16="http://schemas.microsoft.com/office/drawing/2014/main" id="{CD693072-3E9F-7EE8-5C09-2E0A5580368D}"/>
                  </a:ext>
                </a:extLst>
              </p:cNvPr>
              <p:cNvSpPr/>
              <p:nvPr/>
            </p:nvSpPr>
            <p:spPr>
              <a:xfrm>
                <a:off x="1382822" y="1272562"/>
                <a:ext cx="185075" cy="157394"/>
              </a:xfrm>
              <a:custGeom>
                <a:avLst/>
                <a:gdLst/>
                <a:ahLst/>
                <a:cxnLst/>
                <a:rect l="l" t="t" r="r" b="b"/>
                <a:pathLst>
                  <a:path w="459568" h="210194" fill="none">
                    <a:moveTo>
                      <a:pt x="0" y="210194"/>
                    </a:moveTo>
                    <a:cubicBezTo>
                      <a:pt x="32084" y="151559"/>
                      <a:pt x="64168" y="92924"/>
                      <a:pt x="106056" y="50859"/>
                    </a:cubicBezTo>
                    <a:cubicBezTo>
                      <a:pt x="147945" y="8795"/>
                      <a:pt x="199638" y="-16698"/>
                      <a:pt x="260192" y="12620"/>
                    </a:cubicBezTo>
                    <a:cubicBezTo>
                      <a:pt x="320746" y="41937"/>
                      <a:pt x="390163" y="126066"/>
                      <a:pt x="459568" y="210194"/>
                    </a:cubicBezTo>
                  </a:path>
                </a:pathLst>
              </a:custGeom>
              <a:noFill/>
              <a:ln w="28575" cap="flat">
                <a:solidFill>
                  <a:srgbClr val="00B0F0"/>
                </a:solidFill>
                <a:miter/>
              </a:ln>
            </p:spPr>
          </p:sp>
          <p:sp>
            <p:nvSpPr>
              <p:cNvPr id="70" name="ConnectLine">
                <a:extLst>
                  <a:ext uri="{FF2B5EF4-FFF2-40B4-BE49-F238E27FC236}">
                    <a16:creationId xmlns:a16="http://schemas.microsoft.com/office/drawing/2014/main" id="{848FBF10-ACA4-AC62-3888-AC74C0A0BDAF}"/>
                  </a:ext>
                </a:extLst>
              </p:cNvPr>
              <p:cNvSpPr/>
              <p:nvPr/>
            </p:nvSpPr>
            <p:spPr>
              <a:xfrm rot="437334">
                <a:off x="1586612" y="1308464"/>
                <a:ext cx="211929" cy="131567"/>
              </a:xfrm>
              <a:custGeom>
                <a:avLst/>
                <a:gdLst/>
                <a:ahLst/>
                <a:cxnLst/>
                <a:rect l="l" t="t" r="r" b="b"/>
                <a:pathLst>
                  <a:path w="502677" h="267052" fill="none">
                    <a:moveTo>
                      <a:pt x="0" y="267052"/>
                    </a:moveTo>
                    <a:cubicBezTo>
                      <a:pt x="37100" y="212832"/>
                      <a:pt x="74199" y="158612"/>
                      <a:pt x="123643" y="103361"/>
                    </a:cubicBezTo>
                    <a:cubicBezTo>
                      <a:pt x="173087" y="48110"/>
                      <a:pt x="234875" y="-8172"/>
                      <a:pt x="300105" y="985"/>
                    </a:cubicBezTo>
                    <a:cubicBezTo>
                      <a:pt x="365335" y="10142"/>
                      <a:pt x="434006" y="84739"/>
                      <a:pt x="502677" y="159335"/>
                    </a:cubicBezTo>
                  </a:path>
                </a:pathLst>
              </a:custGeom>
              <a:noFill/>
              <a:ln w="28575" cap="flat">
                <a:solidFill>
                  <a:srgbClr val="00B0F0"/>
                </a:solidFill>
                <a:miter/>
                <a:tailEnd type="triangle" w="med" len="med"/>
              </a:ln>
            </p:spPr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D77F43B-5562-A89F-B4A4-02D3F757E60D}"/>
                </a:ext>
              </a:extLst>
            </p:cNvPr>
            <p:cNvSpPr txBox="1"/>
            <p:nvPr/>
          </p:nvSpPr>
          <p:spPr>
            <a:xfrm>
              <a:off x="1256750" y="1505659"/>
              <a:ext cx="89438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 err="1">
                  <a:solidFill>
                    <a:srgbClr val="00B0F0"/>
                  </a:solidFill>
                  <a:latin typeface="Calibri" panose="020F0502020204030204"/>
                  <a:cs typeface="Arial" panose="020B0604020202020204" pitchFamily="34" charset="0"/>
                </a:rPr>
                <a:t>Pick&amp;Place</a:t>
              </a:r>
              <a:endParaRPr lang="en-US" sz="1050" dirty="0">
                <a:solidFill>
                  <a:srgbClr val="00B0F0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F77ABF-B4D2-3C56-9999-D57A4BEDEA19}"/>
              </a:ext>
            </a:extLst>
          </p:cNvPr>
          <p:cNvGrpSpPr/>
          <p:nvPr/>
        </p:nvGrpSpPr>
        <p:grpSpPr>
          <a:xfrm>
            <a:off x="566548" y="1109971"/>
            <a:ext cx="1041034" cy="694428"/>
            <a:chOff x="522594" y="1087538"/>
            <a:chExt cx="1041034" cy="694428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E267C5CF-41BB-6266-BC55-00AEAAB483DD}"/>
                </a:ext>
              </a:extLst>
            </p:cNvPr>
            <p:cNvSpPr/>
            <p:nvPr/>
          </p:nvSpPr>
          <p:spPr>
            <a:xfrm rot="2443993">
              <a:off x="1030618" y="1087538"/>
              <a:ext cx="242915" cy="237815"/>
            </a:xfrm>
            <a:prstGeom prst="cube">
              <a:avLst/>
            </a:prstGeom>
            <a:solidFill>
              <a:srgbClr val="DFC1AD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900">
                <a:solidFill>
                  <a:srgbClr val="E7E6E6">
                    <a:lumMod val="50000"/>
                  </a:srgbClr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629B828-787A-02F3-FB69-A9C2486A6464}"/>
                </a:ext>
              </a:extLst>
            </p:cNvPr>
            <p:cNvGrpSpPr/>
            <p:nvPr/>
          </p:nvGrpSpPr>
          <p:grpSpPr>
            <a:xfrm rot="17460817">
              <a:off x="504827" y="1212190"/>
              <a:ext cx="401206" cy="365672"/>
              <a:chOff x="12470885" y="2878903"/>
              <a:chExt cx="1332015" cy="1337529"/>
            </a:xfrm>
          </p:grpSpPr>
          <p:sp>
            <p:nvSpPr>
              <p:cNvPr id="96" name="iṥ1ïḍe">
                <a:extLst>
                  <a:ext uri="{FF2B5EF4-FFF2-40B4-BE49-F238E27FC236}">
                    <a16:creationId xmlns:a16="http://schemas.microsoft.com/office/drawing/2014/main" id="{FC0272C5-4FB6-8576-63AF-519E113EA9E3}"/>
                  </a:ext>
                </a:extLst>
              </p:cNvPr>
              <p:cNvSpPr/>
              <p:nvPr/>
            </p:nvSpPr>
            <p:spPr bwMode="auto">
              <a:xfrm>
                <a:off x="12634630" y="3046324"/>
                <a:ext cx="723040" cy="726719"/>
              </a:xfrm>
              <a:custGeom>
                <a:avLst/>
                <a:gdLst>
                  <a:gd name="T0" fmla="*/ 150 w 393"/>
                  <a:gd name="T1" fmla="*/ 395 h 395"/>
                  <a:gd name="T2" fmla="*/ 393 w 393"/>
                  <a:gd name="T3" fmla="*/ 143 h 395"/>
                  <a:gd name="T4" fmla="*/ 246 w 393"/>
                  <a:gd name="T5" fmla="*/ 0 h 395"/>
                  <a:gd name="T6" fmla="*/ 0 w 393"/>
                  <a:gd name="T7" fmla="*/ 251 h 395"/>
                  <a:gd name="T8" fmla="*/ 150 w 393"/>
                  <a:gd name="T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3" h="395">
                    <a:moveTo>
                      <a:pt x="150" y="395"/>
                    </a:moveTo>
                    <a:lnTo>
                      <a:pt x="393" y="143"/>
                    </a:lnTo>
                    <a:lnTo>
                      <a:pt x="246" y="0"/>
                    </a:lnTo>
                    <a:lnTo>
                      <a:pt x="0" y="251"/>
                    </a:lnTo>
                    <a:lnTo>
                      <a:pt x="150" y="395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î$ḻïḑè">
                <a:extLst>
                  <a:ext uri="{FF2B5EF4-FFF2-40B4-BE49-F238E27FC236}">
                    <a16:creationId xmlns:a16="http://schemas.microsoft.com/office/drawing/2014/main" id="{ED2C4ACD-7AB6-D25D-2090-A42C7823E8A2}"/>
                  </a:ext>
                </a:extLst>
              </p:cNvPr>
              <p:cNvSpPr/>
              <p:nvPr/>
            </p:nvSpPr>
            <p:spPr bwMode="auto">
              <a:xfrm>
                <a:off x="13109297" y="3252379"/>
                <a:ext cx="693603" cy="780073"/>
              </a:xfrm>
              <a:custGeom>
                <a:avLst/>
                <a:gdLst>
                  <a:gd name="T0" fmla="*/ 298 w 377"/>
                  <a:gd name="T1" fmla="*/ 424 h 424"/>
                  <a:gd name="T2" fmla="*/ 377 w 377"/>
                  <a:gd name="T3" fmla="*/ 403 h 424"/>
                  <a:gd name="T4" fmla="*/ 292 w 377"/>
                  <a:gd name="T5" fmla="*/ 110 h 424"/>
                  <a:gd name="T6" fmla="*/ 31 w 377"/>
                  <a:gd name="T7" fmla="*/ 0 h 424"/>
                  <a:gd name="T8" fmla="*/ 0 w 377"/>
                  <a:gd name="T9" fmla="*/ 75 h 424"/>
                  <a:gd name="T10" fmla="*/ 225 w 377"/>
                  <a:gd name="T11" fmla="*/ 171 h 424"/>
                  <a:gd name="T12" fmla="*/ 298 w 377"/>
                  <a:gd name="T13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7" h="424">
                    <a:moveTo>
                      <a:pt x="298" y="424"/>
                    </a:moveTo>
                    <a:lnTo>
                      <a:pt x="377" y="403"/>
                    </a:lnTo>
                    <a:lnTo>
                      <a:pt x="292" y="110"/>
                    </a:lnTo>
                    <a:lnTo>
                      <a:pt x="31" y="0"/>
                    </a:lnTo>
                    <a:lnTo>
                      <a:pt x="0" y="75"/>
                    </a:lnTo>
                    <a:lnTo>
                      <a:pt x="225" y="171"/>
                    </a:lnTo>
                    <a:lnTo>
                      <a:pt x="298" y="424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íşlídê">
                <a:extLst>
                  <a:ext uri="{FF2B5EF4-FFF2-40B4-BE49-F238E27FC236}">
                    <a16:creationId xmlns:a16="http://schemas.microsoft.com/office/drawing/2014/main" id="{0AAB5B00-077B-A61D-F3EC-10EFD25DB73E}"/>
                  </a:ext>
                </a:extLst>
              </p:cNvPr>
              <p:cNvSpPr/>
              <p:nvPr/>
            </p:nvSpPr>
            <p:spPr bwMode="auto">
              <a:xfrm>
                <a:off x="13466216" y="3408763"/>
                <a:ext cx="217096" cy="218936"/>
              </a:xfrm>
              <a:prstGeom prst="ellipse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ïṩ1îḓè">
                <a:extLst>
                  <a:ext uri="{FF2B5EF4-FFF2-40B4-BE49-F238E27FC236}">
                    <a16:creationId xmlns:a16="http://schemas.microsoft.com/office/drawing/2014/main" id="{779974AF-7D87-9140-0BF9-4B26E10FF49C}"/>
                  </a:ext>
                </a:extLst>
              </p:cNvPr>
              <p:cNvSpPr/>
              <p:nvPr/>
            </p:nvSpPr>
            <p:spPr bwMode="auto">
              <a:xfrm>
                <a:off x="12814928" y="3528349"/>
                <a:ext cx="785593" cy="688083"/>
              </a:xfrm>
              <a:custGeom>
                <a:avLst/>
                <a:gdLst>
                  <a:gd name="T0" fmla="*/ 427 w 427"/>
                  <a:gd name="T1" fmla="*/ 295 h 374"/>
                  <a:gd name="T2" fmla="*/ 406 w 427"/>
                  <a:gd name="T3" fmla="*/ 374 h 374"/>
                  <a:gd name="T4" fmla="*/ 112 w 427"/>
                  <a:gd name="T5" fmla="*/ 291 h 374"/>
                  <a:gd name="T6" fmla="*/ 0 w 427"/>
                  <a:gd name="T7" fmla="*/ 31 h 374"/>
                  <a:gd name="T8" fmla="*/ 77 w 427"/>
                  <a:gd name="T9" fmla="*/ 0 h 374"/>
                  <a:gd name="T10" fmla="*/ 173 w 427"/>
                  <a:gd name="T11" fmla="*/ 222 h 374"/>
                  <a:gd name="T12" fmla="*/ 427 w 427"/>
                  <a:gd name="T13" fmla="*/ 29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374">
                    <a:moveTo>
                      <a:pt x="427" y="295"/>
                    </a:moveTo>
                    <a:lnTo>
                      <a:pt x="406" y="374"/>
                    </a:lnTo>
                    <a:lnTo>
                      <a:pt x="112" y="291"/>
                    </a:lnTo>
                    <a:lnTo>
                      <a:pt x="0" y="31"/>
                    </a:lnTo>
                    <a:lnTo>
                      <a:pt x="77" y="0"/>
                    </a:lnTo>
                    <a:lnTo>
                      <a:pt x="173" y="222"/>
                    </a:lnTo>
                    <a:lnTo>
                      <a:pt x="427" y="295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iSľîḓè">
                <a:extLst>
                  <a:ext uri="{FF2B5EF4-FFF2-40B4-BE49-F238E27FC236}">
                    <a16:creationId xmlns:a16="http://schemas.microsoft.com/office/drawing/2014/main" id="{296C5CEA-CBB5-5D97-4EBA-EA3AD708E045}"/>
                  </a:ext>
                </a:extLst>
              </p:cNvPr>
              <p:cNvSpPr/>
              <p:nvPr/>
            </p:nvSpPr>
            <p:spPr bwMode="auto">
              <a:xfrm>
                <a:off x="12974989" y="3883429"/>
                <a:ext cx="218936" cy="218936"/>
              </a:xfrm>
              <a:prstGeom prst="ellipse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íṥ1iḋê">
                <a:extLst>
                  <a:ext uri="{FF2B5EF4-FFF2-40B4-BE49-F238E27FC236}">
                    <a16:creationId xmlns:a16="http://schemas.microsoft.com/office/drawing/2014/main" id="{39E7BE09-63E5-FFAE-A090-6FEAE3BBBB01}"/>
                  </a:ext>
                </a:extLst>
              </p:cNvPr>
              <p:cNvSpPr/>
              <p:nvPr/>
            </p:nvSpPr>
            <p:spPr bwMode="auto">
              <a:xfrm>
                <a:off x="12470885" y="2878903"/>
                <a:ext cx="730399" cy="741438"/>
              </a:xfrm>
              <a:custGeom>
                <a:avLst/>
                <a:gdLst>
                  <a:gd name="T0" fmla="*/ 104 w 397"/>
                  <a:gd name="T1" fmla="*/ 403 h 403"/>
                  <a:gd name="T2" fmla="*/ 397 w 397"/>
                  <a:gd name="T3" fmla="*/ 101 h 403"/>
                  <a:gd name="T4" fmla="*/ 293 w 397"/>
                  <a:gd name="T5" fmla="*/ 0 h 403"/>
                  <a:gd name="T6" fmla="*/ 0 w 397"/>
                  <a:gd name="T7" fmla="*/ 301 h 403"/>
                  <a:gd name="T8" fmla="*/ 104 w 397"/>
                  <a:gd name="T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403">
                    <a:moveTo>
                      <a:pt x="104" y="403"/>
                    </a:moveTo>
                    <a:lnTo>
                      <a:pt x="397" y="101"/>
                    </a:lnTo>
                    <a:lnTo>
                      <a:pt x="293" y="0"/>
                    </a:lnTo>
                    <a:lnTo>
                      <a:pt x="0" y="301"/>
                    </a:lnTo>
                    <a:lnTo>
                      <a:pt x="104" y="403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452B7E2-90ED-B202-D0E3-7344C65562E5}"/>
                </a:ext>
              </a:extLst>
            </p:cNvPr>
            <p:cNvSpPr/>
            <p:nvPr/>
          </p:nvSpPr>
          <p:spPr>
            <a:xfrm>
              <a:off x="853588" y="1450373"/>
              <a:ext cx="530316" cy="116385"/>
            </a:xfrm>
            <a:prstGeom prst="rect">
              <a:avLst/>
            </a:prstGeom>
            <a:gradFill flip="none" rotWithShape="1">
              <a:gsLst>
                <a:gs pos="0">
                  <a:srgbClr val="D1CECE">
                    <a:shade val="30000"/>
                    <a:satMod val="115000"/>
                  </a:srgbClr>
                </a:gs>
                <a:gs pos="50000">
                  <a:srgbClr val="D1CECE">
                    <a:shade val="67500"/>
                    <a:satMod val="115000"/>
                  </a:srgbClr>
                </a:gs>
                <a:gs pos="100000">
                  <a:srgbClr val="D1CE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9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80C8A25-30EB-9532-CBC5-CF1195B281B5}"/>
                </a:ext>
              </a:extLst>
            </p:cNvPr>
            <p:cNvSpPr txBox="1"/>
            <p:nvPr/>
          </p:nvSpPr>
          <p:spPr>
            <a:xfrm>
              <a:off x="669242" y="1528050"/>
              <a:ext cx="89438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>
                  <a:solidFill>
                    <a:srgbClr val="FF7E79"/>
                  </a:solidFill>
                  <a:latin typeface="Calibri" panose="020F0502020204030204"/>
                  <a:cs typeface="Arial" panose="020B0604020202020204" pitchFamily="34" charset="0"/>
                </a:rPr>
                <a:t>Roll</a:t>
              </a:r>
            </a:p>
          </p:txBody>
        </p:sp>
        <p:sp>
          <p:nvSpPr>
            <p:cNvPr id="106" name="FreeLine">
              <a:extLst>
                <a:ext uri="{FF2B5EF4-FFF2-40B4-BE49-F238E27FC236}">
                  <a16:creationId xmlns:a16="http://schemas.microsoft.com/office/drawing/2014/main" id="{E85FA5E7-866F-87DA-9BAE-ACFBF74E6E2F}"/>
                </a:ext>
              </a:extLst>
            </p:cNvPr>
            <p:cNvSpPr/>
            <p:nvPr/>
          </p:nvSpPr>
          <p:spPr>
            <a:xfrm rot="21230778">
              <a:off x="920425" y="1198730"/>
              <a:ext cx="467898" cy="255541"/>
            </a:xfrm>
            <a:custGeom>
              <a:avLst/>
              <a:gdLst/>
              <a:ahLst/>
              <a:cxnLst/>
              <a:rect l="l" t="t" r="r" b="b"/>
              <a:pathLst>
                <a:path w="1022783" h="468666" fill="none">
                  <a:moveTo>
                    <a:pt x="0" y="397840"/>
                  </a:moveTo>
                  <a:cubicBezTo>
                    <a:pt x="27146" y="144018"/>
                    <a:pt x="84927" y="-2269"/>
                    <a:pt x="349834" y="0"/>
                  </a:cubicBezTo>
                  <a:cubicBezTo>
                    <a:pt x="558799" y="1886"/>
                    <a:pt x="692835" y="187720"/>
                    <a:pt x="651440" y="385653"/>
                  </a:cubicBezTo>
                  <a:cubicBezTo>
                    <a:pt x="625802" y="508245"/>
                    <a:pt x="437509" y="494706"/>
                    <a:pt x="468325" y="347357"/>
                  </a:cubicBezTo>
                  <a:cubicBezTo>
                    <a:pt x="514317" y="127439"/>
                    <a:pt x="793854" y="136390"/>
                    <a:pt x="939649" y="207022"/>
                  </a:cubicBezTo>
                  <a:cubicBezTo>
                    <a:pt x="995089" y="233880"/>
                    <a:pt x="1061110" y="411603"/>
                    <a:pt x="995304" y="397840"/>
                  </a:cubicBezTo>
                </a:path>
              </a:pathLst>
            </a:custGeom>
            <a:solidFill>
              <a:srgbClr val="FF7E79"/>
            </a:solidFill>
            <a:ln w="28575" cap="flat">
              <a:solidFill>
                <a:srgbClr val="FF7E79"/>
              </a:solidFill>
              <a:miter/>
              <a:tailEnd type="triangl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64589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5DEA458-04E6-5A65-3FD1-971D30AC8CAC}"/>
              </a:ext>
            </a:extLst>
          </p:cNvPr>
          <p:cNvGrpSpPr>
            <a:grpSpLocks noChangeAspect="1"/>
          </p:cNvGrpSpPr>
          <p:nvPr/>
        </p:nvGrpSpPr>
        <p:grpSpPr>
          <a:xfrm>
            <a:off x="167981" y="698759"/>
            <a:ext cx="1824625" cy="1660483"/>
            <a:chOff x="3740151" y="1282701"/>
            <a:chExt cx="4711700" cy="4287838"/>
          </a:xfrm>
        </p:grpSpPr>
        <p:sp>
          <p:nvSpPr>
            <p:cNvPr id="124" name="ïṡ1íḓê">
              <a:extLst>
                <a:ext uri="{FF2B5EF4-FFF2-40B4-BE49-F238E27FC236}">
                  <a16:creationId xmlns:a16="http://schemas.microsoft.com/office/drawing/2014/main" id="{C34426AF-0B1A-6F32-C4BB-2EF3832A7C49}"/>
                </a:ext>
              </a:extLst>
            </p:cNvPr>
            <p:cNvSpPr/>
            <p:nvPr/>
          </p:nvSpPr>
          <p:spPr bwMode="auto">
            <a:xfrm>
              <a:off x="4010026" y="2662238"/>
              <a:ext cx="4237038" cy="2646363"/>
            </a:xfrm>
            <a:custGeom>
              <a:avLst/>
              <a:gdLst>
                <a:gd name="T0" fmla="*/ 1005 w 1031"/>
                <a:gd name="T1" fmla="*/ 0 h 645"/>
                <a:gd name="T2" fmla="*/ 26 w 1031"/>
                <a:gd name="T3" fmla="*/ 0 h 645"/>
                <a:gd name="T4" fmla="*/ 0 w 1031"/>
                <a:gd name="T5" fmla="*/ 26 h 645"/>
                <a:gd name="T6" fmla="*/ 0 w 1031"/>
                <a:gd name="T7" fmla="*/ 645 h 645"/>
                <a:gd name="T8" fmla="*/ 1031 w 1031"/>
                <a:gd name="T9" fmla="*/ 645 h 645"/>
                <a:gd name="T10" fmla="*/ 1031 w 1031"/>
                <a:gd name="T11" fmla="*/ 26 h 645"/>
                <a:gd name="T12" fmla="*/ 1005 w 1031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1" h="645">
                  <a:moveTo>
                    <a:pt x="1005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645"/>
                    <a:pt x="0" y="645"/>
                    <a:pt x="0" y="645"/>
                  </a:cubicBezTo>
                  <a:cubicBezTo>
                    <a:pt x="1031" y="645"/>
                    <a:pt x="1031" y="645"/>
                    <a:pt x="1031" y="645"/>
                  </a:cubicBezTo>
                  <a:cubicBezTo>
                    <a:pt x="1031" y="26"/>
                    <a:pt x="1031" y="26"/>
                    <a:pt x="1031" y="26"/>
                  </a:cubicBezTo>
                  <a:cubicBezTo>
                    <a:pt x="1031" y="11"/>
                    <a:pt x="1019" y="0"/>
                    <a:pt x="1005" y="0"/>
                  </a:cubicBezTo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$1iďè">
              <a:extLst>
                <a:ext uri="{FF2B5EF4-FFF2-40B4-BE49-F238E27FC236}">
                  <a16:creationId xmlns:a16="http://schemas.microsoft.com/office/drawing/2014/main" id="{0AABEA0D-F798-4B53-BBBF-F4A668A59DA2}"/>
                </a:ext>
              </a:extLst>
            </p:cNvPr>
            <p:cNvSpPr/>
            <p:nvPr/>
          </p:nvSpPr>
          <p:spPr bwMode="auto">
            <a:xfrm>
              <a:off x="4208463" y="2846388"/>
              <a:ext cx="3841750" cy="2293938"/>
            </a:xfrm>
            <a:prstGeom prst="rect">
              <a:avLst/>
            </a:prstGeom>
            <a:solidFill>
              <a:srgbClr val="8AD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Slíḋé">
              <a:extLst>
                <a:ext uri="{FF2B5EF4-FFF2-40B4-BE49-F238E27FC236}">
                  <a16:creationId xmlns:a16="http://schemas.microsoft.com/office/drawing/2014/main" id="{E4FFDA63-56AE-E4AF-3514-2A0C3F58D37E}"/>
                </a:ext>
              </a:extLst>
            </p:cNvPr>
            <p:cNvSpPr/>
            <p:nvPr/>
          </p:nvSpPr>
          <p:spPr bwMode="auto">
            <a:xfrm>
              <a:off x="3740151" y="5283201"/>
              <a:ext cx="4711700" cy="287338"/>
            </a:xfrm>
            <a:custGeom>
              <a:avLst/>
              <a:gdLst>
                <a:gd name="T0" fmla="*/ 0 w 1147"/>
                <a:gd name="T1" fmla="*/ 0 h 70"/>
                <a:gd name="T2" fmla="*/ 70 w 1147"/>
                <a:gd name="T3" fmla="*/ 70 h 70"/>
                <a:gd name="T4" fmla="*/ 1078 w 1147"/>
                <a:gd name="T5" fmla="*/ 70 h 70"/>
                <a:gd name="T6" fmla="*/ 1147 w 1147"/>
                <a:gd name="T7" fmla="*/ 0 h 70"/>
                <a:gd name="T8" fmla="*/ 0 w 114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70">
                  <a:moveTo>
                    <a:pt x="0" y="0"/>
                  </a:moveTo>
                  <a:cubicBezTo>
                    <a:pt x="0" y="39"/>
                    <a:pt x="32" y="70"/>
                    <a:pt x="70" y="70"/>
                  </a:cubicBezTo>
                  <a:cubicBezTo>
                    <a:pt x="1078" y="70"/>
                    <a:pt x="1078" y="70"/>
                    <a:pt x="1078" y="70"/>
                  </a:cubicBezTo>
                  <a:cubicBezTo>
                    <a:pt x="1116" y="70"/>
                    <a:pt x="1147" y="39"/>
                    <a:pt x="114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ś1ïḓé">
              <a:extLst>
                <a:ext uri="{FF2B5EF4-FFF2-40B4-BE49-F238E27FC236}">
                  <a16:creationId xmlns:a16="http://schemas.microsoft.com/office/drawing/2014/main" id="{A6ED0620-4A14-AD99-63F1-DC7A877E4740}"/>
                </a:ext>
              </a:extLst>
            </p:cNvPr>
            <p:cNvSpPr/>
            <p:nvPr/>
          </p:nvSpPr>
          <p:spPr bwMode="auto">
            <a:xfrm>
              <a:off x="5584826" y="5287963"/>
              <a:ext cx="939800" cy="73025"/>
            </a:xfrm>
            <a:custGeom>
              <a:avLst/>
              <a:gdLst>
                <a:gd name="T0" fmla="*/ 211 w 229"/>
                <a:gd name="T1" fmla="*/ 18 h 18"/>
                <a:gd name="T2" fmla="*/ 19 w 229"/>
                <a:gd name="T3" fmla="*/ 18 h 18"/>
                <a:gd name="T4" fmla="*/ 0 w 229"/>
                <a:gd name="T5" fmla="*/ 0 h 18"/>
                <a:gd name="T6" fmla="*/ 229 w 229"/>
                <a:gd name="T7" fmla="*/ 0 h 18"/>
                <a:gd name="T8" fmla="*/ 211 w 22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8">
                  <a:moveTo>
                    <a:pt x="211" y="18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8" y="18"/>
                    <a:pt x="0" y="10"/>
                    <a:pt x="0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"/>
                    <a:pt x="221" y="18"/>
                    <a:pt x="211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ṣḷïḑé">
              <a:extLst>
                <a:ext uri="{FF2B5EF4-FFF2-40B4-BE49-F238E27FC236}">
                  <a16:creationId xmlns:a16="http://schemas.microsoft.com/office/drawing/2014/main" id="{49E3F8C4-1C2C-1AC7-511F-77197A671FDB}"/>
                </a:ext>
              </a:extLst>
            </p:cNvPr>
            <p:cNvSpPr/>
            <p:nvPr/>
          </p:nvSpPr>
          <p:spPr bwMode="auto">
            <a:xfrm>
              <a:off x="3740151" y="5283201"/>
              <a:ext cx="1384300" cy="287338"/>
            </a:xfrm>
            <a:custGeom>
              <a:avLst/>
              <a:gdLst>
                <a:gd name="T0" fmla="*/ 183 w 337"/>
                <a:gd name="T1" fmla="*/ 0 h 70"/>
                <a:gd name="T2" fmla="*/ 0 w 337"/>
                <a:gd name="T3" fmla="*/ 0 h 70"/>
                <a:gd name="T4" fmla="*/ 70 w 337"/>
                <a:gd name="T5" fmla="*/ 70 h 70"/>
                <a:gd name="T6" fmla="*/ 337 w 337"/>
                <a:gd name="T7" fmla="*/ 70 h 70"/>
                <a:gd name="T8" fmla="*/ 183 w 33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70">
                  <a:moveTo>
                    <a:pt x="18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32" y="70"/>
                    <a:pt x="70" y="70"/>
                  </a:cubicBezTo>
                  <a:cubicBezTo>
                    <a:pt x="337" y="70"/>
                    <a:pt x="337" y="70"/>
                    <a:pt x="337" y="70"/>
                  </a:cubicBezTo>
                  <a:cubicBezTo>
                    <a:pt x="279" y="52"/>
                    <a:pt x="227" y="26"/>
                    <a:pt x="183" y="0"/>
                  </a:cubicBezTo>
                </a:path>
              </a:pathLst>
            </a:custGeom>
            <a:solidFill>
              <a:srgbClr val="7B7A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ṣľíḓê">
              <a:extLst>
                <a:ext uri="{FF2B5EF4-FFF2-40B4-BE49-F238E27FC236}">
                  <a16:creationId xmlns:a16="http://schemas.microsoft.com/office/drawing/2014/main" id="{E9CA482F-FB47-CDF1-9B8B-D6401A8ADAAB}"/>
                </a:ext>
              </a:extLst>
            </p:cNvPr>
            <p:cNvSpPr/>
            <p:nvPr/>
          </p:nvSpPr>
          <p:spPr bwMode="auto">
            <a:xfrm>
              <a:off x="4010026" y="2662238"/>
              <a:ext cx="1163638" cy="2038350"/>
            </a:xfrm>
            <a:custGeom>
              <a:avLst/>
              <a:gdLst>
                <a:gd name="T0" fmla="*/ 283 w 283"/>
                <a:gd name="T1" fmla="*/ 0 h 497"/>
                <a:gd name="T2" fmla="*/ 26 w 283"/>
                <a:gd name="T3" fmla="*/ 0 h 497"/>
                <a:gd name="T4" fmla="*/ 0 w 283"/>
                <a:gd name="T5" fmla="*/ 26 h 497"/>
                <a:gd name="T6" fmla="*/ 0 w 283"/>
                <a:gd name="T7" fmla="*/ 497 h 497"/>
                <a:gd name="T8" fmla="*/ 283 w 283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497">
                  <a:moveTo>
                    <a:pt x="283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497"/>
                    <a:pt x="0" y="497"/>
                    <a:pt x="0" y="497"/>
                  </a:cubicBezTo>
                  <a:lnTo>
                    <a:pt x="283" y="0"/>
                  </a:lnTo>
                  <a:close/>
                </a:path>
              </a:pathLst>
            </a:custGeom>
            <a:solidFill>
              <a:srgbClr val="FFFFFF">
                <a:alpha val="47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ṣļíḓê">
              <a:extLst>
                <a:ext uri="{FF2B5EF4-FFF2-40B4-BE49-F238E27FC236}">
                  <a16:creationId xmlns:a16="http://schemas.microsoft.com/office/drawing/2014/main" id="{D66632AF-DC84-530C-C690-DD3AACE612F1}"/>
                </a:ext>
              </a:extLst>
            </p:cNvPr>
            <p:cNvSpPr/>
            <p:nvPr/>
          </p:nvSpPr>
          <p:spPr bwMode="auto">
            <a:xfrm>
              <a:off x="6746876" y="3022601"/>
              <a:ext cx="1484313" cy="1009650"/>
            </a:xfrm>
            <a:custGeom>
              <a:avLst/>
              <a:gdLst>
                <a:gd name="T0" fmla="*/ 34 w 361"/>
                <a:gd name="T1" fmla="*/ 138 h 246"/>
                <a:gd name="T2" fmla="*/ 128 w 361"/>
                <a:gd name="T3" fmla="*/ 186 h 246"/>
                <a:gd name="T4" fmla="*/ 231 w 361"/>
                <a:gd name="T5" fmla="*/ 51 h 246"/>
                <a:gd name="T6" fmla="*/ 248 w 361"/>
                <a:gd name="T7" fmla="*/ 5 h 246"/>
                <a:gd name="T8" fmla="*/ 257 w 361"/>
                <a:gd name="T9" fmla="*/ 29 h 246"/>
                <a:gd name="T10" fmla="*/ 331 w 361"/>
                <a:gd name="T11" fmla="*/ 0 h 246"/>
                <a:gd name="T12" fmla="*/ 361 w 361"/>
                <a:gd name="T13" fmla="*/ 10 h 246"/>
                <a:gd name="T14" fmla="*/ 261 w 361"/>
                <a:gd name="T15" fmla="*/ 66 h 246"/>
                <a:gd name="T16" fmla="*/ 96 w 361"/>
                <a:gd name="T17" fmla="*/ 246 h 246"/>
                <a:gd name="T18" fmla="*/ 0 w 361"/>
                <a:gd name="T19" fmla="*/ 182 h 246"/>
                <a:gd name="T20" fmla="*/ 34 w 361"/>
                <a:gd name="T21" fmla="*/ 13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46">
                  <a:moveTo>
                    <a:pt x="34" y="138"/>
                  </a:moveTo>
                  <a:cubicBezTo>
                    <a:pt x="128" y="186"/>
                    <a:pt x="128" y="186"/>
                    <a:pt x="128" y="186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48" y="5"/>
                    <a:pt x="248" y="5"/>
                    <a:pt x="248" y="5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9"/>
                    <a:pt x="308" y="0"/>
                    <a:pt x="331" y="0"/>
                  </a:cubicBezTo>
                  <a:cubicBezTo>
                    <a:pt x="355" y="0"/>
                    <a:pt x="361" y="10"/>
                    <a:pt x="361" y="10"/>
                  </a:cubicBezTo>
                  <a:cubicBezTo>
                    <a:pt x="261" y="66"/>
                    <a:pt x="261" y="66"/>
                    <a:pt x="261" y="66"/>
                  </a:cubicBezTo>
                  <a:cubicBezTo>
                    <a:pt x="96" y="246"/>
                    <a:pt x="96" y="246"/>
                    <a:pt x="96" y="246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34" y="13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ṡḷïḑè">
              <a:extLst>
                <a:ext uri="{FF2B5EF4-FFF2-40B4-BE49-F238E27FC236}">
                  <a16:creationId xmlns:a16="http://schemas.microsoft.com/office/drawing/2014/main" id="{72930EC0-9EB5-83CE-E6A4-FF5B1EA8C798}"/>
                </a:ext>
              </a:extLst>
            </p:cNvPr>
            <p:cNvSpPr/>
            <p:nvPr/>
          </p:nvSpPr>
          <p:spPr bwMode="auto">
            <a:xfrm>
              <a:off x="5222876" y="3178176"/>
              <a:ext cx="1327150" cy="1962150"/>
            </a:xfrm>
            <a:custGeom>
              <a:avLst/>
              <a:gdLst>
                <a:gd name="T0" fmla="*/ 0 w 323"/>
                <a:gd name="T1" fmla="*/ 70 h 478"/>
                <a:gd name="T2" fmla="*/ 55 w 323"/>
                <a:gd name="T3" fmla="*/ 303 h 478"/>
                <a:gd name="T4" fmla="*/ 24 w 323"/>
                <a:gd name="T5" fmla="*/ 478 h 478"/>
                <a:gd name="T6" fmla="*/ 323 w 323"/>
                <a:gd name="T7" fmla="*/ 478 h 478"/>
                <a:gd name="T8" fmla="*/ 287 w 323"/>
                <a:gd name="T9" fmla="*/ 282 h 478"/>
                <a:gd name="T10" fmla="*/ 313 w 323"/>
                <a:gd name="T11" fmla="*/ 25 h 478"/>
                <a:gd name="T12" fmla="*/ 258 w 323"/>
                <a:gd name="T13" fmla="*/ 1 h 478"/>
                <a:gd name="T14" fmla="*/ 54 w 323"/>
                <a:gd name="T15" fmla="*/ 9 h 478"/>
                <a:gd name="T16" fmla="*/ 0 w 323"/>
                <a:gd name="T17" fmla="*/ 7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478">
                  <a:moveTo>
                    <a:pt x="0" y="70"/>
                  </a:moveTo>
                  <a:cubicBezTo>
                    <a:pt x="55" y="303"/>
                    <a:pt x="55" y="303"/>
                    <a:pt x="55" y="303"/>
                  </a:cubicBezTo>
                  <a:cubicBezTo>
                    <a:pt x="24" y="478"/>
                    <a:pt x="24" y="478"/>
                    <a:pt x="24" y="478"/>
                  </a:cubicBezTo>
                  <a:cubicBezTo>
                    <a:pt x="323" y="478"/>
                    <a:pt x="323" y="478"/>
                    <a:pt x="323" y="478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313" y="25"/>
                    <a:pt x="313" y="25"/>
                    <a:pt x="313" y="25"/>
                  </a:cubicBezTo>
                  <a:cubicBezTo>
                    <a:pt x="299" y="9"/>
                    <a:pt x="279" y="0"/>
                    <a:pt x="258" y="1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46" y="10"/>
                    <a:pt x="0" y="70"/>
                    <a:pt x="0" y="70"/>
                  </a:cubicBezTo>
                  <a:close/>
                </a:path>
              </a:pathLst>
            </a:custGeom>
            <a:solidFill>
              <a:srgbClr val="61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ṡlîḑê">
              <a:extLst>
                <a:ext uri="{FF2B5EF4-FFF2-40B4-BE49-F238E27FC236}">
                  <a16:creationId xmlns:a16="http://schemas.microsoft.com/office/drawing/2014/main" id="{7EC59094-0FA2-371C-1D79-8697ED550C1F}"/>
                </a:ext>
              </a:extLst>
            </p:cNvPr>
            <p:cNvSpPr/>
            <p:nvPr/>
          </p:nvSpPr>
          <p:spPr bwMode="auto">
            <a:xfrm>
              <a:off x="6118226" y="3128963"/>
              <a:ext cx="1647825" cy="2011363"/>
            </a:xfrm>
            <a:custGeom>
              <a:avLst/>
              <a:gdLst>
                <a:gd name="T0" fmla="*/ 401 w 401"/>
                <a:gd name="T1" fmla="*/ 63 h 490"/>
                <a:gd name="T2" fmla="*/ 361 w 401"/>
                <a:gd name="T3" fmla="*/ 42 h 490"/>
                <a:gd name="T4" fmla="*/ 258 w 401"/>
                <a:gd name="T5" fmla="*/ 145 h 490"/>
                <a:gd name="T6" fmla="*/ 105 w 401"/>
                <a:gd name="T7" fmla="*/ 31 h 490"/>
                <a:gd name="T8" fmla="*/ 8 w 401"/>
                <a:gd name="T9" fmla="*/ 12 h 490"/>
                <a:gd name="T10" fmla="*/ 69 w 401"/>
                <a:gd name="T11" fmla="*/ 294 h 490"/>
                <a:gd name="T12" fmla="*/ 105 w 401"/>
                <a:gd name="T13" fmla="*/ 490 h 490"/>
                <a:gd name="T14" fmla="*/ 145 w 401"/>
                <a:gd name="T15" fmla="*/ 490 h 490"/>
                <a:gd name="T16" fmla="*/ 107 w 401"/>
                <a:gd name="T17" fmla="*/ 151 h 490"/>
                <a:gd name="T18" fmla="*/ 251 w 401"/>
                <a:gd name="T19" fmla="*/ 233 h 490"/>
                <a:gd name="T20" fmla="*/ 401 w 401"/>
                <a:gd name="T21" fmla="*/ 63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490">
                  <a:moveTo>
                    <a:pt x="401" y="63"/>
                  </a:moveTo>
                  <a:cubicBezTo>
                    <a:pt x="361" y="42"/>
                    <a:pt x="361" y="42"/>
                    <a:pt x="361" y="42"/>
                  </a:cubicBezTo>
                  <a:cubicBezTo>
                    <a:pt x="258" y="145"/>
                    <a:pt x="258" y="145"/>
                    <a:pt x="258" y="145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69" y="0"/>
                    <a:pt x="8" y="12"/>
                  </a:cubicBezTo>
                  <a:cubicBezTo>
                    <a:pt x="8" y="12"/>
                    <a:pt x="0" y="125"/>
                    <a:pt x="69" y="294"/>
                  </a:cubicBezTo>
                  <a:cubicBezTo>
                    <a:pt x="78" y="365"/>
                    <a:pt x="105" y="490"/>
                    <a:pt x="105" y="490"/>
                  </a:cubicBezTo>
                  <a:cubicBezTo>
                    <a:pt x="145" y="490"/>
                    <a:pt x="145" y="490"/>
                    <a:pt x="145" y="490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251" y="233"/>
                    <a:pt x="251" y="233"/>
                    <a:pt x="251" y="233"/>
                  </a:cubicBezTo>
                  <a:lnTo>
                    <a:pt x="40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ṧļîḑe">
              <a:extLst>
                <a:ext uri="{FF2B5EF4-FFF2-40B4-BE49-F238E27FC236}">
                  <a16:creationId xmlns:a16="http://schemas.microsoft.com/office/drawing/2014/main" id="{51C949C1-66AC-0574-279F-AB63B6853127}"/>
                </a:ext>
              </a:extLst>
            </p:cNvPr>
            <p:cNvSpPr/>
            <p:nvPr/>
          </p:nvSpPr>
          <p:spPr bwMode="auto">
            <a:xfrm>
              <a:off x="5621338" y="3198813"/>
              <a:ext cx="468313" cy="422275"/>
            </a:xfrm>
            <a:custGeom>
              <a:avLst/>
              <a:gdLst>
                <a:gd name="T0" fmla="*/ 114 w 114"/>
                <a:gd name="T1" fmla="*/ 8 h 103"/>
                <a:gd name="T2" fmla="*/ 87 w 114"/>
                <a:gd name="T3" fmla="*/ 103 h 103"/>
                <a:gd name="T4" fmla="*/ 0 w 114"/>
                <a:gd name="T5" fmla="*/ 8 h 103"/>
                <a:gd name="T6" fmla="*/ 56 w 114"/>
                <a:gd name="T7" fmla="*/ 0 h 103"/>
                <a:gd name="T8" fmla="*/ 114 w 114"/>
                <a:gd name="T9" fmla="*/ 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3">
                  <a:moveTo>
                    <a:pt x="114" y="8"/>
                  </a:moveTo>
                  <a:cubicBezTo>
                    <a:pt x="112" y="10"/>
                    <a:pt x="87" y="103"/>
                    <a:pt x="87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6" y="0"/>
                    <a:pt x="56" y="0"/>
                    <a:pt x="56" y="0"/>
                  </a:cubicBezTo>
                  <a:lnTo>
                    <a:pt x="114" y="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iṡḷíḑè">
              <a:extLst>
                <a:ext uri="{FF2B5EF4-FFF2-40B4-BE49-F238E27FC236}">
                  <a16:creationId xmlns:a16="http://schemas.microsoft.com/office/drawing/2014/main" id="{63B830BE-5691-8061-5665-C2BC77D3EF2C}"/>
                </a:ext>
              </a:extLst>
            </p:cNvPr>
            <p:cNvSpPr/>
            <p:nvPr/>
          </p:nvSpPr>
          <p:spPr bwMode="auto">
            <a:xfrm>
              <a:off x="5888038" y="3079751"/>
              <a:ext cx="419100" cy="344488"/>
            </a:xfrm>
            <a:custGeom>
              <a:avLst/>
              <a:gdLst>
                <a:gd name="T0" fmla="*/ 99 w 102"/>
                <a:gd name="T1" fmla="*/ 84 h 84"/>
                <a:gd name="T2" fmla="*/ 87 w 102"/>
                <a:gd name="T3" fmla="*/ 83 h 84"/>
                <a:gd name="T4" fmla="*/ 0 w 102"/>
                <a:gd name="T5" fmla="*/ 11 h 84"/>
                <a:gd name="T6" fmla="*/ 1 w 102"/>
                <a:gd name="T7" fmla="*/ 0 h 84"/>
                <a:gd name="T8" fmla="*/ 99 w 10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4">
                  <a:moveTo>
                    <a:pt x="99" y="84"/>
                  </a:moveTo>
                  <a:cubicBezTo>
                    <a:pt x="87" y="83"/>
                    <a:pt x="87" y="83"/>
                    <a:pt x="87" y="83"/>
                  </a:cubicBezTo>
                  <a:cubicBezTo>
                    <a:pt x="91" y="16"/>
                    <a:pt x="4" y="11"/>
                    <a:pt x="0" y="1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102" y="6"/>
                    <a:pt x="99" y="84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ślídé">
              <a:extLst>
                <a:ext uri="{FF2B5EF4-FFF2-40B4-BE49-F238E27FC236}">
                  <a16:creationId xmlns:a16="http://schemas.microsoft.com/office/drawing/2014/main" id="{7DC75834-B256-81BA-C732-75A02D505B36}"/>
                </a:ext>
              </a:extLst>
            </p:cNvPr>
            <p:cNvSpPr/>
            <p:nvPr/>
          </p:nvSpPr>
          <p:spPr bwMode="auto">
            <a:xfrm>
              <a:off x="5321301" y="3195638"/>
              <a:ext cx="444500" cy="1944688"/>
            </a:xfrm>
            <a:custGeom>
              <a:avLst/>
              <a:gdLst>
                <a:gd name="T0" fmla="*/ 67 w 108"/>
                <a:gd name="T1" fmla="*/ 0 h 474"/>
                <a:gd name="T2" fmla="*/ 89 w 108"/>
                <a:gd name="T3" fmla="*/ 281 h 474"/>
                <a:gd name="T4" fmla="*/ 0 w 108"/>
                <a:gd name="T5" fmla="*/ 474 h 474"/>
                <a:gd name="T6" fmla="*/ 23 w 108"/>
                <a:gd name="T7" fmla="*/ 281 h 474"/>
                <a:gd name="T8" fmla="*/ 67 w 10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74">
                  <a:moveTo>
                    <a:pt x="67" y="0"/>
                  </a:moveTo>
                  <a:cubicBezTo>
                    <a:pt x="67" y="0"/>
                    <a:pt x="108" y="226"/>
                    <a:pt x="89" y="281"/>
                  </a:cubicBezTo>
                  <a:cubicBezTo>
                    <a:pt x="70" y="337"/>
                    <a:pt x="0" y="474"/>
                    <a:pt x="0" y="474"/>
                  </a:cubicBezTo>
                  <a:cubicBezTo>
                    <a:pt x="23" y="281"/>
                    <a:pt x="23" y="281"/>
                    <a:pt x="23" y="281"/>
                  </a:cubicBezTo>
                  <a:lnTo>
                    <a:pt x="67" y="0"/>
                  </a:lnTo>
                  <a:close/>
                </a:path>
              </a:pathLst>
            </a:custGeom>
            <a:gradFill>
              <a:gsLst>
                <a:gs pos="100000">
                  <a:srgbClr val="338BE8"/>
                </a:gs>
                <a:gs pos="0">
                  <a:srgbClr val="5EA5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Sľídè">
              <a:extLst>
                <a:ext uri="{FF2B5EF4-FFF2-40B4-BE49-F238E27FC236}">
                  <a16:creationId xmlns:a16="http://schemas.microsoft.com/office/drawing/2014/main" id="{CC148C11-066A-493F-6BE7-B182F29B2F3B}"/>
                </a:ext>
              </a:extLst>
            </p:cNvPr>
            <p:cNvSpPr/>
            <p:nvPr/>
          </p:nvSpPr>
          <p:spPr bwMode="auto">
            <a:xfrm>
              <a:off x="6048376" y="3413126"/>
              <a:ext cx="423863" cy="573088"/>
            </a:xfrm>
            <a:custGeom>
              <a:avLst/>
              <a:gdLst>
                <a:gd name="T0" fmla="*/ 78 w 103"/>
                <a:gd name="T1" fmla="*/ 140 h 140"/>
                <a:gd name="T2" fmla="*/ 67 w 103"/>
                <a:gd name="T3" fmla="*/ 137 h 140"/>
                <a:gd name="T4" fmla="*/ 68 w 103"/>
                <a:gd name="T5" fmla="*/ 19 h 140"/>
                <a:gd name="T6" fmla="*/ 49 w 103"/>
                <a:gd name="T7" fmla="*/ 12 h 140"/>
                <a:gd name="T8" fmla="*/ 31 w 103"/>
                <a:gd name="T9" fmla="*/ 21 h 140"/>
                <a:gd name="T10" fmla="*/ 47 w 103"/>
                <a:gd name="T11" fmla="*/ 132 h 140"/>
                <a:gd name="T12" fmla="*/ 37 w 103"/>
                <a:gd name="T13" fmla="*/ 137 h 140"/>
                <a:gd name="T14" fmla="*/ 22 w 103"/>
                <a:gd name="T15" fmla="*/ 15 h 140"/>
                <a:gd name="T16" fmla="*/ 49 w 103"/>
                <a:gd name="T17" fmla="*/ 1 h 140"/>
                <a:gd name="T18" fmla="*/ 77 w 103"/>
                <a:gd name="T19" fmla="*/ 12 h 140"/>
                <a:gd name="T20" fmla="*/ 78 w 103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40">
                  <a:moveTo>
                    <a:pt x="78" y="140"/>
                  </a:moveTo>
                  <a:cubicBezTo>
                    <a:pt x="67" y="137"/>
                    <a:pt x="67" y="137"/>
                    <a:pt x="67" y="137"/>
                  </a:cubicBezTo>
                  <a:cubicBezTo>
                    <a:pt x="74" y="112"/>
                    <a:pt x="87" y="43"/>
                    <a:pt x="68" y="19"/>
                  </a:cubicBezTo>
                  <a:cubicBezTo>
                    <a:pt x="64" y="14"/>
                    <a:pt x="57" y="11"/>
                    <a:pt x="49" y="12"/>
                  </a:cubicBezTo>
                  <a:cubicBezTo>
                    <a:pt x="41" y="12"/>
                    <a:pt x="35" y="15"/>
                    <a:pt x="31" y="21"/>
                  </a:cubicBezTo>
                  <a:cubicBezTo>
                    <a:pt x="16" y="46"/>
                    <a:pt x="38" y="110"/>
                    <a:pt x="47" y="132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5" y="133"/>
                    <a:pt x="0" y="50"/>
                    <a:pt x="22" y="15"/>
                  </a:cubicBezTo>
                  <a:cubicBezTo>
                    <a:pt x="28" y="6"/>
                    <a:pt x="37" y="1"/>
                    <a:pt x="49" y="1"/>
                  </a:cubicBezTo>
                  <a:cubicBezTo>
                    <a:pt x="61" y="0"/>
                    <a:pt x="70" y="4"/>
                    <a:pt x="77" y="12"/>
                  </a:cubicBezTo>
                  <a:cubicBezTo>
                    <a:pt x="103" y="45"/>
                    <a:pt x="79" y="136"/>
                    <a:pt x="78" y="140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šḻiḋe">
              <a:extLst>
                <a:ext uri="{FF2B5EF4-FFF2-40B4-BE49-F238E27FC236}">
                  <a16:creationId xmlns:a16="http://schemas.microsoft.com/office/drawing/2014/main" id="{9726A87F-B065-C342-BBD5-54207C9D1279}"/>
                </a:ext>
              </a:extLst>
            </p:cNvPr>
            <p:cNvSpPr/>
            <p:nvPr/>
          </p:nvSpPr>
          <p:spPr bwMode="auto">
            <a:xfrm>
              <a:off x="5251451" y="3195638"/>
              <a:ext cx="460375" cy="1944688"/>
            </a:xfrm>
            <a:custGeom>
              <a:avLst/>
              <a:gdLst>
                <a:gd name="T0" fmla="*/ 84 w 112"/>
                <a:gd name="T1" fmla="*/ 0 h 474"/>
                <a:gd name="T2" fmla="*/ 48 w 112"/>
                <a:gd name="T3" fmla="*/ 299 h 474"/>
                <a:gd name="T4" fmla="*/ 17 w 112"/>
                <a:gd name="T5" fmla="*/ 474 h 474"/>
                <a:gd name="T6" fmla="*/ 0 w 112"/>
                <a:gd name="T7" fmla="*/ 474 h 474"/>
                <a:gd name="T8" fmla="*/ 15 w 112"/>
                <a:gd name="T9" fmla="*/ 154 h 474"/>
                <a:gd name="T10" fmla="*/ 45 w 112"/>
                <a:gd name="T11" fmla="*/ 5 h 474"/>
                <a:gd name="T12" fmla="*/ 84 w 112"/>
                <a:gd name="T13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474">
                  <a:moveTo>
                    <a:pt x="84" y="0"/>
                  </a:moveTo>
                  <a:cubicBezTo>
                    <a:pt x="84" y="0"/>
                    <a:pt x="112" y="247"/>
                    <a:pt x="48" y="299"/>
                  </a:cubicBezTo>
                  <a:cubicBezTo>
                    <a:pt x="49" y="299"/>
                    <a:pt x="17" y="474"/>
                    <a:pt x="17" y="474"/>
                  </a:cubicBezTo>
                  <a:cubicBezTo>
                    <a:pt x="0" y="474"/>
                    <a:pt x="0" y="474"/>
                    <a:pt x="0" y="4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45" y="5"/>
                    <a:pt x="45" y="5"/>
                    <a:pt x="45" y="5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š1íďê">
              <a:extLst>
                <a:ext uri="{FF2B5EF4-FFF2-40B4-BE49-F238E27FC236}">
                  <a16:creationId xmlns:a16="http://schemas.microsoft.com/office/drawing/2014/main" id="{19110F15-E2F5-F64D-E1A4-C5E0F20A674F}"/>
                </a:ext>
              </a:extLst>
            </p:cNvPr>
            <p:cNvSpPr/>
            <p:nvPr/>
          </p:nvSpPr>
          <p:spPr bwMode="auto">
            <a:xfrm>
              <a:off x="6299201" y="3946526"/>
              <a:ext cx="115888" cy="109538"/>
            </a:xfrm>
            <a:custGeom>
              <a:avLst/>
              <a:gdLst>
                <a:gd name="T0" fmla="*/ 1 w 28"/>
                <a:gd name="T1" fmla="*/ 15 h 27"/>
                <a:gd name="T2" fmla="*/ 15 w 28"/>
                <a:gd name="T3" fmla="*/ 27 h 27"/>
                <a:gd name="T4" fmla="*/ 27 w 28"/>
                <a:gd name="T5" fmla="*/ 12 h 27"/>
                <a:gd name="T6" fmla="*/ 13 w 28"/>
                <a:gd name="T7" fmla="*/ 1 h 27"/>
                <a:gd name="T8" fmla="*/ 1 w 28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" y="15"/>
                  </a:moveTo>
                  <a:cubicBezTo>
                    <a:pt x="2" y="22"/>
                    <a:pt x="8" y="27"/>
                    <a:pt x="15" y="27"/>
                  </a:cubicBezTo>
                  <a:cubicBezTo>
                    <a:pt x="22" y="26"/>
                    <a:pt x="28" y="20"/>
                    <a:pt x="27" y="12"/>
                  </a:cubicBezTo>
                  <a:cubicBezTo>
                    <a:pt x="26" y="5"/>
                    <a:pt x="20" y="0"/>
                    <a:pt x="13" y="1"/>
                  </a:cubicBezTo>
                  <a:cubicBezTo>
                    <a:pt x="6" y="1"/>
                    <a:pt x="0" y="8"/>
                    <a:pt x="1" y="15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šḻíḍè">
              <a:extLst>
                <a:ext uri="{FF2B5EF4-FFF2-40B4-BE49-F238E27FC236}">
                  <a16:creationId xmlns:a16="http://schemas.microsoft.com/office/drawing/2014/main" id="{76E301B2-0DDD-019B-8059-72481F8F8118}"/>
                </a:ext>
              </a:extLst>
            </p:cNvPr>
            <p:cNvSpPr/>
            <p:nvPr/>
          </p:nvSpPr>
          <p:spPr bwMode="auto">
            <a:xfrm>
              <a:off x="6159501" y="3933826"/>
              <a:ext cx="111125" cy="111125"/>
            </a:xfrm>
            <a:custGeom>
              <a:avLst/>
              <a:gdLst>
                <a:gd name="T0" fmla="*/ 1 w 27"/>
                <a:gd name="T1" fmla="*/ 15 h 27"/>
                <a:gd name="T2" fmla="*/ 15 w 27"/>
                <a:gd name="T3" fmla="*/ 26 h 27"/>
                <a:gd name="T4" fmla="*/ 27 w 27"/>
                <a:gd name="T5" fmla="*/ 12 h 27"/>
                <a:gd name="T6" fmla="*/ 13 w 27"/>
                <a:gd name="T7" fmla="*/ 1 h 27"/>
                <a:gd name="T8" fmla="*/ 1 w 27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" y="15"/>
                  </a:moveTo>
                  <a:cubicBezTo>
                    <a:pt x="1" y="22"/>
                    <a:pt x="8" y="27"/>
                    <a:pt x="15" y="26"/>
                  </a:cubicBezTo>
                  <a:cubicBezTo>
                    <a:pt x="22" y="26"/>
                    <a:pt x="27" y="19"/>
                    <a:pt x="27" y="12"/>
                  </a:cubicBezTo>
                  <a:cubicBezTo>
                    <a:pt x="26" y="5"/>
                    <a:pt x="20" y="0"/>
                    <a:pt x="13" y="1"/>
                  </a:cubicBezTo>
                  <a:cubicBezTo>
                    <a:pt x="5" y="1"/>
                    <a:pt x="0" y="7"/>
                    <a:pt x="1" y="15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ṥḷîḓè">
              <a:extLst>
                <a:ext uri="{FF2B5EF4-FFF2-40B4-BE49-F238E27FC236}">
                  <a16:creationId xmlns:a16="http://schemas.microsoft.com/office/drawing/2014/main" id="{5986E695-2FD8-63E5-408B-E88F033B4E2B}"/>
                </a:ext>
              </a:extLst>
            </p:cNvPr>
            <p:cNvSpPr/>
            <p:nvPr/>
          </p:nvSpPr>
          <p:spPr bwMode="auto">
            <a:xfrm>
              <a:off x="4191001" y="3216276"/>
              <a:ext cx="1404938" cy="1673225"/>
            </a:xfrm>
            <a:custGeom>
              <a:avLst/>
              <a:gdLst>
                <a:gd name="T0" fmla="*/ 297 w 342"/>
                <a:gd name="T1" fmla="*/ 150 h 408"/>
                <a:gd name="T2" fmla="*/ 297 w 342"/>
                <a:gd name="T3" fmla="*/ 143 h 408"/>
                <a:gd name="T4" fmla="*/ 342 w 342"/>
                <a:gd name="T5" fmla="*/ 111 h 408"/>
                <a:gd name="T6" fmla="*/ 303 w 342"/>
                <a:gd name="T7" fmla="*/ 3 h 408"/>
                <a:gd name="T8" fmla="*/ 303 w 342"/>
                <a:gd name="T9" fmla="*/ 0 h 408"/>
                <a:gd name="T10" fmla="*/ 229 w 342"/>
                <a:gd name="T11" fmla="*/ 58 h 408"/>
                <a:gd name="T12" fmla="*/ 17 w 342"/>
                <a:gd name="T13" fmla="*/ 252 h 408"/>
                <a:gd name="T14" fmla="*/ 278 w 342"/>
                <a:gd name="T15" fmla="*/ 408 h 408"/>
                <a:gd name="T16" fmla="*/ 292 w 342"/>
                <a:gd name="T17" fmla="*/ 391 h 408"/>
                <a:gd name="T18" fmla="*/ 126 w 342"/>
                <a:gd name="T19" fmla="*/ 245 h 408"/>
                <a:gd name="T20" fmla="*/ 216 w 342"/>
                <a:gd name="T21" fmla="*/ 191 h 408"/>
                <a:gd name="T22" fmla="*/ 297 w 342"/>
                <a:gd name="T23" fmla="*/ 15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2" h="408">
                  <a:moveTo>
                    <a:pt x="297" y="150"/>
                  </a:moveTo>
                  <a:cubicBezTo>
                    <a:pt x="297" y="143"/>
                    <a:pt x="297" y="143"/>
                    <a:pt x="297" y="143"/>
                  </a:cubicBezTo>
                  <a:cubicBezTo>
                    <a:pt x="342" y="111"/>
                    <a:pt x="342" y="111"/>
                    <a:pt x="342" y="111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229" y="58"/>
                    <a:pt x="229" y="58"/>
                    <a:pt x="229" y="58"/>
                  </a:cubicBezTo>
                  <a:cubicBezTo>
                    <a:pt x="139" y="129"/>
                    <a:pt x="0" y="241"/>
                    <a:pt x="17" y="252"/>
                  </a:cubicBezTo>
                  <a:cubicBezTo>
                    <a:pt x="278" y="408"/>
                    <a:pt x="278" y="408"/>
                    <a:pt x="278" y="408"/>
                  </a:cubicBezTo>
                  <a:cubicBezTo>
                    <a:pt x="292" y="391"/>
                    <a:pt x="292" y="391"/>
                    <a:pt x="292" y="391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216" y="191"/>
                    <a:pt x="216" y="191"/>
                    <a:pt x="216" y="191"/>
                  </a:cubicBezTo>
                  <a:lnTo>
                    <a:pt x="297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śľîḑé">
              <a:extLst>
                <a:ext uri="{FF2B5EF4-FFF2-40B4-BE49-F238E27FC236}">
                  <a16:creationId xmlns:a16="http://schemas.microsoft.com/office/drawing/2014/main" id="{0059E690-5BDB-7A5D-0145-D68FAFA1C863}"/>
                </a:ext>
              </a:extLst>
            </p:cNvPr>
            <p:cNvSpPr/>
            <p:nvPr/>
          </p:nvSpPr>
          <p:spPr bwMode="auto">
            <a:xfrm>
              <a:off x="5349876" y="3749676"/>
              <a:ext cx="193675" cy="192088"/>
            </a:xfrm>
            <a:prstGeom prst="ellipse">
              <a:avLst/>
            </a:pr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Sḷiḓê">
              <a:extLst>
                <a:ext uri="{FF2B5EF4-FFF2-40B4-BE49-F238E27FC236}">
                  <a16:creationId xmlns:a16="http://schemas.microsoft.com/office/drawing/2014/main" id="{DD802C3E-96AB-63AB-EE58-25A044BAF1FA}"/>
                </a:ext>
              </a:extLst>
            </p:cNvPr>
            <p:cNvSpPr/>
            <p:nvPr/>
          </p:nvSpPr>
          <p:spPr bwMode="auto">
            <a:xfrm>
              <a:off x="5235576" y="4695826"/>
              <a:ext cx="225425" cy="227013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š1îďê">
              <a:extLst>
                <a:ext uri="{FF2B5EF4-FFF2-40B4-BE49-F238E27FC236}">
                  <a16:creationId xmlns:a16="http://schemas.microsoft.com/office/drawing/2014/main" id="{3063A6D5-032A-C6A9-B60C-D2338DD300BF}"/>
                </a:ext>
              </a:extLst>
            </p:cNvPr>
            <p:cNvSpPr/>
            <p:nvPr/>
          </p:nvSpPr>
          <p:spPr bwMode="auto">
            <a:xfrm>
              <a:off x="6508751" y="3281363"/>
              <a:ext cx="377825" cy="652463"/>
            </a:xfrm>
            <a:custGeom>
              <a:avLst/>
              <a:gdLst>
                <a:gd name="T0" fmla="*/ 0 w 92"/>
                <a:gd name="T1" fmla="*/ 0 h 159"/>
                <a:gd name="T2" fmla="*/ 92 w 92"/>
                <a:gd name="T3" fmla="*/ 159 h 159"/>
                <a:gd name="T4" fmla="*/ 10 w 92"/>
                <a:gd name="T5" fmla="*/ 114 h 159"/>
                <a:gd name="T6" fmla="*/ 0 w 92"/>
                <a:gd name="T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59">
                  <a:moveTo>
                    <a:pt x="0" y="0"/>
                  </a:moveTo>
                  <a:cubicBezTo>
                    <a:pt x="2" y="4"/>
                    <a:pt x="92" y="159"/>
                    <a:pt x="92" y="159"/>
                  </a:cubicBezTo>
                  <a:cubicBezTo>
                    <a:pt x="10" y="114"/>
                    <a:pt x="10" y="114"/>
                    <a:pt x="10" y="114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2E6F9"/>
                </a:gs>
                <a:gs pos="0">
                  <a:srgbClr val="EFF6FD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ṣľíde">
              <a:extLst>
                <a:ext uri="{FF2B5EF4-FFF2-40B4-BE49-F238E27FC236}">
                  <a16:creationId xmlns:a16="http://schemas.microsoft.com/office/drawing/2014/main" id="{5A6CF0A7-670D-4968-ACFD-BC6074FA623E}"/>
                </a:ext>
              </a:extLst>
            </p:cNvPr>
            <p:cNvSpPr/>
            <p:nvPr/>
          </p:nvSpPr>
          <p:spPr bwMode="auto">
            <a:xfrm>
              <a:off x="5427663" y="3100388"/>
              <a:ext cx="369888" cy="685800"/>
            </a:xfrm>
            <a:custGeom>
              <a:avLst/>
              <a:gdLst>
                <a:gd name="T0" fmla="*/ 11 w 90"/>
                <a:gd name="T1" fmla="*/ 167 h 167"/>
                <a:gd name="T2" fmla="*/ 0 w 90"/>
                <a:gd name="T3" fmla="*/ 167 h 167"/>
                <a:gd name="T4" fmla="*/ 4 w 90"/>
                <a:gd name="T5" fmla="*/ 72 h 167"/>
                <a:gd name="T6" fmla="*/ 90 w 90"/>
                <a:gd name="T7" fmla="*/ 1 h 167"/>
                <a:gd name="T8" fmla="*/ 90 w 90"/>
                <a:gd name="T9" fmla="*/ 11 h 167"/>
                <a:gd name="T10" fmla="*/ 15 w 90"/>
                <a:gd name="T11" fmla="*/ 72 h 167"/>
                <a:gd name="T12" fmla="*/ 11 w 90"/>
                <a:gd name="T1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67">
                  <a:moveTo>
                    <a:pt x="11" y="167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39"/>
                    <a:pt x="4" y="72"/>
                  </a:cubicBezTo>
                  <a:cubicBezTo>
                    <a:pt x="7" y="0"/>
                    <a:pt x="89" y="1"/>
                    <a:pt x="90" y="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7" y="11"/>
                    <a:pt x="18" y="11"/>
                    <a:pt x="15" y="72"/>
                  </a:cubicBezTo>
                  <a:cubicBezTo>
                    <a:pt x="11" y="139"/>
                    <a:pt x="11" y="167"/>
                    <a:pt x="11" y="167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ṣļidé">
              <a:extLst>
                <a:ext uri="{FF2B5EF4-FFF2-40B4-BE49-F238E27FC236}">
                  <a16:creationId xmlns:a16="http://schemas.microsoft.com/office/drawing/2014/main" id="{2760D2CD-5D96-6447-0638-516622155AEA}"/>
                </a:ext>
              </a:extLst>
            </p:cNvPr>
            <p:cNvSpPr/>
            <p:nvPr/>
          </p:nvSpPr>
          <p:spPr bwMode="auto">
            <a:xfrm>
              <a:off x="5370513" y="3765551"/>
              <a:ext cx="155575" cy="155575"/>
            </a:xfrm>
            <a:prstGeom prst="ellipse">
              <a:avLst/>
            </a:pr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$1îdê">
              <a:extLst>
                <a:ext uri="{FF2B5EF4-FFF2-40B4-BE49-F238E27FC236}">
                  <a16:creationId xmlns:a16="http://schemas.microsoft.com/office/drawing/2014/main" id="{78351085-58EE-53EE-8D23-D39A2E5B39D4}"/>
                </a:ext>
              </a:extLst>
            </p:cNvPr>
            <p:cNvSpPr/>
            <p:nvPr/>
          </p:nvSpPr>
          <p:spPr bwMode="auto">
            <a:xfrm>
              <a:off x="5160963" y="3232151"/>
              <a:ext cx="255588" cy="725488"/>
            </a:xfrm>
            <a:custGeom>
              <a:avLst/>
              <a:gdLst>
                <a:gd name="T0" fmla="*/ 93 w 161"/>
                <a:gd name="T1" fmla="*/ 411 h 457"/>
                <a:gd name="T2" fmla="*/ 0 w 161"/>
                <a:gd name="T3" fmla="*/ 457 h 457"/>
                <a:gd name="T4" fmla="*/ 161 w 161"/>
                <a:gd name="T5" fmla="*/ 0 h 457"/>
                <a:gd name="T6" fmla="*/ 93 w 161"/>
                <a:gd name="T7" fmla="*/ 41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457">
                  <a:moveTo>
                    <a:pt x="93" y="411"/>
                  </a:moveTo>
                  <a:lnTo>
                    <a:pt x="0" y="457"/>
                  </a:lnTo>
                  <a:lnTo>
                    <a:pt x="161" y="0"/>
                  </a:lnTo>
                  <a:lnTo>
                    <a:pt x="93" y="411"/>
                  </a:lnTo>
                  <a:close/>
                </a:path>
              </a:pathLst>
            </a:custGeom>
            <a:gradFill>
              <a:gsLst>
                <a:gs pos="100000">
                  <a:srgbClr val="D2E6F9"/>
                </a:gs>
                <a:gs pos="0">
                  <a:srgbClr val="EFF6FD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šlîďê">
              <a:extLst>
                <a:ext uri="{FF2B5EF4-FFF2-40B4-BE49-F238E27FC236}">
                  <a16:creationId xmlns:a16="http://schemas.microsoft.com/office/drawing/2014/main" id="{E93CBCE2-514F-81A7-F64A-6F765EC60387}"/>
                </a:ext>
              </a:extLst>
            </p:cNvPr>
            <p:cNvSpPr/>
            <p:nvPr/>
          </p:nvSpPr>
          <p:spPr bwMode="auto">
            <a:xfrm>
              <a:off x="5707063" y="2690813"/>
              <a:ext cx="292100" cy="652463"/>
            </a:xfrm>
            <a:custGeom>
              <a:avLst/>
              <a:gdLst>
                <a:gd name="T0" fmla="*/ 71 w 71"/>
                <a:gd name="T1" fmla="*/ 0 h 159"/>
                <a:gd name="T2" fmla="*/ 67 w 71"/>
                <a:gd name="T3" fmla="*/ 127 h 159"/>
                <a:gd name="T4" fmla="*/ 41 w 71"/>
                <a:gd name="T5" fmla="*/ 157 h 159"/>
                <a:gd name="T6" fmla="*/ 7 w 71"/>
                <a:gd name="T7" fmla="*/ 131 h 159"/>
                <a:gd name="T8" fmla="*/ 0 w 71"/>
                <a:gd name="T9" fmla="*/ 21 h 159"/>
                <a:gd name="T10" fmla="*/ 71 w 71"/>
                <a:gd name="T1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59">
                  <a:moveTo>
                    <a:pt x="71" y="0"/>
                  </a:moveTo>
                  <a:cubicBezTo>
                    <a:pt x="67" y="127"/>
                    <a:pt x="67" y="127"/>
                    <a:pt x="67" y="127"/>
                  </a:cubicBezTo>
                  <a:cubicBezTo>
                    <a:pt x="67" y="142"/>
                    <a:pt x="56" y="154"/>
                    <a:pt x="41" y="157"/>
                  </a:cubicBezTo>
                  <a:cubicBezTo>
                    <a:pt x="25" y="159"/>
                    <a:pt x="9" y="148"/>
                    <a:pt x="7" y="131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$1iḋè">
              <a:extLst>
                <a:ext uri="{FF2B5EF4-FFF2-40B4-BE49-F238E27FC236}">
                  <a16:creationId xmlns:a16="http://schemas.microsoft.com/office/drawing/2014/main" id="{DD98767D-DA21-771B-8AD1-0F1969CAC56A}"/>
                </a:ext>
              </a:extLst>
            </p:cNvPr>
            <p:cNvSpPr/>
            <p:nvPr/>
          </p:nvSpPr>
          <p:spPr bwMode="auto">
            <a:xfrm>
              <a:off x="5686426" y="2957513"/>
              <a:ext cx="300038" cy="258763"/>
            </a:xfrm>
            <a:custGeom>
              <a:avLst/>
              <a:gdLst>
                <a:gd name="T0" fmla="*/ 0 w 73"/>
                <a:gd name="T1" fmla="*/ 21 h 63"/>
                <a:gd name="T2" fmla="*/ 72 w 73"/>
                <a:gd name="T3" fmla="*/ 62 h 63"/>
                <a:gd name="T4" fmla="*/ 73 w 73"/>
                <a:gd name="T5" fmla="*/ 0 h 63"/>
                <a:gd name="T6" fmla="*/ 37 w 73"/>
                <a:gd name="T7" fmla="*/ 1 h 63"/>
                <a:gd name="T8" fmla="*/ 0 w 73"/>
                <a:gd name="T9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3">
                  <a:moveTo>
                    <a:pt x="0" y="21"/>
                  </a:moveTo>
                  <a:cubicBezTo>
                    <a:pt x="0" y="21"/>
                    <a:pt x="71" y="61"/>
                    <a:pt x="72" y="62"/>
                  </a:cubicBezTo>
                  <a:cubicBezTo>
                    <a:pt x="72" y="63"/>
                    <a:pt x="73" y="0"/>
                    <a:pt x="73" y="0"/>
                  </a:cubicBezTo>
                  <a:cubicBezTo>
                    <a:pt x="73" y="0"/>
                    <a:pt x="40" y="1"/>
                    <a:pt x="37" y="1"/>
                  </a:cubicBezTo>
                  <a:cubicBezTo>
                    <a:pt x="34" y="1"/>
                    <a:pt x="0" y="21"/>
                    <a:pt x="0" y="21"/>
                  </a:cubicBezTo>
                  <a:close/>
                </a:path>
              </a:pathLst>
            </a:custGeom>
            <a:gradFill>
              <a:gsLst>
                <a:gs pos="100000">
                  <a:srgbClr val="D4869A"/>
                </a:gs>
                <a:gs pos="0">
                  <a:srgbClr val="D991A4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ṣļïḋe">
              <a:extLst>
                <a:ext uri="{FF2B5EF4-FFF2-40B4-BE49-F238E27FC236}">
                  <a16:creationId xmlns:a16="http://schemas.microsoft.com/office/drawing/2014/main" id="{ECC7E186-DC82-9B7B-18B7-38BC11E52FD0}"/>
                </a:ext>
              </a:extLst>
            </p:cNvPr>
            <p:cNvSpPr/>
            <p:nvPr/>
          </p:nvSpPr>
          <p:spPr bwMode="auto">
            <a:xfrm>
              <a:off x="5440363" y="1882776"/>
              <a:ext cx="825500" cy="1258888"/>
            </a:xfrm>
            <a:custGeom>
              <a:avLst/>
              <a:gdLst>
                <a:gd name="T0" fmla="*/ 19 w 201"/>
                <a:gd name="T1" fmla="*/ 79 h 307"/>
                <a:gd name="T2" fmla="*/ 3 w 201"/>
                <a:gd name="T3" fmla="*/ 173 h 307"/>
                <a:gd name="T4" fmla="*/ 40 w 201"/>
                <a:gd name="T5" fmla="*/ 270 h 307"/>
                <a:gd name="T6" fmla="*/ 136 w 201"/>
                <a:gd name="T7" fmla="*/ 290 h 307"/>
                <a:gd name="T8" fmla="*/ 175 w 201"/>
                <a:gd name="T9" fmla="*/ 241 h 307"/>
                <a:gd name="T10" fmla="*/ 189 w 201"/>
                <a:gd name="T11" fmla="*/ 119 h 307"/>
                <a:gd name="T12" fmla="*/ 19 w 201"/>
                <a:gd name="T13" fmla="*/ 7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307">
                  <a:moveTo>
                    <a:pt x="19" y="79"/>
                  </a:moveTo>
                  <a:cubicBezTo>
                    <a:pt x="3" y="106"/>
                    <a:pt x="0" y="141"/>
                    <a:pt x="3" y="173"/>
                  </a:cubicBezTo>
                  <a:cubicBezTo>
                    <a:pt x="6" y="208"/>
                    <a:pt x="16" y="244"/>
                    <a:pt x="40" y="270"/>
                  </a:cubicBezTo>
                  <a:cubicBezTo>
                    <a:pt x="64" y="295"/>
                    <a:pt x="105" y="307"/>
                    <a:pt x="136" y="290"/>
                  </a:cubicBezTo>
                  <a:cubicBezTo>
                    <a:pt x="154" y="279"/>
                    <a:pt x="166" y="260"/>
                    <a:pt x="175" y="241"/>
                  </a:cubicBezTo>
                  <a:cubicBezTo>
                    <a:pt x="193" y="203"/>
                    <a:pt x="201" y="160"/>
                    <a:pt x="189" y="119"/>
                  </a:cubicBezTo>
                  <a:cubicBezTo>
                    <a:pt x="168" y="46"/>
                    <a:pt x="66" y="0"/>
                    <a:pt x="19" y="79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šliďe">
              <a:extLst>
                <a:ext uri="{FF2B5EF4-FFF2-40B4-BE49-F238E27FC236}">
                  <a16:creationId xmlns:a16="http://schemas.microsoft.com/office/drawing/2014/main" id="{5A14E17B-678A-19B4-7616-74A33B472380}"/>
                </a:ext>
              </a:extLst>
            </p:cNvPr>
            <p:cNvSpPr/>
            <p:nvPr/>
          </p:nvSpPr>
          <p:spPr bwMode="auto">
            <a:xfrm>
              <a:off x="6081713" y="2509838"/>
              <a:ext cx="258763" cy="328613"/>
            </a:xfrm>
            <a:custGeom>
              <a:avLst/>
              <a:gdLst>
                <a:gd name="T0" fmla="*/ 46 w 63"/>
                <a:gd name="T1" fmla="*/ 5 h 80"/>
                <a:gd name="T2" fmla="*/ 62 w 63"/>
                <a:gd name="T3" fmla="*/ 29 h 80"/>
                <a:gd name="T4" fmla="*/ 53 w 63"/>
                <a:gd name="T5" fmla="*/ 58 h 80"/>
                <a:gd name="T6" fmla="*/ 42 w 63"/>
                <a:gd name="T7" fmla="*/ 71 h 80"/>
                <a:gd name="T8" fmla="*/ 27 w 63"/>
                <a:gd name="T9" fmla="*/ 78 h 80"/>
                <a:gd name="T10" fmla="*/ 8 w 63"/>
                <a:gd name="T11" fmla="*/ 75 h 80"/>
                <a:gd name="T12" fmla="*/ 4 w 63"/>
                <a:gd name="T13" fmla="*/ 66 h 80"/>
                <a:gd name="T14" fmla="*/ 11 w 63"/>
                <a:gd name="T15" fmla="*/ 28 h 80"/>
                <a:gd name="T16" fmla="*/ 46 w 63"/>
                <a:gd name="T17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0">
                  <a:moveTo>
                    <a:pt x="46" y="5"/>
                  </a:moveTo>
                  <a:cubicBezTo>
                    <a:pt x="56" y="8"/>
                    <a:pt x="62" y="18"/>
                    <a:pt x="62" y="29"/>
                  </a:cubicBezTo>
                  <a:cubicBezTo>
                    <a:pt x="63" y="39"/>
                    <a:pt x="58" y="49"/>
                    <a:pt x="53" y="58"/>
                  </a:cubicBezTo>
                  <a:cubicBezTo>
                    <a:pt x="50" y="63"/>
                    <a:pt x="47" y="68"/>
                    <a:pt x="42" y="71"/>
                  </a:cubicBezTo>
                  <a:cubicBezTo>
                    <a:pt x="38" y="75"/>
                    <a:pt x="33" y="77"/>
                    <a:pt x="27" y="78"/>
                  </a:cubicBezTo>
                  <a:cubicBezTo>
                    <a:pt x="21" y="80"/>
                    <a:pt x="13" y="80"/>
                    <a:pt x="8" y="75"/>
                  </a:cubicBezTo>
                  <a:cubicBezTo>
                    <a:pt x="6" y="73"/>
                    <a:pt x="5" y="69"/>
                    <a:pt x="4" y="66"/>
                  </a:cubicBezTo>
                  <a:cubicBezTo>
                    <a:pt x="0" y="49"/>
                    <a:pt x="3" y="42"/>
                    <a:pt x="11" y="28"/>
                  </a:cubicBezTo>
                  <a:cubicBezTo>
                    <a:pt x="19" y="16"/>
                    <a:pt x="29" y="0"/>
                    <a:pt x="46" y="5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ṩḻiḋé">
              <a:extLst>
                <a:ext uri="{FF2B5EF4-FFF2-40B4-BE49-F238E27FC236}">
                  <a16:creationId xmlns:a16="http://schemas.microsoft.com/office/drawing/2014/main" id="{58621A6C-74C2-9519-9786-EDC15B84C45D}"/>
                </a:ext>
              </a:extLst>
            </p:cNvPr>
            <p:cNvSpPr/>
            <p:nvPr/>
          </p:nvSpPr>
          <p:spPr bwMode="auto">
            <a:xfrm>
              <a:off x="5354638" y="2514601"/>
              <a:ext cx="258763" cy="331788"/>
            </a:xfrm>
            <a:custGeom>
              <a:avLst/>
              <a:gdLst>
                <a:gd name="T0" fmla="*/ 16 w 63"/>
                <a:gd name="T1" fmla="*/ 5 h 81"/>
                <a:gd name="T2" fmla="*/ 0 w 63"/>
                <a:gd name="T3" fmla="*/ 29 h 81"/>
                <a:gd name="T4" fmla="*/ 10 w 63"/>
                <a:gd name="T5" fmla="*/ 58 h 81"/>
                <a:gd name="T6" fmla="*/ 20 w 63"/>
                <a:gd name="T7" fmla="*/ 72 h 81"/>
                <a:gd name="T8" fmla="*/ 35 w 63"/>
                <a:gd name="T9" fmla="*/ 79 h 81"/>
                <a:gd name="T10" fmla="*/ 54 w 63"/>
                <a:gd name="T11" fmla="*/ 76 h 81"/>
                <a:gd name="T12" fmla="*/ 59 w 63"/>
                <a:gd name="T13" fmla="*/ 66 h 81"/>
                <a:gd name="T14" fmla="*/ 51 w 63"/>
                <a:gd name="T15" fmla="*/ 29 h 81"/>
                <a:gd name="T16" fmla="*/ 16 w 63"/>
                <a:gd name="T1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1">
                  <a:moveTo>
                    <a:pt x="16" y="5"/>
                  </a:moveTo>
                  <a:cubicBezTo>
                    <a:pt x="6" y="8"/>
                    <a:pt x="0" y="19"/>
                    <a:pt x="0" y="29"/>
                  </a:cubicBezTo>
                  <a:cubicBezTo>
                    <a:pt x="0" y="39"/>
                    <a:pt x="4" y="49"/>
                    <a:pt x="10" y="58"/>
                  </a:cubicBezTo>
                  <a:cubicBezTo>
                    <a:pt x="12" y="63"/>
                    <a:pt x="16" y="68"/>
                    <a:pt x="20" y="72"/>
                  </a:cubicBezTo>
                  <a:cubicBezTo>
                    <a:pt x="24" y="75"/>
                    <a:pt x="30" y="77"/>
                    <a:pt x="35" y="79"/>
                  </a:cubicBezTo>
                  <a:cubicBezTo>
                    <a:pt x="42" y="80"/>
                    <a:pt x="50" y="81"/>
                    <a:pt x="54" y="76"/>
                  </a:cubicBezTo>
                  <a:cubicBezTo>
                    <a:pt x="57" y="73"/>
                    <a:pt x="58" y="69"/>
                    <a:pt x="59" y="66"/>
                  </a:cubicBezTo>
                  <a:cubicBezTo>
                    <a:pt x="63" y="49"/>
                    <a:pt x="59" y="42"/>
                    <a:pt x="51" y="29"/>
                  </a:cubicBezTo>
                  <a:cubicBezTo>
                    <a:pt x="44" y="17"/>
                    <a:pt x="34" y="0"/>
                    <a:pt x="16" y="5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ṥḷiḓe">
              <a:extLst>
                <a:ext uri="{FF2B5EF4-FFF2-40B4-BE49-F238E27FC236}">
                  <a16:creationId xmlns:a16="http://schemas.microsoft.com/office/drawing/2014/main" id="{D2D9174A-7686-7A5C-1D8C-309788117B9F}"/>
                </a:ext>
              </a:extLst>
            </p:cNvPr>
            <p:cNvSpPr/>
            <p:nvPr/>
          </p:nvSpPr>
          <p:spPr bwMode="auto">
            <a:xfrm>
              <a:off x="5440363" y="1939926"/>
              <a:ext cx="698500" cy="738188"/>
            </a:xfrm>
            <a:custGeom>
              <a:avLst/>
              <a:gdLst>
                <a:gd name="T0" fmla="*/ 19 w 170"/>
                <a:gd name="T1" fmla="*/ 65 h 180"/>
                <a:gd name="T2" fmla="*/ 3 w 170"/>
                <a:gd name="T3" fmla="*/ 159 h 180"/>
                <a:gd name="T4" fmla="*/ 4 w 170"/>
                <a:gd name="T5" fmla="*/ 174 h 180"/>
                <a:gd name="T6" fmla="*/ 7 w 170"/>
                <a:gd name="T7" fmla="*/ 180 h 180"/>
                <a:gd name="T8" fmla="*/ 86 w 170"/>
                <a:gd name="T9" fmla="*/ 139 h 180"/>
                <a:gd name="T10" fmla="*/ 139 w 170"/>
                <a:gd name="T11" fmla="*/ 106 h 180"/>
                <a:gd name="T12" fmla="*/ 170 w 170"/>
                <a:gd name="T13" fmla="*/ 68 h 180"/>
                <a:gd name="T14" fmla="*/ 19 w 170"/>
                <a:gd name="T15" fmla="*/ 6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80">
                  <a:moveTo>
                    <a:pt x="19" y="65"/>
                  </a:moveTo>
                  <a:cubicBezTo>
                    <a:pt x="3" y="92"/>
                    <a:pt x="0" y="127"/>
                    <a:pt x="3" y="159"/>
                  </a:cubicBezTo>
                  <a:cubicBezTo>
                    <a:pt x="3" y="164"/>
                    <a:pt x="4" y="169"/>
                    <a:pt x="4" y="174"/>
                  </a:cubicBezTo>
                  <a:cubicBezTo>
                    <a:pt x="5" y="176"/>
                    <a:pt x="6" y="178"/>
                    <a:pt x="7" y="180"/>
                  </a:cubicBezTo>
                  <a:cubicBezTo>
                    <a:pt x="33" y="167"/>
                    <a:pt x="60" y="153"/>
                    <a:pt x="86" y="139"/>
                  </a:cubicBezTo>
                  <a:cubicBezTo>
                    <a:pt x="105" y="129"/>
                    <a:pt x="123" y="120"/>
                    <a:pt x="139" y="106"/>
                  </a:cubicBezTo>
                  <a:cubicBezTo>
                    <a:pt x="147" y="100"/>
                    <a:pt x="161" y="84"/>
                    <a:pt x="170" y="68"/>
                  </a:cubicBezTo>
                  <a:cubicBezTo>
                    <a:pt x="133" y="19"/>
                    <a:pt x="57" y="0"/>
                    <a:pt x="19" y="65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ŝḷídê">
              <a:extLst>
                <a:ext uri="{FF2B5EF4-FFF2-40B4-BE49-F238E27FC236}">
                  <a16:creationId xmlns:a16="http://schemas.microsoft.com/office/drawing/2014/main" id="{EA778270-C65E-F344-45A2-56E337A06757}"/>
                </a:ext>
              </a:extLst>
            </p:cNvPr>
            <p:cNvSpPr/>
            <p:nvPr/>
          </p:nvSpPr>
          <p:spPr bwMode="auto">
            <a:xfrm>
              <a:off x="5576888" y="1800226"/>
              <a:ext cx="504825" cy="500063"/>
            </a:xfrm>
            <a:prstGeom prst="ellipse">
              <a:avLst/>
            </a:pr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iṩľiḑé">
              <a:extLst>
                <a:ext uri="{FF2B5EF4-FFF2-40B4-BE49-F238E27FC236}">
                  <a16:creationId xmlns:a16="http://schemas.microsoft.com/office/drawing/2014/main" id="{1DAE9EBF-34A6-2584-7527-B70155704513}"/>
                </a:ext>
              </a:extLst>
            </p:cNvPr>
            <p:cNvSpPr/>
            <p:nvPr/>
          </p:nvSpPr>
          <p:spPr bwMode="auto">
            <a:xfrm>
              <a:off x="6097588" y="2193926"/>
              <a:ext cx="144463" cy="357188"/>
            </a:xfrm>
            <a:custGeom>
              <a:avLst/>
              <a:gdLst>
                <a:gd name="T0" fmla="*/ 35 w 35"/>
                <a:gd name="T1" fmla="*/ 87 h 87"/>
                <a:gd name="T2" fmla="*/ 29 w 35"/>
                <a:gd name="T3" fmla="*/ 43 h 87"/>
                <a:gd name="T4" fmla="*/ 5 w 35"/>
                <a:gd name="T5" fmla="*/ 0 h 87"/>
                <a:gd name="T6" fmla="*/ 8 w 35"/>
                <a:gd name="T7" fmla="*/ 50 h 87"/>
                <a:gd name="T8" fmla="*/ 35 w 35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87">
                  <a:moveTo>
                    <a:pt x="35" y="87"/>
                  </a:moveTo>
                  <a:cubicBezTo>
                    <a:pt x="35" y="72"/>
                    <a:pt x="33" y="58"/>
                    <a:pt x="29" y="43"/>
                  </a:cubicBezTo>
                  <a:cubicBezTo>
                    <a:pt x="25" y="27"/>
                    <a:pt x="16" y="12"/>
                    <a:pt x="5" y="0"/>
                  </a:cubicBezTo>
                  <a:cubicBezTo>
                    <a:pt x="0" y="10"/>
                    <a:pt x="4" y="39"/>
                    <a:pt x="8" y="50"/>
                  </a:cubicBezTo>
                  <a:cubicBezTo>
                    <a:pt x="13" y="65"/>
                    <a:pt x="21" y="79"/>
                    <a:pt x="35" y="87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šḻïḑe">
              <a:extLst>
                <a:ext uri="{FF2B5EF4-FFF2-40B4-BE49-F238E27FC236}">
                  <a16:creationId xmlns:a16="http://schemas.microsoft.com/office/drawing/2014/main" id="{83BF225F-BE1E-504F-276A-EE68BBC3B6FE}"/>
                </a:ext>
              </a:extLst>
            </p:cNvPr>
            <p:cNvSpPr/>
            <p:nvPr/>
          </p:nvSpPr>
          <p:spPr bwMode="auto">
            <a:xfrm>
              <a:off x="5745163" y="2846388"/>
              <a:ext cx="258763" cy="111125"/>
            </a:xfrm>
            <a:custGeom>
              <a:avLst/>
              <a:gdLst>
                <a:gd name="T0" fmla="*/ 0 w 63"/>
                <a:gd name="T1" fmla="*/ 0 h 27"/>
                <a:gd name="T2" fmla="*/ 31 w 63"/>
                <a:gd name="T3" fmla="*/ 27 h 27"/>
                <a:gd name="T4" fmla="*/ 63 w 63"/>
                <a:gd name="T5" fmla="*/ 0 h 27"/>
                <a:gd name="T6" fmla="*/ 0 w 63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7">
                  <a:moveTo>
                    <a:pt x="0" y="0"/>
                  </a:moveTo>
                  <a:cubicBezTo>
                    <a:pt x="2" y="15"/>
                    <a:pt x="16" y="27"/>
                    <a:pt x="31" y="27"/>
                  </a:cubicBezTo>
                  <a:cubicBezTo>
                    <a:pt x="47" y="27"/>
                    <a:pt x="60" y="15"/>
                    <a:pt x="6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ṣḻiḓè">
              <a:extLst>
                <a:ext uri="{FF2B5EF4-FFF2-40B4-BE49-F238E27FC236}">
                  <a16:creationId xmlns:a16="http://schemas.microsoft.com/office/drawing/2014/main" id="{914EF96C-0E83-3177-0742-4E1F3EA621F1}"/>
                </a:ext>
              </a:extLst>
            </p:cNvPr>
            <p:cNvSpPr/>
            <p:nvPr/>
          </p:nvSpPr>
          <p:spPr bwMode="auto">
            <a:xfrm>
              <a:off x="5719763" y="2616201"/>
              <a:ext cx="74613" cy="57150"/>
            </a:xfrm>
            <a:custGeom>
              <a:avLst/>
              <a:gdLst>
                <a:gd name="T0" fmla="*/ 9 w 18"/>
                <a:gd name="T1" fmla="*/ 14 h 14"/>
                <a:gd name="T2" fmla="*/ 9 w 18"/>
                <a:gd name="T3" fmla="*/ 0 h 14"/>
                <a:gd name="T4" fmla="*/ 9 w 18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9" y="14"/>
                  </a:moveTo>
                  <a:cubicBezTo>
                    <a:pt x="18" y="14"/>
                    <a:pt x="18" y="0"/>
                    <a:pt x="9" y="0"/>
                  </a:cubicBezTo>
                  <a:cubicBezTo>
                    <a:pt x="0" y="0"/>
                    <a:pt x="0" y="14"/>
                    <a:pt x="9" y="14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Sḻíḍé">
              <a:extLst>
                <a:ext uri="{FF2B5EF4-FFF2-40B4-BE49-F238E27FC236}">
                  <a16:creationId xmlns:a16="http://schemas.microsoft.com/office/drawing/2014/main" id="{190E8591-820A-015E-BC09-6A8B927E9F0D}"/>
                </a:ext>
              </a:extLst>
            </p:cNvPr>
            <p:cNvSpPr/>
            <p:nvPr/>
          </p:nvSpPr>
          <p:spPr bwMode="auto">
            <a:xfrm>
              <a:off x="5954713" y="2616201"/>
              <a:ext cx="73025" cy="57150"/>
            </a:xfrm>
            <a:custGeom>
              <a:avLst/>
              <a:gdLst>
                <a:gd name="T0" fmla="*/ 9 w 18"/>
                <a:gd name="T1" fmla="*/ 14 h 14"/>
                <a:gd name="T2" fmla="*/ 9 w 18"/>
                <a:gd name="T3" fmla="*/ 0 h 14"/>
                <a:gd name="T4" fmla="*/ 9 w 18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9" y="14"/>
                  </a:moveTo>
                  <a:cubicBezTo>
                    <a:pt x="18" y="14"/>
                    <a:pt x="18" y="0"/>
                    <a:pt x="9" y="0"/>
                  </a:cubicBezTo>
                  <a:cubicBezTo>
                    <a:pt x="0" y="0"/>
                    <a:pt x="0" y="14"/>
                    <a:pt x="9" y="14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ṩḻîḋé">
              <a:extLst>
                <a:ext uri="{FF2B5EF4-FFF2-40B4-BE49-F238E27FC236}">
                  <a16:creationId xmlns:a16="http://schemas.microsoft.com/office/drawing/2014/main" id="{1D14066A-4A06-1094-0305-8B60D957DD0F}"/>
                </a:ext>
              </a:extLst>
            </p:cNvPr>
            <p:cNvSpPr/>
            <p:nvPr/>
          </p:nvSpPr>
          <p:spPr bwMode="auto">
            <a:xfrm>
              <a:off x="6373813" y="1282701"/>
              <a:ext cx="1601788" cy="1301750"/>
            </a:xfrm>
            <a:custGeom>
              <a:avLst/>
              <a:gdLst>
                <a:gd name="T0" fmla="*/ 292 w 390"/>
                <a:gd name="T1" fmla="*/ 0 h 317"/>
                <a:gd name="T2" fmla="*/ 99 w 390"/>
                <a:gd name="T3" fmla="*/ 0 h 317"/>
                <a:gd name="T4" fmla="*/ 0 w 390"/>
                <a:gd name="T5" fmla="*/ 99 h 317"/>
                <a:gd name="T6" fmla="*/ 0 w 390"/>
                <a:gd name="T7" fmla="*/ 182 h 317"/>
                <a:gd name="T8" fmla="*/ 70 w 390"/>
                <a:gd name="T9" fmla="*/ 276 h 317"/>
                <a:gd name="T10" fmla="*/ 47 w 390"/>
                <a:gd name="T11" fmla="*/ 317 h 317"/>
                <a:gd name="T12" fmla="*/ 131 w 390"/>
                <a:gd name="T13" fmla="*/ 280 h 317"/>
                <a:gd name="T14" fmla="*/ 292 w 390"/>
                <a:gd name="T15" fmla="*/ 280 h 317"/>
                <a:gd name="T16" fmla="*/ 390 w 390"/>
                <a:gd name="T17" fmla="*/ 182 h 317"/>
                <a:gd name="T18" fmla="*/ 390 w 390"/>
                <a:gd name="T19" fmla="*/ 99 h 317"/>
                <a:gd name="T20" fmla="*/ 292 w 390"/>
                <a:gd name="T21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317">
                  <a:moveTo>
                    <a:pt x="292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44" y="0"/>
                    <a:pt x="0" y="44"/>
                    <a:pt x="0" y="9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226"/>
                    <a:pt x="29" y="264"/>
                    <a:pt x="70" y="276"/>
                  </a:cubicBezTo>
                  <a:cubicBezTo>
                    <a:pt x="47" y="317"/>
                    <a:pt x="47" y="317"/>
                    <a:pt x="47" y="317"/>
                  </a:cubicBezTo>
                  <a:cubicBezTo>
                    <a:pt x="131" y="280"/>
                    <a:pt x="131" y="280"/>
                    <a:pt x="131" y="280"/>
                  </a:cubicBezTo>
                  <a:cubicBezTo>
                    <a:pt x="292" y="280"/>
                    <a:pt x="292" y="280"/>
                    <a:pt x="292" y="280"/>
                  </a:cubicBezTo>
                  <a:cubicBezTo>
                    <a:pt x="346" y="280"/>
                    <a:pt x="390" y="236"/>
                    <a:pt x="390" y="182"/>
                  </a:cubicBezTo>
                  <a:cubicBezTo>
                    <a:pt x="390" y="99"/>
                    <a:pt x="390" y="99"/>
                    <a:pt x="390" y="99"/>
                  </a:cubicBezTo>
                  <a:cubicBezTo>
                    <a:pt x="390" y="44"/>
                    <a:pt x="346" y="0"/>
                    <a:pt x="292" y="0"/>
                  </a:cubicBezTo>
                  <a:close/>
                </a:path>
              </a:pathLst>
            </a:custGeom>
            <a:solidFill>
              <a:srgbClr val="8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íṥḷîdé">
              <a:extLst>
                <a:ext uri="{FF2B5EF4-FFF2-40B4-BE49-F238E27FC236}">
                  <a16:creationId xmlns:a16="http://schemas.microsoft.com/office/drawing/2014/main" id="{57981621-54C4-035B-3502-79E4AA903500}"/>
                </a:ext>
              </a:extLst>
            </p:cNvPr>
            <p:cNvSpPr/>
            <p:nvPr/>
          </p:nvSpPr>
          <p:spPr bwMode="auto">
            <a:xfrm>
              <a:off x="6842126" y="1520826"/>
              <a:ext cx="669925" cy="668338"/>
            </a:xfrm>
            <a:custGeom>
              <a:avLst/>
              <a:gdLst>
                <a:gd name="T0" fmla="*/ 422 w 422"/>
                <a:gd name="T1" fmla="*/ 160 h 421"/>
                <a:gd name="T2" fmla="*/ 261 w 422"/>
                <a:gd name="T3" fmla="*/ 160 h 421"/>
                <a:gd name="T4" fmla="*/ 264 w 422"/>
                <a:gd name="T5" fmla="*/ 0 h 421"/>
                <a:gd name="T6" fmla="*/ 160 w 422"/>
                <a:gd name="T7" fmla="*/ 0 h 421"/>
                <a:gd name="T8" fmla="*/ 160 w 422"/>
                <a:gd name="T9" fmla="*/ 160 h 421"/>
                <a:gd name="T10" fmla="*/ 2 w 422"/>
                <a:gd name="T11" fmla="*/ 158 h 421"/>
                <a:gd name="T12" fmla="*/ 0 w 422"/>
                <a:gd name="T13" fmla="*/ 261 h 421"/>
                <a:gd name="T14" fmla="*/ 160 w 422"/>
                <a:gd name="T15" fmla="*/ 261 h 421"/>
                <a:gd name="T16" fmla="*/ 160 w 422"/>
                <a:gd name="T17" fmla="*/ 419 h 421"/>
                <a:gd name="T18" fmla="*/ 261 w 422"/>
                <a:gd name="T19" fmla="*/ 421 h 421"/>
                <a:gd name="T20" fmla="*/ 261 w 422"/>
                <a:gd name="T21" fmla="*/ 261 h 421"/>
                <a:gd name="T22" fmla="*/ 422 w 422"/>
                <a:gd name="T23" fmla="*/ 261 h 421"/>
                <a:gd name="T24" fmla="*/ 422 w 422"/>
                <a:gd name="T25" fmla="*/ 16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2" h="421">
                  <a:moveTo>
                    <a:pt x="422" y="160"/>
                  </a:moveTo>
                  <a:lnTo>
                    <a:pt x="261" y="160"/>
                  </a:lnTo>
                  <a:lnTo>
                    <a:pt x="264" y="0"/>
                  </a:lnTo>
                  <a:lnTo>
                    <a:pt x="160" y="0"/>
                  </a:lnTo>
                  <a:lnTo>
                    <a:pt x="160" y="160"/>
                  </a:lnTo>
                  <a:lnTo>
                    <a:pt x="2" y="158"/>
                  </a:lnTo>
                  <a:lnTo>
                    <a:pt x="0" y="261"/>
                  </a:lnTo>
                  <a:lnTo>
                    <a:pt x="160" y="261"/>
                  </a:lnTo>
                  <a:lnTo>
                    <a:pt x="160" y="419"/>
                  </a:lnTo>
                  <a:lnTo>
                    <a:pt x="261" y="421"/>
                  </a:lnTo>
                  <a:lnTo>
                    <a:pt x="261" y="261"/>
                  </a:lnTo>
                  <a:lnTo>
                    <a:pt x="422" y="261"/>
                  </a:lnTo>
                  <a:lnTo>
                    <a:pt x="422" y="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17B6FE86-3538-9D9A-55FC-E77E09E9AC64}"/>
              </a:ext>
            </a:extLst>
          </p:cNvPr>
          <p:cNvSpPr txBox="1"/>
          <p:nvPr/>
        </p:nvSpPr>
        <p:spPr>
          <a:xfrm>
            <a:off x="-39727" y="-72359"/>
            <a:ext cx="22840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B7A8E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M</a:t>
            </a:r>
            <a:r>
              <a:rPr lang="en-US" sz="2000" b="0" dirty="0">
                <a:solidFill>
                  <a:srgbClr val="7B7A8E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  <a:t>edical </a:t>
            </a:r>
            <a:br>
              <a:rPr lang="en-US" sz="2000" b="0" dirty="0">
                <a:solidFill>
                  <a:srgbClr val="7B7A8E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7B7A8E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D</a:t>
            </a:r>
            <a:r>
              <a:rPr lang="en-US" sz="2000" b="0" dirty="0">
                <a:solidFill>
                  <a:srgbClr val="7B7A8E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  <a:t>iagnosis</a:t>
            </a:r>
          </a:p>
        </p:txBody>
      </p:sp>
    </p:spTree>
    <p:extLst>
      <p:ext uri="{BB962C8B-B14F-4D97-AF65-F5344CB8AC3E}">
        <p14:creationId xmlns:p14="http://schemas.microsoft.com/office/powerpoint/2010/main" val="313897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DE0F29-A66A-EB21-E6A1-25B6BE9DC5EE}"/>
              </a:ext>
            </a:extLst>
          </p:cNvPr>
          <p:cNvGrpSpPr>
            <a:grpSpLocks noChangeAspect="1"/>
          </p:cNvGrpSpPr>
          <p:nvPr/>
        </p:nvGrpSpPr>
        <p:grpSpPr>
          <a:xfrm>
            <a:off x="671867" y="549439"/>
            <a:ext cx="1365665" cy="3203350"/>
            <a:chOff x="5050699" y="1233487"/>
            <a:chExt cx="2090602" cy="4903788"/>
          </a:xfrm>
        </p:grpSpPr>
        <p:sp>
          <p:nvSpPr>
            <p:cNvPr id="24" name="iṩḷîḑe">
              <a:extLst>
                <a:ext uri="{FF2B5EF4-FFF2-40B4-BE49-F238E27FC236}">
                  <a16:creationId xmlns:a16="http://schemas.microsoft.com/office/drawing/2014/main" id="{00DC540E-3C09-8E63-5A0F-D5E5CE6AECBC}"/>
                </a:ext>
              </a:extLst>
            </p:cNvPr>
            <p:cNvSpPr/>
            <p:nvPr/>
          </p:nvSpPr>
          <p:spPr bwMode="auto">
            <a:xfrm>
              <a:off x="6613086" y="4233626"/>
              <a:ext cx="256689" cy="274493"/>
            </a:xfrm>
            <a:custGeom>
              <a:avLst/>
              <a:gdLst>
                <a:gd name="T0" fmla="*/ 0 w 83"/>
                <a:gd name="T1" fmla="*/ 0 h 89"/>
                <a:gd name="T2" fmla="*/ 83 w 83"/>
                <a:gd name="T3" fmla="*/ 89 h 89"/>
                <a:gd name="T4" fmla="*/ 0 w 83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89">
                  <a:moveTo>
                    <a:pt x="0" y="0"/>
                  </a:moveTo>
                  <a:cubicBezTo>
                    <a:pt x="0" y="0"/>
                    <a:pt x="0" y="44"/>
                    <a:pt x="83" y="89"/>
                  </a:cubicBezTo>
                  <a:cubicBezTo>
                    <a:pt x="83" y="89"/>
                    <a:pt x="83" y="21"/>
                    <a:pt x="0" y="0"/>
                  </a:cubicBezTo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1îďè">
              <a:extLst>
                <a:ext uri="{FF2B5EF4-FFF2-40B4-BE49-F238E27FC236}">
                  <a16:creationId xmlns:a16="http://schemas.microsoft.com/office/drawing/2014/main" id="{7B90BCD6-01B8-BBB1-7595-87EA58F0923C}"/>
                </a:ext>
              </a:extLst>
            </p:cNvPr>
            <p:cNvSpPr/>
            <p:nvPr/>
          </p:nvSpPr>
          <p:spPr bwMode="auto">
            <a:xfrm>
              <a:off x="5344481" y="4285557"/>
              <a:ext cx="1394724" cy="1851718"/>
            </a:xfrm>
            <a:custGeom>
              <a:avLst/>
              <a:gdLst>
                <a:gd name="T0" fmla="*/ 427 w 451"/>
                <a:gd name="T1" fmla="*/ 252 h 601"/>
                <a:gd name="T2" fmla="*/ 374 w 451"/>
                <a:gd name="T3" fmla="*/ 12 h 601"/>
                <a:gd name="T4" fmla="*/ 249 w 451"/>
                <a:gd name="T5" fmla="*/ 67 h 601"/>
                <a:gd name="T6" fmla="*/ 223 w 451"/>
                <a:gd name="T7" fmla="*/ 5 h 601"/>
                <a:gd name="T8" fmla="*/ 197 w 451"/>
                <a:gd name="T9" fmla="*/ 76 h 601"/>
                <a:gd name="T10" fmla="*/ 84 w 451"/>
                <a:gd name="T11" fmla="*/ 0 h 601"/>
                <a:gd name="T12" fmla="*/ 23 w 451"/>
                <a:gd name="T13" fmla="*/ 501 h 601"/>
                <a:gd name="T14" fmla="*/ 441 w 451"/>
                <a:gd name="T15" fmla="*/ 519 h 601"/>
                <a:gd name="T16" fmla="*/ 427 w 451"/>
                <a:gd name="T17" fmla="*/ 2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1" h="601">
                  <a:moveTo>
                    <a:pt x="427" y="252"/>
                  </a:moveTo>
                  <a:cubicBezTo>
                    <a:pt x="409" y="166"/>
                    <a:pt x="389" y="95"/>
                    <a:pt x="374" y="12"/>
                  </a:cubicBezTo>
                  <a:cubicBezTo>
                    <a:pt x="326" y="61"/>
                    <a:pt x="249" y="67"/>
                    <a:pt x="249" y="67"/>
                  </a:cubicBezTo>
                  <a:cubicBezTo>
                    <a:pt x="223" y="5"/>
                    <a:pt x="223" y="5"/>
                    <a:pt x="223" y="5"/>
                  </a:cubicBezTo>
                  <a:cubicBezTo>
                    <a:pt x="197" y="76"/>
                    <a:pt x="197" y="76"/>
                    <a:pt x="197" y="76"/>
                  </a:cubicBezTo>
                  <a:cubicBezTo>
                    <a:pt x="156" y="66"/>
                    <a:pt x="107" y="20"/>
                    <a:pt x="84" y="0"/>
                  </a:cubicBezTo>
                  <a:cubicBezTo>
                    <a:pt x="58" y="127"/>
                    <a:pt x="0" y="310"/>
                    <a:pt x="23" y="501"/>
                  </a:cubicBezTo>
                  <a:cubicBezTo>
                    <a:pt x="23" y="501"/>
                    <a:pt x="184" y="601"/>
                    <a:pt x="441" y="519"/>
                  </a:cubicBezTo>
                  <a:cubicBezTo>
                    <a:pt x="451" y="370"/>
                    <a:pt x="444" y="338"/>
                    <a:pt x="427" y="252"/>
                  </a:cubicBezTo>
                </a:path>
              </a:pathLst>
            </a:custGeom>
            <a:solidFill>
              <a:srgbClr val="3A6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šḷïdê">
              <a:extLst>
                <a:ext uri="{FF2B5EF4-FFF2-40B4-BE49-F238E27FC236}">
                  <a16:creationId xmlns:a16="http://schemas.microsoft.com/office/drawing/2014/main" id="{838F3FD3-238C-A928-0C4B-BB4A7E29B3EC}"/>
                </a:ext>
              </a:extLst>
            </p:cNvPr>
            <p:cNvSpPr/>
            <p:nvPr/>
          </p:nvSpPr>
          <p:spPr bwMode="auto">
            <a:xfrm>
              <a:off x="5914241" y="4300395"/>
              <a:ext cx="287847" cy="296750"/>
            </a:xfrm>
            <a:custGeom>
              <a:avLst/>
              <a:gdLst>
                <a:gd name="T0" fmla="*/ 93 w 93"/>
                <a:gd name="T1" fmla="*/ 57 h 96"/>
                <a:gd name="T2" fmla="*/ 83 w 93"/>
                <a:gd name="T3" fmla="*/ 59 h 96"/>
                <a:gd name="T4" fmla="*/ 93 w 93"/>
                <a:gd name="T5" fmla="*/ 58 h 96"/>
                <a:gd name="T6" fmla="*/ 93 w 93"/>
                <a:gd name="T7" fmla="*/ 57 h 96"/>
                <a:gd name="T8" fmla="*/ 27 w 93"/>
                <a:gd name="T9" fmla="*/ 34 h 96"/>
                <a:gd name="T10" fmla="*/ 10 w 93"/>
                <a:gd name="T11" fmla="*/ 82 h 96"/>
                <a:gd name="T12" fmla="*/ 0 w 93"/>
                <a:gd name="T13" fmla="*/ 78 h 96"/>
                <a:gd name="T14" fmla="*/ 0 w 93"/>
                <a:gd name="T15" fmla="*/ 91 h 96"/>
                <a:gd name="T16" fmla="*/ 18 w 93"/>
                <a:gd name="T17" fmla="*/ 96 h 96"/>
                <a:gd name="T18" fmla="*/ 35 w 93"/>
                <a:gd name="T19" fmla="*/ 35 h 96"/>
                <a:gd name="T20" fmla="*/ 27 w 93"/>
                <a:gd name="T21" fmla="*/ 34 h 96"/>
                <a:gd name="T22" fmla="*/ 39 w 93"/>
                <a:gd name="T23" fmla="*/ 0 h 96"/>
                <a:gd name="T24" fmla="*/ 39 w 93"/>
                <a:gd name="T25" fmla="*/ 0 h 96"/>
                <a:gd name="T26" fmla="*/ 36 w 93"/>
                <a:gd name="T27" fmla="*/ 11 h 96"/>
                <a:gd name="T28" fmla="*/ 39 w 93"/>
                <a:gd name="T29" fmla="*/ 22 h 96"/>
                <a:gd name="T30" fmla="*/ 40 w 93"/>
                <a:gd name="T31" fmla="*/ 15 h 96"/>
                <a:gd name="T32" fmla="*/ 58 w 93"/>
                <a:gd name="T33" fmla="*/ 72 h 96"/>
                <a:gd name="T34" fmla="*/ 83 w 93"/>
                <a:gd name="T35" fmla="*/ 68 h 96"/>
                <a:gd name="T36" fmla="*/ 83 w 93"/>
                <a:gd name="T37" fmla="*/ 60 h 96"/>
                <a:gd name="T38" fmla="*/ 80 w 93"/>
                <a:gd name="T39" fmla="*/ 60 h 96"/>
                <a:gd name="T40" fmla="*/ 68 w 93"/>
                <a:gd name="T41" fmla="*/ 62 h 96"/>
                <a:gd name="T42" fmla="*/ 65 w 93"/>
                <a:gd name="T43" fmla="*/ 62 h 96"/>
                <a:gd name="T44" fmla="*/ 65 w 93"/>
                <a:gd name="T45" fmla="*/ 62 h 96"/>
                <a:gd name="T46" fmla="*/ 39 w 93"/>
                <a:gd name="T4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3" h="96">
                  <a:moveTo>
                    <a:pt x="93" y="57"/>
                  </a:moveTo>
                  <a:cubicBezTo>
                    <a:pt x="90" y="58"/>
                    <a:pt x="86" y="59"/>
                    <a:pt x="83" y="59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7"/>
                    <a:pt x="93" y="57"/>
                    <a:pt x="93" y="57"/>
                  </a:cubicBezTo>
                  <a:moveTo>
                    <a:pt x="27" y="34"/>
                  </a:moveTo>
                  <a:cubicBezTo>
                    <a:pt x="10" y="82"/>
                    <a:pt x="10" y="82"/>
                    <a:pt x="10" y="82"/>
                  </a:cubicBezTo>
                  <a:cubicBezTo>
                    <a:pt x="7" y="81"/>
                    <a:pt x="4" y="79"/>
                    <a:pt x="0" y="7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6" y="94"/>
                    <a:pt x="13" y="96"/>
                    <a:pt x="18" y="9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7" y="34"/>
                    <a:pt x="27" y="34"/>
                    <a:pt x="27" y="34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8" y="72"/>
                    <a:pt x="68" y="71"/>
                    <a:pt x="83" y="68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2" y="60"/>
                    <a:pt x="81" y="60"/>
                    <a:pt x="80" y="60"/>
                  </a:cubicBezTo>
                  <a:cubicBezTo>
                    <a:pt x="77" y="62"/>
                    <a:pt x="71" y="62"/>
                    <a:pt x="68" y="62"/>
                  </a:cubicBezTo>
                  <a:cubicBezTo>
                    <a:pt x="66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395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ṡļïďe">
              <a:extLst>
                <a:ext uri="{FF2B5EF4-FFF2-40B4-BE49-F238E27FC236}">
                  <a16:creationId xmlns:a16="http://schemas.microsoft.com/office/drawing/2014/main" id="{70E7F8C8-CE6D-570B-F8A7-C7276426E3D4}"/>
                </a:ext>
              </a:extLst>
            </p:cNvPr>
            <p:cNvSpPr/>
            <p:nvPr/>
          </p:nvSpPr>
          <p:spPr bwMode="auto">
            <a:xfrm>
              <a:off x="5503242" y="2776585"/>
              <a:ext cx="1115779" cy="1777530"/>
            </a:xfrm>
            <a:custGeom>
              <a:avLst/>
              <a:gdLst>
                <a:gd name="T0" fmla="*/ 172 w 361"/>
                <a:gd name="T1" fmla="*/ 495 h 577"/>
                <a:gd name="T2" fmla="*/ 198 w 361"/>
                <a:gd name="T3" fmla="*/ 557 h 577"/>
                <a:gd name="T4" fmla="*/ 323 w 361"/>
                <a:gd name="T5" fmla="*/ 502 h 577"/>
                <a:gd name="T6" fmla="*/ 307 w 361"/>
                <a:gd name="T7" fmla="*/ 383 h 577"/>
                <a:gd name="T8" fmla="*/ 357 w 361"/>
                <a:gd name="T9" fmla="*/ 246 h 577"/>
                <a:gd name="T10" fmla="*/ 334 w 361"/>
                <a:gd name="T11" fmla="*/ 117 h 577"/>
                <a:gd name="T12" fmla="*/ 348 w 361"/>
                <a:gd name="T13" fmla="*/ 38 h 577"/>
                <a:gd name="T14" fmla="*/ 286 w 361"/>
                <a:gd name="T15" fmla="*/ 22 h 577"/>
                <a:gd name="T16" fmla="*/ 249 w 361"/>
                <a:gd name="T17" fmla="*/ 6 h 577"/>
                <a:gd name="T18" fmla="*/ 179 w 361"/>
                <a:gd name="T19" fmla="*/ 0 h 577"/>
                <a:gd name="T20" fmla="*/ 177 w 361"/>
                <a:gd name="T21" fmla="*/ 0 h 577"/>
                <a:gd name="T22" fmla="*/ 108 w 361"/>
                <a:gd name="T23" fmla="*/ 6 h 577"/>
                <a:gd name="T24" fmla="*/ 59 w 361"/>
                <a:gd name="T25" fmla="*/ 28 h 577"/>
                <a:gd name="T26" fmla="*/ 8 w 361"/>
                <a:gd name="T27" fmla="*/ 32 h 577"/>
                <a:gd name="T28" fmla="*/ 19 w 361"/>
                <a:gd name="T29" fmla="*/ 115 h 577"/>
                <a:gd name="T30" fmla="*/ 0 w 361"/>
                <a:gd name="T31" fmla="*/ 239 h 577"/>
                <a:gd name="T32" fmla="*/ 51 w 361"/>
                <a:gd name="T33" fmla="*/ 368 h 577"/>
                <a:gd name="T34" fmla="*/ 33 w 361"/>
                <a:gd name="T35" fmla="*/ 490 h 577"/>
                <a:gd name="T36" fmla="*/ 143 w 361"/>
                <a:gd name="T37" fmla="*/ 577 h 577"/>
                <a:gd name="T38" fmla="*/ 172 w 361"/>
                <a:gd name="T39" fmla="*/ 495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1" h="577">
                  <a:moveTo>
                    <a:pt x="172" y="495"/>
                  </a:moveTo>
                  <a:cubicBezTo>
                    <a:pt x="198" y="557"/>
                    <a:pt x="198" y="557"/>
                    <a:pt x="198" y="557"/>
                  </a:cubicBezTo>
                  <a:cubicBezTo>
                    <a:pt x="198" y="557"/>
                    <a:pt x="275" y="551"/>
                    <a:pt x="323" y="502"/>
                  </a:cubicBezTo>
                  <a:cubicBezTo>
                    <a:pt x="312" y="444"/>
                    <a:pt x="305" y="399"/>
                    <a:pt x="307" y="383"/>
                  </a:cubicBezTo>
                  <a:cubicBezTo>
                    <a:pt x="313" y="325"/>
                    <a:pt x="352" y="270"/>
                    <a:pt x="357" y="246"/>
                  </a:cubicBezTo>
                  <a:cubicBezTo>
                    <a:pt x="361" y="222"/>
                    <a:pt x="334" y="120"/>
                    <a:pt x="334" y="117"/>
                  </a:cubicBezTo>
                  <a:cubicBezTo>
                    <a:pt x="333" y="115"/>
                    <a:pt x="348" y="38"/>
                    <a:pt x="348" y="3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49" y="6"/>
                    <a:pt x="249" y="6"/>
                    <a:pt x="249" y="6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0" y="221"/>
                    <a:pt x="0" y="239"/>
                  </a:cubicBezTo>
                  <a:cubicBezTo>
                    <a:pt x="0" y="258"/>
                    <a:pt x="40" y="337"/>
                    <a:pt x="51" y="368"/>
                  </a:cubicBezTo>
                  <a:cubicBezTo>
                    <a:pt x="54" y="378"/>
                    <a:pt x="45" y="425"/>
                    <a:pt x="33" y="490"/>
                  </a:cubicBezTo>
                  <a:cubicBezTo>
                    <a:pt x="45" y="519"/>
                    <a:pt x="111" y="566"/>
                    <a:pt x="143" y="577"/>
                  </a:cubicBezTo>
                  <a:cubicBezTo>
                    <a:pt x="172" y="495"/>
                    <a:pt x="172" y="495"/>
                    <a:pt x="172" y="495"/>
                  </a:cubicBezTo>
                </a:path>
              </a:pathLst>
            </a:custGeom>
            <a:solidFill>
              <a:srgbClr val="477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śḻíḋé">
              <a:extLst>
                <a:ext uri="{FF2B5EF4-FFF2-40B4-BE49-F238E27FC236}">
                  <a16:creationId xmlns:a16="http://schemas.microsoft.com/office/drawing/2014/main" id="{3514B861-FCE2-BC8A-0A50-E4D63F63849D}"/>
                </a:ext>
              </a:extLst>
            </p:cNvPr>
            <p:cNvSpPr/>
            <p:nvPr/>
          </p:nvSpPr>
          <p:spPr bwMode="auto">
            <a:xfrm>
              <a:off x="6519610" y="2859675"/>
              <a:ext cx="621691" cy="1648444"/>
            </a:xfrm>
            <a:custGeom>
              <a:avLst/>
              <a:gdLst>
                <a:gd name="T0" fmla="*/ 0 w 201"/>
                <a:gd name="T1" fmla="*/ 0 h 535"/>
                <a:gd name="T2" fmla="*/ 68 w 201"/>
                <a:gd name="T3" fmla="*/ 17 h 535"/>
                <a:gd name="T4" fmla="*/ 107 w 201"/>
                <a:gd name="T5" fmla="*/ 88 h 535"/>
                <a:gd name="T6" fmla="*/ 200 w 201"/>
                <a:gd name="T7" fmla="*/ 284 h 535"/>
                <a:gd name="T8" fmla="*/ 113 w 201"/>
                <a:gd name="T9" fmla="*/ 535 h 535"/>
                <a:gd name="T10" fmla="*/ 30 w 201"/>
                <a:gd name="T11" fmla="*/ 446 h 535"/>
                <a:gd name="T12" fmla="*/ 113 w 201"/>
                <a:gd name="T13" fmla="*/ 291 h 535"/>
                <a:gd name="T14" fmla="*/ 30 w 201"/>
                <a:gd name="T15" fmla="*/ 162 h 535"/>
                <a:gd name="T16" fmla="*/ 9 w 201"/>
                <a:gd name="T17" fmla="*/ 89 h 535"/>
                <a:gd name="T18" fmla="*/ 0 w 201"/>
                <a:gd name="T19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535">
                  <a:moveTo>
                    <a:pt x="0" y="0"/>
                  </a:moveTo>
                  <a:cubicBezTo>
                    <a:pt x="68" y="17"/>
                    <a:pt x="68" y="17"/>
                    <a:pt x="68" y="17"/>
                  </a:cubicBezTo>
                  <a:cubicBezTo>
                    <a:pt x="94" y="28"/>
                    <a:pt x="107" y="88"/>
                    <a:pt x="107" y="88"/>
                  </a:cubicBezTo>
                  <a:cubicBezTo>
                    <a:pt x="107" y="88"/>
                    <a:pt x="200" y="252"/>
                    <a:pt x="200" y="284"/>
                  </a:cubicBezTo>
                  <a:cubicBezTo>
                    <a:pt x="201" y="327"/>
                    <a:pt x="173" y="430"/>
                    <a:pt x="113" y="535"/>
                  </a:cubicBezTo>
                  <a:cubicBezTo>
                    <a:pt x="113" y="535"/>
                    <a:pt x="115" y="469"/>
                    <a:pt x="30" y="446"/>
                  </a:cubicBezTo>
                  <a:cubicBezTo>
                    <a:pt x="30" y="446"/>
                    <a:pt x="72" y="367"/>
                    <a:pt x="113" y="291"/>
                  </a:cubicBezTo>
                  <a:cubicBezTo>
                    <a:pt x="113" y="291"/>
                    <a:pt x="71" y="210"/>
                    <a:pt x="30" y="162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9" y="89"/>
                    <a:pt x="9" y="41"/>
                    <a:pt x="0" y="0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ṩḷïdè">
              <a:extLst>
                <a:ext uri="{FF2B5EF4-FFF2-40B4-BE49-F238E27FC236}">
                  <a16:creationId xmlns:a16="http://schemas.microsoft.com/office/drawing/2014/main" id="{0AC5EA0A-3D3D-5071-1E07-E9E5511CF6ED}"/>
                </a:ext>
              </a:extLst>
            </p:cNvPr>
            <p:cNvSpPr/>
            <p:nvPr/>
          </p:nvSpPr>
          <p:spPr bwMode="auto">
            <a:xfrm>
              <a:off x="6145706" y="4503668"/>
              <a:ext cx="525247" cy="814578"/>
            </a:xfrm>
            <a:custGeom>
              <a:avLst/>
              <a:gdLst>
                <a:gd name="T0" fmla="*/ 18 w 170"/>
                <a:gd name="T1" fmla="*/ 0 h 264"/>
                <a:gd name="T2" fmla="*/ 8 w 170"/>
                <a:gd name="T3" fmla="*/ 2 h 264"/>
                <a:gd name="T4" fmla="*/ 0 w 170"/>
                <a:gd name="T5" fmla="*/ 264 h 264"/>
                <a:gd name="T6" fmla="*/ 170 w 170"/>
                <a:gd name="T7" fmla="*/ 195 h 264"/>
                <a:gd name="T8" fmla="*/ 163 w 170"/>
                <a:gd name="T9" fmla="*/ 162 h 264"/>
                <a:gd name="T10" fmla="*/ 16 w 170"/>
                <a:gd name="T11" fmla="*/ 227 h 264"/>
                <a:gd name="T12" fmla="*/ 18 w 170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64">
                  <a:moveTo>
                    <a:pt x="18" y="0"/>
                  </a:moveTo>
                  <a:cubicBezTo>
                    <a:pt x="14" y="1"/>
                    <a:pt x="11" y="2"/>
                    <a:pt x="8" y="2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107" y="250"/>
                    <a:pt x="170" y="195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20" y="193"/>
                    <a:pt x="43" y="218"/>
                    <a:pt x="16" y="22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95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ś1ïḑè">
              <a:extLst>
                <a:ext uri="{FF2B5EF4-FFF2-40B4-BE49-F238E27FC236}">
                  <a16:creationId xmlns:a16="http://schemas.microsoft.com/office/drawing/2014/main" id="{E028FD1D-CE3E-B24B-AE57-A5764AAD447B}"/>
                </a:ext>
              </a:extLst>
            </p:cNvPr>
            <p:cNvSpPr/>
            <p:nvPr/>
          </p:nvSpPr>
          <p:spPr bwMode="auto">
            <a:xfrm>
              <a:off x="6170929" y="4479928"/>
              <a:ext cx="31159" cy="31159"/>
            </a:xfrm>
            <a:custGeom>
              <a:avLst/>
              <a:gdLst>
                <a:gd name="T0" fmla="*/ 10 w 10"/>
                <a:gd name="T1" fmla="*/ 0 h 10"/>
                <a:gd name="T2" fmla="*/ 0 w 10"/>
                <a:gd name="T3" fmla="*/ 1 h 10"/>
                <a:gd name="T4" fmla="*/ 0 w 10"/>
                <a:gd name="T5" fmla="*/ 2 h 10"/>
                <a:gd name="T6" fmla="*/ 0 w 10"/>
                <a:gd name="T7" fmla="*/ 10 h 10"/>
                <a:gd name="T8" fmla="*/ 10 w 10"/>
                <a:gd name="T9" fmla="*/ 8 h 10"/>
                <a:gd name="T10" fmla="*/ 10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0"/>
                    <a:pt x="6" y="9"/>
                    <a:pt x="10" y="8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395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ṡ1iḑê">
              <a:extLst>
                <a:ext uri="{FF2B5EF4-FFF2-40B4-BE49-F238E27FC236}">
                  <a16:creationId xmlns:a16="http://schemas.microsoft.com/office/drawing/2014/main" id="{7F1CB11A-2946-C3AD-DD3B-18FDA9605140}"/>
                </a:ext>
              </a:extLst>
            </p:cNvPr>
            <p:cNvSpPr/>
            <p:nvPr/>
          </p:nvSpPr>
          <p:spPr bwMode="auto">
            <a:xfrm>
              <a:off x="6170929" y="4482896"/>
              <a:ext cx="0" cy="2967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06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ŝľiḑè">
              <a:extLst>
                <a:ext uri="{FF2B5EF4-FFF2-40B4-BE49-F238E27FC236}">
                  <a16:creationId xmlns:a16="http://schemas.microsoft.com/office/drawing/2014/main" id="{6A2C917A-AF92-EBBF-66E0-B64FF243A1CB}"/>
                </a:ext>
              </a:extLst>
            </p:cNvPr>
            <p:cNvSpPr/>
            <p:nvPr/>
          </p:nvSpPr>
          <p:spPr bwMode="auto">
            <a:xfrm>
              <a:off x="5526982" y="1426374"/>
              <a:ext cx="980758" cy="1296796"/>
            </a:xfrm>
            <a:custGeom>
              <a:avLst/>
              <a:gdLst>
                <a:gd name="T0" fmla="*/ 303 w 317"/>
                <a:gd name="T1" fmla="*/ 139 h 421"/>
                <a:gd name="T2" fmla="*/ 92 w 317"/>
                <a:gd name="T3" fmla="*/ 51 h 421"/>
                <a:gd name="T4" fmla="*/ 47 w 317"/>
                <a:gd name="T5" fmla="*/ 334 h 421"/>
                <a:gd name="T6" fmla="*/ 89 w 317"/>
                <a:gd name="T7" fmla="*/ 421 h 421"/>
                <a:gd name="T8" fmla="*/ 90 w 317"/>
                <a:gd name="T9" fmla="*/ 421 h 421"/>
                <a:gd name="T10" fmla="*/ 81 w 317"/>
                <a:gd name="T11" fmla="*/ 381 h 421"/>
                <a:gd name="T12" fmla="*/ 91 w 317"/>
                <a:gd name="T13" fmla="*/ 406 h 421"/>
                <a:gd name="T14" fmla="*/ 86 w 317"/>
                <a:gd name="T15" fmla="*/ 362 h 421"/>
                <a:gd name="T16" fmla="*/ 94 w 317"/>
                <a:gd name="T17" fmla="*/ 395 h 421"/>
                <a:gd name="T18" fmla="*/ 239 w 317"/>
                <a:gd name="T19" fmla="*/ 395 h 421"/>
                <a:gd name="T20" fmla="*/ 256 w 317"/>
                <a:gd name="T21" fmla="*/ 353 h 421"/>
                <a:gd name="T22" fmla="*/ 247 w 317"/>
                <a:gd name="T23" fmla="*/ 401 h 421"/>
                <a:gd name="T24" fmla="*/ 265 w 317"/>
                <a:gd name="T25" fmla="*/ 370 h 421"/>
                <a:gd name="T26" fmla="*/ 257 w 317"/>
                <a:gd name="T27" fmla="*/ 421 h 421"/>
                <a:gd name="T28" fmla="*/ 257 w 317"/>
                <a:gd name="T29" fmla="*/ 421 h 421"/>
                <a:gd name="T30" fmla="*/ 303 w 317"/>
                <a:gd name="T31" fmla="*/ 139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421">
                  <a:moveTo>
                    <a:pt x="303" y="139"/>
                  </a:moveTo>
                  <a:cubicBezTo>
                    <a:pt x="287" y="28"/>
                    <a:pt x="185" y="0"/>
                    <a:pt x="92" y="51"/>
                  </a:cubicBezTo>
                  <a:cubicBezTo>
                    <a:pt x="0" y="101"/>
                    <a:pt x="36" y="278"/>
                    <a:pt x="47" y="334"/>
                  </a:cubicBezTo>
                  <a:cubicBezTo>
                    <a:pt x="54" y="371"/>
                    <a:pt x="76" y="404"/>
                    <a:pt x="89" y="421"/>
                  </a:cubicBezTo>
                  <a:cubicBezTo>
                    <a:pt x="89" y="421"/>
                    <a:pt x="90" y="421"/>
                    <a:pt x="90" y="421"/>
                  </a:cubicBezTo>
                  <a:cubicBezTo>
                    <a:pt x="90" y="421"/>
                    <a:pt x="80" y="397"/>
                    <a:pt x="81" y="381"/>
                  </a:cubicBezTo>
                  <a:cubicBezTo>
                    <a:pt x="81" y="381"/>
                    <a:pt x="84" y="398"/>
                    <a:pt x="91" y="406"/>
                  </a:cubicBezTo>
                  <a:cubicBezTo>
                    <a:pt x="91" y="406"/>
                    <a:pt x="84" y="371"/>
                    <a:pt x="86" y="362"/>
                  </a:cubicBezTo>
                  <a:cubicBezTo>
                    <a:pt x="86" y="362"/>
                    <a:pt x="92" y="391"/>
                    <a:pt x="94" y="395"/>
                  </a:cubicBezTo>
                  <a:cubicBezTo>
                    <a:pt x="96" y="400"/>
                    <a:pt x="143" y="359"/>
                    <a:pt x="239" y="395"/>
                  </a:cubicBezTo>
                  <a:cubicBezTo>
                    <a:pt x="239" y="395"/>
                    <a:pt x="253" y="378"/>
                    <a:pt x="256" y="353"/>
                  </a:cubicBezTo>
                  <a:cubicBezTo>
                    <a:pt x="256" y="353"/>
                    <a:pt x="257" y="381"/>
                    <a:pt x="247" y="401"/>
                  </a:cubicBezTo>
                  <a:cubicBezTo>
                    <a:pt x="247" y="401"/>
                    <a:pt x="260" y="400"/>
                    <a:pt x="265" y="370"/>
                  </a:cubicBezTo>
                  <a:cubicBezTo>
                    <a:pt x="265" y="370"/>
                    <a:pt x="270" y="398"/>
                    <a:pt x="257" y="421"/>
                  </a:cubicBezTo>
                  <a:cubicBezTo>
                    <a:pt x="257" y="421"/>
                    <a:pt x="257" y="421"/>
                    <a:pt x="257" y="421"/>
                  </a:cubicBezTo>
                  <a:cubicBezTo>
                    <a:pt x="286" y="375"/>
                    <a:pt x="317" y="238"/>
                    <a:pt x="303" y="139"/>
                  </a:cubicBezTo>
                  <a:close/>
                </a:path>
              </a:pathLst>
            </a:custGeom>
            <a:solidFill>
              <a:srgbClr val="6D4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$ľîḍè">
              <a:extLst>
                <a:ext uri="{FF2B5EF4-FFF2-40B4-BE49-F238E27FC236}">
                  <a16:creationId xmlns:a16="http://schemas.microsoft.com/office/drawing/2014/main" id="{411DD5B0-E4BC-2C6D-E47D-51A54D987333}"/>
                </a:ext>
              </a:extLst>
            </p:cNvPr>
            <p:cNvSpPr/>
            <p:nvPr/>
          </p:nvSpPr>
          <p:spPr bwMode="auto">
            <a:xfrm>
              <a:off x="5458730" y="1233487"/>
              <a:ext cx="1203320" cy="1489683"/>
            </a:xfrm>
            <a:custGeom>
              <a:avLst/>
              <a:gdLst>
                <a:gd name="T0" fmla="*/ 324 w 389"/>
                <a:gd name="T1" fmla="*/ 79 h 484"/>
                <a:gd name="T2" fmla="*/ 148 w 389"/>
                <a:gd name="T3" fmla="*/ 48 h 484"/>
                <a:gd name="T4" fmla="*/ 47 w 389"/>
                <a:gd name="T5" fmla="*/ 106 h 484"/>
                <a:gd name="T6" fmla="*/ 30 w 389"/>
                <a:gd name="T7" fmla="*/ 449 h 484"/>
                <a:gd name="T8" fmla="*/ 111 w 389"/>
                <a:gd name="T9" fmla="*/ 484 h 484"/>
                <a:gd name="T10" fmla="*/ 69 w 389"/>
                <a:gd name="T11" fmla="*/ 397 h 484"/>
                <a:gd name="T12" fmla="*/ 114 w 389"/>
                <a:gd name="T13" fmla="*/ 114 h 484"/>
                <a:gd name="T14" fmla="*/ 325 w 389"/>
                <a:gd name="T15" fmla="*/ 202 h 484"/>
                <a:gd name="T16" fmla="*/ 279 w 389"/>
                <a:gd name="T17" fmla="*/ 484 h 484"/>
                <a:gd name="T18" fmla="*/ 361 w 389"/>
                <a:gd name="T19" fmla="*/ 443 h 484"/>
                <a:gd name="T20" fmla="*/ 324 w 389"/>
                <a:gd name="T21" fmla="*/ 79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9" h="484">
                  <a:moveTo>
                    <a:pt x="324" y="79"/>
                  </a:moveTo>
                  <a:cubicBezTo>
                    <a:pt x="261" y="0"/>
                    <a:pt x="164" y="11"/>
                    <a:pt x="148" y="48"/>
                  </a:cubicBezTo>
                  <a:cubicBezTo>
                    <a:pt x="148" y="48"/>
                    <a:pt x="96" y="29"/>
                    <a:pt x="47" y="106"/>
                  </a:cubicBezTo>
                  <a:cubicBezTo>
                    <a:pt x="0" y="181"/>
                    <a:pt x="23" y="406"/>
                    <a:pt x="30" y="449"/>
                  </a:cubicBezTo>
                  <a:cubicBezTo>
                    <a:pt x="30" y="449"/>
                    <a:pt x="77" y="481"/>
                    <a:pt x="111" y="484"/>
                  </a:cubicBezTo>
                  <a:cubicBezTo>
                    <a:pt x="98" y="467"/>
                    <a:pt x="76" y="434"/>
                    <a:pt x="69" y="397"/>
                  </a:cubicBezTo>
                  <a:cubicBezTo>
                    <a:pt x="58" y="341"/>
                    <a:pt x="22" y="164"/>
                    <a:pt x="114" y="114"/>
                  </a:cubicBezTo>
                  <a:cubicBezTo>
                    <a:pt x="207" y="63"/>
                    <a:pt x="309" y="91"/>
                    <a:pt x="325" y="202"/>
                  </a:cubicBezTo>
                  <a:cubicBezTo>
                    <a:pt x="339" y="301"/>
                    <a:pt x="308" y="438"/>
                    <a:pt x="279" y="484"/>
                  </a:cubicBezTo>
                  <a:cubicBezTo>
                    <a:pt x="286" y="483"/>
                    <a:pt x="350" y="470"/>
                    <a:pt x="361" y="443"/>
                  </a:cubicBezTo>
                  <a:cubicBezTo>
                    <a:pt x="382" y="391"/>
                    <a:pt x="389" y="160"/>
                    <a:pt x="324" y="79"/>
                  </a:cubicBezTo>
                  <a:close/>
                </a:path>
              </a:pathLst>
            </a:custGeom>
            <a:solidFill>
              <a:srgbClr val="7E53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ŝḷîďè">
              <a:extLst>
                <a:ext uri="{FF2B5EF4-FFF2-40B4-BE49-F238E27FC236}">
                  <a16:creationId xmlns:a16="http://schemas.microsoft.com/office/drawing/2014/main" id="{17034BDB-FCA2-BE60-CC31-5ABDBA13A02D}"/>
                </a:ext>
              </a:extLst>
            </p:cNvPr>
            <p:cNvSpPr/>
            <p:nvPr/>
          </p:nvSpPr>
          <p:spPr bwMode="auto">
            <a:xfrm>
              <a:off x="5883082" y="2447193"/>
              <a:ext cx="342746" cy="335327"/>
            </a:xfrm>
            <a:prstGeom prst="rect">
              <a:avLst/>
            </a:prstGeom>
            <a:solidFill>
              <a:srgbClr val="FBB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ŝḷidé">
              <a:extLst>
                <a:ext uri="{FF2B5EF4-FFF2-40B4-BE49-F238E27FC236}">
                  <a16:creationId xmlns:a16="http://schemas.microsoft.com/office/drawing/2014/main" id="{AA872413-4617-2BF3-4CE8-3739C5B4F1D4}"/>
                </a:ext>
              </a:extLst>
            </p:cNvPr>
            <p:cNvSpPr/>
            <p:nvPr/>
          </p:nvSpPr>
          <p:spPr bwMode="auto">
            <a:xfrm>
              <a:off x="5883082" y="2447193"/>
              <a:ext cx="342746" cy="335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ṣḷiḓé">
              <a:extLst>
                <a:ext uri="{FF2B5EF4-FFF2-40B4-BE49-F238E27FC236}">
                  <a16:creationId xmlns:a16="http://schemas.microsoft.com/office/drawing/2014/main" id="{01BABC01-B7A2-F747-961F-5B97FE233E4B}"/>
                </a:ext>
              </a:extLst>
            </p:cNvPr>
            <p:cNvSpPr/>
            <p:nvPr/>
          </p:nvSpPr>
          <p:spPr bwMode="auto">
            <a:xfrm>
              <a:off x="5512145" y="1953105"/>
              <a:ext cx="256689" cy="326425"/>
            </a:xfrm>
            <a:custGeom>
              <a:avLst/>
              <a:gdLst>
                <a:gd name="T0" fmla="*/ 69 w 83"/>
                <a:gd name="T1" fmla="*/ 37 h 106"/>
                <a:gd name="T2" fmla="*/ 67 w 83"/>
                <a:gd name="T3" fmla="*/ 97 h 106"/>
                <a:gd name="T4" fmla="*/ 14 w 83"/>
                <a:gd name="T5" fmla="*/ 69 h 106"/>
                <a:gd name="T6" fmla="*/ 16 w 83"/>
                <a:gd name="T7" fmla="*/ 9 h 106"/>
                <a:gd name="T8" fmla="*/ 69 w 83"/>
                <a:gd name="T9" fmla="*/ 3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69" y="37"/>
                  </a:moveTo>
                  <a:cubicBezTo>
                    <a:pt x="83" y="61"/>
                    <a:pt x="82" y="88"/>
                    <a:pt x="67" y="97"/>
                  </a:cubicBezTo>
                  <a:cubicBezTo>
                    <a:pt x="52" y="106"/>
                    <a:pt x="28" y="93"/>
                    <a:pt x="14" y="69"/>
                  </a:cubicBezTo>
                  <a:cubicBezTo>
                    <a:pt x="0" y="44"/>
                    <a:pt x="1" y="17"/>
                    <a:pt x="16" y="9"/>
                  </a:cubicBezTo>
                  <a:cubicBezTo>
                    <a:pt x="32" y="0"/>
                    <a:pt x="55" y="12"/>
                    <a:pt x="69" y="37"/>
                  </a:cubicBezTo>
                  <a:close/>
                </a:path>
              </a:pathLst>
            </a:custGeom>
            <a:solidFill>
              <a:srgbClr val="FBB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şḷïḓé">
              <a:extLst>
                <a:ext uri="{FF2B5EF4-FFF2-40B4-BE49-F238E27FC236}">
                  <a16:creationId xmlns:a16="http://schemas.microsoft.com/office/drawing/2014/main" id="{7D11D597-F8F2-2CB2-772B-697728B18997}"/>
                </a:ext>
              </a:extLst>
            </p:cNvPr>
            <p:cNvSpPr/>
            <p:nvPr/>
          </p:nvSpPr>
          <p:spPr bwMode="auto">
            <a:xfrm>
              <a:off x="5883082" y="2490222"/>
              <a:ext cx="342746" cy="160245"/>
            </a:xfrm>
            <a:custGeom>
              <a:avLst/>
              <a:gdLst>
                <a:gd name="T0" fmla="*/ 0 w 111"/>
                <a:gd name="T1" fmla="*/ 20 h 52"/>
                <a:gd name="T2" fmla="*/ 49 w 111"/>
                <a:gd name="T3" fmla="*/ 51 h 52"/>
                <a:gd name="T4" fmla="*/ 111 w 111"/>
                <a:gd name="T5" fmla="*/ 25 h 52"/>
                <a:gd name="T6" fmla="*/ 111 w 111"/>
                <a:gd name="T7" fmla="*/ 0 h 52"/>
                <a:gd name="T8" fmla="*/ 0 w 111"/>
                <a:gd name="T9" fmla="*/ 0 h 52"/>
                <a:gd name="T10" fmla="*/ 0 w 111"/>
                <a:gd name="T11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52">
                  <a:moveTo>
                    <a:pt x="0" y="20"/>
                  </a:moveTo>
                  <a:cubicBezTo>
                    <a:pt x="0" y="20"/>
                    <a:pt x="36" y="51"/>
                    <a:pt x="49" y="51"/>
                  </a:cubicBezTo>
                  <a:cubicBezTo>
                    <a:pt x="63" y="52"/>
                    <a:pt x="111" y="25"/>
                    <a:pt x="111" y="2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9A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ṥḻíḑê">
              <a:extLst>
                <a:ext uri="{FF2B5EF4-FFF2-40B4-BE49-F238E27FC236}">
                  <a16:creationId xmlns:a16="http://schemas.microsoft.com/office/drawing/2014/main" id="{F28DBFEF-A867-E866-7C89-7BCD88301FF2}"/>
                </a:ext>
              </a:extLst>
            </p:cNvPr>
            <p:cNvSpPr/>
            <p:nvPr/>
          </p:nvSpPr>
          <p:spPr bwMode="auto">
            <a:xfrm>
              <a:off x="6331174" y="1953105"/>
              <a:ext cx="259656" cy="326425"/>
            </a:xfrm>
            <a:custGeom>
              <a:avLst/>
              <a:gdLst>
                <a:gd name="T0" fmla="*/ 14 w 84"/>
                <a:gd name="T1" fmla="*/ 37 h 106"/>
                <a:gd name="T2" fmla="*/ 17 w 84"/>
                <a:gd name="T3" fmla="*/ 97 h 106"/>
                <a:gd name="T4" fmla="*/ 70 w 84"/>
                <a:gd name="T5" fmla="*/ 69 h 106"/>
                <a:gd name="T6" fmla="*/ 68 w 84"/>
                <a:gd name="T7" fmla="*/ 9 h 106"/>
                <a:gd name="T8" fmla="*/ 14 w 84"/>
                <a:gd name="T9" fmla="*/ 3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6">
                  <a:moveTo>
                    <a:pt x="14" y="37"/>
                  </a:moveTo>
                  <a:cubicBezTo>
                    <a:pt x="0" y="61"/>
                    <a:pt x="1" y="88"/>
                    <a:pt x="17" y="97"/>
                  </a:cubicBezTo>
                  <a:cubicBezTo>
                    <a:pt x="32" y="106"/>
                    <a:pt x="56" y="93"/>
                    <a:pt x="70" y="69"/>
                  </a:cubicBezTo>
                  <a:cubicBezTo>
                    <a:pt x="84" y="44"/>
                    <a:pt x="83" y="17"/>
                    <a:pt x="68" y="9"/>
                  </a:cubicBezTo>
                  <a:cubicBezTo>
                    <a:pt x="52" y="0"/>
                    <a:pt x="28" y="12"/>
                    <a:pt x="14" y="37"/>
                  </a:cubicBezTo>
                  <a:close/>
                </a:path>
              </a:pathLst>
            </a:custGeom>
            <a:solidFill>
              <a:srgbClr val="FBB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$ḻïḑê">
              <a:extLst>
                <a:ext uri="{FF2B5EF4-FFF2-40B4-BE49-F238E27FC236}">
                  <a16:creationId xmlns:a16="http://schemas.microsoft.com/office/drawing/2014/main" id="{99C04D1A-5FC8-62FA-1160-E687171EEC7D}"/>
                </a:ext>
              </a:extLst>
            </p:cNvPr>
            <p:cNvSpPr/>
            <p:nvPr/>
          </p:nvSpPr>
          <p:spPr bwMode="auto">
            <a:xfrm>
              <a:off x="5660520" y="1531720"/>
              <a:ext cx="787871" cy="1059396"/>
            </a:xfrm>
            <a:custGeom>
              <a:avLst/>
              <a:gdLst>
                <a:gd name="T0" fmla="*/ 255 w 255"/>
                <a:gd name="T1" fmla="*/ 169 h 344"/>
                <a:gd name="T2" fmla="*/ 127 w 255"/>
                <a:gd name="T3" fmla="*/ 344 h 344"/>
                <a:gd name="T4" fmla="*/ 0 w 255"/>
                <a:gd name="T5" fmla="*/ 169 h 344"/>
                <a:gd name="T6" fmla="*/ 127 w 255"/>
                <a:gd name="T7" fmla="*/ 0 h 344"/>
                <a:gd name="T8" fmla="*/ 255 w 255"/>
                <a:gd name="T9" fmla="*/ 16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344">
                  <a:moveTo>
                    <a:pt x="255" y="169"/>
                  </a:moveTo>
                  <a:cubicBezTo>
                    <a:pt x="255" y="271"/>
                    <a:pt x="167" y="344"/>
                    <a:pt x="127" y="344"/>
                  </a:cubicBezTo>
                  <a:cubicBezTo>
                    <a:pt x="91" y="344"/>
                    <a:pt x="0" y="271"/>
                    <a:pt x="0" y="169"/>
                  </a:cubicBezTo>
                  <a:cubicBezTo>
                    <a:pt x="0" y="66"/>
                    <a:pt x="57" y="0"/>
                    <a:pt x="127" y="0"/>
                  </a:cubicBezTo>
                  <a:cubicBezTo>
                    <a:pt x="198" y="0"/>
                    <a:pt x="255" y="66"/>
                    <a:pt x="255" y="169"/>
                  </a:cubicBezTo>
                  <a:close/>
                </a:path>
              </a:pathLst>
            </a:custGeom>
            <a:solidFill>
              <a:srgbClr val="FED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ṩľîḑê">
              <a:extLst>
                <a:ext uri="{FF2B5EF4-FFF2-40B4-BE49-F238E27FC236}">
                  <a16:creationId xmlns:a16="http://schemas.microsoft.com/office/drawing/2014/main" id="{7F0EE920-A211-BC83-9F07-5490C6FCA069}"/>
                </a:ext>
              </a:extLst>
            </p:cNvPr>
            <p:cNvSpPr/>
            <p:nvPr/>
          </p:nvSpPr>
          <p:spPr bwMode="auto">
            <a:xfrm>
              <a:off x="5360802" y="1386313"/>
              <a:ext cx="1354663" cy="998563"/>
            </a:xfrm>
            <a:custGeom>
              <a:avLst/>
              <a:gdLst>
                <a:gd name="T0" fmla="*/ 285 w 438"/>
                <a:gd name="T1" fmla="*/ 18 h 324"/>
                <a:gd name="T2" fmla="*/ 186 w 438"/>
                <a:gd name="T3" fmla="*/ 10 h 324"/>
                <a:gd name="T4" fmla="*/ 186 w 438"/>
                <a:gd name="T5" fmla="*/ 10 h 324"/>
                <a:gd name="T6" fmla="*/ 95 w 438"/>
                <a:gd name="T7" fmla="*/ 324 h 324"/>
                <a:gd name="T8" fmla="*/ 103 w 438"/>
                <a:gd name="T9" fmla="*/ 163 h 324"/>
                <a:gd name="T10" fmla="*/ 113 w 438"/>
                <a:gd name="T11" fmla="*/ 133 h 324"/>
                <a:gd name="T12" fmla="*/ 105 w 438"/>
                <a:gd name="T13" fmla="*/ 205 h 324"/>
                <a:gd name="T14" fmla="*/ 184 w 438"/>
                <a:gd name="T15" fmla="*/ 175 h 324"/>
                <a:gd name="T16" fmla="*/ 190 w 438"/>
                <a:gd name="T17" fmla="*/ 135 h 324"/>
                <a:gd name="T18" fmla="*/ 198 w 438"/>
                <a:gd name="T19" fmla="*/ 168 h 324"/>
                <a:gd name="T20" fmla="*/ 312 w 438"/>
                <a:gd name="T21" fmla="*/ 101 h 324"/>
                <a:gd name="T22" fmla="*/ 322 w 438"/>
                <a:gd name="T23" fmla="*/ 124 h 324"/>
                <a:gd name="T24" fmla="*/ 331 w 438"/>
                <a:gd name="T25" fmla="*/ 171 h 324"/>
                <a:gd name="T26" fmla="*/ 341 w 438"/>
                <a:gd name="T27" fmla="*/ 130 h 324"/>
                <a:gd name="T28" fmla="*/ 352 w 438"/>
                <a:gd name="T29" fmla="*/ 324 h 324"/>
                <a:gd name="T30" fmla="*/ 285 w 438"/>
                <a:gd name="T31" fmla="*/ 1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8" h="324">
                  <a:moveTo>
                    <a:pt x="285" y="18"/>
                  </a:moveTo>
                  <a:cubicBezTo>
                    <a:pt x="256" y="4"/>
                    <a:pt x="219" y="0"/>
                    <a:pt x="186" y="10"/>
                  </a:cubicBezTo>
                  <a:cubicBezTo>
                    <a:pt x="186" y="10"/>
                    <a:pt x="186" y="10"/>
                    <a:pt x="186" y="10"/>
                  </a:cubicBezTo>
                  <a:cubicBezTo>
                    <a:pt x="0" y="54"/>
                    <a:pt x="95" y="324"/>
                    <a:pt x="95" y="324"/>
                  </a:cubicBezTo>
                  <a:cubicBezTo>
                    <a:pt x="91" y="262"/>
                    <a:pt x="96" y="206"/>
                    <a:pt x="103" y="163"/>
                  </a:cubicBezTo>
                  <a:cubicBezTo>
                    <a:pt x="103" y="165"/>
                    <a:pt x="114" y="126"/>
                    <a:pt x="113" y="133"/>
                  </a:cubicBezTo>
                  <a:cubicBezTo>
                    <a:pt x="113" y="139"/>
                    <a:pt x="105" y="200"/>
                    <a:pt x="105" y="205"/>
                  </a:cubicBezTo>
                  <a:cubicBezTo>
                    <a:pt x="105" y="205"/>
                    <a:pt x="147" y="193"/>
                    <a:pt x="184" y="175"/>
                  </a:cubicBezTo>
                  <a:cubicBezTo>
                    <a:pt x="190" y="135"/>
                    <a:pt x="190" y="135"/>
                    <a:pt x="190" y="135"/>
                  </a:cubicBezTo>
                  <a:cubicBezTo>
                    <a:pt x="198" y="168"/>
                    <a:pt x="198" y="168"/>
                    <a:pt x="198" y="168"/>
                  </a:cubicBezTo>
                  <a:cubicBezTo>
                    <a:pt x="198" y="168"/>
                    <a:pt x="293" y="129"/>
                    <a:pt x="312" y="101"/>
                  </a:cubicBezTo>
                  <a:cubicBezTo>
                    <a:pt x="314" y="103"/>
                    <a:pt x="320" y="112"/>
                    <a:pt x="322" y="124"/>
                  </a:cubicBezTo>
                  <a:cubicBezTo>
                    <a:pt x="322" y="124"/>
                    <a:pt x="331" y="149"/>
                    <a:pt x="331" y="171"/>
                  </a:cubicBezTo>
                  <a:cubicBezTo>
                    <a:pt x="331" y="171"/>
                    <a:pt x="340" y="159"/>
                    <a:pt x="341" y="130"/>
                  </a:cubicBezTo>
                  <a:cubicBezTo>
                    <a:pt x="346" y="166"/>
                    <a:pt x="356" y="252"/>
                    <a:pt x="352" y="324"/>
                  </a:cubicBezTo>
                  <a:cubicBezTo>
                    <a:pt x="352" y="324"/>
                    <a:pt x="438" y="78"/>
                    <a:pt x="285" y="18"/>
                  </a:cubicBezTo>
                  <a:close/>
                </a:path>
              </a:pathLst>
            </a:custGeom>
            <a:solidFill>
              <a:srgbClr val="895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ṥļïḍê">
              <a:extLst>
                <a:ext uri="{FF2B5EF4-FFF2-40B4-BE49-F238E27FC236}">
                  <a16:creationId xmlns:a16="http://schemas.microsoft.com/office/drawing/2014/main" id="{3BA34B00-91BC-005E-B49B-C1605D308371}"/>
                </a:ext>
              </a:extLst>
            </p:cNvPr>
            <p:cNvSpPr/>
            <p:nvPr/>
          </p:nvSpPr>
          <p:spPr bwMode="auto">
            <a:xfrm>
              <a:off x="5834118" y="2643048"/>
              <a:ext cx="216627" cy="363518"/>
            </a:xfrm>
            <a:custGeom>
              <a:avLst/>
              <a:gdLst>
                <a:gd name="T0" fmla="*/ 33 w 146"/>
                <a:gd name="T1" fmla="*/ 0 h 245"/>
                <a:gd name="T2" fmla="*/ 146 w 146"/>
                <a:gd name="T3" fmla="*/ 94 h 245"/>
                <a:gd name="T4" fmla="*/ 98 w 146"/>
                <a:gd name="T5" fmla="*/ 245 h 245"/>
                <a:gd name="T6" fmla="*/ 0 w 146"/>
                <a:gd name="T7" fmla="*/ 106 h 245"/>
                <a:gd name="T8" fmla="*/ 33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33" y="0"/>
                  </a:moveTo>
                  <a:lnTo>
                    <a:pt x="146" y="94"/>
                  </a:lnTo>
                  <a:lnTo>
                    <a:pt x="98" y="245"/>
                  </a:lnTo>
                  <a:lnTo>
                    <a:pt x="0" y="10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469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$ľïḑè">
              <a:extLst>
                <a:ext uri="{FF2B5EF4-FFF2-40B4-BE49-F238E27FC236}">
                  <a16:creationId xmlns:a16="http://schemas.microsoft.com/office/drawing/2014/main" id="{C645A516-BA88-900A-AE0F-4D4197C138F0}"/>
                </a:ext>
              </a:extLst>
            </p:cNvPr>
            <p:cNvSpPr/>
            <p:nvPr/>
          </p:nvSpPr>
          <p:spPr bwMode="auto">
            <a:xfrm>
              <a:off x="5834118" y="2643048"/>
              <a:ext cx="216627" cy="363518"/>
            </a:xfrm>
            <a:custGeom>
              <a:avLst/>
              <a:gdLst>
                <a:gd name="T0" fmla="*/ 33 w 146"/>
                <a:gd name="T1" fmla="*/ 0 h 245"/>
                <a:gd name="T2" fmla="*/ 146 w 146"/>
                <a:gd name="T3" fmla="*/ 94 h 245"/>
                <a:gd name="T4" fmla="*/ 98 w 146"/>
                <a:gd name="T5" fmla="*/ 245 h 245"/>
                <a:gd name="T6" fmla="*/ 0 w 146"/>
                <a:gd name="T7" fmla="*/ 106 h 245"/>
                <a:gd name="T8" fmla="*/ 33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33" y="0"/>
                  </a:moveTo>
                  <a:lnTo>
                    <a:pt x="146" y="94"/>
                  </a:lnTo>
                  <a:lnTo>
                    <a:pt x="98" y="245"/>
                  </a:lnTo>
                  <a:lnTo>
                    <a:pt x="0" y="106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ṡ1íḍè">
              <a:extLst>
                <a:ext uri="{FF2B5EF4-FFF2-40B4-BE49-F238E27FC236}">
                  <a16:creationId xmlns:a16="http://schemas.microsoft.com/office/drawing/2014/main" id="{5049EF9A-CE9E-EB6B-1F44-378D99977C92}"/>
                </a:ext>
              </a:extLst>
            </p:cNvPr>
            <p:cNvSpPr/>
            <p:nvPr/>
          </p:nvSpPr>
          <p:spPr bwMode="auto">
            <a:xfrm>
              <a:off x="6056681" y="2643048"/>
              <a:ext cx="216627" cy="363518"/>
            </a:xfrm>
            <a:custGeom>
              <a:avLst/>
              <a:gdLst>
                <a:gd name="T0" fmla="*/ 114 w 146"/>
                <a:gd name="T1" fmla="*/ 0 h 245"/>
                <a:gd name="T2" fmla="*/ 0 w 146"/>
                <a:gd name="T3" fmla="*/ 94 h 245"/>
                <a:gd name="T4" fmla="*/ 50 w 146"/>
                <a:gd name="T5" fmla="*/ 245 h 245"/>
                <a:gd name="T6" fmla="*/ 146 w 146"/>
                <a:gd name="T7" fmla="*/ 106 h 245"/>
                <a:gd name="T8" fmla="*/ 114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114" y="0"/>
                  </a:moveTo>
                  <a:lnTo>
                    <a:pt x="0" y="94"/>
                  </a:lnTo>
                  <a:lnTo>
                    <a:pt x="50" y="245"/>
                  </a:lnTo>
                  <a:lnTo>
                    <a:pt x="146" y="10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69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S1ïḋê">
              <a:extLst>
                <a:ext uri="{FF2B5EF4-FFF2-40B4-BE49-F238E27FC236}">
                  <a16:creationId xmlns:a16="http://schemas.microsoft.com/office/drawing/2014/main" id="{E0301D6A-AAAB-6C17-8C9B-4A4BC08FA0D6}"/>
                </a:ext>
              </a:extLst>
            </p:cNvPr>
            <p:cNvSpPr/>
            <p:nvPr/>
          </p:nvSpPr>
          <p:spPr bwMode="auto">
            <a:xfrm>
              <a:off x="6056681" y="2643048"/>
              <a:ext cx="216627" cy="363518"/>
            </a:xfrm>
            <a:custGeom>
              <a:avLst/>
              <a:gdLst>
                <a:gd name="T0" fmla="*/ 114 w 146"/>
                <a:gd name="T1" fmla="*/ 0 h 245"/>
                <a:gd name="T2" fmla="*/ 0 w 146"/>
                <a:gd name="T3" fmla="*/ 94 h 245"/>
                <a:gd name="T4" fmla="*/ 50 w 146"/>
                <a:gd name="T5" fmla="*/ 245 h 245"/>
                <a:gd name="T6" fmla="*/ 146 w 146"/>
                <a:gd name="T7" fmla="*/ 106 h 245"/>
                <a:gd name="T8" fmla="*/ 114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114" y="0"/>
                  </a:moveTo>
                  <a:lnTo>
                    <a:pt x="0" y="94"/>
                  </a:lnTo>
                  <a:lnTo>
                    <a:pt x="50" y="245"/>
                  </a:lnTo>
                  <a:lnTo>
                    <a:pt x="146" y="106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š1ïḍè">
              <a:extLst>
                <a:ext uri="{FF2B5EF4-FFF2-40B4-BE49-F238E27FC236}">
                  <a16:creationId xmlns:a16="http://schemas.microsoft.com/office/drawing/2014/main" id="{B14D9B9F-0C80-AFF8-D6DA-B3E890A02405}"/>
                </a:ext>
              </a:extLst>
            </p:cNvPr>
            <p:cNvSpPr/>
            <p:nvPr/>
          </p:nvSpPr>
          <p:spPr bwMode="auto">
            <a:xfrm>
              <a:off x="5412734" y="2791423"/>
              <a:ext cx="507442" cy="2418510"/>
            </a:xfrm>
            <a:custGeom>
              <a:avLst/>
              <a:gdLst>
                <a:gd name="T0" fmla="*/ 159 w 164"/>
                <a:gd name="T1" fmla="*/ 332 h 785"/>
                <a:gd name="T2" fmla="*/ 138 w 164"/>
                <a:gd name="T3" fmla="*/ 0 h 785"/>
                <a:gd name="T4" fmla="*/ 102 w 164"/>
                <a:gd name="T5" fmla="*/ 16 h 785"/>
                <a:gd name="T6" fmla="*/ 59 w 164"/>
                <a:gd name="T7" fmla="*/ 22 h 785"/>
                <a:gd name="T8" fmla="*/ 46 w 164"/>
                <a:gd name="T9" fmla="*/ 114 h 785"/>
                <a:gd name="T10" fmla="*/ 19 w 164"/>
                <a:gd name="T11" fmla="*/ 236 h 785"/>
                <a:gd name="T12" fmla="*/ 74 w 164"/>
                <a:gd name="T13" fmla="*/ 390 h 785"/>
                <a:gd name="T14" fmla="*/ 64 w 164"/>
                <a:gd name="T15" fmla="*/ 412 h 785"/>
                <a:gd name="T16" fmla="*/ 69 w 164"/>
                <a:gd name="T17" fmla="*/ 432 h 785"/>
                <a:gd name="T18" fmla="*/ 0 w 164"/>
                <a:gd name="T19" fmla="*/ 706 h 785"/>
                <a:gd name="T20" fmla="*/ 164 w 164"/>
                <a:gd name="T21" fmla="*/ 785 h 785"/>
                <a:gd name="T22" fmla="*/ 159 w 164"/>
                <a:gd name="T23" fmla="*/ 332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785">
                  <a:moveTo>
                    <a:pt x="159" y="332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9" y="22"/>
                    <a:pt x="41" y="97"/>
                    <a:pt x="46" y="114"/>
                  </a:cubicBezTo>
                  <a:cubicBezTo>
                    <a:pt x="46" y="114"/>
                    <a:pt x="20" y="209"/>
                    <a:pt x="19" y="236"/>
                  </a:cubicBezTo>
                  <a:cubicBezTo>
                    <a:pt x="19" y="264"/>
                    <a:pt x="70" y="325"/>
                    <a:pt x="74" y="390"/>
                  </a:cubicBezTo>
                  <a:cubicBezTo>
                    <a:pt x="64" y="412"/>
                    <a:pt x="64" y="412"/>
                    <a:pt x="64" y="412"/>
                  </a:cubicBezTo>
                  <a:cubicBezTo>
                    <a:pt x="64" y="412"/>
                    <a:pt x="66" y="423"/>
                    <a:pt x="69" y="432"/>
                  </a:cubicBezTo>
                  <a:cubicBezTo>
                    <a:pt x="69" y="432"/>
                    <a:pt x="12" y="620"/>
                    <a:pt x="0" y="706"/>
                  </a:cubicBezTo>
                  <a:cubicBezTo>
                    <a:pt x="28" y="724"/>
                    <a:pt x="98" y="766"/>
                    <a:pt x="164" y="785"/>
                  </a:cubicBezTo>
                  <a:cubicBezTo>
                    <a:pt x="159" y="332"/>
                    <a:pt x="159" y="332"/>
                    <a:pt x="159" y="332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ṥľïḓe">
              <a:extLst>
                <a:ext uri="{FF2B5EF4-FFF2-40B4-BE49-F238E27FC236}">
                  <a16:creationId xmlns:a16="http://schemas.microsoft.com/office/drawing/2014/main" id="{FD053C83-B62C-E93D-09CE-5B4CD08778ED}"/>
                </a:ext>
              </a:extLst>
            </p:cNvPr>
            <p:cNvSpPr/>
            <p:nvPr/>
          </p:nvSpPr>
          <p:spPr bwMode="auto">
            <a:xfrm>
              <a:off x="5406799" y="4963630"/>
              <a:ext cx="513377" cy="298233"/>
            </a:xfrm>
            <a:custGeom>
              <a:avLst/>
              <a:gdLst>
                <a:gd name="T0" fmla="*/ 2 w 166"/>
                <a:gd name="T1" fmla="*/ 0 h 97"/>
                <a:gd name="T2" fmla="*/ 0 w 166"/>
                <a:gd name="T3" fmla="*/ 23 h 97"/>
                <a:gd name="T4" fmla="*/ 166 w 166"/>
                <a:gd name="T5" fmla="*/ 97 h 97"/>
                <a:gd name="T6" fmla="*/ 166 w 166"/>
                <a:gd name="T7" fmla="*/ 79 h 97"/>
                <a:gd name="T8" fmla="*/ 2 w 166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97">
                  <a:moveTo>
                    <a:pt x="2" y="0"/>
                  </a:moveTo>
                  <a:cubicBezTo>
                    <a:pt x="1" y="9"/>
                    <a:pt x="0" y="17"/>
                    <a:pt x="0" y="23"/>
                  </a:cubicBezTo>
                  <a:cubicBezTo>
                    <a:pt x="0" y="23"/>
                    <a:pt x="87" y="76"/>
                    <a:pt x="166" y="97"/>
                  </a:cubicBezTo>
                  <a:cubicBezTo>
                    <a:pt x="166" y="79"/>
                    <a:pt x="166" y="79"/>
                    <a:pt x="166" y="79"/>
                  </a:cubicBezTo>
                  <a:cubicBezTo>
                    <a:pt x="100" y="60"/>
                    <a:pt x="30" y="18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ś1idè">
              <a:extLst>
                <a:ext uri="{FF2B5EF4-FFF2-40B4-BE49-F238E27FC236}">
                  <a16:creationId xmlns:a16="http://schemas.microsoft.com/office/drawing/2014/main" id="{3869A884-DD4F-CD37-D7CF-32032BE0463B}"/>
                </a:ext>
              </a:extLst>
            </p:cNvPr>
            <p:cNvSpPr/>
            <p:nvPr/>
          </p:nvSpPr>
          <p:spPr bwMode="auto">
            <a:xfrm>
              <a:off x="6194669" y="2791423"/>
              <a:ext cx="507442" cy="2412575"/>
            </a:xfrm>
            <a:custGeom>
              <a:avLst/>
              <a:gdLst>
                <a:gd name="T0" fmla="*/ 164 w 164"/>
                <a:gd name="T1" fmla="*/ 704 h 783"/>
                <a:gd name="T2" fmla="*/ 95 w 164"/>
                <a:gd name="T3" fmla="*/ 432 h 783"/>
                <a:gd name="T4" fmla="*/ 100 w 164"/>
                <a:gd name="T5" fmla="*/ 412 h 783"/>
                <a:gd name="T6" fmla="*/ 90 w 164"/>
                <a:gd name="T7" fmla="*/ 390 h 783"/>
                <a:gd name="T8" fmla="*/ 144 w 164"/>
                <a:gd name="T9" fmla="*/ 236 h 783"/>
                <a:gd name="T10" fmla="*/ 118 w 164"/>
                <a:gd name="T11" fmla="*/ 114 h 783"/>
                <a:gd name="T12" fmla="*/ 105 w 164"/>
                <a:gd name="T13" fmla="*/ 22 h 783"/>
                <a:gd name="T14" fmla="*/ 62 w 164"/>
                <a:gd name="T15" fmla="*/ 16 h 783"/>
                <a:gd name="T16" fmla="*/ 26 w 164"/>
                <a:gd name="T17" fmla="*/ 0 h 783"/>
                <a:gd name="T18" fmla="*/ 4 w 164"/>
                <a:gd name="T19" fmla="*/ 332 h 783"/>
                <a:gd name="T20" fmla="*/ 0 w 164"/>
                <a:gd name="T21" fmla="*/ 783 h 783"/>
                <a:gd name="T22" fmla="*/ 164 w 164"/>
                <a:gd name="T23" fmla="*/ 704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783">
                  <a:moveTo>
                    <a:pt x="164" y="704"/>
                  </a:moveTo>
                  <a:cubicBezTo>
                    <a:pt x="151" y="617"/>
                    <a:pt x="95" y="432"/>
                    <a:pt x="95" y="432"/>
                  </a:cubicBezTo>
                  <a:cubicBezTo>
                    <a:pt x="98" y="423"/>
                    <a:pt x="100" y="412"/>
                    <a:pt x="100" y="412"/>
                  </a:cubicBezTo>
                  <a:cubicBezTo>
                    <a:pt x="90" y="390"/>
                    <a:pt x="90" y="390"/>
                    <a:pt x="90" y="390"/>
                  </a:cubicBezTo>
                  <a:cubicBezTo>
                    <a:pt x="94" y="325"/>
                    <a:pt x="149" y="288"/>
                    <a:pt x="144" y="236"/>
                  </a:cubicBezTo>
                  <a:cubicBezTo>
                    <a:pt x="142" y="209"/>
                    <a:pt x="118" y="114"/>
                    <a:pt x="118" y="114"/>
                  </a:cubicBezTo>
                  <a:cubicBezTo>
                    <a:pt x="122" y="97"/>
                    <a:pt x="105" y="22"/>
                    <a:pt x="105" y="2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" y="332"/>
                    <a:pt x="4" y="332"/>
                    <a:pt x="4" y="332"/>
                  </a:cubicBezTo>
                  <a:cubicBezTo>
                    <a:pt x="0" y="783"/>
                    <a:pt x="0" y="783"/>
                    <a:pt x="0" y="783"/>
                  </a:cubicBezTo>
                  <a:cubicBezTo>
                    <a:pt x="31" y="773"/>
                    <a:pt x="128" y="741"/>
                    <a:pt x="164" y="704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sḷíḋe">
              <a:extLst>
                <a:ext uri="{FF2B5EF4-FFF2-40B4-BE49-F238E27FC236}">
                  <a16:creationId xmlns:a16="http://schemas.microsoft.com/office/drawing/2014/main" id="{1F634C9B-D063-A293-8DD9-2C35E181AE22}"/>
                </a:ext>
              </a:extLst>
            </p:cNvPr>
            <p:cNvSpPr/>
            <p:nvPr/>
          </p:nvSpPr>
          <p:spPr bwMode="auto">
            <a:xfrm>
              <a:off x="6191702" y="4960663"/>
              <a:ext cx="516345" cy="304168"/>
            </a:xfrm>
            <a:custGeom>
              <a:avLst/>
              <a:gdLst>
                <a:gd name="T0" fmla="*/ 1 w 167"/>
                <a:gd name="T1" fmla="*/ 79 h 99"/>
                <a:gd name="T2" fmla="*/ 0 w 167"/>
                <a:gd name="T3" fmla="*/ 99 h 99"/>
                <a:gd name="T4" fmla="*/ 167 w 167"/>
                <a:gd name="T5" fmla="*/ 25 h 99"/>
                <a:gd name="T6" fmla="*/ 165 w 167"/>
                <a:gd name="T7" fmla="*/ 0 h 99"/>
                <a:gd name="T8" fmla="*/ 1 w 167"/>
                <a:gd name="T9" fmla="*/ 7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99">
                  <a:moveTo>
                    <a:pt x="1" y="79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80" y="78"/>
                    <a:pt x="167" y="25"/>
                    <a:pt x="167" y="25"/>
                  </a:cubicBezTo>
                  <a:cubicBezTo>
                    <a:pt x="167" y="18"/>
                    <a:pt x="166" y="10"/>
                    <a:pt x="165" y="0"/>
                  </a:cubicBezTo>
                  <a:cubicBezTo>
                    <a:pt x="129" y="37"/>
                    <a:pt x="32" y="69"/>
                    <a:pt x="1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ṡ1idé">
              <a:extLst>
                <a:ext uri="{FF2B5EF4-FFF2-40B4-BE49-F238E27FC236}">
                  <a16:creationId xmlns:a16="http://schemas.microsoft.com/office/drawing/2014/main" id="{27E4C670-49E1-9F22-FAB5-A3608C7FD7BF}"/>
                </a:ext>
              </a:extLst>
            </p:cNvPr>
            <p:cNvSpPr/>
            <p:nvPr/>
          </p:nvSpPr>
          <p:spPr bwMode="auto">
            <a:xfrm>
              <a:off x="5654585" y="2794390"/>
              <a:ext cx="250754" cy="1019335"/>
            </a:xfrm>
            <a:custGeom>
              <a:avLst/>
              <a:gdLst>
                <a:gd name="T0" fmla="*/ 60 w 81"/>
                <a:gd name="T1" fmla="*/ 0 h 331"/>
                <a:gd name="T2" fmla="*/ 81 w 81"/>
                <a:gd name="T3" fmla="*/ 331 h 331"/>
                <a:gd name="T4" fmla="*/ 4 w 81"/>
                <a:gd name="T5" fmla="*/ 128 h 331"/>
                <a:gd name="T6" fmla="*/ 32 w 81"/>
                <a:gd name="T7" fmla="*/ 112 h 331"/>
                <a:gd name="T8" fmla="*/ 0 w 81"/>
                <a:gd name="T9" fmla="*/ 105 h 331"/>
                <a:gd name="T10" fmla="*/ 24 w 81"/>
                <a:gd name="T11" fmla="*/ 15 h 331"/>
                <a:gd name="T12" fmla="*/ 60 w 81"/>
                <a:gd name="T13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331">
                  <a:moveTo>
                    <a:pt x="60" y="0"/>
                  </a:moveTo>
                  <a:cubicBezTo>
                    <a:pt x="81" y="331"/>
                    <a:pt x="81" y="331"/>
                    <a:pt x="81" y="331"/>
                  </a:cubicBezTo>
                  <a:cubicBezTo>
                    <a:pt x="81" y="331"/>
                    <a:pt x="0" y="235"/>
                    <a:pt x="4" y="128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4" y="15"/>
                    <a:pt x="24" y="15"/>
                    <a:pt x="24" y="15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ṩlîďé">
              <a:extLst>
                <a:ext uri="{FF2B5EF4-FFF2-40B4-BE49-F238E27FC236}">
                  <a16:creationId xmlns:a16="http://schemas.microsoft.com/office/drawing/2014/main" id="{C0F5E62D-76CE-720C-5173-8F53FF192E83}"/>
                </a:ext>
              </a:extLst>
            </p:cNvPr>
            <p:cNvSpPr/>
            <p:nvPr/>
          </p:nvSpPr>
          <p:spPr bwMode="auto">
            <a:xfrm>
              <a:off x="6208023" y="2794390"/>
              <a:ext cx="253721" cy="1019335"/>
            </a:xfrm>
            <a:custGeom>
              <a:avLst/>
              <a:gdLst>
                <a:gd name="T0" fmla="*/ 22 w 82"/>
                <a:gd name="T1" fmla="*/ 0 h 331"/>
                <a:gd name="T2" fmla="*/ 0 w 82"/>
                <a:gd name="T3" fmla="*/ 331 h 331"/>
                <a:gd name="T4" fmla="*/ 78 w 82"/>
                <a:gd name="T5" fmla="*/ 128 h 331"/>
                <a:gd name="T6" fmla="*/ 50 w 82"/>
                <a:gd name="T7" fmla="*/ 112 h 331"/>
                <a:gd name="T8" fmla="*/ 82 w 82"/>
                <a:gd name="T9" fmla="*/ 105 h 331"/>
                <a:gd name="T10" fmla="*/ 58 w 82"/>
                <a:gd name="T11" fmla="*/ 15 h 331"/>
                <a:gd name="T12" fmla="*/ 22 w 82"/>
                <a:gd name="T13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31">
                  <a:moveTo>
                    <a:pt x="22" y="0"/>
                  </a:moveTo>
                  <a:cubicBezTo>
                    <a:pt x="0" y="331"/>
                    <a:pt x="0" y="331"/>
                    <a:pt x="0" y="331"/>
                  </a:cubicBezTo>
                  <a:cubicBezTo>
                    <a:pt x="0" y="331"/>
                    <a:pt x="82" y="235"/>
                    <a:pt x="78" y="128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58" y="15"/>
                    <a:pt x="58" y="15"/>
                    <a:pt x="58" y="15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ṥḷiḓê">
              <a:extLst>
                <a:ext uri="{FF2B5EF4-FFF2-40B4-BE49-F238E27FC236}">
                  <a16:creationId xmlns:a16="http://schemas.microsoft.com/office/drawing/2014/main" id="{933DA92A-2EB9-AEBE-8EAE-75F6DC15FE78}"/>
                </a:ext>
              </a:extLst>
            </p:cNvPr>
            <p:cNvSpPr/>
            <p:nvPr/>
          </p:nvSpPr>
          <p:spPr bwMode="auto">
            <a:xfrm>
              <a:off x="6325239" y="4554116"/>
              <a:ext cx="274494" cy="347197"/>
            </a:xfrm>
            <a:custGeom>
              <a:avLst/>
              <a:gdLst>
                <a:gd name="T0" fmla="*/ 81 w 89"/>
                <a:gd name="T1" fmla="*/ 0 h 113"/>
                <a:gd name="T2" fmla="*/ 80 w 89"/>
                <a:gd name="T3" fmla="*/ 0 h 113"/>
                <a:gd name="T4" fmla="*/ 81 w 89"/>
                <a:gd name="T5" fmla="*/ 7 h 113"/>
                <a:gd name="T6" fmla="*/ 4 w 89"/>
                <a:gd name="T7" fmla="*/ 26 h 113"/>
                <a:gd name="T8" fmla="*/ 4 w 89"/>
                <a:gd name="T9" fmla="*/ 26 h 113"/>
                <a:gd name="T10" fmla="*/ 2 w 89"/>
                <a:gd name="T11" fmla="*/ 15 h 113"/>
                <a:gd name="T12" fmla="*/ 0 w 89"/>
                <a:gd name="T13" fmla="*/ 15 h 113"/>
                <a:gd name="T14" fmla="*/ 7 w 89"/>
                <a:gd name="T15" fmla="*/ 93 h 113"/>
                <a:gd name="T16" fmla="*/ 60 w 89"/>
                <a:gd name="T17" fmla="*/ 113 h 113"/>
                <a:gd name="T18" fmla="*/ 89 w 89"/>
                <a:gd name="T19" fmla="*/ 81 h 113"/>
                <a:gd name="T20" fmla="*/ 81 w 89"/>
                <a:gd name="T2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13">
                  <a:moveTo>
                    <a:pt x="81" y="0"/>
                  </a:moveTo>
                  <a:cubicBezTo>
                    <a:pt x="81" y="0"/>
                    <a:pt x="80" y="0"/>
                    <a:pt x="80" y="0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51" y="24"/>
                    <a:pt x="1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ṧļïḍe">
              <a:extLst>
                <a:ext uri="{FF2B5EF4-FFF2-40B4-BE49-F238E27FC236}">
                  <a16:creationId xmlns:a16="http://schemas.microsoft.com/office/drawing/2014/main" id="{1A7B6C25-7140-459C-290E-BB677BD314CB}"/>
                </a:ext>
              </a:extLst>
            </p:cNvPr>
            <p:cNvSpPr/>
            <p:nvPr/>
          </p:nvSpPr>
          <p:spPr bwMode="auto">
            <a:xfrm>
              <a:off x="6337109" y="4574888"/>
              <a:ext cx="275977" cy="305652"/>
            </a:xfrm>
            <a:custGeom>
              <a:avLst/>
              <a:gdLst>
                <a:gd name="T0" fmla="*/ 77 w 89"/>
                <a:gd name="T1" fmla="*/ 0 h 99"/>
                <a:gd name="T2" fmla="*/ 0 w 89"/>
                <a:gd name="T3" fmla="*/ 19 h 99"/>
                <a:gd name="T4" fmla="*/ 10 w 89"/>
                <a:gd name="T5" fmla="*/ 83 h 99"/>
                <a:gd name="T6" fmla="*/ 63 w 89"/>
                <a:gd name="T7" fmla="*/ 99 h 99"/>
                <a:gd name="T8" fmla="*/ 89 w 89"/>
                <a:gd name="T9" fmla="*/ 66 h 99"/>
                <a:gd name="T10" fmla="*/ 77 w 8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9">
                  <a:moveTo>
                    <a:pt x="77" y="0"/>
                  </a:moveTo>
                  <a:cubicBezTo>
                    <a:pt x="46" y="17"/>
                    <a:pt x="11" y="19"/>
                    <a:pt x="0" y="19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89" y="66"/>
                    <a:pt x="89" y="66"/>
                    <a:pt x="89" y="66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ṡ1îḋe">
              <a:extLst>
                <a:ext uri="{FF2B5EF4-FFF2-40B4-BE49-F238E27FC236}">
                  <a16:creationId xmlns:a16="http://schemas.microsoft.com/office/drawing/2014/main" id="{F56F0429-C8D5-C855-0B1B-10CB21598E90}"/>
                </a:ext>
              </a:extLst>
            </p:cNvPr>
            <p:cNvSpPr/>
            <p:nvPr/>
          </p:nvSpPr>
          <p:spPr bwMode="auto">
            <a:xfrm>
              <a:off x="6331174" y="4531859"/>
              <a:ext cx="244819" cy="102379"/>
            </a:xfrm>
            <a:custGeom>
              <a:avLst/>
              <a:gdLst>
                <a:gd name="T0" fmla="*/ 79 w 79"/>
                <a:gd name="T1" fmla="*/ 14 h 33"/>
                <a:gd name="T2" fmla="*/ 77 w 79"/>
                <a:gd name="T3" fmla="*/ 0 h 33"/>
                <a:gd name="T4" fmla="*/ 0 w 79"/>
                <a:gd name="T5" fmla="*/ 21 h 33"/>
                <a:gd name="T6" fmla="*/ 2 w 79"/>
                <a:gd name="T7" fmla="*/ 33 h 33"/>
                <a:gd name="T8" fmla="*/ 79 w 79"/>
                <a:gd name="T9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33">
                  <a:moveTo>
                    <a:pt x="79" y="1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56" y="19"/>
                    <a:pt x="0" y="21"/>
                    <a:pt x="0" y="21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3" y="33"/>
                    <a:pt x="48" y="31"/>
                    <a:pt x="79" y="14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ṩḷïde">
              <a:extLst>
                <a:ext uri="{FF2B5EF4-FFF2-40B4-BE49-F238E27FC236}">
                  <a16:creationId xmlns:a16="http://schemas.microsoft.com/office/drawing/2014/main" id="{4735BCA8-A82B-647C-5A2E-CE7CAFCE9373}"/>
                </a:ext>
              </a:extLst>
            </p:cNvPr>
            <p:cNvSpPr/>
            <p:nvPr/>
          </p:nvSpPr>
          <p:spPr bwMode="auto">
            <a:xfrm>
              <a:off x="6525545" y="4531859"/>
              <a:ext cx="44512" cy="25224"/>
            </a:xfrm>
            <a:custGeom>
              <a:avLst/>
              <a:gdLst>
                <a:gd name="T0" fmla="*/ 14 w 14"/>
                <a:gd name="T1" fmla="*/ 0 h 8"/>
                <a:gd name="T2" fmla="*/ 0 w 14"/>
                <a:gd name="T3" fmla="*/ 0 h 8"/>
                <a:gd name="T4" fmla="*/ 1 w 14"/>
                <a:gd name="T5" fmla="*/ 8 h 8"/>
                <a:gd name="T6" fmla="*/ 13 w 14"/>
                <a:gd name="T7" fmla="*/ 1 h 8"/>
                <a:gd name="T8" fmla="*/ 14 w 14"/>
                <a:gd name="T9" fmla="*/ 0 h 8"/>
                <a:gd name="T10" fmla="*/ 14 w 1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8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0" y="3"/>
                    <a:pt x="13" y="1"/>
                  </a:cubicBezTo>
                  <a:cubicBezTo>
                    <a:pt x="13" y="1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sļïde">
              <a:extLst>
                <a:ext uri="{FF2B5EF4-FFF2-40B4-BE49-F238E27FC236}">
                  <a16:creationId xmlns:a16="http://schemas.microsoft.com/office/drawing/2014/main" id="{3B3A845C-E8F4-C8EC-2443-EE4A177DA82F}"/>
                </a:ext>
              </a:extLst>
            </p:cNvPr>
            <p:cNvSpPr/>
            <p:nvPr/>
          </p:nvSpPr>
          <p:spPr bwMode="auto">
            <a:xfrm>
              <a:off x="6567090" y="4531859"/>
              <a:ext cx="2967" cy="296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$ľîḍè">
              <a:extLst>
                <a:ext uri="{FF2B5EF4-FFF2-40B4-BE49-F238E27FC236}">
                  <a16:creationId xmlns:a16="http://schemas.microsoft.com/office/drawing/2014/main" id="{2FD06FD7-BC68-769C-BCFB-567BAC5850AD}"/>
                </a:ext>
              </a:extLst>
            </p:cNvPr>
            <p:cNvSpPr/>
            <p:nvPr/>
          </p:nvSpPr>
          <p:spPr bwMode="auto">
            <a:xfrm>
              <a:off x="5503242" y="4528892"/>
              <a:ext cx="286364" cy="360551"/>
            </a:xfrm>
            <a:custGeom>
              <a:avLst/>
              <a:gdLst>
                <a:gd name="T0" fmla="*/ 8 w 93"/>
                <a:gd name="T1" fmla="*/ 0 h 117"/>
                <a:gd name="T2" fmla="*/ 0 w 93"/>
                <a:gd name="T3" fmla="*/ 85 h 117"/>
                <a:gd name="T4" fmla="*/ 31 w 93"/>
                <a:gd name="T5" fmla="*/ 117 h 117"/>
                <a:gd name="T6" fmla="*/ 86 w 93"/>
                <a:gd name="T7" fmla="*/ 97 h 117"/>
                <a:gd name="T8" fmla="*/ 93 w 93"/>
                <a:gd name="T9" fmla="*/ 15 h 117"/>
                <a:gd name="T10" fmla="*/ 91 w 93"/>
                <a:gd name="T11" fmla="*/ 15 h 117"/>
                <a:gd name="T12" fmla="*/ 89 w 93"/>
                <a:gd name="T13" fmla="*/ 27 h 117"/>
                <a:gd name="T14" fmla="*/ 89 w 93"/>
                <a:gd name="T15" fmla="*/ 27 h 117"/>
                <a:gd name="T16" fmla="*/ 8 w 93"/>
                <a:gd name="T17" fmla="*/ 7 h 117"/>
                <a:gd name="T18" fmla="*/ 9 w 93"/>
                <a:gd name="T19" fmla="*/ 0 h 117"/>
                <a:gd name="T20" fmla="*/ 8 w 93"/>
                <a:gd name="T2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17">
                  <a:moveTo>
                    <a:pt x="8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2" y="15"/>
                    <a:pt x="91" y="15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76" y="27"/>
                    <a:pt x="40" y="25"/>
                    <a:pt x="8" y="7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ṡľïḋè">
              <a:extLst>
                <a:ext uri="{FF2B5EF4-FFF2-40B4-BE49-F238E27FC236}">
                  <a16:creationId xmlns:a16="http://schemas.microsoft.com/office/drawing/2014/main" id="{0A88AB19-9C3E-AFE6-7F71-302DBC64DEB1}"/>
                </a:ext>
              </a:extLst>
            </p:cNvPr>
            <p:cNvSpPr/>
            <p:nvPr/>
          </p:nvSpPr>
          <p:spPr bwMode="auto">
            <a:xfrm>
              <a:off x="5489889" y="4551148"/>
              <a:ext cx="287847" cy="320490"/>
            </a:xfrm>
            <a:custGeom>
              <a:avLst/>
              <a:gdLst>
                <a:gd name="T0" fmla="*/ 12 w 93"/>
                <a:gd name="T1" fmla="*/ 0 h 104"/>
                <a:gd name="T2" fmla="*/ 93 w 93"/>
                <a:gd name="T3" fmla="*/ 20 h 104"/>
                <a:gd name="T4" fmla="*/ 83 w 93"/>
                <a:gd name="T5" fmla="*/ 87 h 104"/>
                <a:gd name="T6" fmla="*/ 28 w 93"/>
                <a:gd name="T7" fmla="*/ 104 h 104"/>
                <a:gd name="T8" fmla="*/ 0 w 93"/>
                <a:gd name="T9" fmla="*/ 69 h 104"/>
                <a:gd name="T10" fmla="*/ 12 w 93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04">
                  <a:moveTo>
                    <a:pt x="12" y="0"/>
                  </a:moveTo>
                  <a:cubicBezTo>
                    <a:pt x="45" y="18"/>
                    <a:pt x="81" y="20"/>
                    <a:pt x="93" y="20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ş1ïḓé">
              <a:extLst>
                <a:ext uri="{FF2B5EF4-FFF2-40B4-BE49-F238E27FC236}">
                  <a16:creationId xmlns:a16="http://schemas.microsoft.com/office/drawing/2014/main" id="{98971A00-DAFF-CF86-BAF0-A9DE53198ACD}"/>
                </a:ext>
              </a:extLst>
            </p:cNvPr>
            <p:cNvSpPr/>
            <p:nvPr/>
          </p:nvSpPr>
          <p:spPr bwMode="auto">
            <a:xfrm>
              <a:off x="5526982" y="4508119"/>
              <a:ext cx="256689" cy="103862"/>
            </a:xfrm>
            <a:custGeom>
              <a:avLst/>
              <a:gdLst>
                <a:gd name="T0" fmla="*/ 0 w 83"/>
                <a:gd name="T1" fmla="*/ 14 h 34"/>
                <a:gd name="T2" fmla="*/ 2 w 83"/>
                <a:gd name="T3" fmla="*/ 0 h 34"/>
                <a:gd name="T4" fmla="*/ 83 w 83"/>
                <a:gd name="T5" fmla="*/ 21 h 34"/>
                <a:gd name="T6" fmla="*/ 81 w 83"/>
                <a:gd name="T7" fmla="*/ 34 h 34"/>
                <a:gd name="T8" fmla="*/ 0 w 83"/>
                <a:gd name="T9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34">
                  <a:moveTo>
                    <a:pt x="0" y="14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4" y="19"/>
                    <a:pt x="83" y="21"/>
                    <a:pt x="83" y="21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9" y="34"/>
                    <a:pt x="33" y="32"/>
                    <a:pt x="0" y="14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Sliḑè">
              <a:extLst>
                <a:ext uri="{FF2B5EF4-FFF2-40B4-BE49-F238E27FC236}">
                  <a16:creationId xmlns:a16="http://schemas.microsoft.com/office/drawing/2014/main" id="{F66AA7E4-A2A2-3243-63F7-E2E65030EB89}"/>
                </a:ext>
              </a:extLst>
            </p:cNvPr>
            <p:cNvSpPr/>
            <p:nvPr/>
          </p:nvSpPr>
          <p:spPr bwMode="auto">
            <a:xfrm>
              <a:off x="5532917" y="4508119"/>
              <a:ext cx="47480" cy="23740"/>
            </a:xfrm>
            <a:custGeom>
              <a:avLst/>
              <a:gdLst>
                <a:gd name="T0" fmla="*/ 15 w 15"/>
                <a:gd name="T1" fmla="*/ 0 h 8"/>
                <a:gd name="T2" fmla="*/ 0 w 15"/>
                <a:gd name="T3" fmla="*/ 0 h 8"/>
                <a:gd name="T4" fmla="*/ 0 w 15"/>
                <a:gd name="T5" fmla="*/ 0 h 8"/>
                <a:gd name="T6" fmla="*/ 1 w 15"/>
                <a:gd name="T7" fmla="*/ 0 h 8"/>
                <a:gd name="T8" fmla="*/ 14 w 15"/>
                <a:gd name="T9" fmla="*/ 8 h 8"/>
                <a:gd name="T10" fmla="*/ 15 w 15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8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3"/>
                    <a:pt x="14" y="8"/>
                    <a:pt x="14" y="8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šľîďé">
              <a:extLst>
                <a:ext uri="{FF2B5EF4-FFF2-40B4-BE49-F238E27FC236}">
                  <a16:creationId xmlns:a16="http://schemas.microsoft.com/office/drawing/2014/main" id="{65C1346C-6F33-4B9D-243C-C4E485D279FB}"/>
                </a:ext>
              </a:extLst>
            </p:cNvPr>
            <p:cNvSpPr/>
            <p:nvPr/>
          </p:nvSpPr>
          <p:spPr bwMode="auto">
            <a:xfrm>
              <a:off x="5532917" y="4508119"/>
              <a:ext cx="4451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śḷíde">
              <a:extLst>
                <a:ext uri="{FF2B5EF4-FFF2-40B4-BE49-F238E27FC236}">
                  <a16:creationId xmlns:a16="http://schemas.microsoft.com/office/drawing/2014/main" id="{C77E735F-9B6F-ECAB-CAB8-AE8C8A3777FE}"/>
                </a:ext>
              </a:extLst>
            </p:cNvPr>
            <p:cNvSpPr/>
            <p:nvPr/>
          </p:nvSpPr>
          <p:spPr bwMode="auto">
            <a:xfrm>
              <a:off x="6114547" y="4485863"/>
              <a:ext cx="47480" cy="5935"/>
            </a:xfrm>
            <a:custGeom>
              <a:avLst/>
              <a:gdLst>
                <a:gd name="T0" fmla="*/ 15 w 15"/>
                <a:gd name="T1" fmla="*/ 0 h 2"/>
                <a:gd name="T2" fmla="*/ 0 w 15"/>
                <a:gd name="T3" fmla="*/ 2 h 2"/>
                <a:gd name="T4" fmla="*/ 3 w 15"/>
                <a:gd name="T5" fmla="*/ 2 h 2"/>
                <a:gd name="T6" fmla="*/ 15 w 1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cubicBezTo>
                    <a:pt x="6" y="2"/>
                    <a:pt x="0" y="2"/>
                    <a:pt x="0" y="2"/>
                  </a:cubicBezTo>
                  <a:cubicBezTo>
                    <a:pt x="0" y="2"/>
                    <a:pt x="1" y="2"/>
                    <a:pt x="3" y="2"/>
                  </a:cubicBezTo>
                  <a:cubicBezTo>
                    <a:pt x="6" y="2"/>
                    <a:pt x="12" y="2"/>
                    <a:pt x="15" y="0"/>
                  </a:cubicBezTo>
                </a:path>
              </a:pathLst>
            </a:custGeom>
            <a:solidFill>
              <a:srgbClr val="407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ŝ1îdê">
              <a:extLst>
                <a:ext uri="{FF2B5EF4-FFF2-40B4-BE49-F238E27FC236}">
                  <a16:creationId xmlns:a16="http://schemas.microsoft.com/office/drawing/2014/main" id="{243A54F6-BD84-6B3D-90A6-3F3F7F9A7118}"/>
                </a:ext>
              </a:extLst>
            </p:cNvPr>
            <p:cNvSpPr/>
            <p:nvPr/>
          </p:nvSpPr>
          <p:spPr bwMode="auto">
            <a:xfrm>
              <a:off x="6034424" y="2782520"/>
              <a:ext cx="127602" cy="1709278"/>
            </a:xfrm>
            <a:custGeom>
              <a:avLst/>
              <a:gdLst>
                <a:gd name="T0" fmla="*/ 7 w 41"/>
                <a:gd name="T1" fmla="*/ 0 h 555"/>
                <a:gd name="T2" fmla="*/ 5 w 41"/>
                <a:gd name="T3" fmla="*/ 0 h 555"/>
                <a:gd name="T4" fmla="*/ 5 w 41"/>
                <a:gd name="T5" fmla="*/ 138 h 555"/>
                <a:gd name="T6" fmla="*/ 0 w 41"/>
                <a:gd name="T7" fmla="*/ 493 h 555"/>
                <a:gd name="T8" fmla="*/ 26 w 41"/>
                <a:gd name="T9" fmla="*/ 555 h 555"/>
                <a:gd name="T10" fmla="*/ 26 w 41"/>
                <a:gd name="T11" fmla="*/ 555 h 555"/>
                <a:gd name="T12" fmla="*/ 41 w 41"/>
                <a:gd name="T13" fmla="*/ 553 h 555"/>
                <a:gd name="T14" fmla="*/ 41 w 41"/>
                <a:gd name="T15" fmla="*/ 553 h 555"/>
                <a:gd name="T16" fmla="*/ 14 w 41"/>
                <a:gd name="T17" fmla="*/ 488 h 555"/>
                <a:gd name="T18" fmla="*/ 18 w 41"/>
                <a:gd name="T19" fmla="*/ 33 h 555"/>
                <a:gd name="T20" fmla="*/ 7 w 41"/>
                <a:gd name="T2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55">
                  <a:moveTo>
                    <a:pt x="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0" y="493"/>
                    <a:pt x="0" y="493"/>
                    <a:pt x="0" y="493"/>
                  </a:cubicBezTo>
                  <a:cubicBezTo>
                    <a:pt x="26" y="555"/>
                    <a:pt x="26" y="555"/>
                    <a:pt x="26" y="555"/>
                  </a:cubicBezTo>
                  <a:cubicBezTo>
                    <a:pt x="26" y="555"/>
                    <a:pt x="26" y="555"/>
                    <a:pt x="26" y="555"/>
                  </a:cubicBezTo>
                  <a:cubicBezTo>
                    <a:pt x="26" y="555"/>
                    <a:pt x="32" y="555"/>
                    <a:pt x="41" y="553"/>
                  </a:cubicBezTo>
                  <a:cubicBezTo>
                    <a:pt x="41" y="553"/>
                    <a:pt x="41" y="553"/>
                    <a:pt x="41" y="553"/>
                  </a:cubicBezTo>
                  <a:cubicBezTo>
                    <a:pt x="14" y="488"/>
                    <a:pt x="14" y="488"/>
                    <a:pt x="14" y="48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468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ṩlíḋe">
              <a:extLst>
                <a:ext uri="{FF2B5EF4-FFF2-40B4-BE49-F238E27FC236}">
                  <a16:creationId xmlns:a16="http://schemas.microsoft.com/office/drawing/2014/main" id="{55C6BFFA-4479-8DF0-0C84-D250FC632DCC}"/>
                </a:ext>
              </a:extLst>
            </p:cNvPr>
            <p:cNvSpPr/>
            <p:nvPr/>
          </p:nvSpPr>
          <p:spPr bwMode="auto">
            <a:xfrm>
              <a:off x="6056681" y="2782520"/>
              <a:ext cx="34126" cy="100895"/>
            </a:xfrm>
            <a:custGeom>
              <a:avLst/>
              <a:gdLst>
                <a:gd name="T0" fmla="*/ 0 w 23"/>
                <a:gd name="T1" fmla="*/ 0 h 68"/>
                <a:gd name="T2" fmla="*/ 0 w 23"/>
                <a:gd name="T3" fmla="*/ 0 h 68"/>
                <a:gd name="T4" fmla="*/ 23 w 23"/>
                <a:gd name="T5" fmla="*/ 68 h 68"/>
                <a:gd name="T6" fmla="*/ 23 w 23"/>
                <a:gd name="T7" fmla="*/ 68 h 68"/>
                <a:gd name="T8" fmla="*/ 0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0" y="0"/>
                  </a:moveTo>
                  <a:lnTo>
                    <a:pt x="0" y="0"/>
                  </a:lnTo>
                  <a:lnTo>
                    <a:pt x="23" y="68"/>
                  </a:lnTo>
                  <a:lnTo>
                    <a:pt x="23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ṩľïḍê">
              <a:extLst>
                <a:ext uri="{FF2B5EF4-FFF2-40B4-BE49-F238E27FC236}">
                  <a16:creationId xmlns:a16="http://schemas.microsoft.com/office/drawing/2014/main" id="{3B5EC779-55B7-CB83-ABD4-A3D886164EF6}"/>
                </a:ext>
              </a:extLst>
            </p:cNvPr>
            <p:cNvSpPr/>
            <p:nvPr/>
          </p:nvSpPr>
          <p:spPr bwMode="auto">
            <a:xfrm>
              <a:off x="6056681" y="2782520"/>
              <a:ext cx="34126" cy="100895"/>
            </a:xfrm>
            <a:custGeom>
              <a:avLst/>
              <a:gdLst>
                <a:gd name="T0" fmla="*/ 0 w 23"/>
                <a:gd name="T1" fmla="*/ 0 h 68"/>
                <a:gd name="T2" fmla="*/ 0 w 23"/>
                <a:gd name="T3" fmla="*/ 0 h 68"/>
                <a:gd name="T4" fmla="*/ 23 w 23"/>
                <a:gd name="T5" fmla="*/ 68 h 68"/>
                <a:gd name="T6" fmla="*/ 23 w 23"/>
                <a:gd name="T7" fmla="*/ 68 h 68"/>
                <a:gd name="T8" fmla="*/ 0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0" y="0"/>
                  </a:moveTo>
                  <a:lnTo>
                    <a:pt x="0" y="0"/>
                  </a:lnTo>
                  <a:lnTo>
                    <a:pt x="23" y="68"/>
                  </a:lnTo>
                  <a:lnTo>
                    <a:pt x="23" y="6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ŝļïḓé">
              <a:extLst>
                <a:ext uri="{FF2B5EF4-FFF2-40B4-BE49-F238E27FC236}">
                  <a16:creationId xmlns:a16="http://schemas.microsoft.com/office/drawing/2014/main" id="{5CFA06AC-0BE4-48F6-B86A-4C6CF99DAE47}"/>
                </a:ext>
              </a:extLst>
            </p:cNvPr>
            <p:cNvSpPr/>
            <p:nvPr/>
          </p:nvSpPr>
          <p:spPr bwMode="auto">
            <a:xfrm>
              <a:off x="6046294" y="4270720"/>
              <a:ext cx="25224" cy="26707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šļïḍê">
              <a:extLst>
                <a:ext uri="{FF2B5EF4-FFF2-40B4-BE49-F238E27FC236}">
                  <a16:creationId xmlns:a16="http://schemas.microsoft.com/office/drawing/2014/main" id="{63DFC01F-D89E-3523-C532-81AECD770988}"/>
                </a:ext>
              </a:extLst>
            </p:cNvPr>
            <p:cNvSpPr/>
            <p:nvPr/>
          </p:nvSpPr>
          <p:spPr bwMode="auto">
            <a:xfrm>
              <a:off x="6046294" y="3990291"/>
              <a:ext cx="25224" cy="23740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$ḻïde">
              <a:extLst>
                <a:ext uri="{FF2B5EF4-FFF2-40B4-BE49-F238E27FC236}">
                  <a16:creationId xmlns:a16="http://schemas.microsoft.com/office/drawing/2014/main" id="{C6D00719-C995-0A14-8296-896D0CD103FD}"/>
                </a:ext>
              </a:extLst>
            </p:cNvPr>
            <p:cNvSpPr/>
            <p:nvPr/>
          </p:nvSpPr>
          <p:spPr bwMode="auto">
            <a:xfrm>
              <a:off x="6050746" y="3755859"/>
              <a:ext cx="23740" cy="25224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šḻíḍe">
              <a:extLst>
                <a:ext uri="{FF2B5EF4-FFF2-40B4-BE49-F238E27FC236}">
                  <a16:creationId xmlns:a16="http://schemas.microsoft.com/office/drawing/2014/main" id="{BDE80F80-1D4B-23EC-03FD-E7513775F01F}"/>
                </a:ext>
              </a:extLst>
            </p:cNvPr>
            <p:cNvSpPr/>
            <p:nvPr/>
          </p:nvSpPr>
          <p:spPr bwMode="auto">
            <a:xfrm>
              <a:off x="6056681" y="3524394"/>
              <a:ext cx="23740" cy="25224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ṥļiḓè">
              <a:extLst>
                <a:ext uri="{FF2B5EF4-FFF2-40B4-BE49-F238E27FC236}">
                  <a16:creationId xmlns:a16="http://schemas.microsoft.com/office/drawing/2014/main" id="{2A32126F-C5AF-C3AD-B6C6-2FBB0569CC5B}"/>
                </a:ext>
              </a:extLst>
            </p:cNvPr>
            <p:cNvSpPr/>
            <p:nvPr/>
          </p:nvSpPr>
          <p:spPr bwMode="auto">
            <a:xfrm>
              <a:off x="6056681" y="3294413"/>
              <a:ext cx="23740" cy="23740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ṩḻïḍè">
              <a:extLst>
                <a:ext uri="{FF2B5EF4-FFF2-40B4-BE49-F238E27FC236}">
                  <a16:creationId xmlns:a16="http://schemas.microsoft.com/office/drawing/2014/main" id="{CC275BDC-5C16-46E0-F383-C2960F6FC56D}"/>
                </a:ext>
              </a:extLst>
            </p:cNvPr>
            <p:cNvSpPr/>
            <p:nvPr/>
          </p:nvSpPr>
          <p:spPr bwMode="auto">
            <a:xfrm>
              <a:off x="6056681" y="3059981"/>
              <a:ext cx="23740" cy="23740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şḻîḍe">
              <a:extLst>
                <a:ext uri="{FF2B5EF4-FFF2-40B4-BE49-F238E27FC236}">
                  <a16:creationId xmlns:a16="http://schemas.microsoft.com/office/drawing/2014/main" id="{C6FD84E8-0A8B-B3B1-818C-58FFC76C9804}"/>
                </a:ext>
              </a:extLst>
            </p:cNvPr>
            <p:cNvSpPr/>
            <p:nvPr/>
          </p:nvSpPr>
          <p:spPr bwMode="auto">
            <a:xfrm>
              <a:off x="5617491" y="3343377"/>
              <a:ext cx="283396" cy="387258"/>
            </a:xfrm>
            <a:custGeom>
              <a:avLst/>
              <a:gdLst>
                <a:gd name="T0" fmla="*/ 20 w 92"/>
                <a:gd name="T1" fmla="*/ 42 h 126"/>
                <a:gd name="T2" fmla="*/ 20 w 92"/>
                <a:gd name="T3" fmla="*/ 42 h 126"/>
                <a:gd name="T4" fmla="*/ 20 w 92"/>
                <a:gd name="T5" fmla="*/ 42 h 126"/>
                <a:gd name="T6" fmla="*/ 18 w 92"/>
                <a:gd name="T7" fmla="*/ 38 h 126"/>
                <a:gd name="T8" fmla="*/ 18 w 92"/>
                <a:gd name="T9" fmla="*/ 38 h 126"/>
                <a:gd name="T10" fmla="*/ 0 w 92"/>
                <a:gd name="T11" fmla="*/ 9 h 126"/>
                <a:gd name="T12" fmla="*/ 11 w 92"/>
                <a:gd name="T13" fmla="*/ 0 h 126"/>
                <a:gd name="T14" fmla="*/ 32 w 92"/>
                <a:gd name="T15" fmla="*/ 36 h 126"/>
                <a:gd name="T16" fmla="*/ 78 w 92"/>
                <a:gd name="T17" fmla="*/ 111 h 126"/>
                <a:gd name="T18" fmla="*/ 82 w 92"/>
                <a:gd name="T19" fmla="*/ 110 h 126"/>
                <a:gd name="T20" fmla="*/ 88 w 92"/>
                <a:gd name="T21" fmla="*/ 123 h 126"/>
                <a:gd name="T22" fmla="*/ 75 w 92"/>
                <a:gd name="T23" fmla="*/ 124 h 126"/>
                <a:gd name="T24" fmla="*/ 20 w 92"/>
                <a:gd name="T25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6">
                  <a:moveTo>
                    <a:pt x="20" y="42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0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6" y="33"/>
                    <a:pt x="10" y="23"/>
                    <a:pt x="0" y="9"/>
                  </a:cubicBezTo>
                  <a:cubicBezTo>
                    <a:pt x="0" y="9"/>
                    <a:pt x="1" y="1"/>
                    <a:pt x="11" y="0"/>
                  </a:cubicBezTo>
                  <a:cubicBezTo>
                    <a:pt x="11" y="0"/>
                    <a:pt x="24" y="18"/>
                    <a:pt x="32" y="36"/>
                  </a:cubicBezTo>
                  <a:cubicBezTo>
                    <a:pt x="32" y="36"/>
                    <a:pt x="57" y="93"/>
                    <a:pt x="78" y="111"/>
                  </a:cubicBezTo>
                  <a:cubicBezTo>
                    <a:pt x="78" y="111"/>
                    <a:pt x="79" y="109"/>
                    <a:pt x="82" y="110"/>
                  </a:cubicBezTo>
                  <a:cubicBezTo>
                    <a:pt x="85" y="110"/>
                    <a:pt x="92" y="121"/>
                    <a:pt x="88" y="123"/>
                  </a:cubicBezTo>
                  <a:cubicBezTo>
                    <a:pt x="84" y="125"/>
                    <a:pt x="79" y="126"/>
                    <a:pt x="75" y="124"/>
                  </a:cubicBezTo>
                  <a:cubicBezTo>
                    <a:pt x="72" y="122"/>
                    <a:pt x="51" y="112"/>
                    <a:pt x="20" y="42"/>
                  </a:cubicBezTo>
                  <a:close/>
                </a:path>
              </a:pathLst>
            </a:custGeom>
            <a:solidFill>
              <a:srgbClr val="B2B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ṧ1iḓe">
              <a:extLst>
                <a:ext uri="{FF2B5EF4-FFF2-40B4-BE49-F238E27FC236}">
                  <a16:creationId xmlns:a16="http://schemas.microsoft.com/office/drawing/2014/main" id="{3679C9F1-A02C-CDF0-131F-6DDBFB9DEA88}"/>
                </a:ext>
              </a:extLst>
            </p:cNvPr>
            <p:cNvSpPr/>
            <p:nvPr/>
          </p:nvSpPr>
          <p:spPr bwMode="auto">
            <a:xfrm>
              <a:off x="5564076" y="2683109"/>
              <a:ext cx="307136" cy="686975"/>
            </a:xfrm>
            <a:custGeom>
              <a:avLst/>
              <a:gdLst>
                <a:gd name="T0" fmla="*/ 95 w 99"/>
                <a:gd name="T1" fmla="*/ 14 h 223"/>
                <a:gd name="T2" fmla="*/ 99 w 99"/>
                <a:gd name="T3" fmla="*/ 0 h 223"/>
                <a:gd name="T4" fmla="*/ 33 w 99"/>
                <a:gd name="T5" fmla="*/ 137 h 223"/>
                <a:gd name="T6" fmla="*/ 11 w 99"/>
                <a:gd name="T7" fmla="*/ 165 h 223"/>
                <a:gd name="T8" fmla="*/ 18 w 99"/>
                <a:gd name="T9" fmla="*/ 223 h 223"/>
                <a:gd name="T10" fmla="*/ 29 w 99"/>
                <a:gd name="T11" fmla="*/ 215 h 223"/>
                <a:gd name="T12" fmla="*/ 24 w 99"/>
                <a:gd name="T13" fmla="*/ 169 h 223"/>
                <a:gd name="T14" fmla="*/ 64 w 99"/>
                <a:gd name="T15" fmla="*/ 153 h 223"/>
                <a:gd name="T16" fmla="*/ 74 w 99"/>
                <a:gd name="T17" fmla="*/ 202 h 223"/>
                <a:gd name="T18" fmla="*/ 87 w 99"/>
                <a:gd name="T19" fmla="*/ 202 h 223"/>
                <a:gd name="T20" fmla="*/ 54 w 99"/>
                <a:gd name="T21" fmla="*/ 134 h 223"/>
                <a:gd name="T22" fmla="*/ 44 w 99"/>
                <a:gd name="T23" fmla="*/ 134 h 223"/>
                <a:gd name="T24" fmla="*/ 95 w 99"/>
                <a:gd name="T25" fmla="*/ 1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223">
                  <a:moveTo>
                    <a:pt x="95" y="14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26" y="10"/>
                    <a:pt x="29" y="101"/>
                    <a:pt x="33" y="137"/>
                  </a:cubicBezTo>
                  <a:cubicBezTo>
                    <a:pt x="24" y="140"/>
                    <a:pt x="16" y="148"/>
                    <a:pt x="11" y="165"/>
                  </a:cubicBezTo>
                  <a:cubicBezTo>
                    <a:pt x="0" y="203"/>
                    <a:pt x="18" y="223"/>
                    <a:pt x="18" y="223"/>
                  </a:cubicBezTo>
                  <a:cubicBezTo>
                    <a:pt x="18" y="223"/>
                    <a:pt x="20" y="216"/>
                    <a:pt x="29" y="215"/>
                  </a:cubicBezTo>
                  <a:cubicBezTo>
                    <a:pt x="29" y="215"/>
                    <a:pt x="17" y="196"/>
                    <a:pt x="24" y="169"/>
                  </a:cubicBezTo>
                  <a:cubicBezTo>
                    <a:pt x="31" y="142"/>
                    <a:pt x="56" y="148"/>
                    <a:pt x="64" y="153"/>
                  </a:cubicBezTo>
                  <a:cubicBezTo>
                    <a:pt x="71" y="158"/>
                    <a:pt x="78" y="186"/>
                    <a:pt x="74" y="202"/>
                  </a:cubicBezTo>
                  <a:cubicBezTo>
                    <a:pt x="74" y="202"/>
                    <a:pt x="81" y="196"/>
                    <a:pt x="87" y="202"/>
                  </a:cubicBezTo>
                  <a:cubicBezTo>
                    <a:pt x="87" y="202"/>
                    <a:pt x="93" y="140"/>
                    <a:pt x="54" y="134"/>
                  </a:cubicBezTo>
                  <a:cubicBezTo>
                    <a:pt x="54" y="134"/>
                    <a:pt x="50" y="133"/>
                    <a:pt x="44" y="134"/>
                  </a:cubicBezTo>
                  <a:cubicBezTo>
                    <a:pt x="36" y="16"/>
                    <a:pt x="95" y="14"/>
                    <a:pt x="95" y="14"/>
                  </a:cubicBezTo>
                  <a:close/>
                </a:path>
              </a:pathLst>
            </a:custGeom>
            <a:solidFill>
              <a:srgbClr val="394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sľíḍé">
              <a:extLst>
                <a:ext uri="{FF2B5EF4-FFF2-40B4-BE49-F238E27FC236}">
                  <a16:creationId xmlns:a16="http://schemas.microsoft.com/office/drawing/2014/main" id="{D115F549-99C6-B416-CE38-CEF4788089AF}"/>
                </a:ext>
              </a:extLst>
            </p:cNvPr>
            <p:cNvSpPr/>
            <p:nvPr/>
          </p:nvSpPr>
          <p:spPr bwMode="auto">
            <a:xfrm>
              <a:off x="5682776" y="3675737"/>
              <a:ext cx="89025" cy="86057"/>
            </a:xfrm>
            <a:custGeom>
              <a:avLst/>
              <a:gdLst>
                <a:gd name="T0" fmla="*/ 27 w 29"/>
                <a:gd name="T1" fmla="*/ 7 h 28"/>
                <a:gd name="T2" fmla="*/ 20 w 29"/>
                <a:gd name="T3" fmla="*/ 2 h 28"/>
                <a:gd name="T4" fmla="*/ 2 w 29"/>
                <a:gd name="T5" fmla="*/ 6 h 28"/>
                <a:gd name="T6" fmla="*/ 9 w 29"/>
                <a:gd name="T7" fmla="*/ 24 h 28"/>
                <a:gd name="T8" fmla="*/ 26 w 29"/>
                <a:gd name="T9" fmla="*/ 24 h 28"/>
                <a:gd name="T10" fmla="*/ 27 w 29"/>
                <a:gd name="T11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7" y="7"/>
                  </a:moveTo>
                  <a:cubicBezTo>
                    <a:pt x="27" y="7"/>
                    <a:pt x="26" y="2"/>
                    <a:pt x="20" y="2"/>
                  </a:cubicBezTo>
                  <a:cubicBezTo>
                    <a:pt x="14" y="1"/>
                    <a:pt x="5" y="0"/>
                    <a:pt x="2" y="6"/>
                  </a:cubicBezTo>
                  <a:cubicBezTo>
                    <a:pt x="0" y="12"/>
                    <a:pt x="0" y="23"/>
                    <a:pt x="9" y="24"/>
                  </a:cubicBezTo>
                  <a:cubicBezTo>
                    <a:pt x="17" y="26"/>
                    <a:pt x="24" y="28"/>
                    <a:pt x="26" y="24"/>
                  </a:cubicBezTo>
                  <a:cubicBezTo>
                    <a:pt x="26" y="24"/>
                    <a:pt x="29" y="12"/>
                    <a:pt x="27" y="7"/>
                  </a:cubicBezTo>
                  <a:close/>
                </a:path>
              </a:pathLst>
            </a:custGeom>
            <a:solidFill>
              <a:srgbClr val="59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ṥlîḑè">
              <a:extLst>
                <a:ext uri="{FF2B5EF4-FFF2-40B4-BE49-F238E27FC236}">
                  <a16:creationId xmlns:a16="http://schemas.microsoft.com/office/drawing/2014/main" id="{F899222F-4705-9246-E8E3-BF03260CB053}"/>
                </a:ext>
              </a:extLst>
            </p:cNvPr>
            <p:cNvSpPr/>
            <p:nvPr/>
          </p:nvSpPr>
          <p:spPr bwMode="auto">
            <a:xfrm>
              <a:off x="5740642" y="3281060"/>
              <a:ext cx="99411" cy="462929"/>
            </a:xfrm>
            <a:custGeom>
              <a:avLst/>
              <a:gdLst>
                <a:gd name="T0" fmla="*/ 27 w 32"/>
                <a:gd name="T1" fmla="*/ 47 h 150"/>
                <a:gd name="T2" fmla="*/ 27 w 32"/>
                <a:gd name="T3" fmla="*/ 47 h 150"/>
                <a:gd name="T4" fmla="*/ 27 w 32"/>
                <a:gd name="T5" fmla="*/ 47 h 150"/>
                <a:gd name="T6" fmla="*/ 27 w 32"/>
                <a:gd name="T7" fmla="*/ 43 h 150"/>
                <a:gd name="T8" fmla="*/ 30 w 32"/>
                <a:gd name="T9" fmla="*/ 8 h 150"/>
                <a:gd name="T10" fmla="*/ 17 w 32"/>
                <a:gd name="T11" fmla="*/ 8 h 150"/>
                <a:gd name="T12" fmla="*/ 14 w 32"/>
                <a:gd name="T13" fmla="*/ 47 h 150"/>
                <a:gd name="T14" fmla="*/ 8 w 32"/>
                <a:gd name="T15" fmla="*/ 134 h 150"/>
                <a:gd name="T16" fmla="*/ 3 w 32"/>
                <a:gd name="T17" fmla="*/ 135 h 150"/>
                <a:gd name="T18" fmla="*/ 4 w 32"/>
                <a:gd name="T19" fmla="*/ 150 h 150"/>
                <a:gd name="T20" fmla="*/ 16 w 32"/>
                <a:gd name="T21" fmla="*/ 145 h 150"/>
                <a:gd name="T22" fmla="*/ 27 w 32"/>
                <a:gd name="T23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50"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5"/>
                    <a:pt x="27" y="44"/>
                    <a:pt x="27" y="43"/>
                  </a:cubicBezTo>
                  <a:cubicBezTo>
                    <a:pt x="27" y="37"/>
                    <a:pt x="27" y="25"/>
                    <a:pt x="30" y="8"/>
                  </a:cubicBezTo>
                  <a:cubicBezTo>
                    <a:pt x="30" y="8"/>
                    <a:pt x="25" y="0"/>
                    <a:pt x="17" y="8"/>
                  </a:cubicBezTo>
                  <a:cubicBezTo>
                    <a:pt x="17" y="8"/>
                    <a:pt x="13" y="27"/>
                    <a:pt x="14" y="47"/>
                  </a:cubicBezTo>
                  <a:cubicBezTo>
                    <a:pt x="14" y="47"/>
                    <a:pt x="17" y="109"/>
                    <a:pt x="8" y="134"/>
                  </a:cubicBezTo>
                  <a:cubicBezTo>
                    <a:pt x="8" y="134"/>
                    <a:pt x="6" y="133"/>
                    <a:pt x="3" y="135"/>
                  </a:cubicBezTo>
                  <a:cubicBezTo>
                    <a:pt x="1" y="137"/>
                    <a:pt x="0" y="150"/>
                    <a:pt x="4" y="150"/>
                  </a:cubicBezTo>
                  <a:cubicBezTo>
                    <a:pt x="9" y="150"/>
                    <a:pt x="13" y="148"/>
                    <a:pt x="16" y="145"/>
                  </a:cubicBezTo>
                  <a:cubicBezTo>
                    <a:pt x="18" y="141"/>
                    <a:pt x="32" y="124"/>
                    <a:pt x="27" y="47"/>
                  </a:cubicBezTo>
                  <a:close/>
                </a:path>
              </a:pathLst>
            </a:custGeom>
            <a:solidFill>
              <a:srgbClr val="BF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šliḓê">
              <a:extLst>
                <a:ext uri="{FF2B5EF4-FFF2-40B4-BE49-F238E27FC236}">
                  <a16:creationId xmlns:a16="http://schemas.microsoft.com/office/drawing/2014/main" id="{EA39F8A5-7942-BDDF-6ED9-B68BCA1AA8FA}"/>
                </a:ext>
              </a:extLst>
            </p:cNvPr>
            <p:cNvSpPr/>
            <p:nvPr/>
          </p:nvSpPr>
          <p:spPr bwMode="auto">
            <a:xfrm>
              <a:off x="5851923" y="3635675"/>
              <a:ext cx="99411" cy="105346"/>
            </a:xfrm>
            <a:custGeom>
              <a:avLst/>
              <a:gdLst>
                <a:gd name="T0" fmla="*/ 2 w 32"/>
                <a:gd name="T1" fmla="*/ 17 h 34"/>
                <a:gd name="T2" fmla="*/ 5 w 32"/>
                <a:gd name="T3" fmla="*/ 9 h 34"/>
                <a:gd name="T4" fmla="*/ 23 w 32"/>
                <a:gd name="T5" fmla="*/ 4 h 34"/>
                <a:gd name="T6" fmla="*/ 26 w 32"/>
                <a:gd name="T7" fmla="*/ 23 h 34"/>
                <a:gd name="T8" fmla="*/ 11 w 32"/>
                <a:gd name="T9" fmla="*/ 31 h 34"/>
                <a:gd name="T10" fmla="*/ 2 w 32"/>
                <a:gd name="T11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4">
                  <a:moveTo>
                    <a:pt x="2" y="17"/>
                  </a:moveTo>
                  <a:cubicBezTo>
                    <a:pt x="2" y="17"/>
                    <a:pt x="0" y="12"/>
                    <a:pt x="5" y="9"/>
                  </a:cubicBezTo>
                  <a:cubicBezTo>
                    <a:pt x="10" y="5"/>
                    <a:pt x="18" y="0"/>
                    <a:pt x="23" y="4"/>
                  </a:cubicBezTo>
                  <a:cubicBezTo>
                    <a:pt x="28" y="9"/>
                    <a:pt x="32" y="18"/>
                    <a:pt x="26" y="23"/>
                  </a:cubicBezTo>
                  <a:cubicBezTo>
                    <a:pt x="19" y="29"/>
                    <a:pt x="14" y="34"/>
                    <a:pt x="11" y="31"/>
                  </a:cubicBezTo>
                  <a:cubicBezTo>
                    <a:pt x="11" y="31"/>
                    <a:pt x="2" y="22"/>
                    <a:pt x="2" y="17"/>
                  </a:cubicBezTo>
                  <a:close/>
                </a:path>
              </a:pathLst>
            </a:custGeom>
            <a:solidFill>
              <a:srgbClr val="59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ṧḷîḍe">
              <a:extLst>
                <a:ext uri="{FF2B5EF4-FFF2-40B4-BE49-F238E27FC236}">
                  <a16:creationId xmlns:a16="http://schemas.microsoft.com/office/drawing/2014/main" id="{D2405000-B9D0-22CD-AAB5-3B5F83C2B8C9}"/>
                </a:ext>
              </a:extLst>
            </p:cNvPr>
            <p:cNvSpPr/>
            <p:nvPr/>
          </p:nvSpPr>
          <p:spPr bwMode="auto">
            <a:xfrm>
              <a:off x="5814830" y="2683109"/>
              <a:ext cx="56382" cy="56382"/>
            </a:xfrm>
            <a:custGeom>
              <a:avLst/>
              <a:gdLst>
                <a:gd name="T0" fmla="*/ 5 w 18"/>
                <a:gd name="T1" fmla="*/ 3 h 18"/>
                <a:gd name="T2" fmla="*/ 0 w 18"/>
                <a:gd name="T3" fmla="*/ 18 h 18"/>
                <a:gd name="T4" fmla="*/ 14 w 18"/>
                <a:gd name="T5" fmla="*/ 14 h 18"/>
                <a:gd name="T6" fmla="*/ 18 w 18"/>
                <a:gd name="T7" fmla="*/ 0 h 18"/>
                <a:gd name="T8" fmla="*/ 5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5" y="3"/>
                  </a:moveTo>
                  <a:cubicBezTo>
                    <a:pt x="5" y="3"/>
                    <a:pt x="5" y="13"/>
                    <a:pt x="0" y="18"/>
                  </a:cubicBezTo>
                  <a:cubicBezTo>
                    <a:pt x="0" y="18"/>
                    <a:pt x="8" y="14"/>
                    <a:pt x="14" y="1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"/>
                    <a:pt x="5" y="3"/>
                  </a:cubicBezTo>
                  <a:close/>
                </a:path>
              </a:pathLst>
            </a:custGeom>
            <a:solidFill>
              <a:srgbClr val="2D4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şľîdé">
              <a:extLst>
                <a:ext uri="{FF2B5EF4-FFF2-40B4-BE49-F238E27FC236}">
                  <a16:creationId xmlns:a16="http://schemas.microsoft.com/office/drawing/2014/main" id="{B87E790D-AD2B-D826-2FDD-69F28EDFF650}"/>
                </a:ext>
              </a:extLst>
            </p:cNvPr>
            <p:cNvSpPr/>
            <p:nvPr/>
          </p:nvSpPr>
          <p:spPr bwMode="auto">
            <a:xfrm>
              <a:off x="6182799" y="3300348"/>
              <a:ext cx="194371" cy="189920"/>
            </a:xfrm>
            <a:prstGeom prst="ellipse">
              <a:avLst/>
            </a:prstGeom>
            <a:solidFill>
              <a:srgbClr val="6F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Sḷídé">
              <a:extLst>
                <a:ext uri="{FF2B5EF4-FFF2-40B4-BE49-F238E27FC236}">
                  <a16:creationId xmlns:a16="http://schemas.microsoft.com/office/drawing/2014/main" id="{3CC82F37-C489-8DFF-D8A0-953E394E3423}"/>
                </a:ext>
              </a:extLst>
            </p:cNvPr>
            <p:cNvSpPr/>
            <p:nvPr/>
          </p:nvSpPr>
          <p:spPr bwMode="auto">
            <a:xfrm>
              <a:off x="6185767" y="3289962"/>
              <a:ext cx="191404" cy="194371"/>
            </a:xfrm>
            <a:prstGeom prst="ellipse">
              <a:avLst/>
            </a:prstGeom>
            <a:solidFill>
              <a:srgbClr val="9AA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ṧ1íḓê">
              <a:extLst>
                <a:ext uri="{FF2B5EF4-FFF2-40B4-BE49-F238E27FC236}">
                  <a16:creationId xmlns:a16="http://schemas.microsoft.com/office/drawing/2014/main" id="{FC26F1C7-086F-011E-EDFB-977A074ECFFC}"/>
                </a:ext>
              </a:extLst>
            </p:cNvPr>
            <p:cNvSpPr/>
            <p:nvPr/>
          </p:nvSpPr>
          <p:spPr bwMode="auto">
            <a:xfrm>
              <a:off x="6239182" y="2683109"/>
              <a:ext cx="163212" cy="666203"/>
            </a:xfrm>
            <a:custGeom>
              <a:avLst/>
              <a:gdLst>
                <a:gd name="T0" fmla="*/ 0 w 53"/>
                <a:gd name="T1" fmla="*/ 0 h 216"/>
                <a:gd name="T2" fmla="*/ 4 w 53"/>
                <a:gd name="T3" fmla="*/ 14 h 216"/>
                <a:gd name="T4" fmla="*/ 33 w 53"/>
                <a:gd name="T5" fmla="*/ 91 h 216"/>
                <a:gd name="T6" fmla="*/ 13 w 53"/>
                <a:gd name="T7" fmla="*/ 207 h 216"/>
                <a:gd name="T8" fmla="*/ 29 w 53"/>
                <a:gd name="T9" fmla="*/ 216 h 216"/>
                <a:gd name="T10" fmla="*/ 48 w 53"/>
                <a:gd name="T11" fmla="*/ 74 h 216"/>
                <a:gd name="T12" fmla="*/ 0 w 53"/>
                <a:gd name="T1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16">
                  <a:moveTo>
                    <a:pt x="0" y="0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32" y="19"/>
                    <a:pt x="33" y="91"/>
                  </a:cubicBezTo>
                  <a:cubicBezTo>
                    <a:pt x="35" y="164"/>
                    <a:pt x="13" y="207"/>
                    <a:pt x="13" y="207"/>
                  </a:cubicBezTo>
                  <a:cubicBezTo>
                    <a:pt x="13" y="207"/>
                    <a:pt x="22" y="207"/>
                    <a:pt x="29" y="216"/>
                  </a:cubicBezTo>
                  <a:cubicBezTo>
                    <a:pt x="29" y="216"/>
                    <a:pt x="53" y="136"/>
                    <a:pt x="48" y="74"/>
                  </a:cubicBezTo>
                  <a:cubicBezTo>
                    <a:pt x="45" y="40"/>
                    <a:pt x="30" y="7"/>
                    <a:pt x="0" y="0"/>
                  </a:cubicBezTo>
                  <a:close/>
                </a:path>
              </a:pathLst>
            </a:custGeom>
            <a:solidFill>
              <a:srgbClr val="394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îḑé">
              <a:extLst>
                <a:ext uri="{FF2B5EF4-FFF2-40B4-BE49-F238E27FC236}">
                  <a16:creationId xmlns:a16="http://schemas.microsoft.com/office/drawing/2014/main" id="{740B777E-60FE-8918-9FC4-9DB99B5373B7}"/>
                </a:ext>
              </a:extLst>
            </p:cNvPr>
            <p:cNvSpPr/>
            <p:nvPr/>
          </p:nvSpPr>
          <p:spPr bwMode="auto">
            <a:xfrm>
              <a:off x="6213958" y="3312218"/>
              <a:ext cx="139472" cy="137989"/>
            </a:xfrm>
            <a:prstGeom prst="ellipse">
              <a:avLst/>
            </a:prstGeom>
            <a:solidFill>
              <a:srgbClr val="84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$ḻidê">
              <a:extLst>
                <a:ext uri="{FF2B5EF4-FFF2-40B4-BE49-F238E27FC236}">
                  <a16:creationId xmlns:a16="http://schemas.microsoft.com/office/drawing/2014/main" id="{F8796C69-D712-8B4C-4478-BBB8287EE475}"/>
                </a:ext>
              </a:extLst>
            </p:cNvPr>
            <p:cNvSpPr/>
            <p:nvPr/>
          </p:nvSpPr>
          <p:spPr bwMode="auto">
            <a:xfrm>
              <a:off x="6268857" y="3266222"/>
              <a:ext cx="81606" cy="91992"/>
            </a:xfrm>
            <a:custGeom>
              <a:avLst/>
              <a:gdLst>
                <a:gd name="T0" fmla="*/ 0 w 26"/>
                <a:gd name="T1" fmla="*/ 19 h 30"/>
                <a:gd name="T2" fmla="*/ 7 w 26"/>
                <a:gd name="T3" fmla="*/ 3 h 30"/>
                <a:gd name="T4" fmla="*/ 26 w 26"/>
                <a:gd name="T5" fmla="*/ 10 h 30"/>
                <a:gd name="T6" fmla="*/ 21 w 26"/>
                <a:gd name="T7" fmla="*/ 30 h 30"/>
                <a:gd name="T8" fmla="*/ 0 w 26"/>
                <a:gd name="T9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0">
                  <a:moveTo>
                    <a:pt x="0" y="19"/>
                  </a:moveTo>
                  <a:cubicBezTo>
                    <a:pt x="0" y="19"/>
                    <a:pt x="7" y="6"/>
                    <a:pt x="7" y="3"/>
                  </a:cubicBezTo>
                  <a:cubicBezTo>
                    <a:pt x="7" y="3"/>
                    <a:pt x="21" y="0"/>
                    <a:pt x="26" y="10"/>
                  </a:cubicBezTo>
                  <a:cubicBezTo>
                    <a:pt x="26" y="10"/>
                    <a:pt x="23" y="25"/>
                    <a:pt x="21" y="30"/>
                  </a:cubicBezTo>
                  <a:cubicBezTo>
                    <a:pt x="21" y="30"/>
                    <a:pt x="16" y="19"/>
                    <a:pt x="0" y="19"/>
                  </a:cubicBezTo>
                  <a:close/>
                </a:path>
              </a:pathLst>
            </a:custGeom>
            <a:solidFill>
              <a:srgbClr val="BF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ṣḷíḋè">
              <a:extLst>
                <a:ext uri="{FF2B5EF4-FFF2-40B4-BE49-F238E27FC236}">
                  <a16:creationId xmlns:a16="http://schemas.microsoft.com/office/drawing/2014/main" id="{95ADF8E7-DD0F-F774-134A-44B2A0949CEA}"/>
                </a:ext>
              </a:extLst>
            </p:cNvPr>
            <p:cNvSpPr/>
            <p:nvPr/>
          </p:nvSpPr>
          <p:spPr bwMode="auto">
            <a:xfrm>
              <a:off x="6219893" y="3315186"/>
              <a:ext cx="123151" cy="123151"/>
            </a:xfrm>
            <a:prstGeom prst="ellipse">
              <a:avLst/>
            </a:prstGeom>
            <a:solidFill>
              <a:srgbClr val="BF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śľíḍé">
              <a:extLst>
                <a:ext uri="{FF2B5EF4-FFF2-40B4-BE49-F238E27FC236}">
                  <a16:creationId xmlns:a16="http://schemas.microsoft.com/office/drawing/2014/main" id="{6E156FE9-84CF-2230-867A-36CCB29DE4C2}"/>
                </a:ext>
              </a:extLst>
            </p:cNvPr>
            <p:cNvSpPr/>
            <p:nvPr/>
          </p:nvSpPr>
          <p:spPr bwMode="auto">
            <a:xfrm>
              <a:off x="6245117" y="3324088"/>
              <a:ext cx="83090" cy="86057"/>
            </a:xfrm>
            <a:prstGeom prst="ellipse">
              <a:avLst/>
            </a:prstGeom>
            <a:solidFill>
              <a:srgbClr val="E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ṥḻîde">
              <a:extLst>
                <a:ext uri="{FF2B5EF4-FFF2-40B4-BE49-F238E27FC236}">
                  <a16:creationId xmlns:a16="http://schemas.microsoft.com/office/drawing/2014/main" id="{B7C2DEE9-7DE5-15C3-A288-C04BA018FF44}"/>
                </a:ext>
              </a:extLst>
            </p:cNvPr>
            <p:cNvSpPr/>
            <p:nvPr/>
          </p:nvSpPr>
          <p:spPr bwMode="auto">
            <a:xfrm>
              <a:off x="6239182" y="2683109"/>
              <a:ext cx="26707" cy="50447"/>
            </a:xfrm>
            <a:custGeom>
              <a:avLst/>
              <a:gdLst>
                <a:gd name="T0" fmla="*/ 9 w 9"/>
                <a:gd name="T1" fmla="*/ 3 h 16"/>
                <a:gd name="T2" fmla="*/ 7 w 9"/>
                <a:gd name="T3" fmla="*/ 16 h 16"/>
                <a:gd name="T4" fmla="*/ 4 w 9"/>
                <a:gd name="T5" fmla="*/ 14 h 16"/>
                <a:gd name="T6" fmla="*/ 0 w 9"/>
                <a:gd name="T7" fmla="*/ 0 h 16"/>
                <a:gd name="T8" fmla="*/ 9 w 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3"/>
                  </a:moveTo>
                  <a:cubicBezTo>
                    <a:pt x="9" y="3"/>
                    <a:pt x="6" y="9"/>
                    <a:pt x="7" y="16"/>
                  </a:cubicBezTo>
                  <a:cubicBezTo>
                    <a:pt x="7" y="16"/>
                    <a:pt x="5" y="15"/>
                    <a:pt x="4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" y="2"/>
                    <a:pt x="9" y="3"/>
                  </a:cubicBezTo>
                  <a:close/>
                </a:path>
              </a:pathLst>
            </a:custGeom>
            <a:solidFill>
              <a:srgbClr val="2D4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š1ïḍè">
              <a:extLst>
                <a:ext uri="{FF2B5EF4-FFF2-40B4-BE49-F238E27FC236}">
                  <a16:creationId xmlns:a16="http://schemas.microsoft.com/office/drawing/2014/main" id="{6A1E3798-8A56-6623-1EED-30A109D08E25}"/>
                </a:ext>
              </a:extLst>
            </p:cNvPr>
            <p:cNvSpPr/>
            <p:nvPr/>
          </p:nvSpPr>
          <p:spPr bwMode="auto">
            <a:xfrm>
              <a:off x="5050699" y="2859675"/>
              <a:ext cx="715167" cy="1629156"/>
            </a:xfrm>
            <a:custGeom>
              <a:avLst/>
              <a:gdLst>
                <a:gd name="T0" fmla="*/ 176 w 231"/>
                <a:gd name="T1" fmla="*/ 0 h 529"/>
                <a:gd name="T2" fmla="*/ 109 w 231"/>
                <a:gd name="T3" fmla="*/ 17 h 529"/>
                <a:gd name="T4" fmla="*/ 86 w 231"/>
                <a:gd name="T5" fmla="*/ 92 h 529"/>
                <a:gd name="T6" fmla="*/ 5 w 231"/>
                <a:gd name="T7" fmla="*/ 355 h 529"/>
                <a:gd name="T8" fmla="*/ 174 w 231"/>
                <a:gd name="T9" fmla="*/ 529 h 529"/>
                <a:gd name="T10" fmla="*/ 231 w 231"/>
                <a:gd name="T11" fmla="*/ 392 h 529"/>
                <a:gd name="T12" fmla="*/ 117 w 231"/>
                <a:gd name="T13" fmla="*/ 344 h 529"/>
                <a:gd name="T14" fmla="*/ 105 w 231"/>
                <a:gd name="T15" fmla="*/ 321 h 529"/>
                <a:gd name="T16" fmla="*/ 146 w 231"/>
                <a:gd name="T17" fmla="*/ 162 h 529"/>
                <a:gd name="T18" fmla="*/ 163 w 231"/>
                <a:gd name="T19" fmla="*/ 92 h 529"/>
                <a:gd name="T20" fmla="*/ 176 w 231"/>
                <a:gd name="T21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529">
                  <a:moveTo>
                    <a:pt x="176" y="0"/>
                  </a:moveTo>
                  <a:cubicBezTo>
                    <a:pt x="109" y="17"/>
                    <a:pt x="109" y="17"/>
                    <a:pt x="109" y="17"/>
                  </a:cubicBezTo>
                  <a:cubicBezTo>
                    <a:pt x="82" y="28"/>
                    <a:pt x="86" y="92"/>
                    <a:pt x="86" y="92"/>
                  </a:cubicBezTo>
                  <a:cubicBezTo>
                    <a:pt x="86" y="92"/>
                    <a:pt x="0" y="324"/>
                    <a:pt x="5" y="355"/>
                  </a:cubicBezTo>
                  <a:cubicBezTo>
                    <a:pt x="10" y="390"/>
                    <a:pt x="59" y="491"/>
                    <a:pt x="174" y="529"/>
                  </a:cubicBezTo>
                  <a:cubicBezTo>
                    <a:pt x="174" y="529"/>
                    <a:pt x="144" y="428"/>
                    <a:pt x="231" y="392"/>
                  </a:cubicBezTo>
                  <a:cubicBezTo>
                    <a:pt x="231" y="392"/>
                    <a:pt x="156" y="391"/>
                    <a:pt x="117" y="344"/>
                  </a:cubicBezTo>
                  <a:cubicBezTo>
                    <a:pt x="117" y="344"/>
                    <a:pt x="100" y="339"/>
                    <a:pt x="105" y="321"/>
                  </a:cubicBezTo>
                  <a:cubicBezTo>
                    <a:pt x="111" y="303"/>
                    <a:pt x="128" y="230"/>
                    <a:pt x="146" y="162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3" y="92"/>
                    <a:pt x="167" y="41"/>
                    <a:pt x="176" y="0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ṩľïḓê">
              <a:extLst>
                <a:ext uri="{FF2B5EF4-FFF2-40B4-BE49-F238E27FC236}">
                  <a16:creationId xmlns:a16="http://schemas.microsoft.com/office/drawing/2014/main" id="{71E6DAD5-2C7E-14A5-E7BA-613F306BAD91}"/>
                </a:ext>
              </a:extLst>
            </p:cNvPr>
            <p:cNvSpPr/>
            <p:nvPr/>
          </p:nvSpPr>
          <p:spPr bwMode="auto">
            <a:xfrm>
              <a:off x="5489889" y="4067446"/>
              <a:ext cx="321973" cy="421385"/>
            </a:xfrm>
            <a:custGeom>
              <a:avLst/>
              <a:gdLst>
                <a:gd name="T0" fmla="*/ 89 w 104"/>
                <a:gd name="T1" fmla="*/ 0 h 137"/>
                <a:gd name="T2" fmla="*/ 32 w 104"/>
                <a:gd name="T3" fmla="*/ 137 h 137"/>
                <a:gd name="T4" fmla="*/ 89 w 104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137">
                  <a:moveTo>
                    <a:pt x="89" y="0"/>
                  </a:moveTo>
                  <a:cubicBezTo>
                    <a:pt x="89" y="0"/>
                    <a:pt x="0" y="44"/>
                    <a:pt x="32" y="137"/>
                  </a:cubicBezTo>
                  <a:cubicBezTo>
                    <a:pt x="32" y="137"/>
                    <a:pt x="104" y="98"/>
                    <a:pt x="89" y="0"/>
                  </a:cubicBezTo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šḻïďè">
              <a:extLst>
                <a:ext uri="{FF2B5EF4-FFF2-40B4-BE49-F238E27FC236}">
                  <a16:creationId xmlns:a16="http://schemas.microsoft.com/office/drawing/2014/main" id="{23D1F311-ED51-171A-CA9C-D2DF1FAA0B97}"/>
                </a:ext>
              </a:extLst>
            </p:cNvPr>
            <p:cNvSpPr/>
            <p:nvPr/>
          </p:nvSpPr>
          <p:spPr bwMode="auto">
            <a:xfrm>
              <a:off x="5249521" y="3438337"/>
              <a:ext cx="793806" cy="976306"/>
            </a:xfrm>
            <a:custGeom>
              <a:avLst/>
              <a:gdLst>
                <a:gd name="T0" fmla="*/ 141 w 535"/>
                <a:gd name="T1" fmla="*/ 361 h 658"/>
                <a:gd name="T2" fmla="*/ 0 w 535"/>
                <a:gd name="T3" fmla="*/ 0 h 658"/>
                <a:gd name="T4" fmla="*/ 371 w 535"/>
                <a:gd name="T5" fmla="*/ 44 h 658"/>
                <a:gd name="T6" fmla="*/ 535 w 535"/>
                <a:gd name="T7" fmla="*/ 658 h 658"/>
                <a:gd name="T8" fmla="*/ 237 w 535"/>
                <a:gd name="T9" fmla="*/ 598 h 658"/>
                <a:gd name="T10" fmla="*/ 141 w 535"/>
                <a:gd name="T11" fmla="*/ 361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658">
                  <a:moveTo>
                    <a:pt x="141" y="361"/>
                  </a:moveTo>
                  <a:lnTo>
                    <a:pt x="0" y="0"/>
                  </a:lnTo>
                  <a:lnTo>
                    <a:pt x="371" y="44"/>
                  </a:lnTo>
                  <a:lnTo>
                    <a:pt x="535" y="658"/>
                  </a:lnTo>
                  <a:lnTo>
                    <a:pt x="237" y="598"/>
                  </a:lnTo>
                  <a:lnTo>
                    <a:pt x="141" y="361"/>
                  </a:lnTo>
                  <a:close/>
                </a:path>
              </a:pathLst>
            </a:custGeom>
            <a:solidFill>
              <a:srgbClr val="7E53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ṣļîdè">
              <a:extLst>
                <a:ext uri="{FF2B5EF4-FFF2-40B4-BE49-F238E27FC236}">
                  <a16:creationId xmlns:a16="http://schemas.microsoft.com/office/drawing/2014/main" id="{766C2D56-4DA5-FF79-985B-45FA0BD9275B}"/>
                </a:ext>
              </a:extLst>
            </p:cNvPr>
            <p:cNvSpPr/>
            <p:nvPr/>
          </p:nvSpPr>
          <p:spPr bwMode="auto">
            <a:xfrm>
              <a:off x="5249521" y="3438337"/>
              <a:ext cx="793806" cy="976306"/>
            </a:xfrm>
            <a:custGeom>
              <a:avLst/>
              <a:gdLst>
                <a:gd name="T0" fmla="*/ 141 w 535"/>
                <a:gd name="T1" fmla="*/ 361 h 658"/>
                <a:gd name="T2" fmla="*/ 0 w 535"/>
                <a:gd name="T3" fmla="*/ 0 h 658"/>
                <a:gd name="T4" fmla="*/ 371 w 535"/>
                <a:gd name="T5" fmla="*/ 44 h 658"/>
                <a:gd name="T6" fmla="*/ 535 w 535"/>
                <a:gd name="T7" fmla="*/ 658 h 658"/>
                <a:gd name="T8" fmla="*/ 237 w 535"/>
                <a:gd name="T9" fmla="*/ 598 h 658"/>
                <a:gd name="T10" fmla="*/ 141 w 535"/>
                <a:gd name="T11" fmla="*/ 361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658">
                  <a:moveTo>
                    <a:pt x="141" y="361"/>
                  </a:moveTo>
                  <a:lnTo>
                    <a:pt x="0" y="0"/>
                  </a:lnTo>
                  <a:lnTo>
                    <a:pt x="371" y="44"/>
                  </a:lnTo>
                  <a:lnTo>
                    <a:pt x="535" y="658"/>
                  </a:lnTo>
                  <a:lnTo>
                    <a:pt x="237" y="598"/>
                  </a:lnTo>
                  <a:lnTo>
                    <a:pt x="141" y="3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ŝļîde">
              <a:extLst>
                <a:ext uri="{FF2B5EF4-FFF2-40B4-BE49-F238E27FC236}">
                  <a16:creationId xmlns:a16="http://schemas.microsoft.com/office/drawing/2014/main" id="{30F7333A-0CB3-9AB2-8820-CEC280EFA28D}"/>
                </a:ext>
              </a:extLst>
            </p:cNvPr>
            <p:cNvSpPr/>
            <p:nvPr/>
          </p:nvSpPr>
          <p:spPr bwMode="auto">
            <a:xfrm>
              <a:off x="5301453" y="3789985"/>
              <a:ext cx="473316" cy="535633"/>
            </a:xfrm>
            <a:custGeom>
              <a:avLst/>
              <a:gdLst>
                <a:gd name="T0" fmla="*/ 13 w 153"/>
                <a:gd name="T1" fmla="*/ 0 h 174"/>
                <a:gd name="T2" fmla="*/ 153 w 153"/>
                <a:gd name="T3" fmla="*/ 90 h 174"/>
                <a:gd name="T4" fmla="*/ 87 w 153"/>
                <a:gd name="T5" fmla="*/ 174 h 174"/>
                <a:gd name="T6" fmla="*/ 44 w 153"/>
                <a:gd name="T7" fmla="*/ 137 h 174"/>
                <a:gd name="T8" fmla="*/ 13 w 153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74">
                  <a:moveTo>
                    <a:pt x="13" y="0"/>
                  </a:moveTo>
                  <a:cubicBezTo>
                    <a:pt x="13" y="0"/>
                    <a:pt x="78" y="73"/>
                    <a:pt x="153" y="90"/>
                  </a:cubicBezTo>
                  <a:cubicBezTo>
                    <a:pt x="153" y="90"/>
                    <a:pt x="95" y="108"/>
                    <a:pt x="87" y="174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37"/>
                    <a:pt x="0" y="48"/>
                    <a:pt x="13" y="0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ṡ1ïḍe">
              <a:extLst>
                <a:ext uri="{FF2B5EF4-FFF2-40B4-BE49-F238E27FC236}">
                  <a16:creationId xmlns:a16="http://schemas.microsoft.com/office/drawing/2014/main" id="{0541F5BF-A482-91ED-468F-8FB6344DB9D8}"/>
                </a:ext>
              </a:extLst>
            </p:cNvPr>
            <p:cNvSpPr/>
            <p:nvPr/>
          </p:nvSpPr>
          <p:spPr bwMode="auto">
            <a:xfrm>
              <a:off x="6297048" y="4171309"/>
              <a:ext cx="544536" cy="397645"/>
            </a:xfrm>
            <a:custGeom>
              <a:avLst/>
              <a:gdLst>
                <a:gd name="T0" fmla="*/ 127 w 176"/>
                <a:gd name="T1" fmla="*/ 29 h 129"/>
                <a:gd name="T2" fmla="*/ 109 w 176"/>
                <a:gd name="T3" fmla="*/ 60 h 129"/>
                <a:gd name="T4" fmla="*/ 42 w 176"/>
                <a:gd name="T5" fmla="*/ 5 h 129"/>
                <a:gd name="T6" fmla="*/ 0 w 176"/>
                <a:gd name="T7" fmla="*/ 25 h 129"/>
                <a:gd name="T8" fmla="*/ 20 w 176"/>
                <a:gd name="T9" fmla="*/ 29 h 129"/>
                <a:gd name="T10" fmla="*/ 51 w 176"/>
                <a:gd name="T11" fmla="*/ 32 h 129"/>
                <a:gd name="T12" fmla="*/ 9 w 176"/>
                <a:gd name="T13" fmla="*/ 45 h 129"/>
                <a:gd name="T14" fmla="*/ 27 w 176"/>
                <a:gd name="T15" fmla="*/ 56 h 129"/>
                <a:gd name="T16" fmla="*/ 72 w 176"/>
                <a:gd name="T17" fmla="*/ 57 h 129"/>
                <a:gd name="T18" fmla="*/ 65 w 176"/>
                <a:gd name="T19" fmla="*/ 57 h 129"/>
                <a:gd name="T20" fmla="*/ 22 w 176"/>
                <a:gd name="T21" fmla="*/ 62 h 129"/>
                <a:gd name="T22" fmla="*/ 34 w 176"/>
                <a:gd name="T23" fmla="*/ 73 h 129"/>
                <a:gd name="T24" fmla="*/ 74 w 176"/>
                <a:gd name="T25" fmla="*/ 79 h 129"/>
                <a:gd name="T26" fmla="*/ 41 w 176"/>
                <a:gd name="T27" fmla="*/ 83 h 129"/>
                <a:gd name="T28" fmla="*/ 46 w 176"/>
                <a:gd name="T29" fmla="*/ 94 h 129"/>
                <a:gd name="T30" fmla="*/ 60 w 176"/>
                <a:gd name="T31" fmla="*/ 93 h 129"/>
                <a:gd name="T32" fmla="*/ 86 w 176"/>
                <a:gd name="T33" fmla="*/ 94 h 129"/>
                <a:gd name="T34" fmla="*/ 112 w 176"/>
                <a:gd name="T35" fmla="*/ 128 h 129"/>
                <a:gd name="T36" fmla="*/ 176 w 176"/>
                <a:gd name="T37" fmla="*/ 75 h 129"/>
                <a:gd name="T38" fmla="*/ 127 w 176"/>
                <a:gd name="T39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29">
                  <a:moveTo>
                    <a:pt x="127" y="29"/>
                  </a:moveTo>
                  <a:cubicBezTo>
                    <a:pt x="127" y="29"/>
                    <a:pt x="118" y="45"/>
                    <a:pt x="109" y="60"/>
                  </a:cubicBezTo>
                  <a:cubicBezTo>
                    <a:pt x="109" y="60"/>
                    <a:pt x="75" y="11"/>
                    <a:pt x="42" y="5"/>
                  </a:cubicBezTo>
                  <a:cubicBezTo>
                    <a:pt x="9" y="0"/>
                    <a:pt x="0" y="25"/>
                    <a:pt x="0" y="25"/>
                  </a:cubicBezTo>
                  <a:cubicBezTo>
                    <a:pt x="0" y="25"/>
                    <a:pt x="7" y="35"/>
                    <a:pt x="20" y="29"/>
                  </a:cubicBezTo>
                  <a:cubicBezTo>
                    <a:pt x="32" y="23"/>
                    <a:pt x="44" y="24"/>
                    <a:pt x="51" y="32"/>
                  </a:cubicBezTo>
                  <a:cubicBezTo>
                    <a:pt x="51" y="32"/>
                    <a:pt x="35" y="23"/>
                    <a:pt x="9" y="45"/>
                  </a:cubicBezTo>
                  <a:cubicBezTo>
                    <a:pt x="9" y="45"/>
                    <a:pt x="13" y="60"/>
                    <a:pt x="27" y="56"/>
                  </a:cubicBezTo>
                  <a:cubicBezTo>
                    <a:pt x="41" y="53"/>
                    <a:pt x="70" y="56"/>
                    <a:pt x="72" y="57"/>
                  </a:cubicBezTo>
                  <a:cubicBezTo>
                    <a:pt x="72" y="57"/>
                    <a:pt x="69" y="57"/>
                    <a:pt x="65" y="57"/>
                  </a:cubicBezTo>
                  <a:cubicBezTo>
                    <a:pt x="52" y="57"/>
                    <a:pt x="24" y="56"/>
                    <a:pt x="22" y="62"/>
                  </a:cubicBezTo>
                  <a:cubicBezTo>
                    <a:pt x="18" y="70"/>
                    <a:pt x="25" y="74"/>
                    <a:pt x="34" y="73"/>
                  </a:cubicBezTo>
                  <a:cubicBezTo>
                    <a:pt x="43" y="73"/>
                    <a:pt x="74" y="79"/>
                    <a:pt x="74" y="79"/>
                  </a:cubicBezTo>
                  <a:cubicBezTo>
                    <a:pt x="74" y="79"/>
                    <a:pt x="42" y="80"/>
                    <a:pt x="41" y="83"/>
                  </a:cubicBezTo>
                  <a:cubicBezTo>
                    <a:pt x="40" y="85"/>
                    <a:pt x="40" y="93"/>
                    <a:pt x="46" y="94"/>
                  </a:cubicBezTo>
                  <a:cubicBezTo>
                    <a:pt x="49" y="94"/>
                    <a:pt x="54" y="93"/>
                    <a:pt x="60" y="93"/>
                  </a:cubicBezTo>
                  <a:cubicBezTo>
                    <a:pt x="70" y="92"/>
                    <a:pt x="83" y="91"/>
                    <a:pt x="86" y="94"/>
                  </a:cubicBezTo>
                  <a:cubicBezTo>
                    <a:pt x="91" y="99"/>
                    <a:pt x="97" y="129"/>
                    <a:pt x="112" y="128"/>
                  </a:cubicBezTo>
                  <a:cubicBezTo>
                    <a:pt x="127" y="127"/>
                    <a:pt x="176" y="75"/>
                    <a:pt x="176" y="75"/>
                  </a:cubicBezTo>
                  <a:cubicBezTo>
                    <a:pt x="176" y="75"/>
                    <a:pt x="168" y="51"/>
                    <a:pt x="127" y="29"/>
                  </a:cubicBezTo>
                </a:path>
              </a:pathLst>
            </a:custGeom>
            <a:solidFill>
              <a:srgbClr val="FED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ṣlíḑê">
              <a:extLst>
                <a:ext uri="{FF2B5EF4-FFF2-40B4-BE49-F238E27FC236}">
                  <a16:creationId xmlns:a16="http://schemas.microsoft.com/office/drawing/2014/main" id="{06EC55E8-EA94-72DB-77AA-B6D68FF75E53}"/>
                </a:ext>
              </a:extLst>
            </p:cNvPr>
            <p:cNvSpPr/>
            <p:nvPr/>
          </p:nvSpPr>
          <p:spPr bwMode="auto">
            <a:xfrm>
              <a:off x="6384589" y="3478398"/>
              <a:ext cx="185469" cy="45996"/>
            </a:xfrm>
            <a:custGeom>
              <a:avLst/>
              <a:gdLst>
                <a:gd name="T0" fmla="*/ 10 w 125"/>
                <a:gd name="T1" fmla="*/ 0 h 31"/>
                <a:gd name="T2" fmla="*/ 125 w 125"/>
                <a:gd name="T3" fmla="*/ 4 h 31"/>
                <a:gd name="T4" fmla="*/ 125 w 125"/>
                <a:gd name="T5" fmla="*/ 31 h 31"/>
                <a:gd name="T6" fmla="*/ 0 w 125"/>
                <a:gd name="T7" fmla="*/ 27 h 31"/>
                <a:gd name="T8" fmla="*/ 10 w 12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1">
                  <a:moveTo>
                    <a:pt x="10" y="0"/>
                  </a:moveTo>
                  <a:lnTo>
                    <a:pt x="125" y="4"/>
                  </a:lnTo>
                  <a:lnTo>
                    <a:pt x="125" y="31"/>
                  </a:lnTo>
                  <a:lnTo>
                    <a:pt x="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ṩļíḓé">
              <a:extLst>
                <a:ext uri="{FF2B5EF4-FFF2-40B4-BE49-F238E27FC236}">
                  <a16:creationId xmlns:a16="http://schemas.microsoft.com/office/drawing/2014/main" id="{82766726-7416-3111-0EA0-94DA36484AF8}"/>
                </a:ext>
              </a:extLst>
            </p:cNvPr>
            <p:cNvSpPr/>
            <p:nvPr/>
          </p:nvSpPr>
          <p:spPr bwMode="auto">
            <a:xfrm>
              <a:off x="6541867" y="2933863"/>
              <a:ext cx="197339" cy="436222"/>
            </a:xfrm>
            <a:custGeom>
              <a:avLst/>
              <a:gdLst>
                <a:gd name="T0" fmla="*/ 21 w 64"/>
                <a:gd name="T1" fmla="*/ 130 h 142"/>
                <a:gd name="T2" fmla="*/ 0 w 64"/>
                <a:gd name="T3" fmla="*/ 63 h 142"/>
                <a:gd name="T4" fmla="*/ 21 w 64"/>
                <a:gd name="T5" fmla="*/ 96 h 142"/>
                <a:gd name="T6" fmla="*/ 64 w 64"/>
                <a:gd name="T7" fmla="*/ 0 h 142"/>
                <a:gd name="T8" fmla="*/ 29 w 64"/>
                <a:gd name="T9" fmla="*/ 105 h 142"/>
                <a:gd name="T10" fmla="*/ 64 w 64"/>
                <a:gd name="T11" fmla="*/ 77 h 142"/>
                <a:gd name="T12" fmla="*/ 24 w 64"/>
                <a:gd name="T13" fmla="*/ 142 h 142"/>
                <a:gd name="T14" fmla="*/ 21 w 64"/>
                <a:gd name="T15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42">
                  <a:moveTo>
                    <a:pt x="21" y="130"/>
                  </a:moveTo>
                  <a:cubicBezTo>
                    <a:pt x="21" y="130"/>
                    <a:pt x="6" y="79"/>
                    <a:pt x="0" y="63"/>
                  </a:cubicBezTo>
                  <a:cubicBezTo>
                    <a:pt x="0" y="63"/>
                    <a:pt x="18" y="81"/>
                    <a:pt x="21" y="96"/>
                  </a:cubicBezTo>
                  <a:cubicBezTo>
                    <a:pt x="21" y="96"/>
                    <a:pt x="48" y="22"/>
                    <a:pt x="64" y="0"/>
                  </a:cubicBezTo>
                  <a:cubicBezTo>
                    <a:pt x="64" y="0"/>
                    <a:pt x="36" y="64"/>
                    <a:pt x="29" y="105"/>
                  </a:cubicBezTo>
                  <a:cubicBezTo>
                    <a:pt x="29" y="105"/>
                    <a:pt x="62" y="81"/>
                    <a:pt x="64" y="77"/>
                  </a:cubicBezTo>
                  <a:cubicBezTo>
                    <a:pt x="64" y="77"/>
                    <a:pt x="25" y="129"/>
                    <a:pt x="24" y="142"/>
                  </a:cubicBezTo>
                  <a:lnTo>
                    <a:pt x="21" y="130"/>
                  </a:ln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ŝļíḓè">
              <a:extLst>
                <a:ext uri="{FF2B5EF4-FFF2-40B4-BE49-F238E27FC236}">
                  <a16:creationId xmlns:a16="http://schemas.microsoft.com/office/drawing/2014/main" id="{C0FE4B02-9224-EB0C-DCCF-8E3D2F312CCF}"/>
                </a:ext>
              </a:extLst>
            </p:cNvPr>
            <p:cNvSpPr/>
            <p:nvPr/>
          </p:nvSpPr>
          <p:spPr bwMode="auto">
            <a:xfrm>
              <a:off x="5391961" y="2933863"/>
              <a:ext cx="166180" cy="446608"/>
            </a:xfrm>
            <a:custGeom>
              <a:avLst/>
              <a:gdLst>
                <a:gd name="T0" fmla="*/ 34 w 54"/>
                <a:gd name="T1" fmla="*/ 145 h 145"/>
                <a:gd name="T2" fmla="*/ 52 w 54"/>
                <a:gd name="T3" fmla="*/ 71 h 145"/>
                <a:gd name="T4" fmla="*/ 53 w 54"/>
                <a:gd name="T5" fmla="*/ 68 h 145"/>
                <a:gd name="T6" fmla="*/ 40 w 54"/>
                <a:gd name="T7" fmla="*/ 99 h 145"/>
                <a:gd name="T8" fmla="*/ 0 w 54"/>
                <a:gd name="T9" fmla="*/ 0 h 145"/>
                <a:gd name="T10" fmla="*/ 27 w 54"/>
                <a:gd name="T11" fmla="*/ 98 h 145"/>
                <a:gd name="T12" fmla="*/ 7 w 54"/>
                <a:gd name="T13" fmla="*/ 71 h 145"/>
                <a:gd name="T14" fmla="*/ 34 w 54"/>
                <a:gd name="T15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145">
                  <a:moveTo>
                    <a:pt x="34" y="145"/>
                  </a:moveTo>
                  <a:cubicBezTo>
                    <a:pt x="34" y="145"/>
                    <a:pt x="50" y="87"/>
                    <a:pt x="52" y="71"/>
                  </a:cubicBezTo>
                  <a:cubicBezTo>
                    <a:pt x="54" y="56"/>
                    <a:pt x="53" y="68"/>
                    <a:pt x="53" y="68"/>
                  </a:cubicBezTo>
                  <a:cubicBezTo>
                    <a:pt x="53" y="68"/>
                    <a:pt x="48" y="74"/>
                    <a:pt x="40" y="99"/>
                  </a:cubicBezTo>
                  <a:cubicBezTo>
                    <a:pt x="40" y="99"/>
                    <a:pt x="17" y="24"/>
                    <a:pt x="0" y="0"/>
                  </a:cubicBezTo>
                  <a:cubicBezTo>
                    <a:pt x="0" y="0"/>
                    <a:pt x="27" y="64"/>
                    <a:pt x="27" y="98"/>
                  </a:cubicBezTo>
                  <a:cubicBezTo>
                    <a:pt x="27" y="98"/>
                    <a:pt x="17" y="80"/>
                    <a:pt x="7" y="71"/>
                  </a:cubicBezTo>
                  <a:cubicBezTo>
                    <a:pt x="7" y="71"/>
                    <a:pt x="31" y="123"/>
                    <a:pt x="34" y="145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sḷîḋé">
              <a:extLst>
                <a:ext uri="{FF2B5EF4-FFF2-40B4-BE49-F238E27FC236}">
                  <a16:creationId xmlns:a16="http://schemas.microsoft.com/office/drawing/2014/main" id="{6293665D-3C52-3828-5A1D-1525077FF73F}"/>
                </a:ext>
              </a:extLst>
            </p:cNvPr>
            <p:cNvSpPr/>
            <p:nvPr/>
          </p:nvSpPr>
          <p:spPr bwMode="auto">
            <a:xfrm>
              <a:off x="5209460" y="3749924"/>
              <a:ext cx="172115" cy="100895"/>
            </a:xfrm>
            <a:custGeom>
              <a:avLst/>
              <a:gdLst>
                <a:gd name="T0" fmla="*/ 56 w 56"/>
                <a:gd name="T1" fmla="*/ 27 h 33"/>
                <a:gd name="T2" fmla="*/ 0 w 56"/>
                <a:gd name="T3" fmla="*/ 33 h 33"/>
                <a:gd name="T4" fmla="*/ 56 w 56"/>
                <a:gd name="T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33">
                  <a:moveTo>
                    <a:pt x="56" y="27"/>
                  </a:moveTo>
                  <a:cubicBezTo>
                    <a:pt x="56" y="27"/>
                    <a:pt x="28" y="17"/>
                    <a:pt x="0" y="33"/>
                  </a:cubicBezTo>
                  <a:cubicBezTo>
                    <a:pt x="0" y="33"/>
                    <a:pt x="28" y="0"/>
                    <a:pt x="56" y="27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Slídè">
              <a:extLst>
                <a:ext uri="{FF2B5EF4-FFF2-40B4-BE49-F238E27FC236}">
                  <a16:creationId xmlns:a16="http://schemas.microsoft.com/office/drawing/2014/main" id="{EA5890E2-D127-F78B-99DC-EF539BF80A05}"/>
                </a:ext>
              </a:extLst>
            </p:cNvPr>
            <p:cNvSpPr/>
            <p:nvPr/>
          </p:nvSpPr>
          <p:spPr bwMode="auto">
            <a:xfrm>
              <a:off x="6869775" y="3653480"/>
              <a:ext cx="172115" cy="102379"/>
            </a:xfrm>
            <a:custGeom>
              <a:avLst/>
              <a:gdLst>
                <a:gd name="T0" fmla="*/ 56 w 56"/>
                <a:gd name="T1" fmla="*/ 26 h 33"/>
                <a:gd name="T2" fmla="*/ 0 w 56"/>
                <a:gd name="T3" fmla="*/ 33 h 33"/>
                <a:gd name="T4" fmla="*/ 56 w 56"/>
                <a:gd name="T5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33">
                  <a:moveTo>
                    <a:pt x="56" y="26"/>
                  </a:moveTo>
                  <a:cubicBezTo>
                    <a:pt x="56" y="26"/>
                    <a:pt x="28" y="16"/>
                    <a:pt x="0" y="33"/>
                  </a:cubicBezTo>
                  <a:cubicBezTo>
                    <a:pt x="0" y="33"/>
                    <a:pt x="28" y="0"/>
                    <a:pt x="56" y="26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ṧļïďè">
              <a:extLst>
                <a:ext uri="{FF2B5EF4-FFF2-40B4-BE49-F238E27FC236}">
                  <a16:creationId xmlns:a16="http://schemas.microsoft.com/office/drawing/2014/main" id="{C66DA403-8EC6-277E-DF13-01172C2BB1B6}"/>
                </a:ext>
              </a:extLst>
            </p:cNvPr>
            <p:cNvSpPr/>
            <p:nvPr/>
          </p:nvSpPr>
          <p:spPr bwMode="auto">
            <a:xfrm>
              <a:off x="5307388" y="3755859"/>
              <a:ext cx="74187" cy="77155"/>
            </a:xfrm>
            <a:custGeom>
              <a:avLst/>
              <a:gdLst>
                <a:gd name="T0" fmla="*/ 24 w 24"/>
                <a:gd name="T1" fmla="*/ 25 h 25"/>
                <a:gd name="T2" fmla="*/ 0 w 24"/>
                <a:gd name="T3" fmla="*/ 0 h 25"/>
                <a:gd name="T4" fmla="*/ 24 w 24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5">
                  <a:moveTo>
                    <a:pt x="24" y="25"/>
                  </a:moveTo>
                  <a:cubicBezTo>
                    <a:pt x="24" y="25"/>
                    <a:pt x="13" y="8"/>
                    <a:pt x="0" y="0"/>
                  </a:cubicBezTo>
                  <a:cubicBezTo>
                    <a:pt x="0" y="0"/>
                    <a:pt x="24" y="1"/>
                    <a:pt x="24" y="25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ṣ1ïḓé">
              <a:extLst>
                <a:ext uri="{FF2B5EF4-FFF2-40B4-BE49-F238E27FC236}">
                  <a16:creationId xmlns:a16="http://schemas.microsoft.com/office/drawing/2014/main" id="{6C577EBA-D305-9A40-1562-70851CC6974E}"/>
                </a:ext>
              </a:extLst>
            </p:cNvPr>
            <p:cNvSpPr/>
            <p:nvPr/>
          </p:nvSpPr>
          <p:spPr bwMode="auto">
            <a:xfrm>
              <a:off x="6869775" y="3666834"/>
              <a:ext cx="83090" cy="74187"/>
            </a:xfrm>
            <a:custGeom>
              <a:avLst/>
              <a:gdLst>
                <a:gd name="T0" fmla="*/ 27 w 27"/>
                <a:gd name="T1" fmla="*/ 3 h 24"/>
                <a:gd name="T2" fmla="*/ 0 w 27"/>
                <a:gd name="T3" fmla="*/ 24 h 24"/>
                <a:gd name="T4" fmla="*/ 27 w 27"/>
                <a:gd name="T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4">
                  <a:moveTo>
                    <a:pt x="27" y="3"/>
                  </a:moveTo>
                  <a:cubicBezTo>
                    <a:pt x="27" y="3"/>
                    <a:pt x="9" y="12"/>
                    <a:pt x="0" y="24"/>
                  </a:cubicBezTo>
                  <a:cubicBezTo>
                    <a:pt x="0" y="24"/>
                    <a:pt x="4" y="0"/>
                    <a:pt x="27" y="3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sḻïdè">
              <a:extLst>
                <a:ext uri="{FF2B5EF4-FFF2-40B4-BE49-F238E27FC236}">
                  <a16:creationId xmlns:a16="http://schemas.microsoft.com/office/drawing/2014/main" id="{0688CD22-542D-243E-8E7F-5027FB957212}"/>
                </a:ext>
              </a:extLst>
            </p:cNvPr>
            <p:cNvSpPr/>
            <p:nvPr/>
          </p:nvSpPr>
          <p:spPr bwMode="auto">
            <a:xfrm>
              <a:off x="6613086" y="4202467"/>
              <a:ext cx="287847" cy="305652"/>
            </a:xfrm>
            <a:custGeom>
              <a:avLst/>
              <a:gdLst>
                <a:gd name="T0" fmla="*/ 5 w 93"/>
                <a:gd name="T1" fmla="*/ 0 h 99"/>
                <a:gd name="T2" fmla="*/ 93 w 93"/>
                <a:gd name="T3" fmla="*/ 81 h 99"/>
                <a:gd name="T4" fmla="*/ 83 w 93"/>
                <a:gd name="T5" fmla="*/ 99 h 99"/>
                <a:gd name="T6" fmla="*/ 0 w 93"/>
                <a:gd name="T7" fmla="*/ 10 h 99"/>
                <a:gd name="T8" fmla="*/ 5 w 93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9">
                  <a:moveTo>
                    <a:pt x="5" y="0"/>
                  </a:moveTo>
                  <a:cubicBezTo>
                    <a:pt x="5" y="0"/>
                    <a:pt x="76" y="8"/>
                    <a:pt x="93" y="81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3" y="99"/>
                    <a:pt x="82" y="34"/>
                    <a:pt x="0" y="1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śḷîḍe">
              <a:extLst>
                <a:ext uri="{FF2B5EF4-FFF2-40B4-BE49-F238E27FC236}">
                  <a16:creationId xmlns:a16="http://schemas.microsoft.com/office/drawing/2014/main" id="{1D7D55A4-CA1D-AA9D-7385-1CC8E1687084}"/>
                </a:ext>
              </a:extLst>
            </p:cNvPr>
            <p:cNvSpPr/>
            <p:nvPr/>
          </p:nvSpPr>
          <p:spPr bwMode="auto">
            <a:xfrm>
              <a:off x="6681339" y="4264785"/>
              <a:ext cx="157277" cy="181017"/>
            </a:xfrm>
            <a:custGeom>
              <a:avLst/>
              <a:gdLst>
                <a:gd name="T0" fmla="*/ 39 w 51"/>
                <a:gd name="T1" fmla="*/ 59 h 59"/>
                <a:gd name="T2" fmla="*/ 39 w 51"/>
                <a:gd name="T3" fmla="*/ 59 h 59"/>
                <a:gd name="T4" fmla="*/ 39 w 51"/>
                <a:gd name="T5" fmla="*/ 59 h 59"/>
                <a:gd name="T6" fmla="*/ 39 w 51"/>
                <a:gd name="T7" fmla="*/ 59 h 59"/>
                <a:gd name="T8" fmla="*/ 51 w 51"/>
                <a:gd name="T9" fmla="*/ 46 h 59"/>
                <a:gd name="T10" fmla="*/ 51 w 51"/>
                <a:gd name="T11" fmla="*/ 46 h 59"/>
                <a:gd name="T12" fmla="*/ 51 w 51"/>
                <a:gd name="T13" fmla="*/ 46 h 59"/>
                <a:gd name="T14" fmla="*/ 51 w 51"/>
                <a:gd name="T15" fmla="*/ 46 h 59"/>
                <a:gd name="T16" fmla="*/ 3 w 51"/>
                <a:gd name="T17" fmla="*/ 0 h 59"/>
                <a:gd name="T18" fmla="*/ 0 w 51"/>
                <a:gd name="T19" fmla="*/ 5 h 59"/>
                <a:gd name="T20" fmla="*/ 0 w 51"/>
                <a:gd name="T21" fmla="*/ 5 h 59"/>
                <a:gd name="T22" fmla="*/ 3 w 51"/>
                <a:gd name="T23" fmla="*/ 0 h 59"/>
                <a:gd name="T24" fmla="*/ 3 w 51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9">
                  <a:moveTo>
                    <a:pt x="39" y="59"/>
                  </a:move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moveTo>
                    <a:pt x="51" y="46"/>
                  </a:move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moveTo>
                    <a:pt x="3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0C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ṡľîḍé">
              <a:extLst>
                <a:ext uri="{FF2B5EF4-FFF2-40B4-BE49-F238E27FC236}">
                  <a16:creationId xmlns:a16="http://schemas.microsoft.com/office/drawing/2014/main" id="{2DA58DBC-DB53-8138-453D-4BEEF57B33D6}"/>
                </a:ext>
              </a:extLst>
            </p:cNvPr>
            <p:cNvSpPr/>
            <p:nvPr/>
          </p:nvSpPr>
          <p:spPr bwMode="auto">
            <a:xfrm>
              <a:off x="6681339" y="4264785"/>
              <a:ext cx="157277" cy="181017"/>
            </a:xfrm>
            <a:custGeom>
              <a:avLst/>
              <a:gdLst>
                <a:gd name="T0" fmla="*/ 3 w 51"/>
                <a:gd name="T1" fmla="*/ 0 h 59"/>
                <a:gd name="T2" fmla="*/ 0 w 51"/>
                <a:gd name="T3" fmla="*/ 5 h 59"/>
                <a:gd name="T4" fmla="*/ 39 w 51"/>
                <a:gd name="T5" fmla="*/ 59 h 59"/>
                <a:gd name="T6" fmla="*/ 39 w 51"/>
                <a:gd name="T7" fmla="*/ 59 h 59"/>
                <a:gd name="T8" fmla="*/ 51 w 51"/>
                <a:gd name="T9" fmla="*/ 46 h 59"/>
                <a:gd name="T10" fmla="*/ 51 w 51"/>
                <a:gd name="T11" fmla="*/ 46 h 59"/>
                <a:gd name="T12" fmla="*/ 20 w 51"/>
                <a:gd name="T13" fmla="*/ 10 h 59"/>
                <a:gd name="T14" fmla="*/ 3 w 51"/>
                <a:gd name="T15" fmla="*/ 0 h 59"/>
                <a:gd name="T16" fmla="*/ 3 w 51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9">
                  <a:moveTo>
                    <a:pt x="3" y="0"/>
                  </a:moveTo>
                  <a:cubicBezTo>
                    <a:pt x="2" y="1"/>
                    <a:pt x="1" y="2"/>
                    <a:pt x="0" y="5"/>
                  </a:cubicBezTo>
                  <a:cubicBezTo>
                    <a:pt x="0" y="5"/>
                    <a:pt x="34" y="24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42" y="26"/>
                    <a:pt x="20" y="10"/>
                  </a:cubicBezTo>
                  <a:cubicBezTo>
                    <a:pt x="15" y="7"/>
                    <a:pt x="9" y="3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CC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ṣľiḑê">
              <a:extLst>
                <a:ext uri="{FF2B5EF4-FFF2-40B4-BE49-F238E27FC236}">
                  <a16:creationId xmlns:a16="http://schemas.microsoft.com/office/drawing/2014/main" id="{C7CACB54-5787-4BD5-1E0A-34618148B06F}"/>
                </a:ext>
              </a:extLst>
            </p:cNvPr>
            <p:cNvSpPr/>
            <p:nvPr/>
          </p:nvSpPr>
          <p:spPr bwMode="auto">
            <a:xfrm>
              <a:off x="6690241" y="4264785"/>
              <a:ext cx="51931" cy="29675"/>
            </a:xfrm>
            <a:custGeom>
              <a:avLst/>
              <a:gdLst>
                <a:gd name="T0" fmla="*/ 0 w 17"/>
                <a:gd name="T1" fmla="*/ 0 h 10"/>
                <a:gd name="T2" fmla="*/ 17 w 17"/>
                <a:gd name="T3" fmla="*/ 10 h 10"/>
                <a:gd name="T4" fmla="*/ 0 w 1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0">
                  <a:moveTo>
                    <a:pt x="0" y="0"/>
                  </a:moveTo>
                  <a:cubicBezTo>
                    <a:pt x="6" y="3"/>
                    <a:pt x="12" y="7"/>
                    <a:pt x="17" y="10"/>
                  </a:cubicBezTo>
                  <a:cubicBezTo>
                    <a:pt x="12" y="6"/>
                    <a:pt x="6" y="3"/>
                    <a:pt x="0" y="0"/>
                  </a:cubicBezTo>
                </a:path>
              </a:pathLst>
            </a:custGeom>
            <a:solidFill>
              <a:srgbClr val="FC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šḷiḍe">
              <a:extLst>
                <a:ext uri="{FF2B5EF4-FFF2-40B4-BE49-F238E27FC236}">
                  <a16:creationId xmlns:a16="http://schemas.microsoft.com/office/drawing/2014/main" id="{9CAEC142-DA8B-4150-111B-213E314A686D}"/>
                </a:ext>
              </a:extLst>
            </p:cNvPr>
            <p:cNvSpPr/>
            <p:nvPr/>
          </p:nvSpPr>
          <p:spPr bwMode="auto">
            <a:xfrm>
              <a:off x="5437957" y="5055623"/>
              <a:ext cx="456995" cy="259656"/>
            </a:xfrm>
            <a:custGeom>
              <a:avLst/>
              <a:gdLst>
                <a:gd name="T0" fmla="*/ 1 w 148"/>
                <a:gd name="T1" fmla="*/ 0 h 84"/>
                <a:gd name="T2" fmla="*/ 0 w 148"/>
                <a:gd name="T3" fmla="*/ 11 h 84"/>
                <a:gd name="T4" fmla="*/ 148 w 148"/>
                <a:gd name="T5" fmla="*/ 84 h 84"/>
                <a:gd name="T6" fmla="*/ 148 w 148"/>
                <a:gd name="T7" fmla="*/ 65 h 84"/>
                <a:gd name="T8" fmla="*/ 146 w 148"/>
                <a:gd name="T9" fmla="*/ 64 h 84"/>
                <a:gd name="T10" fmla="*/ 74 w 148"/>
                <a:gd name="T11" fmla="*/ 37 h 84"/>
                <a:gd name="T12" fmla="*/ 2 w 148"/>
                <a:gd name="T13" fmla="*/ 0 h 84"/>
                <a:gd name="T14" fmla="*/ 1 w 148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84">
                  <a:moveTo>
                    <a:pt x="1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6" y="77"/>
                    <a:pt x="148" y="84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65"/>
                    <a:pt x="146" y="64"/>
                  </a:cubicBezTo>
                  <a:cubicBezTo>
                    <a:pt x="122" y="57"/>
                    <a:pt x="97" y="47"/>
                    <a:pt x="74" y="37"/>
                  </a:cubicBezTo>
                  <a:cubicBezTo>
                    <a:pt x="53" y="27"/>
                    <a:pt x="28" y="15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95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íŝľiḓe">
              <a:extLst>
                <a:ext uri="{FF2B5EF4-FFF2-40B4-BE49-F238E27FC236}">
                  <a16:creationId xmlns:a16="http://schemas.microsoft.com/office/drawing/2014/main" id="{E02C6838-FE9C-0C7B-9B4A-B47604B329C7}"/>
                </a:ext>
              </a:extLst>
            </p:cNvPr>
            <p:cNvSpPr/>
            <p:nvPr/>
          </p:nvSpPr>
          <p:spPr bwMode="auto">
            <a:xfrm>
              <a:off x="5440925" y="5055623"/>
              <a:ext cx="448092" cy="197339"/>
            </a:xfrm>
            <a:custGeom>
              <a:avLst/>
              <a:gdLst>
                <a:gd name="T0" fmla="*/ 73 w 145"/>
                <a:gd name="T1" fmla="*/ 37 h 64"/>
                <a:gd name="T2" fmla="*/ 145 w 145"/>
                <a:gd name="T3" fmla="*/ 64 h 64"/>
                <a:gd name="T4" fmla="*/ 73 w 145"/>
                <a:gd name="T5" fmla="*/ 37 h 64"/>
                <a:gd name="T6" fmla="*/ 0 w 145"/>
                <a:gd name="T7" fmla="*/ 0 h 64"/>
                <a:gd name="T8" fmla="*/ 0 w 145"/>
                <a:gd name="T9" fmla="*/ 0 h 64"/>
                <a:gd name="T10" fmla="*/ 1 w 145"/>
                <a:gd name="T11" fmla="*/ 0 h 64"/>
                <a:gd name="T12" fmla="*/ 0 w 145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64">
                  <a:moveTo>
                    <a:pt x="73" y="37"/>
                  </a:moveTo>
                  <a:cubicBezTo>
                    <a:pt x="96" y="47"/>
                    <a:pt x="121" y="57"/>
                    <a:pt x="145" y="64"/>
                  </a:cubicBezTo>
                  <a:cubicBezTo>
                    <a:pt x="139" y="62"/>
                    <a:pt x="111" y="54"/>
                    <a:pt x="73" y="37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CA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š1ïďé">
              <a:extLst>
                <a:ext uri="{FF2B5EF4-FFF2-40B4-BE49-F238E27FC236}">
                  <a16:creationId xmlns:a16="http://schemas.microsoft.com/office/drawing/2014/main" id="{BB60CD86-7B16-DAE8-5C2D-D3B024E89E22}"/>
                </a:ext>
              </a:extLst>
            </p:cNvPr>
            <p:cNvSpPr/>
            <p:nvPr/>
          </p:nvSpPr>
          <p:spPr bwMode="auto">
            <a:xfrm>
              <a:off x="6009201" y="2092577"/>
              <a:ext cx="96444" cy="132054"/>
            </a:xfrm>
            <a:custGeom>
              <a:avLst/>
              <a:gdLst>
                <a:gd name="T0" fmla="*/ 0 w 31"/>
                <a:gd name="T1" fmla="*/ 43 h 43"/>
                <a:gd name="T2" fmla="*/ 31 w 31"/>
                <a:gd name="T3" fmla="*/ 43 h 43"/>
                <a:gd name="T4" fmla="*/ 0 w 31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43">
                  <a:moveTo>
                    <a:pt x="0" y="43"/>
                  </a:moveTo>
                  <a:cubicBezTo>
                    <a:pt x="0" y="43"/>
                    <a:pt x="13" y="0"/>
                    <a:pt x="31" y="43"/>
                  </a:cubicBezTo>
                  <a:cubicBezTo>
                    <a:pt x="31" y="43"/>
                    <a:pt x="13" y="21"/>
                    <a:pt x="0" y="43"/>
                  </a:cubicBezTo>
                  <a:close/>
                </a:path>
              </a:pathLst>
            </a:custGeom>
            <a:solidFill>
              <a:srgbClr val="F8A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$líḍé">
              <a:extLst>
                <a:ext uri="{FF2B5EF4-FFF2-40B4-BE49-F238E27FC236}">
                  <a16:creationId xmlns:a16="http://schemas.microsoft.com/office/drawing/2014/main" id="{662AC063-1CD8-2C7C-B0D4-462B4262E26B}"/>
                </a:ext>
              </a:extLst>
            </p:cNvPr>
            <p:cNvSpPr/>
            <p:nvPr/>
          </p:nvSpPr>
          <p:spPr bwMode="auto">
            <a:xfrm>
              <a:off x="6179832" y="1870015"/>
              <a:ext cx="182501" cy="111281"/>
            </a:xfrm>
            <a:custGeom>
              <a:avLst/>
              <a:gdLst>
                <a:gd name="T0" fmla="*/ 58 w 59"/>
                <a:gd name="T1" fmla="*/ 36 h 36"/>
                <a:gd name="T2" fmla="*/ 57 w 59"/>
                <a:gd name="T3" fmla="*/ 33 h 36"/>
                <a:gd name="T4" fmla="*/ 54 w 59"/>
                <a:gd name="T5" fmla="*/ 26 h 36"/>
                <a:gd name="T6" fmla="*/ 51 w 59"/>
                <a:gd name="T7" fmla="*/ 22 h 36"/>
                <a:gd name="T8" fmla="*/ 46 w 59"/>
                <a:gd name="T9" fmla="*/ 18 h 36"/>
                <a:gd name="T10" fmla="*/ 41 w 59"/>
                <a:gd name="T11" fmla="*/ 14 h 36"/>
                <a:gd name="T12" fmla="*/ 36 w 59"/>
                <a:gd name="T13" fmla="*/ 11 h 36"/>
                <a:gd name="T14" fmla="*/ 30 w 59"/>
                <a:gd name="T15" fmla="*/ 10 h 36"/>
                <a:gd name="T16" fmla="*/ 23 w 59"/>
                <a:gd name="T17" fmla="*/ 9 h 36"/>
                <a:gd name="T18" fmla="*/ 18 w 59"/>
                <a:gd name="T19" fmla="*/ 8 h 36"/>
                <a:gd name="T20" fmla="*/ 12 w 59"/>
                <a:gd name="T21" fmla="*/ 7 h 36"/>
                <a:gd name="T22" fmla="*/ 7 w 59"/>
                <a:gd name="T23" fmla="*/ 6 h 36"/>
                <a:gd name="T24" fmla="*/ 4 w 59"/>
                <a:gd name="T25" fmla="*/ 6 h 36"/>
                <a:gd name="T26" fmla="*/ 0 w 59"/>
                <a:gd name="T27" fmla="*/ 5 h 36"/>
                <a:gd name="T28" fmla="*/ 0 w 59"/>
                <a:gd name="T29" fmla="*/ 4 h 36"/>
                <a:gd name="T30" fmla="*/ 3 w 59"/>
                <a:gd name="T31" fmla="*/ 3 h 36"/>
                <a:gd name="T32" fmla="*/ 12 w 59"/>
                <a:gd name="T33" fmla="*/ 1 h 36"/>
                <a:gd name="T34" fmla="*/ 18 w 59"/>
                <a:gd name="T35" fmla="*/ 0 h 36"/>
                <a:gd name="T36" fmla="*/ 25 w 59"/>
                <a:gd name="T37" fmla="*/ 1 h 36"/>
                <a:gd name="T38" fmla="*/ 32 w 59"/>
                <a:gd name="T39" fmla="*/ 2 h 36"/>
                <a:gd name="T40" fmla="*/ 39 w 59"/>
                <a:gd name="T41" fmla="*/ 6 h 36"/>
                <a:gd name="T42" fmla="*/ 45 w 59"/>
                <a:gd name="T43" fmla="*/ 10 h 36"/>
                <a:gd name="T44" fmla="*/ 50 w 59"/>
                <a:gd name="T45" fmla="*/ 14 h 36"/>
                <a:gd name="T46" fmla="*/ 54 w 59"/>
                <a:gd name="T47" fmla="*/ 20 h 36"/>
                <a:gd name="T48" fmla="*/ 56 w 59"/>
                <a:gd name="T49" fmla="*/ 25 h 36"/>
                <a:gd name="T50" fmla="*/ 59 w 59"/>
                <a:gd name="T51" fmla="*/ 32 h 36"/>
                <a:gd name="T52" fmla="*/ 59 w 59"/>
                <a:gd name="T53" fmla="*/ 36 h 36"/>
                <a:gd name="T54" fmla="*/ 58 w 59"/>
                <a:gd name="T5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" h="36">
                  <a:moveTo>
                    <a:pt x="58" y="36"/>
                  </a:moveTo>
                  <a:cubicBezTo>
                    <a:pt x="58" y="36"/>
                    <a:pt x="58" y="35"/>
                    <a:pt x="57" y="33"/>
                  </a:cubicBezTo>
                  <a:cubicBezTo>
                    <a:pt x="57" y="31"/>
                    <a:pt x="56" y="28"/>
                    <a:pt x="54" y="26"/>
                  </a:cubicBezTo>
                  <a:cubicBezTo>
                    <a:pt x="53" y="24"/>
                    <a:pt x="52" y="23"/>
                    <a:pt x="51" y="22"/>
                  </a:cubicBezTo>
                  <a:cubicBezTo>
                    <a:pt x="49" y="20"/>
                    <a:pt x="48" y="19"/>
                    <a:pt x="46" y="18"/>
                  </a:cubicBezTo>
                  <a:cubicBezTo>
                    <a:pt x="45" y="16"/>
                    <a:pt x="43" y="15"/>
                    <a:pt x="41" y="14"/>
                  </a:cubicBezTo>
                  <a:cubicBezTo>
                    <a:pt x="40" y="13"/>
                    <a:pt x="38" y="12"/>
                    <a:pt x="36" y="11"/>
                  </a:cubicBezTo>
                  <a:cubicBezTo>
                    <a:pt x="34" y="11"/>
                    <a:pt x="32" y="10"/>
                    <a:pt x="30" y="10"/>
                  </a:cubicBezTo>
                  <a:cubicBezTo>
                    <a:pt x="27" y="9"/>
                    <a:pt x="25" y="9"/>
                    <a:pt x="23" y="9"/>
                  </a:cubicBezTo>
                  <a:cubicBezTo>
                    <a:pt x="21" y="8"/>
                    <a:pt x="19" y="8"/>
                    <a:pt x="18" y="8"/>
                  </a:cubicBezTo>
                  <a:cubicBezTo>
                    <a:pt x="16" y="7"/>
                    <a:pt x="14" y="7"/>
                    <a:pt x="12" y="7"/>
                  </a:cubicBezTo>
                  <a:cubicBezTo>
                    <a:pt x="10" y="7"/>
                    <a:pt x="9" y="6"/>
                    <a:pt x="7" y="6"/>
                  </a:cubicBezTo>
                  <a:cubicBezTo>
                    <a:pt x="6" y="6"/>
                    <a:pt x="5" y="6"/>
                    <a:pt x="4" y="6"/>
                  </a:cubicBezTo>
                  <a:cubicBezTo>
                    <a:pt x="2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3" y="3"/>
                  </a:cubicBezTo>
                  <a:cubicBezTo>
                    <a:pt x="5" y="2"/>
                    <a:pt x="8" y="1"/>
                    <a:pt x="12" y="1"/>
                  </a:cubicBezTo>
                  <a:cubicBezTo>
                    <a:pt x="14" y="0"/>
                    <a:pt x="16" y="0"/>
                    <a:pt x="18" y="0"/>
                  </a:cubicBezTo>
                  <a:cubicBezTo>
                    <a:pt x="20" y="0"/>
                    <a:pt x="22" y="0"/>
                    <a:pt x="25" y="1"/>
                  </a:cubicBezTo>
                  <a:cubicBezTo>
                    <a:pt x="27" y="1"/>
                    <a:pt x="29" y="2"/>
                    <a:pt x="32" y="2"/>
                  </a:cubicBezTo>
                  <a:cubicBezTo>
                    <a:pt x="34" y="3"/>
                    <a:pt x="36" y="5"/>
                    <a:pt x="39" y="6"/>
                  </a:cubicBezTo>
                  <a:cubicBezTo>
                    <a:pt x="41" y="7"/>
                    <a:pt x="43" y="8"/>
                    <a:pt x="45" y="10"/>
                  </a:cubicBezTo>
                  <a:cubicBezTo>
                    <a:pt x="47" y="11"/>
                    <a:pt x="49" y="13"/>
                    <a:pt x="50" y="14"/>
                  </a:cubicBezTo>
                  <a:cubicBezTo>
                    <a:pt x="52" y="16"/>
                    <a:pt x="53" y="18"/>
                    <a:pt x="54" y="20"/>
                  </a:cubicBezTo>
                  <a:cubicBezTo>
                    <a:pt x="55" y="21"/>
                    <a:pt x="56" y="23"/>
                    <a:pt x="56" y="25"/>
                  </a:cubicBezTo>
                  <a:cubicBezTo>
                    <a:pt x="58" y="28"/>
                    <a:pt x="58" y="31"/>
                    <a:pt x="59" y="32"/>
                  </a:cubicBezTo>
                  <a:cubicBezTo>
                    <a:pt x="59" y="34"/>
                    <a:pt x="59" y="36"/>
                    <a:pt x="59" y="36"/>
                  </a:cubicBezTo>
                  <a:lnTo>
                    <a:pt x="58" y="36"/>
                  </a:ln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ṩ1îḍe">
              <a:extLst>
                <a:ext uri="{FF2B5EF4-FFF2-40B4-BE49-F238E27FC236}">
                  <a16:creationId xmlns:a16="http://schemas.microsoft.com/office/drawing/2014/main" id="{E1EF64C3-EEBB-E2EC-7EE9-04CF52CC4A5C}"/>
                </a:ext>
              </a:extLst>
            </p:cNvPr>
            <p:cNvSpPr/>
            <p:nvPr/>
          </p:nvSpPr>
          <p:spPr bwMode="auto">
            <a:xfrm>
              <a:off x="5731740" y="1913044"/>
              <a:ext cx="200306" cy="105346"/>
            </a:xfrm>
            <a:custGeom>
              <a:avLst/>
              <a:gdLst>
                <a:gd name="T0" fmla="*/ 0 w 65"/>
                <a:gd name="T1" fmla="*/ 34 h 34"/>
                <a:gd name="T2" fmla="*/ 1 w 65"/>
                <a:gd name="T3" fmla="*/ 30 h 34"/>
                <a:gd name="T4" fmla="*/ 4 w 65"/>
                <a:gd name="T5" fmla="*/ 22 h 34"/>
                <a:gd name="T6" fmla="*/ 8 w 65"/>
                <a:gd name="T7" fmla="*/ 17 h 34"/>
                <a:gd name="T8" fmla="*/ 12 w 65"/>
                <a:gd name="T9" fmla="*/ 12 h 34"/>
                <a:gd name="T10" fmla="*/ 18 w 65"/>
                <a:gd name="T11" fmla="*/ 7 h 34"/>
                <a:gd name="T12" fmla="*/ 25 w 65"/>
                <a:gd name="T13" fmla="*/ 4 h 34"/>
                <a:gd name="T14" fmla="*/ 33 w 65"/>
                <a:gd name="T15" fmla="*/ 1 h 34"/>
                <a:gd name="T16" fmla="*/ 40 w 65"/>
                <a:gd name="T17" fmla="*/ 0 h 34"/>
                <a:gd name="T18" fmla="*/ 47 w 65"/>
                <a:gd name="T19" fmla="*/ 0 h 34"/>
                <a:gd name="T20" fmla="*/ 53 w 65"/>
                <a:gd name="T21" fmla="*/ 2 h 34"/>
                <a:gd name="T22" fmla="*/ 62 w 65"/>
                <a:gd name="T23" fmla="*/ 5 h 34"/>
                <a:gd name="T24" fmla="*/ 65 w 65"/>
                <a:gd name="T25" fmla="*/ 7 h 34"/>
                <a:gd name="T26" fmla="*/ 65 w 65"/>
                <a:gd name="T27" fmla="*/ 8 h 34"/>
                <a:gd name="T28" fmla="*/ 61 w 65"/>
                <a:gd name="T29" fmla="*/ 8 h 34"/>
                <a:gd name="T30" fmla="*/ 57 w 65"/>
                <a:gd name="T31" fmla="*/ 9 h 34"/>
                <a:gd name="T32" fmla="*/ 52 w 65"/>
                <a:gd name="T33" fmla="*/ 9 h 34"/>
                <a:gd name="T34" fmla="*/ 47 w 65"/>
                <a:gd name="T35" fmla="*/ 9 h 34"/>
                <a:gd name="T36" fmla="*/ 41 w 65"/>
                <a:gd name="T37" fmla="*/ 9 h 34"/>
                <a:gd name="T38" fmla="*/ 34 w 65"/>
                <a:gd name="T39" fmla="*/ 9 h 34"/>
                <a:gd name="T40" fmla="*/ 28 w 65"/>
                <a:gd name="T41" fmla="*/ 10 h 34"/>
                <a:gd name="T42" fmla="*/ 21 w 65"/>
                <a:gd name="T43" fmla="*/ 12 h 34"/>
                <a:gd name="T44" fmla="*/ 16 w 65"/>
                <a:gd name="T45" fmla="*/ 16 h 34"/>
                <a:gd name="T46" fmla="*/ 11 w 65"/>
                <a:gd name="T47" fmla="*/ 19 h 34"/>
                <a:gd name="T48" fmla="*/ 7 w 65"/>
                <a:gd name="T49" fmla="*/ 24 h 34"/>
                <a:gd name="T50" fmla="*/ 3 w 65"/>
                <a:gd name="T51" fmla="*/ 31 h 34"/>
                <a:gd name="T52" fmla="*/ 1 w 65"/>
                <a:gd name="T53" fmla="*/ 34 h 34"/>
                <a:gd name="T54" fmla="*/ 0 w 65"/>
                <a:gd name="T5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cubicBezTo>
                    <a:pt x="0" y="34"/>
                    <a:pt x="1" y="32"/>
                    <a:pt x="1" y="30"/>
                  </a:cubicBezTo>
                  <a:cubicBezTo>
                    <a:pt x="2" y="28"/>
                    <a:pt x="3" y="25"/>
                    <a:pt x="4" y="22"/>
                  </a:cubicBezTo>
                  <a:cubicBezTo>
                    <a:pt x="5" y="20"/>
                    <a:pt x="6" y="19"/>
                    <a:pt x="8" y="17"/>
                  </a:cubicBezTo>
                  <a:cubicBezTo>
                    <a:pt x="9" y="15"/>
                    <a:pt x="11" y="13"/>
                    <a:pt x="12" y="12"/>
                  </a:cubicBezTo>
                  <a:cubicBezTo>
                    <a:pt x="14" y="10"/>
                    <a:pt x="16" y="9"/>
                    <a:pt x="18" y="7"/>
                  </a:cubicBezTo>
                  <a:cubicBezTo>
                    <a:pt x="21" y="6"/>
                    <a:pt x="23" y="5"/>
                    <a:pt x="25" y="4"/>
                  </a:cubicBezTo>
                  <a:cubicBezTo>
                    <a:pt x="28" y="3"/>
                    <a:pt x="30" y="2"/>
                    <a:pt x="33" y="1"/>
                  </a:cubicBezTo>
                  <a:cubicBezTo>
                    <a:pt x="35" y="1"/>
                    <a:pt x="38" y="0"/>
                    <a:pt x="40" y="0"/>
                  </a:cubicBezTo>
                  <a:cubicBezTo>
                    <a:pt x="43" y="0"/>
                    <a:pt x="45" y="0"/>
                    <a:pt x="47" y="0"/>
                  </a:cubicBezTo>
                  <a:cubicBezTo>
                    <a:pt x="50" y="1"/>
                    <a:pt x="52" y="1"/>
                    <a:pt x="53" y="2"/>
                  </a:cubicBezTo>
                  <a:cubicBezTo>
                    <a:pt x="57" y="3"/>
                    <a:pt x="60" y="4"/>
                    <a:pt x="62" y="5"/>
                  </a:cubicBezTo>
                  <a:cubicBezTo>
                    <a:pt x="64" y="6"/>
                    <a:pt x="65" y="7"/>
                    <a:pt x="65" y="7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3" y="8"/>
                    <a:pt x="61" y="8"/>
                  </a:cubicBezTo>
                  <a:cubicBezTo>
                    <a:pt x="60" y="8"/>
                    <a:pt x="59" y="9"/>
                    <a:pt x="57" y="9"/>
                  </a:cubicBezTo>
                  <a:cubicBezTo>
                    <a:pt x="56" y="9"/>
                    <a:pt x="54" y="9"/>
                    <a:pt x="52" y="9"/>
                  </a:cubicBezTo>
                  <a:cubicBezTo>
                    <a:pt x="51" y="9"/>
                    <a:pt x="49" y="9"/>
                    <a:pt x="47" y="9"/>
                  </a:cubicBezTo>
                  <a:cubicBezTo>
                    <a:pt x="45" y="9"/>
                    <a:pt x="43" y="9"/>
                    <a:pt x="41" y="9"/>
                  </a:cubicBezTo>
                  <a:cubicBezTo>
                    <a:pt x="39" y="9"/>
                    <a:pt x="36" y="9"/>
                    <a:pt x="34" y="9"/>
                  </a:cubicBezTo>
                  <a:cubicBezTo>
                    <a:pt x="32" y="9"/>
                    <a:pt x="30" y="10"/>
                    <a:pt x="28" y="10"/>
                  </a:cubicBezTo>
                  <a:cubicBezTo>
                    <a:pt x="25" y="11"/>
                    <a:pt x="23" y="11"/>
                    <a:pt x="21" y="12"/>
                  </a:cubicBezTo>
                  <a:cubicBezTo>
                    <a:pt x="19" y="13"/>
                    <a:pt x="17" y="14"/>
                    <a:pt x="16" y="16"/>
                  </a:cubicBezTo>
                  <a:cubicBezTo>
                    <a:pt x="14" y="17"/>
                    <a:pt x="12" y="18"/>
                    <a:pt x="11" y="19"/>
                  </a:cubicBezTo>
                  <a:cubicBezTo>
                    <a:pt x="10" y="21"/>
                    <a:pt x="8" y="22"/>
                    <a:pt x="7" y="24"/>
                  </a:cubicBezTo>
                  <a:cubicBezTo>
                    <a:pt x="5" y="26"/>
                    <a:pt x="4" y="29"/>
                    <a:pt x="3" y="31"/>
                  </a:cubicBezTo>
                  <a:cubicBezTo>
                    <a:pt x="2" y="33"/>
                    <a:pt x="1" y="34"/>
                    <a:pt x="1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ṣļiďe">
              <a:extLst>
                <a:ext uri="{FF2B5EF4-FFF2-40B4-BE49-F238E27FC236}">
                  <a16:creationId xmlns:a16="http://schemas.microsoft.com/office/drawing/2014/main" id="{984E9FA9-316F-0094-A2FC-6EFBC3DCBA2D}"/>
                </a:ext>
              </a:extLst>
            </p:cNvPr>
            <p:cNvSpPr/>
            <p:nvPr/>
          </p:nvSpPr>
          <p:spPr bwMode="auto">
            <a:xfrm>
              <a:off x="5762898" y="2132638"/>
              <a:ext cx="23740" cy="237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śḻîḋê">
              <a:extLst>
                <a:ext uri="{FF2B5EF4-FFF2-40B4-BE49-F238E27FC236}">
                  <a16:creationId xmlns:a16="http://schemas.microsoft.com/office/drawing/2014/main" id="{F619AECA-6094-331D-041E-D2C1FDD26227}"/>
                </a:ext>
              </a:extLst>
            </p:cNvPr>
            <p:cNvSpPr/>
            <p:nvPr/>
          </p:nvSpPr>
          <p:spPr bwMode="auto">
            <a:xfrm>
              <a:off x="6310402" y="2119285"/>
              <a:ext cx="23740" cy="252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$ļíďé">
              <a:extLst>
                <a:ext uri="{FF2B5EF4-FFF2-40B4-BE49-F238E27FC236}">
                  <a16:creationId xmlns:a16="http://schemas.microsoft.com/office/drawing/2014/main" id="{3055FEAF-0C08-F4FA-0EFF-D60F6AD05778}"/>
                </a:ext>
              </a:extLst>
            </p:cNvPr>
            <p:cNvSpPr/>
            <p:nvPr/>
          </p:nvSpPr>
          <p:spPr bwMode="auto">
            <a:xfrm>
              <a:off x="5669422" y="1580684"/>
              <a:ext cx="77155" cy="222562"/>
            </a:xfrm>
            <a:custGeom>
              <a:avLst/>
              <a:gdLst>
                <a:gd name="T0" fmla="*/ 20 w 25"/>
                <a:gd name="T1" fmla="*/ 0 h 72"/>
                <a:gd name="T2" fmla="*/ 0 w 25"/>
                <a:gd name="T3" fmla="*/ 44 h 72"/>
                <a:gd name="T4" fmla="*/ 20 w 25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72">
                  <a:moveTo>
                    <a:pt x="20" y="0"/>
                  </a:moveTo>
                  <a:cubicBezTo>
                    <a:pt x="20" y="0"/>
                    <a:pt x="1" y="16"/>
                    <a:pt x="0" y="44"/>
                  </a:cubicBezTo>
                  <a:cubicBezTo>
                    <a:pt x="0" y="72"/>
                    <a:pt x="25" y="2"/>
                    <a:pt x="20" y="0"/>
                  </a:cubicBezTo>
                  <a:close/>
                </a:path>
              </a:pathLst>
            </a:custGeom>
            <a:solidFill>
              <a:srgbClr val="C28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ṥḷîḑè">
              <a:extLst>
                <a:ext uri="{FF2B5EF4-FFF2-40B4-BE49-F238E27FC236}">
                  <a16:creationId xmlns:a16="http://schemas.microsoft.com/office/drawing/2014/main" id="{E74EC750-804B-D8F3-A2DE-66AD7FA723EB}"/>
                </a:ext>
              </a:extLst>
            </p:cNvPr>
            <p:cNvSpPr/>
            <p:nvPr/>
          </p:nvSpPr>
          <p:spPr bwMode="auto">
            <a:xfrm>
              <a:off x="5734707" y="1599973"/>
              <a:ext cx="43029" cy="146891"/>
            </a:xfrm>
            <a:custGeom>
              <a:avLst/>
              <a:gdLst>
                <a:gd name="T0" fmla="*/ 11 w 14"/>
                <a:gd name="T1" fmla="*/ 0 h 48"/>
                <a:gd name="T2" fmla="*/ 2 w 14"/>
                <a:gd name="T3" fmla="*/ 30 h 48"/>
                <a:gd name="T4" fmla="*/ 11 w 14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8">
                  <a:moveTo>
                    <a:pt x="11" y="0"/>
                  </a:moveTo>
                  <a:cubicBezTo>
                    <a:pt x="11" y="0"/>
                    <a:pt x="0" y="13"/>
                    <a:pt x="2" y="30"/>
                  </a:cubicBezTo>
                  <a:cubicBezTo>
                    <a:pt x="5" y="48"/>
                    <a:pt x="14" y="1"/>
                    <a:pt x="11" y="0"/>
                  </a:cubicBezTo>
                  <a:close/>
                </a:path>
              </a:pathLst>
            </a:custGeom>
            <a:solidFill>
              <a:srgbClr val="C28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ŝľíḋê">
              <a:extLst>
                <a:ext uri="{FF2B5EF4-FFF2-40B4-BE49-F238E27FC236}">
                  <a16:creationId xmlns:a16="http://schemas.microsoft.com/office/drawing/2014/main" id="{D271A8A0-EF10-5929-526C-EFBB683BCDF2}"/>
                </a:ext>
              </a:extLst>
            </p:cNvPr>
            <p:cNvSpPr/>
            <p:nvPr/>
          </p:nvSpPr>
          <p:spPr bwMode="auto">
            <a:xfrm>
              <a:off x="5797025" y="1614810"/>
              <a:ext cx="29675" cy="105346"/>
            </a:xfrm>
            <a:custGeom>
              <a:avLst/>
              <a:gdLst>
                <a:gd name="T0" fmla="*/ 7 w 10"/>
                <a:gd name="T1" fmla="*/ 0 h 34"/>
                <a:gd name="T2" fmla="*/ 1 w 10"/>
                <a:gd name="T3" fmla="*/ 21 h 34"/>
                <a:gd name="T4" fmla="*/ 7 w 10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4">
                  <a:moveTo>
                    <a:pt x="7" y="0"/>
                  </a:moveTo>
                  <a:cubicBezTo>
                    <a:pt x="7" y="0"/>
                    <a:pt x="0" y="9"/>
                    <a:pt x="1" y="21"/>
                  </a:cubicBezTo>
                  <a:cubicBezTo>
                    <a:pt x="3" y="34"/>
                    <a:pt x="10" y="1"/>
                    <a:pt x="7" y="0"/>
                  </a:cubicBezTo>
                  <a:close/>
                </a:path>
              </a:pathLst>
            </a:custGeom>
            <a:solidFill>
              <a:srgbClr val="C28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šlíďe">
              <a:extLst>
                <a:ext uri="{FF2B5EF4-FFF2-40B4-BE49-F238E27FC236}">
                  <a16:creationId xmlns:a16="http://schemas.microsoft.com/office/drawing/2014/main" id="{44B08F37-80B3-8580-B807-DBECE3A8D85B}"/>
                </a:ext>
              </a:extLst>
            </p:cNvPr>
            <p:cNvSpPr/>
            <p:nvPr/>
          </p:nvSpPr>
          <p:spPr bwMode="auto">
            <a:xfrm>
              <a:off x="5783671" y="3503622"/>
              <a:ext cx="259656" cy="911021"/>
            </a:xfrm>
            <a:custGeom>
              <a:avLst/>
              <a:gdLst>
                <a:gd name="T0" fmla="*/ 11 w 175"/>
                <a:gd name="T1" fmla="*/ 0 h 614"/>
                <a:gd name="T2" fmla="*/ 0 w 175"/>
                <a:gd name="T3" fmla="*/ 14 h 614"/>
                <a:gd name="T4" fmla="*/ 169 w 175"/>
                <a:gd name="T5" fmla="*/ 612 h 614"/>
                <a:gd name="T6" fmla="*/ 175 w 175"/>
                <a:gd name="T7" fmla="*/ 614 h 614"/>
                <a:gd name="T8" fmla="*/ 11 w 175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14">
                  <a:moveTo>
                    <a:pt x="11" y="0"/>
                  </a:moveTo>
                  <a:lnTo>
                    <a:pt x="0" y="14"/>
                  </a:lnTo>
                  <a:lnTo>
                    <a:pt x="169" y="612"/>
                  </a:lnTo>
                  <a:lnTo>
                    <a:pt x="175" y="6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64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ṣḻïḋé">
              <a:extLst>
                <a:ext uri="{FF2B5EF4-FFF2-40B4-BE49-F238E27FC236}">
                  <a16:creationId xmlns:a16="http://schemas.microsoft.com/office/drawing/2014/main" id="{BD80CEC9-6DCE-B1DB-9B9B-81EF2D8A930F}"/>
                </a:ext>
              </a:extLst>
            </p:cNvPr>
            <p:cNvSpPr/>
            <p:nvPr/>
          </p:nvSpPr>
          <p:spPr bwMode="auto">
            <a:xfrm>
              <a:off x="5574462" y="3925006"/>
              <a:ext cx="434738" cy="474799"/>
            </a:xfrm>
            <a:custGeom>
              <a:avLst/>
              <a:gdLst>
                <a:gd name="T0" fmla="*/ 52 w 141"/>
                <a:gd name="T1" fmla="*/ 51 h 154"/>
                <a:gd name="T2" fmla="*/ 65 w 141"/>
                <a:gd name="T3" fmla="*/ 16 h 154"/>
                <a:gd name="T4" fmla="*/ 94 w 141"/>
                <a:gd name="T5" fmla="*/ 3 h 154"/>
                <a:gd name="T6" fmla="*/ 98 w 141"/>
                <a:gd name="T7" fmla="*/ 19 h 154"/>
                <a:gd name="T8" fmla="*/ 86 w 141"/>
                <a:gd name="T9" fmla="*/ 36 h 154"/>
                <a:gd name="T10" fmla="*/ 100 w 141"/>
                <a:gd name="T11" fmla="*/ 30 h 154"/>
                <a:gd name="T12" fmla="*/ 128 w 141"/>
                <a:gd name="T13" fmla="*/ 27 h 154"/>
                <a:gd name="T14" fmla="*/ 127 w 141"/>
                <a:gd name="T15" fmla="*/ 51 h 154"/>
                <a:gd name="T16" fmla="*/ 131 w 141"/>
                <a:gd name="T17" fmla="*/ 70 h 154"/>
                <a:gd name="T18" fmla="*/ 137 w 141"/>
                <a:gd name="T19" fmla="*/ 101 h 154"/>
                <a:gd name="T20" fmla="*/ 0 w 141"/>
                <a:gd name="T21" fmla="*/ 125 h 154"/>
                <a:gd name="T22" fmla="*/ 52 w 141"/>
                <a:gd name="T23" fmla="*/ 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154">
                  <a:moveTo>
                    <a:pt x="52" y="51"/>
                  </a:moveTo>
                  <a:cubicBezTo>
                    <a:pt x="52" y="51"/>
                    <a:pt x="54" y="21"/>
                    <a:pt x="65" y="16"/>
                  </a:cubicBezTo>
                  <a:cubicBezTo>
                    <a:pt x="76" y="11"/>
                    <a:pt x="90" y="6"/>
                    <a:pt x="94" y="3"/>
                  </a:cubicBezTo>
                  <a:cubicBezTo>
                    <a:pt x="98" y="0"/>
                    <a:pt x="107" y="10"/>
                    <a:pt x="98" y="19"/>
                  </a:cubicBezTo>
                  <a:cubicBezTo>
                    <a:pt x="89" y="28"/>
                    <a:pt x="85" y="35"/>
                    <a:pt x="86" y="36"/>
                  </a:cubicBezTo>
                  <a:cubicBezTo>
                    <a:pt x="87" y="37"/>
                    <a:pt x="93" y="34"/>
                    <a:pt x="100" y="30"/>
                  </a:cubicBezTo>
                  <a:cubicBezTo>
                    <a:pt x="111" y="26"/>
                    <a:pt x="124" y="21"/>
                    <a:pt x="128" y="27"/>
                  </a:cubicBezTo>
                  <a:cubicBezTo>
                    <a:pt x="135" y="36"/>
                    <a:pt x="129" y="49"/>
                    <a:pt x="127" y="51"/>
                  </a:cubicBezTo>
                  <a:cubicBezTo>
                    <a:pt x="124" y="54"/>
                    <a:pt x="130" y="57"/>
                    <a:pt x="131" y="70"/>
                  </a:cubicBezTo>
                  <a:cubicBezTo>
                    <a:pt x="132" y="84"/>
                    <a:pt x="141" y="85"/>
                    <a:pt x="137" y="101"/>
                  </a:cubicBezTo>
                  <a:cubicBezTo>
                    <a:pt x="133" y="117"/>
                    <a:pt x="34" y="154"/>
                    <a:pt x="0" y="125"/>
                  </a:cubicBezTo>
                  <a:cubicBezTo>
                    <a:pt x="0" y="125"/>
                    <a:pt x="0" y="79"/>
                    <a:pt x="52" y="51"/>
                  </a:cubicBezTo>
                </a:path>
              </a:pathLst>
            </a:custGeom>
            <a:solidFill>
              <a:srgbClr val="FED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S1íḓe">
              <a:extLst>
                <a:ext uri="{FF2B5EF4-FFF2-40B4-BE49-F238E27FC236}">
                  <a16:creationId xmlns:a16="http://schemas.microsoft.com/office/drawing/2014/main" id="{B4C577FF-5952-9292-EE6E-A657366495F9}"/>
                </a:ext>
              </a:extLst>
            </p:cNvPr>
            <p:cNvSpPr/>
            <p:nvPr/>
          </p:nvSpPr>
          <p:spPr bwMode="auto">
            <a:xfrm>
              <a:off x="5577430" y="4100089"/>
              <a:ext cx="126119" cy="179534"/>
            </a:xfrm>
            <a:custGeom>
              <a:avLst/>
              <a:gdLst>
                <a:gd name="T0" fmla="*/ 41 w 41"/>
                <a:gd name="T1" fmla="*/ 0 h 58"/>
                <a:gd name="T2" fmla="*/ 0 w 41"/>
                <a:gd name="T3" fmla="*/ 58 h 58"/>
                <a:gd name="T4" fmla="*/ 41 w 41"/>
                <a:gd name="T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58">
                  <a:moveTo>
                    <a:pt x="41" y="0"/>
                  </a:moveTo>
                  <a:cubicBezTo>
                    <a:pt x="12" y="18"/>
                    <a:pt x="3" y="44"/>
                    <a:pt x="0" y="58"/>
                  </a:cubicBezTo>
                  <a:cubicBezTo>
                    <a:pt x="3" y="44"/>
                    <a:pt x="12" y="19"/>
                    <a:pt x="41" y="0"/>
                  </a:cubicBezTo>
                </a:path>
              </a:pathLst>
            </a:custGeom>
            <a:solidFill>
              <a:srgbClr val="F7CC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ŝļídê">
              <a:extLst>
                <a:ext uri="{FF2B5EF4-FFF2-40B4-BE49-F238E27FC236}">
                  <a16:creationId xmlns:a16="http://schemas.microsoft.com/office/drawing/2014/main" id="{35B93AF8-DB3F-1424-AEF9-E5BADE5D0769}"/>
                </a:ext>
              </a:extLst>
            </p:cNvPr>
            <p:cNvSpPr/>
            <p:nvPr/>
          </p:nvSpPr>
          <p:spPr bwMode="auto">
            <a:xfrm>
              <a:off x="5574462" y="431078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CC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ṥ1íḍè">
              <a:extLst>
                <a:ext uri="{FF2B5EF4-FFF2-40B4-BE49-F238E27FC236}">
                  <a16:creationId xmlns:a16="http://schemas.microsoft.com/office/drawing/2014/main" id="{46C5FC1A-CE76-4433-9236-AAEA1560AFDE}"/>
                </a:ext>
              </a:extLst>
            </p:cNvPr>
            <p:cNvSpPr/>
            <p:nvPr/>
          </p:nvSpPr>
          <p:spPr bwMode="auto">
            <a:xfrm>
              <a:off x="5574462" y="4310781"/>
              <a:ext cx="29675" cy="17805"/>
            </a:xfrm>
            <a:custGeom>
              <a:avLst/>
              <a:gdLst>
                <a:gd name="T0" fmla="*/ 0 w 10"/>
                <a:gd name="T1" fmla="*/ 0 h 6"/>
                <a:gd name="T2" fmla="*/ 0 w 10"/>
                <a:gd name="T3" fmla="*/ 0 h 6"/>
                <a:gd name="T4" fmla="*/ 10 w 10"/>
                <a:gd name="T5" fmla="*/ 6 h 6"/>
                <a:gd name="T6" fmla="*/ 0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6" y="5"/>
                    <a:pt x="10" y="6"/>
                  </a:cubicBezTo>
                  <a:cubicBezTo>
                    <a:pt x="6" y="5"/>
                    <a:pt x="3" y="3"/>
                    <a:pt x="0" y="0"/>
                  </a:cubicBezTo>
                </a:path>
              </a:pathLst>
            </a:custGeom>
            <a:solidFill>
              <a:srgbClr val="F0C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ṡ1iḑè">
              <a:extLst>
                <a:ext uri="{FF2B5EF4-FFF2-40B4-BE49-F238E27FC236}">
                  <a16:creationId xmlns:a16="http://schemas.microsoft.com/office/drawing/2014/main" id="{6352C830-D64B-6270-9997-E4CBBBBCB053}"/>
                </a:ext>
              </a:extLst>
            </p:cNvPr>
            <p:cNvSpPr/>
            <p:nvPr/>
          </p:nvSpPr>
          <p:spPr bwMode="auto">
            <a:xfrm>
              <a:off x="5574462" y="4100089"/>
              <a:ext cx="129086" cy="237400"/>
            </a:xfrm>
            <a:custGeom>
              <a:avLst/>
              <a:gdLst>
                <a:gd name="T0" fmla="*/ 42 w 42"/>
                <a:gd name="T1" fmla="*/ 0 h 77"/>
                <a:gd name="T2" fmla="*/ 42 w 42"/>
                <a:gd name="T3" fmla="*/ 0 h 77"/>
                <a:gd name="T4" fmla="*/ 1 w 42"/>
                <a:gd name="T5" fmla="*/ 58 h 77"/>
                <a:gd name="T6" fmla="*/ 0 w 42"/>
                <a:gd name="T7" fmla="*/ 68 h 77"/>
                <a:gd name="T8" fmla="*/ 0 w 42"/>
                <a:gd name="T9" fmla="*/ 68 h 77"/>
                <a:gd name="T10" fmla="*/ 0 w 42"/>
                <a:gd name="T11" fmla="*/ 68 h 77"/>
                <a:gd name="T12" fmla="*/ 10 w 42"/>
                <a:gd name="T13" fmla="*/ 74 h 77"/>
                <a:gd name="T14" fmla="*/ 21 w 42"/>
                <a:gd name="T15" fmla="*/ 77 h 77"/>
                <a:gd name="T16" fmla="*/ 42 w 42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77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3" y="19"/>
                    <a:pt x="4" y="44"/>
                    <a:pt x="1" y="58"/>
                  </a:cubicBezTo>
                  <a:cubicBezTo>
                    <a:pt x="0" y="64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" y="71"/>
                    <a:pt x="6" y="73"/>
                    <a:pt x="10" y="74"/>
                  </a:cubicBezTo>
                  <a:cubicBezTo>
                    <a:pt x="16" y="76"/>
                    <a:pt x="21" y="77"/>
                    <a:pt x="21" y="77"/>
                  </a:cubicBezTo>
                  <a:cubicBezTo>
                    <a:pt x="14" y="43"/>
                    <a:pt x="42" y="0"/>
                    <a:pt x="42" y="0"/>
                  </a:cubicBezTo>
                </a:path>
              </a:pathLst>
            </a:custGeom>
            <a:solidFill>
              <a:srgbClr val="FCC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$lîďè">
              <a:extLst>
                <a:ext uri="{FF2B5EF4-FFF2-40B4-BE49-F238E27FC236}">
                  <a16:creationId xmlns:a16="http://schemas.microsoft.com/office/drawing/2014/main" id="{75FF8ADC-5916-6A80-25DB-9C951816C408}"/>
                </a:ext>
              </a:extLst>
            </p:cNvPr>
            <p:cNvSpPr/>
            <p:nvPr/>
          </p:nvSpPr>
          <p:spPr bwMode="auto">
            <a:xfrm>
              <a:off x="5472084" y="4048157"/>
              <a:ext cx="265591" cy="440673"/>
            </a:xfrm>
            <a:custGeom>
              <a:avLst/>
              <a:gdLst>
                <a:gd name="T0" fmla="*/ 78 w 86"/>
                <a:gd name="T1" fmla="*/ 0 h 143"/>
                <a:gd name="T2" fmla="*/ 23 w 86"/>
                <a:gd name="T3" fmla="*/ 138 h 143"/>
                <a:gd name="T4" fmla="*/ 38 w 86"/>
                <a:gd name="T5" fmla="*/ 143 h 143"/>
                <a:gd name="T6" fmla="*/ 85 w 86"/>
                <a:gd name="T7" fmla="*/ 11 h 143"/>
                <a:gd name="T8" fmla="*/ 86 w 86"/>
                <a:gd name="T9" fmla="*/ 3 h 143"/>
                <a:gd name="T10" fmla="*/ 78 w 86"/>
                <a:gd name="T1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43">
                  <a:moveTo>
                    <a:pt x="78" y="0"/>
                  </a:moveTo>
                  <a:cubicBezTo>
                    <a:pt x="78" y="0"/>
                    <a:pt x="0" y="31"/>
                    <a:pt x="23" y="138"/>
                  </a:cubicBezTo>
                  <a:cubicBezTo>
                    <a:pt x="38" y="143"/>
                    <a:pt x="38" y="143"/>
                    <a:pt x="38" y="143"/>
                  </a:cubicBezTo>
                  <a:cubicBezTo>
                    <a:pt x="38" y="143"/>
                    <a:pt x="8" y="54"/>
                    <a:pt x="85" y="11"/>
                  </a:cubicBezTo>
                  <a:cubicBezTo>
                    <a:pt x="86" y="3"/>
                    <a:pt x="86" y="3"/>
                    <a:pt x="86" y="3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ŝľiďè">
              <a:extLst>
                <a:ext uri="{FF2B5EF4-FFF2-40B4-BE49-F238E27FC236}">
                  <a16:creationId xmlns:a16="http://schemas.microsoft.com/office/drawing/2014/main" id="{5F559632-2F85-3ED6-EE06-34222BFE49C0}"/>
                </a:ext>
              </a:extLst>
            </p:cNvPr>
            <p:cNvSpPr/>
            <p:nvPr/>
          </p:nvSpPr>
          <p:spPr bwMode="auto">
            <a:xfrm>
              <a:off x="5249521" y="3438337"/>
              <a:ext cx="550471" cy="86057"/>
            </a:xfrm>
            <a:custGeom>
              <a:avLst/>
              <a:gdLst>
                <a:gd name="T0" fmla="*/ 360 w 371"/>
                <a:gd name="T1" fmla="*/ 58 h 58"/>
                <a:gd name="T2" fmla="*/ 6 w 371"/>
                <a:gd name="T3" fmla="*/ 17 h 58"/>
                <a:gd name="T4" fmla="*/ 0 w 371"/>
                <a:gd name="T5" fmla="*/ 0 h 58"/>
                <a:gd name="T6" fmla="*/ 371 w 371"/>
                <a:gd name="T7" fmla="*/ 44 h 58"/>
                <a:gd name="T8" fmla="*/ 360 w 371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1" h="58">
                  <a:moveTo>
                    <a:pt x="360" y="58"/>
                  </a:moveTo>
                  <a:lnTo>
                    <a:pt x="6" y="17"/>
                  </a:lnTo>
                  <a:lnTo>
                    <a:pt x="0" y="0"/>
                  </a:lnTo>
                  <a:lnTo>
                    <a:pt x="371" y="44"/>
                  </a:lnTo>
                  <a:lnTo>
                    <a:pt x="360" y="58"/>
                  </a:lnTo>
                  <a:close/>
                </a:path>
              </a:pathLst>
            </a:custGeom>
            <a:solidFill>
              <a:srgbClr val="9361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$1iḍé">
              <a:extLst>
                <a:ext uri="{FF2B5EF4-FFF2-40B4-BE49-F238E27FC236}">
                  <a16:creationId xmlns:a16="http://schemas.microsoft.com/office/drawing/2014/main" id="{0E34FD39-B53E-7111-EF23-623704EBAA83}"/>
                </a:ext>
              </a:extLst>
            </p:cNvPr>
            <p:cNvSpPr/>
            <p:nvPr/>
          </p:nvSpPr>
          <p:spPr bwMode="auto">
            <a:xfrm>
              <a:off x="6179832" y="1975361"/>
              <a:ext cx="157277" cy="120184"/>
            </a:xfrm>
            <a:custGeom>
              <a:avLst/>
              <a:gdLst>
                <a:gd name="T0" fmla="*/ 5 w 51"/>
                <a:gd name="T1" fmla="*/ 26 h 39"/>
                <a:gd name="T2" fmla="*/ 51 w 51"/>
                <a:gd name="T3" fmla="*/ 38 h 39"/>
                <a:gd name="T4" fmla="*/ 27 w 51"/>
                <a:gd name="T5" fmla="*/ 29 h 39"/>
                <a:gd name="T6" fmla="*/ 2 w 51"/>
                <a:gd name="T7" fmla="*/ 34 h 39"/>
                <a:gd name="T8" fmla="*/ 5 w 51"/>
                <a:gd name="T9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9">
                  <a:moveTo>
                    <a:pt x="5" y="26"/>
                  </a:moveTo>
                  <a:cubicBezTo>
                    <a:pt x="5" y="26"/>
                    <a:pt x="41" y="0"/>
                    <a:pt x="51" y="38"/>
                  </a:cubicBezTo>
                  <a:cubicBezTo>
                    <a:pt x="51" y="38"/>
                    <a:pt x="36" y="25"/>
                    <a:pt x="27" y="29"/>
                  </a:cubicBezTo>
                  <a:cubicBezTo>
                    <a:pt x="17" y="32"/>
                    <a:pt x="5" y="39"/>
                    <a:pt x="2" y="34"/>
                  </a:cubicBezTo>
                  <a:cubicBezTo>
                    <a:pt x="0" y="31"/>
                    <a:pt x="5" y="26"/>
                    <a:pt x="5" y="26"/>
                  </a:cubicBez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ṥḷíḋè">
              <a:extLst>
                <a:ext uri="{FF2B5EF4-FFF2-40B4-BE49-F238E27FC236}">
                  <a16:creationId xmlns:a16="http://schemas.microsoft.com/office/drawing/2014/main" id="{75F80416-D588-5994-E450-FFAE7E3C4431}"/>
                </a:ext>
              </a:extLst>
            </p:cNvPr>
            <p:cNvSpPr/>
            <p:nvPr/>
          </p:nvSpPr>
          <p:spPr bwMode="auto">
            <a:xfrm>
              <a:off x="5768833" y="1984264"/>
              <a:ext cx="160245" cy="111281"/>
            </a:xfrm>
            <a:custGeom>
              <a:avLst/>
              <a:gdLst>
                <a:gd name="T0" fmla="*/ 47 w 52"/>
                <a:gd name="T1" fmla="*/ 22 h 36"/>
                <a:gd name="T2" fmla="*/ 0 w 52"/>
                <a:gd name="T3" fmla="*/ 35 h 36"/>
                <a:gd name="T4" fmla="*/ 25 w 52"/>
                <a:gd name="T5" fmla="*/ 26 h 36"/>
                <a:gd name="T6" fmla="*/ 50 w 52"/>
                <a:gd name="T7" fmla="*/ 31 h 36"/>
                <a:gd name="T8" fmla="*/ 47 w 52"/>
                <a:gd name="T9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22"/>
                  </a:moveTo>
                  <a:cubicBezTo>
                    <a:pt x="47" y="22"/>
                    <a:pt x="12" y="0"/>
                    <a:pt x="0" y="35"/>
                  </a:cubicBezTo>
                  <a:cubicBezTo>
                    <a:pt x="0" y="35"/>
                    <a:pt x="16" y="23"/>
                    <a:pt x="25" y="26"/>
                  </a:cubicBezTo>
                  <a:cubicBezTo>
                    <a:pt x="40" y="31"/>
                    <a:pt x="47" y="36"/>
                    <a:pt x="50" y="31"/>
                  </a:cubicBezTo>
                  <a:cubicBezTo>
                    <a:pt x="52" y="27"/>
                    <a:pt x="47" y="22"/>
                    <a:pt x="47" y="22"/>
                  </a:cubicBez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Slîďê">
              <a:extLst>
                <a:ext uri="{FF2B5EF4-FFF2-40B4-BE49-F238E27FC236}">
                  <a16:creationId xmlns:a16="http://schemas.microsoft.com/office/drawing/2014/main" id="{FDCBCD93-8512-882B-CE49-D2361927C8C5}"/>
                </a:ext>
              </a:extLst>
            </p:cNvPr>
            <p:cNvSpPr/>
            <p:nvPr/>
          </p:nvSpPr>
          <p:spPr bwMode="auto">
            <a:xfrm>
              <a:off x="5951334" y="2329977"/>
              <a:ext cx="191404" cy="54899"/>
            </a:xfrm>
            <a:custGeom>
              <a:avLst/>
              <a:gdLst>
                <a:gd name="T0" fmla="*/ 0 w 62"/>
                <a:gd name="T1" fmla="*/ 0 h 18"/>
                <a:gd name="T2" fmla="*/ 2 w 62"/>
                <a:gd name="T3" fmla="*/ 2 h 18"/>
                <a:gd name="T4" fmla="*/ 8 w 62"/>
                <a:gd name="T5" fmla="*/ 6 h 18"/>
                <a:gd name="T6" fmla="*/ 12 w 62"/>
                <a:gd name="T7" fmla="*/ 9 h 18"/>
                <a:gd name="T8" fmla="*/ 17 w 62"/>
                <a:gd name="T9" fmla="*/ 11 h 18"/>
                <a:gd name="T10" fmla="*/ 23 w 62"/>
                <a:gd name="T11" fmla="*/ 12 h 18"/>
                <a:gd name="T12" fmla="*/ 29 w 62"/>
                <a:gd name="T13" fmla="*/ 13 h 18"/>
                <a:gd name="T14" fmla="*/ 35 w 62"/>
                <a:gd name="T15" fmla="*/ 14 h 18"/>
                <a:gd name="T16" fmla="*/ 41 w 62"/>
                <a:gd name="T17" fmla="*/ 13 h 18"/>
                <a:gd name="T18" fmla="*/ 46 w 62"/>
                <a:gd name="T19" fmla="*/ 12 h 18"/>
                <a:gd name="T20" fmla="*/ 51 w 62"/>
                <a:gd name="T21" fmla="*/ 11 h 18"/>
                <a:gd name="T22" fmla="*/ 59 w 62"/>
                <a:gd name="T23" fmla="*/ 9 h 18"/>
                <a:gd name="T24" fmla="*/ 62 w 62"/>
                <a:gd name="T25" fmla="*/ 9 h 18"/>
                <a:gd name="T26" fmla="*/ 59 w 62"/>
                <a:gd name="T27" fmla="*/ 10 h 18"/>
                <a:gd name="T28" fmla="*/ 56 w 62"/>
                <a:gd name="T29" fmla="*/ 12 h 18"/>
                <a:gd name="T30" fmla="*/ 52 w 62"/>
                <a:gd name="T31" fmla="*/ 13 h 18"/>
                <a:gd name="T32" fmla="*/ 47 w 62"/>
                <a:gd name="T33" fmla="*/ 15 h 18"/>
                <a:gd name="T34" fmla="*/ 41 w 62"/>
                <a:gd name="T35" fmla="*/ 17 h 18"/>
                <a:gd name="T36" fmla="*/ 35 w 62"/>
                <a:gd name="T37" fmla="*/ 17 h 18"/>
                <a:gd name="T38" fmla="*/ 29 w 62"/>
                <a:gd name="T39" fmla="*/ 17 h 18"/>
                <a:gd name="T40" fmla="*/ 22 w 62"/>
                <a:gd name="T41" fmla="*/ 16 h 18"/>
                <a:gd name="T42" fmla="*/ 16 w 62"/>
                <a:gd name="T43" fmla="*/ 14 h 18"/>
                <a:gd name="T44" fmla="*/ 11 w 62"/>
                <a:gd name="T45" fmla="*/ 11 h 18"/>
                <a:gd name="T46" fmla="*/ 7 w 62"/>
                <a:gd name="T47" fmla="*/ 8 h 18"/>
                <a:gd name="T48" fmla="*/ 4 w 62"/>
                <a:gd name="T49" fmla="*/ 5 h 18"/>
                <a:gd name="T50" fmla="*/ 2 w 62"/>
                <a:gd name="T51" fmla="*/ 2 h 18"/>
                <a:gd name="T52" fmla="*/ 0 w 62"/>
                <a:gd name="T5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" h="18">
                  <a:moveTo>
                    <a:pt x="0" y="0"/>
                  </a:moveTo>
                  <a:cubicBezTo>
                    <a:pt x="0" y="0"/>
                    <a:pt x="1" y="0"/>
                    <a:pt x="2" y="2"/>
                  </a:cubicBezTo>
                  <a:cubicBezTo>
                    <a:pt x="3" y="3"/>
                    <a:pt x="5" y="4"/>
                    <a:pt x="8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4" y="9"/>
                    <a:pt x="16" y="10"/>
                    <a:pt x="17" y="11"/>
                  </a:cubicBezTo>
                  <a:cubicBezTo>
                    <a:pt x="19" y="11"/>
                    <a:pt x="21" y="12"/>
                    <a:pt x="23" y="12"/>
                  </a:cubicBezTo>
                  <a:cubicBezTo>
                    <a:pt x="25" y="13"/>
                    <a:pt x="27" y="13"/>
                    <a:pt x="29" y="13"/>
                  </a:cubicBezTo>
                  <a:cubicBezTo>
                    <a:pt x="31" y="13"/>
                    <a:pt x="33" y="14"/>
                    <a:pt x="35" y="14"/>
                  </a:cubicBezTo>
                  <a:cubicBezTo>
                    <a:pt x="37" y="13"/>
                    <a:pt x="39" y="13"/>
                    <a:pt x="41" y="13"/>
                  </a:cubicBezTo>
                  <a:cubicBezTo>
                    <a:pt x="43" y="13"/>
                    <a:pt x="45" y="13"/>
                    <a:pt x="46" y="12"/>
                  </a:cubicBezTo>
                  <a:cubicBezTo>
                    <a:pt x="48" y="12"/>
                    <a:pt x="50" y="12"/>
                    <a:pt x="51" y="11"/>
                  </a:cubicBezTo>
                  <a:cubicBezTo>
                    <a:pt x="54" y="11"/>
                    <a:pt x="57" y="10"/>
                    <a:pt x="59" y="9"/>
                  </a:cubicBezTo>
                  <a:cubicBezTo>
                    <a:pt x="60" y="9"/>
                    <a:pt x="62" y="9"/>
                    <a:pt x="62" y="9"/>
                  </a:cubicBezTo>
                  <a:cubicBezTo>
                    <a:pt x="62" y="9"/>
                    <a:pt x="61" y="9"/>
                    <a:pt x="59" y="10"/>
                  </a:cubicBezTo>
                  <a:cubicBezTo>
                    <a:pt x="58" y="10"/>
                    <a:pt x="57" y="11"/>
                    <a:pt x="56" y="12"/>
                  </a:cubicBezTo>
                  <a:cubicBezTo>
                    <a:pt x="55" y="12"/>
                    <a:pt x="54" y="13"/>
                    <a:pt x="52" y="13"/>
                  </a:cubicBezTo>
                  <a:cubicBezTo>
                    <a:pt x="51" y="14"/>
                    <a:pt x="49" y="15"/>
                    <a:pt x="47" y="15"/>
                  </a:cubicBezTo>
                  <a:cubicBezTo>
                    <a:pt x="45" y="16"/>
                    <a:pt x="43" y="16"/>
                    <a:pt x="41" y="17"/>
                  </a:cubicBezTo>
                  <a:cubicBezTo>
                    <a:pt x="39" y="17"/>
                    <a:pt x="37" y="17"/>
                    <a:pt x="35" y="17"/>
                  </a:cubicBezTo>
                  <a:cubicBezTo>
                    <a:pt x="33" y="18"/>
                    <a:pt x="31" y="17"/>
                    <a:pt x="29" y="17"/>
                  </a:cubicBezTo>
                  <a:cubicBezTo>
                    <a:pt x="26" y="17"/>
                    <a:pt x="24" y="17"/>
                    <a:pt x="22" y="16"/>
                  </a:cubicBezTo>
                  <a:cubicBezTo>
                    <a:pt x="20" y="15"/>
                    <a:pt x="18" y="15"/>
                    <a:pt x="16" y="14"/>
                  </a:cubicBezTo>
                  <a:cubicBezTo>
                    <a:pt x="14" y="13"/>
                    <a:pt x="13" y="12"/>
                    <a:pt x="11" y="11"/>
                  </a:cubicBezTo>
                  <a:cubicBezTo>
                    <a:pt x="9" y="10"/>
                    <a:pt x="8" y="9"/>
                    <a:pt x="7" y="8"/>
                  </a:cubicBezTo>
                  <a:cubicBezTo>
                    <a:pt x="5" y="7"/>
                    <a:pt x="4" y="6"/>
                    <a:pt x="4" y="5"/>
                  </a:cubicBezTo>
                  <a:cubicBezTo>
                    <a:pt x="3" y="4"/>
                    <a:pt x="2" y="3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904338-8AAB-3DA2-9A63-C596617082C1}"/>
              </a:ext>
            </a:extLst>
          </p:cNvPr>
          <p:cNvSpPr txBox="1"/>
          <p:nvPr/>
        </p:nvSpPr>
        <p:spPr>
          <a:xfrm>
            <a:off x="-76367" y="-30901"/>
            <a:ext cx="20751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3A6480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  <a:t>ICU Mortality Prediction</a:t>
            </a:r>
            <a:endParaRPr lang="en-US" sz="2000" b="0" dirty="0">
              <a:solidFill>
                <a:srgbClr val="3A6480"/>
              </a:solidFill>
              <a:effectLst/>
              <a:latin typeface="Arial Rounded MT Bold" panose="020F0704030504030204" pitchFamily="34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80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1962B7-FE4D-414B-6EB2-ACC238FF1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5" t="1258" b="1"/>
          <a:stretch/>
        </p:blipFill>
        <p:spPr>
          <a:xfrm>
            <a:off x="0" y="114777"/>
            <a:ext cx="2305882" cy="23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4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B21CE0-95B6-63E8-B88E-1741D88C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6115" y="-233445"/>
            <a:ext cx="3468552" cy="120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2532D7-275E-40FF-F6A5-116C8B900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8956" y="641685"/>
            <a:ext cx="2646948" cy="191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8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2FEC1F-3138-2AE7-656A-EAAA8D914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0"/>
          <a:stretch/>
        </p:blipFill>
        <p:spPr>
          <a:xfrm>
            <a:off x="450090" y="260687"/>
            <a:ext cx="1257245" cy="1940764"/>
          </a:xfrm>
          <a:prstGeom prst="rect">
            <a:avLst/>
          </a:prstGeom>
          <a:ln w="7600" cap="flat">
            <a:noFill/>
            <a:miter/>
          </a:ln>
        </p:spPr>
      </p:pic>
      <p:sp>
        <p:nvSpPr>
          <p:cNvPr id="7" name="Rectangle">
            <a:extLst>
              <a:ext uri="{FF2B5EF4-FFF2-40B4-BE49-F238E27FC236}">
                <a16:creationId xmlns:a16="http://schemas.microsoft.com/office/drawing/2014/main" id="{63812698-8306-BB89-1D80-BD295CEA3BCF}"/>
              </a:ext>
            </a:extLst>
          </p:cNvPr>
          <p:cNvSpPr/>
          <p:nvPr/>
        </p:nvSpPr>
        <p:spPr>
          <a:xfrm>
            <a:off x="278116" y="2191905"/>
            <a:ext cx="1951282" cy="212833"/>
          </a:xfrm>
          <a:custGeom>
            <a:avLst/>
            <a:gdLst/>
            <a:ahLst/>
            <a:cxnLst/>
            <a:rect l="l" t="t" r="r" b="b"/>
            <a:pathLst>
              <a:path w="1599564" h="296400" stroke="0">
                <a:moveTo>
                  <a:pt x="0" y="0"/>
                </a:moveTo>
                <a:lnTo>
                  <a:pt x="1599564" y="0"/>
                </a:lnTo>
                <a:lnTo>
                  <a:pt x="1599564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  <a:path w="1599564" h="296400" fill="none">
                <a:moveTo>
                  <a:pt x="0" y="0"/>
                </a:moveTo>
                <a:lnTo>
                  <a:pt x="1599564" y="0"/>
                </a:lnTo>
                <a:lnTo>
                  <a:pt x="1599564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t"/>
          <a:lstStyle/>
          <a:p>
            <a:pPr algn="ctr"/>
            <a:r>
              <a:rPr lang="en-US" altLang="zh-CN" sz="800" b="1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Dynamic Treatment Regimes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CA66F194-F3CB-BD42-E39C-2E26EA3217EB}"/>
              </a:ext>
            </a:extLst>
          </p:cNvPr>
          <p:cNvSpPr/>
          <p:nvPr/>
        </p:nvSpPr>
        <p:spPr>
          <a:xfrm>
            <a:off x="-32580" y="1189007"/>
            <a:ext cx="737935" cy="162715"/>
          </a:xfrm>
          <a:custGeom>
            <a:avLst/>
            <a:gdLst/>
            <a:ahLst/>
            <a:cxnLst/>
            <a:rect l="l" t="t" r="r" b="b"/>
            <a:pathLst>
              <a:path w="1321800" h="296400" stroke="0">
                <a:moveTo>
                  <a:pt x="0" y="0"/>
                </a:moveTo>
                <a:lnTo>
                  <a:pt x="1321800" y="0"/>
                </a:lnTo>
                <a:lnTo>
                  <a:pt x="1321800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  <a:path w="1321800" h="296400" fill="none">
                <a:moveTo>
                  <a:pt x="0" y="0"/>
                </a:moveTo>
                <a:lnTo>
                  <a:pt x="1321800" y="0"/>
                </a:lnTo>
                <a:lnTo>
                  <a:pt x="1321800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t"/>
          <a:lstStyle/>
          <a:p>
            <a:pPr algn="ctr"/>
            <a:r>
              <a:rPr lang="en-US" altLang="zh-CN" sz="900" b="1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Medicine</a:t>
            </a: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F15913E0-62F2-6F88-12C5-00B563E8EC57}"/>
              </a:ext>
            </a:extLst>
          </p:cNvPr>
          <p:cNvSpPr/>
          <p:nvPr/>
        </p:nvSpPr>
        <p:spPr>
          <a:xfrm>
            <a:off x="-81147" y="743095"/>
            <a:ext cx="503930" cy="212833"/>
          </a:xfrm>
          <a:custGeom>
            <a:avLst/>
            <a:gdLst/>
            <a:ahLst/>
            <a:cxnLst/>
            <a:rect l="l" t="t" r="r" b="b"/>
            <a:pathLst>
              <a:path w="726789" h="296400" stroke="0">
                <a:moveTo>
                  <a:pt x="0" y="0"/>
                </a:moveTo>
                <a:lnTo>
                  <a:pt x="726789" y="0"/>
                </a:lnTo>
                <a:lnTo>
                  <a:pt x="726789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  <a:path w="726789" h="296400" fill="none">
                <a:moveTo>
                  <a:pt x="0" y="0"/>
                </a:moveTo>
                <a:lnTo>
                  <a:pt x="726789" y="0"/>
                </a:lnTo>
                <a:lnTo>
                  <a:pt x="726789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t"/>
          <a:lstStyle/>
          <a:p>
            <a:pPr algn="ctr"/>
            <a:r>
              <a:rPr lang="en-US" altLang="zh-CN" sz="900" b="1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Meal</a:t>
            </a:r>
            <a:endParaRPr lang="zh-CN" altLang="en-US" sz="900" b="1" dirty="0">
              <a:solidFill>
                <a:srgbClr val="30303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7A01EAA-F2D2-D6FE-D3AB-70A11F4DDE5F}"/>
              </a:ext>
            </a:extLst>
          </p:cNvPr>
          <p:cNvSpPr/>
          <p:nvPr/>
        </p:nvSpPr>
        <p:spPr>
          <a:xfrm>
            <a:off x="1619402" y="1557966"/>
            <a:ext cx="618779" cy="212833"/>
          </a:xfrm>
          <a:custGeom>
            <a:avLst/>
            <a:gdLst/>
            <a:ahLst/>
            <a:cxnLst/>
            <a:rect l="l" t="t" r="r" b="b"/>
            <a:pathLst>
              <a:path w="1504139" h="296400" stroke="0">
                <a:moveTo>
                  <a:pt x="0" y="0"/>
                </a:moveTo>
                <a:lnTo>
                  <a:pt x="1504139" y="0"/>
                </a:lnTo>
                <a:lnTo>
                  <a:pt x="1504139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  <a:path w="1504139" h="296400" fill="none">
                <a:moveTo>
                  <a:pt x="0" y="0"/>
                </a:moveTo>
                <a:lnTo>
                  <a:pt x="1504139" y="0"/>
                </a:lnTo>
                <a:lnTo>
                  <a:pt x="1504139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t"/>
          <a:lstStyle/>
          <a:p>
            <a:pPr algn="ctr"/>
            <a:r>
              <a:rPr lang="en-US" altLang="zh-CN" sz="800" b="1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Dynamic models</a:t>
            </a:r>
            <a:endParaRPr lang="zh-CN" altLang="en-US" sz="800" b="1" dirty="0">
              <a:solidFill>
                <a:srgbClr val="30303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321B943D-B0BB-9419-60A3-9CAABBCB903B}"/>
              </a:ext>
            </a:extLst>
          </p:cNvPr>
          <p:cNvSpPr/>
          <p:nvPr/>
        </p:nvSpPr>
        <p:spPr>
          <a:xfrm>
            <a:off x="308201" y="742262"/>
            <a:ext cx="301569" cy="238317"/>
          </a:xfrm>
          <a:custGeom>
            <a:avLst/>
            <a:gdLst/>
            <a:ahLst/>
            <a:cxnLst/>
            <a:rect l="l" t="t" r="r" b="b"/>
            <a:pathLst>
              <a:path w="434935" h="331890" stroke="0">
                <a:moveTo>
                  <a:pt x="0" y="0"/>
                </a:moveTo>
                <a:lnTo>
                  <a:pt x="434935" y="0"/>
                </a:lnTo>
                <a:lnTo>
                  <a:pt x="434935" y="331890"/>
                </a:lnTo>
                <a:lnTo>
                  <a:pt x="0" y="331890"/>
                </a:lnTo>
                <a:lnTo>
                  <a:pt x="0" y="0"/>
                </a:lnTo>
                <a:close/>
              </a:path>
              <a:path w="434935" h="331890" fill="none">
                <a:moveTo>
                  <a:pt x="0" y="0"/>
                </a:moveTo>
                <a:lnTo>
                  <a:pt x="434935" y="0"/>
                </a:lnTo>
                <a:lnTo>
                  <a:pt x="434935" y="331890"/>
                </a:lnTo>
                <a:lnTo>
                  <a:pt x="0" y="33189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t"/>
          <a:lstStyle/>
          <a:p>
            <a:pPr algn="ctr"/>
            <a:r>
              <a:rPr lang="zh-CN" altLang="en-US" sz="1100" dirty="0">
                <a:solidFill>
                  <a:srgbClr val="191919"/>
                </a:solidFill>
                <a:latin typeface="Arial"/>
                <a:ea typeface="Arial"/>
                <a:cs typeface="Arial"/>
              </a:rPr>
              <a:t>🍚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0FE6E-DA92-58AF-D8C5-792323342D95}"/>
              </a:ext>
            </a:extLst>
          </p:cNvPr>
          <p:cNvGrpSpPr/>
          <p:nvPr/>
        </p:nvGrpSpPr>
        <p:grpSpPr>
          <a:xfrm rot="10800000">
            <a:off x="609771" y="796267"/>
            <a:ext cx="118435" cy="130309"/>
            <a:chOff x="122203" y="2260827"/>
            <a:chExt cx="170812" cy="181474"/>
          </a:xfrm>
        </p:grpSpPr>
        <p:sp>
          <p:nvSpPr>
            <p:cNvPr id="1107" name="Freeform 1106">
              <a:extLst>
                <a:ext uri="{FF2B5EF4-FFF2-40B4-BE49-F238E27FC236}">
                  <a16:creationId xmlns:a16="http://schemas.microsoft.com/office/drawing/2014/main" id="{BAB104C6-04DF-DFCC-862C-B851E650D76B}"/>
                </a:ext>
              </a:extLst>
            </p:cNvPr>
            <p:cNvSpPr/>
            <p:nvPr/>
          </p:nvSpPr>
          <p:spPr>
            <a:xfrm>
              <a:off x="122203" y="2260827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  <p:sp>
          <p:nvSpPr>
            <p:cNvPr id="1108" name="Freeform 1107">
              <a:extLst>
                <a:ext uri="{FF2B5EF4-FFF2-40B4-BE49-F238E27FC236}">
                  <a16:creationId xmlns:a16="http://schemas.microsoft.com/office/drawing/2014/main" id="{C24FF89F-764A-1648-1DFF-1A3EC33D6254}"/>
                </a:ext>
              </a:extLst>
            </p:cNvPr>
            <p:cNvSpPr/>
            <p:nvPr/>
          </p:nvSpPr>
          <p:spPr>
            <a:xfrm>
              <a:off x="189473" y="2260827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</p:grpSp>
      <p:sp>
        <p:nvSpPr>
          <p:cNvPr id="14" name="Rectangle">
            <a:extLst>
              <a:ext uri="{FF2B5EF4-FFF2-40B4-BE49-F238E27FC236}">
                <a16:creationId xmlns:a16="http://schemas.microsoft.com/office/drawing/2014/main" id="{86508F2C-7B3B-8F96-3A7A-532C7ABE8055}"/>
              </a:ext>
            </a:extLst>
          </p:cNvPr>
          <p:cNvSpPr/>
          <p:nvPr/>
        </p:nvSpPr>
        <p:spPr>
          <a:xfrm>
            <a:off x="50195" y="1358647"/>
            <a:ext cx="423786" cy="272862"/>
          </a:xfrm>
          <a:custGeom>
            <a:avLst/>
            <a:gdLst/>
            <a:ahLst/>
            <a:cxnLst/>
            <a:rect l="l" t="t" r="r" b="b"/>
            <a:pathLst>
              <a:path w="611202" h="380000" stroke="0">
                <a:moveTo>
                  <a:pt x="0" y="0"/>
                </a:moveTo>
                <a:lnTo>
                  <a:pt x="611202" y="0"/>
                </a:lnTo>
                <a:lnTo>
                  <a:pt x="611202" y="380000"/>
                </a:lnTo>
                <a:lnTo>
                  <a:pt x="0" y="380000"/>
                </a:lnTo>
                <a:lnTo>
                  <a:pt x="0" y="0"/>
                </a:lnTo>
                <a:close/>
              </a:path>
              <a:path w="611202" h="380000" fill="none">
                <a:moveTo>
                  <a:pt x="0" y="0"/>
                </a:moveTo>
                <a:lnTo>
                  <a:pt x="611202" y="0"/>
                </a:lnTo>
                <a:lnTo>
                  <a:pt x="611202" y="380000"/>
                </a:lnTo>
                <a:lnTo>
                  <a:pt x="0" y="3800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l"/>
            <a:r>
              <a:rPr lang="zh-CN" altLang="en-US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💉 💊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7551DC-25ED-568F-BEAB-0870A634983E}"/>
              </a:ext>
            </a:extLst>
          </p:cNvPr>
          <p:cNvGrpSpPr/>
          <p:nvPr/>
        </p:nvGrpSpPr>
        <p:grpSpPr>
          <a:xfrm>
            <a:off x="1722555" y="1128057"/>
            <a:ext cx="574358" cy="401252"/>
            <a:chOff x="2355969" y="2757383"/>
            <a:chExt cx="1269200" cy="800533"/>
          </a:xfrm>
        </p:grpSpPr>
        <p:sp>
          <p:nvSpPr>
            <p:cNvPr id="1093" name="Ellipse">
              <a:extLst>
                <a:ext uri="{FF2B5EF4-FFF2-40B4-BE49-F238E27FC236}">
                  <a16:creationId xmlns:a16="http://schemas.microsoft.com/office/drawing/2014/main" id="{AB4190BA-237B-5043-0487-41B7013C7D91}"/>
                </a:ext>
              </a:extLst>
            </p:cNvPr>
            <p:cNvSpPr/>
            <p:nvPr/>
          </p:nvSpPr>
          <p:spPr>
            <a:xfrm>
              <a:off x="2591569" y="27573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094" name="Ellipse">
              <a:extLst>
                <a:ext uri="{FF2B5EF4-FFF2-40B4-BE49-F238E27FC236}">
                  <a16:creationId xmlns:a16="http://schemas.microsoft.com/office/drawing/2014/main" id="{D84FF82F-112F-7012-5396-0B5C08F2274D}"/>
                </a:ext>
              </a:extLst>
            </p:cNvPr>
            <p:cNvSpPr/>
            <p:nvPr/>
          </p:nvSpPr>
          <p:spPr>
            <a:xfrm>
              <a:off x="2986769" y="27573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095" name="ConnectLine">
              <a:extLst>
                <a:ext uri="{FF2B5EF4-FFF2-40B4-BE49-F238E27FC236}">
                  <a16:creationId xmlns:a16="http://schemas.microsoft.com/office/drawing/2014/main" id="{8737AE08-9BA6-7EF5-B844-505FCC447845}"/>
                </a:ext>
              </a:extLst>
            </p:cNvPr>
            <p:cNvSpPr/>
            <p:nvPr/>
          </p:nvSpPr>
          <p:spPr>
            <a:xfrm>
              <a:off x="2713169" y="2818183"/>
              <a:ext cx="273600" cy="7600"/>
            </a:xfrm>
            <a:custGeom>
              <a:avLst/>
              <a:gdLst/>
              <a:ahLst/>
              <a:cxnLst/>
              <a:rect l="l" t="t" r="r" b="b"/>
              <a:pathLst>
                <a:path w="273600" h="7600" fill="none">
                  <a:moveTo>
                    <a:pt x="0" y="0"/>
                  </a:moveTo>
                  <a:lnTo>
                    <a:pt x="273600" y="0"/>
                  </a:lnTo>
                </a:path>
              </a:pathLst>
            </a:custGeom>
            <a:noFill/>
            <a:ln w="20267" cap="flat">
              <a:solidFill>
                <a:srgbClr val="000000"/>
              </a:solidFill>
              <a:miter/>
              <a:tailEnd type="triangle" w="sm" len="sm"/>
            </a:ln>
          </p:spPr>
        </p:sp>
        <p:sp>
          <p:nvSpPr>
            <p:cNvPr id="1096" name="Ellipse">
              <a:extLst>
                <a:ext uri="{FF2B5EF4-FFF2-40B4-BE49-F238E27FC236}">
                  <a16:creationId xmlns:a16="http://schemas.microsoft.com/office/drawing/2014/main" id="{98FB77E9-4569-3882-47D4-76D27A0675E8}"/>
                </a:ext>
              </a:extLst>
            </p:cNvPr>
            <p:cNvSpPr/>
            <p:nvPr/>
          </p:nvSpPr>
          <p:spPr>
            <a:xfrm>
              <a:off x="2424369" y="29321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097" name="Ellipse">
              <a:extLst>
                <a:ext uri="{FF2B5EF4-FFF2-40B4-BE49-F238E27FC236}">
                  <a16:creationId xmlns:a16="http://schemas.microsoft.com/office/drawing/2014/main" id="{04931871-ABC9-289A-1D75-2AD6887B3FDA}"/>
                </a:ext>
              </a:extLst>
            </p:cNvPr>
            <p:cNvSpPr/>
            <p:nvPr/>
          </p:nvSpPr>
          <p:spPr>
            <a:xfrm>
              <a:off x="2827169" y="31525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098" name="Ellipse">
              <a:extLst>
                <a:ext uri="{FF2B5EF4-FFF2-40B4-BE49-F238E27FC236}">
                  <a16:creationId xmlns:a16="http://schemas.microsoft.com/office/drawing/2014/main" id="{88604774-EDB7-3313-DE06-83B58B6186E7}"/>
                </a:ext>
              </a:extLst>
            </p:cNvPr>
            <p:cNvSpPr/>
            <p:nvPr/>
          </p:nvSpPr>
          <p:spPr>
            <a:xfrm>
              <a:off x="3055169" y="29853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099" name="Ellipse">
              <a:extLst>
                <a:ext uri="{FF2B5EF4-FFF2-40B4-BE49-F238E27FC236}">
                  <a16:creationId xmlns:a16="http://schemas.microsoft.com/office/drawing/2014/main" id="{44CC8614-7DD1-F2A7-109A-9F61EC6CE52F}"/>
                </a:ext>
              </a:extLst>
            </p:cNvPr>
            <p:cNvSpPr/>
            <p:nvPr/>
          </p:nvSpPr>
          <p:spPr>
            <a:xfrm>
              <a:off x="2355969" y="32133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100" name="Ellipse">
              <a:extLst>
                <a:ext uri="{FF2B5EF4-FFF2-40B4-BE49-F238E27FC236}">
                  <a16:creationId xmlns:a16="http://schemas.microsoft.com/office/drawing/2014/main" id="{260F66DB-0C65-0CCC-965A-1546B5F604E2}"/>
                </a:ext>
              </a:extLst>
            </p:cNvPr>
            <p:cNvSpPr/>
            <p:nvPr/>
          </p:nvSpPr>
          <p:spPr>
            <a:xfrm>
              <a:off x="3503569" y="30461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101" name="Ellipse">
              <a:extLst>
                <a:ext uri="{FF2B5EF4-FFF2-40B4-BE49-F238E27FC236}">
                  <a16:creationId xmlns:a16="http://schemas.microsoft.com/office/drawing/2014/main" id="{D284C868-2196-9ACB-CD64-C249DC8F2F41}"/>
                </a:ext>
              </a:extLst>
            </p:cNvPr>
            <p:cNvSpPr/>
            <p:nvPr/>
          </p:nvSpPr>
          <p:spPr>
            <a:xfrm>
              <a:off x="3074169" y="3436316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102" name="ConnectLine">
              <a:extLst>
                <a:ext uri="{FF2B5EF4-FFF2-40B4-BE49-F238E27FC236}">
                  <a16:creationId xmlns:a16="http://schemas.microsoft.com/office/drawing/2014/main" id="{4C0366C5-1FE5-72B5-76F9-B24B4BE6CDAB}"/>
                </a:ext>
              </a:extLst>
            </p:cNvPr>
            <p:cNvSpPr/>
            <p:nvPr/>
          </p:nvSpPr>
          <p:spPr>
            <a:xfrm>
              <a:off x="2540114" y="3019048"/>
              <a:ext cx="299928" cy="156918"/>
            </a:xfrm>
            <a:custGeom>
              <a:avLst/>
              <a:gdLst/>
              <a:ahLst/>
              <a:cxnLst/>
              <a:rect l="l" t="t" r="r" b="b"/>
              <a:pathLst>
                <a:path w="299928" h="156918" fill="none">
                  <a:moveTo>
                    <a:pt x="0" y="0"/>
                  </a:moveTo>
                  <a:lnTo>
                    <a:pt x="299928" y="156918"/>
                  </a:lnTo>
                </a:path>
              </a:pathLst>
            </a:custGeom>
            <a:noFill/>
            <a:ln w="20267" cap="flat">
              <a:solidFill>
                <a:srgbClr val="000000"/>
              </a:solidFill>
              <a:miter/>
              <a:tailEnd type="triangle" w="sm" len="sm"/>
            </a:ln>
          </p:spPr>
        </p:sp>
        <p:sp>
          <p:nvSpPr>
            <p:cNvPr id="1103" name="ConnectLine">
              <a:extLst>
                <a:ext uri="{FF2B5EF4-FFF2-40B4-BE49-F238E27FC236}">
                  <a16:creationId xmlns:a16="http://schemas.microsoft.com/office/drawing/2014/main" id="{79298F9F-C00D-E92E-921D-FD99B0A2CEE0}"/>
                </a:ext>
              </a:extLst>
            </p:cNvPr>
            <p:cNvSpPr/>
            <p:nvPr/>
          </p:nvSpPr>
          <p:spPr>
            <a:xfrm>
              <a:off x="2477569" y="3213383"/>
              <a:ext cx="349600" cy="60800"/>
            </a:xfrm>
            <a:custGeom>
              <a:avLst/>
              <a:gdLst/>
              <a:ahLst/>
              <a:cxnLst/>
              <a:rect l="l" t="t" r="r" b="b"/>
              <a:pathLst>
                <a:path w="349600" h="60800" fill="none">
                  <a:moveTo>
                    <a:pt x="0" y="60800"/>
                  </a:moveTo>
                  <a:lnTo>
                    <a:pt x="349600" y="0"/>
                  </a:lnTo>
                </a:path>
              </a:pathLst>
            </a:custGeom>
            <a:noFill/>
            <a:ln w="20267" cap="flat">
              <a:solidFill>
                <a:srgbClr val="000000"/>
              </a:solidFill>
              <a:miter/>
              <a:tailEnd type="triangle" w="sm" len="sm"/>
            </a:ln>
          </p:spPr>
        </p:sp>
        <p:sp>
          <p:nvSpPr>
            <p:cNvPr id="1104" name="ConnectLine">
              <a:extLst>
                <a:ext uri="{FF2B5EF4-FFF2-40B4-BE49-F238E27FC236}">
                  <a16:creationId xmlns:a16="http://schemas.microsoft.com/office/drawing/2014/main" id="{FABBE522-FA08-7B11-C0B8-56DF928F5A59}"/>
                </a:ext>
              </a:extLst>
            </p:cNvPr>
            <p:cNvSpPr/>
            <p:nvPr/>
          </p:nvSpPr>
          <p:spPr>
            <a:xfrm>
              <a:off x="2940214" y="3088904"/>
              <a:ext cx="132495" cy="93361"/>
            </a:xfrm>
            <a:custGeom>
              <a:avLst/>
              <a:gdLst/>
              <a:ahLst/>
              <a:cxnLst/>
              <a:rect l="l" t="t" r="r" b="b"/>
              <a:pathLst>
                <a:path w="132495" h="93361" fill="none">
                  <a:moveTo>
                    <a:pt x="0" y="93361"/>
                  </a:moveTo>
                  <a:lnTo>
                    <a:pt x="132495" y="0"/>
                  </a:lnTo>
                </a:path>
              </a:pathLst>
            </a:custGeom>
            <a:noFill/>
            <a:ln w="20267" cap="flat">
              <a:solidFill>
                <a:srgbClr val="000000"/>
              </a:solidFill>
              <a:miter/>
              <a:tailEnd type="triangle" w="sm" len="sm"/>
            </a:ln>
          </p:spPr>
        </p:sp>
        <p:sp>
          <p:nvSpPr>
            <p:cNvPr id="1105" name="ConnectLine">
              <a:extLst>
                <a:ext uri="{FF2B5EF4-FFF2-40B4-BE49-F238E27FC236}">
                  <a16:creationId xmlns:a16="http://schemas.microsoft.com/office/drawing/2014/main" id="{A95E7C47-3F4A-78D0-14EA-0D357777672A}"/>
                </a:ext>
              </a:extLst>
            </p:cNvPr>
            <p:cNvSpPr/>
            <p:nvPr/>
          </p:nvSpPr>
          <p:spPr>
            <a:xfrm>
              <a:off x="3181572" y="3147262"/>
              <a:ext cx="337252" cy="310804"/>
            </a:xfrm>
            <a:custGeom>
              <a:avLst/>
              <a:gdLst/>
              <a:ahLst/>
              <a:cxnLst/>
              <a:rect l="l" t="t" r="r" b="b"/>
              <a:pathLst>
                <a:path w="337252" h="310804" fill="none">
                  <a:moveTo>
                    <a:pt x="0" y="310804"/>
                  </a:moveTo>
                  <a:lnTo>
                    <a:pt x="337252" y="0"/>
                  </a:lnTo>
                </a:path>
              </a:pathLst>
            </a:custGeom>
            <a:noFill/>
            <a:ln w="20267" cap="flat">
              <a:solidFill>
                <a:srgbClr val="000000"/>
              </a:solidFill>
              <a:miter/>
              <a:tailEnd type="triangle" w="sm" len="sm"/>
            </a:ln>
          </p:spPr>
        </p:sp>
        <p:sp>
          <p:nvSpPr>
            <p:cNvPr id="1106" name="ConnectLine">
              <a:extLst>
                <a:ext uri="{FF2B5EF4-FFF2-40B4-BE49-F238E27FC236}">
                  <a16:creationId xmlns:a16="http://schemas.microsoft.com/office/drawing/2014/main" id="{95239D61-F2F8-EE74-C1CD-C834E4ED5DA9}"/>
                </a:ext>
              </a:extLst>
            </p:cNvPr>
            <p:cNvSpPr/>
            <p:nvPr/>
          </p:nvSpPr>
          <p:spPr>
            <a:xfrm>
              <a:off x="3176769" y="3046183"/>
              <a:ext cx="326800" cy="60800"/>
            </a:xfrm>
            <a:custGeom>
              <a:avLst/>
              <a:gdLst/>
              <a:ahLst/>
              <a:cxnLst/>
              <a:rect l="l" t="t" r="r" b="b"/>
              <a:pathLst>
                <a:path w="326800" h="60800" fill="none">
                  <a:moveTo>
                    <a:pt x="0" y="0"/>
                  </a:moveTo>
                  <a:lnTo>
                    <a:pt x="326800" y="60800"/>
                  </a:lnTo>
                </a:path>
              </a:pathLst>
            </a:custGeom>
            <a:noFill/>
            <a:ln w="20267" cap="flat">
              <a:solidFill>
                <a:srgbClr val="000000"/>
              </a:solidFill>
              <a:miter/>
              <a:tailEnd type="triangle" w="sm" len="sm"/>
            </a:ln>
          </p:spPr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DB181B-3CF9-FB90-A7BA-55CC1EF0BEA5}"/>
              </a:ext>
            </a:extLst>
          </p:cNvPr>
          <p:cNvGrpSpPr/>
          <p:nvPr/>
        </p:nvGrpSpPr>
        <p:grpSpPr>
          <a:xfrm rot="10800000">
            <a:off x="1662453" y="1004562"/>
            <a:ext cx="118435" cy="130309"/>
            <a:chOff x="1961608" y="2877042"/>
            <a:chExt cx="170812" cy="181474"/>
          </a:xfrm>
        </p:grpSpPr>
        <p:sp>
          <p:nvSpPr>
            <p:cNvPr id="1091" name="Freeform 1090">
              <a:extLst>
                <a:ext uri="{FF2B5EF4-FFF2-40B4-BE49-F238E27FC236}">
                  <a16:creationId xmlns:a16="http://schemas.microsoft.com/office/drawing/2014/main" id="{2D262EAE-B6CF-9EB8-557E-DEA937145748}"/>
                </a:ext>
              </a:extLst>
            </p:cNvPr>
            <p:cNvSpPr/>
            <p:nvPr/>
          </p:nvSpPr>
          <p:spPr>
            <a:xfrm>
              <a:off x="1961608" y="2877042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  <p:sp>
          <p:nvSpPr>
            <p:cNvPr id="1092" name="Freeform 1091">
              <a:extLst>
                <a:ext uri="{FF2B5EF4-FFF2-40B4-BE49-F238E27FC236}">
                  <a16:creationId xmlns:a16="http://schemas.microsoft.com/office/drawing/2014/main" id="{05C9AAD5-65AB-CFD7-4456-26D5407EE525}"/>
                </a:ext>
              </a:extLst>
            </p:cNvPr>
            <p:cNvSpPr/>
            <p:nvPr/>
          </p:nvSpPr>
          <p:spPr>
            <a:xfrm>
              <a:off x="2028878" y="2877042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3400F3-28C3-2D74-1B11-9FC481A3BDAA}"/>
              </a:ext>
            </a:extLst>
          </p:cNvPr>
          <p:cNvGrpSpPr/>
          <p:nvPr/>
        </p:nvGrpSpPr>
        <p:grpSpPr>
          <a:xfrm rot="16200000">
            <a:off x="1831290" y="1913347"/>
            <a:ext cx="122653" cy="125828"/>
            <a:chOff x="2546906" y="4093961"/>
            <a:chExt cx="170812" cy="181474"/>
          </a:xfrm>
        </p:grpSpPr>
        <p:sp>
          <p:nvSpPr>
            <p:cNvPr id="1089" name="Freeform 1088">
              <a:extLst>
                <a:ext uri="{FF2B5EF4-FFF2-40B4-BE49-F238E27FC236}">
                  <a16:creationId xmlns:a16="http://schemas.microsoft.com/office/drawing/2014/main" id="{825B5B3C-53C9-58F0-A6D4-05415623D9B2}"/>
                </a:ext>
              </a:extLst>
            </p:cNvPr>
            <p:cNvSpPr/>
            <p:nvPr/>
          </p:nvSpPr>
          <p:spPr>
            <a:xfrm>
              <a:off x="2546906" y="4093961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  <p:sp>
          <p:nvSpPr>
            <p:cNvPr id="1090" name="Freeform 1089">
              <a:extLst>
                <a:ext uri="{FF2B5EF4-FFF2-40B4-BE49-F238E27FC236}">
                  <a16:creationId xmlns:a16="http://schemas.microsoft.com/office/drawing/2014/main" id="{831DD43A-7A89-D619-09C3-E47CB36D493E}"/>
                </a:ext>
              </a:extLst>
            </p:cNvPr>
            <p:cNvSpPr/>
            <p:nvPr/>
          </p:nvSpPr>
          <p:spPr>
            <a:xfrm>
              <a:off x="2614177" y="4093961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</p:grpSp>
      <p:sp>
        <p:nvSpPr>
          <p:cNvPr id="18" name="Rectangle">
            <a:extLst>
              <a:ext uri="{FF2B5EF4-FFF2-40B4-BE49-F238E27FC236}">
                <a16:creationId xmlns:a16="http://schemas.microsoft.com/office/drawing/2014/main" id="{DFD7E6A4-DA26-342E-86C7-8BC9EAE74422}"/>
              </a:ext>
            </a:extLst>
          </p:cNvPr>
          <p:cNvSpPr/>
          <p:nvPr/>
        </p:nvSpPr>
        <p:spPr>
          <a:xfrm>
            <a:off x="728206" y="2281701"/>
            <a:ext cx="1208984" cy="212833"/>
          </a:xfrm>
          <a:custGeom>
            <a:avLst/>
            <a:gdLst/>
            <a:ahLst/>
            <a:cxnLst/>
            <a:rect l="l" t="t" r="r" b="b"/>
            <a:pathLst>
              <a:path w="646299" h="296400" stroke="0">
                <a:moveTo>
                  <a:pt x="0" y="0"/>
                </a:moveTo>
                <a:lnTo>
                  <a:pt x="646299" y="0"/>
                </a:lnTo>
                <a:lnTo>
                  <a:pt x="646299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  <a:path w="646299" h="296400" fill="none">
                <a:moveTo>
                  <a:pt x="0" y="0"/>
                </a:moveTo>
                <a:lnTo>
                  <a:pt x="646299" y="0"/>
                </a:lnTo>
                <a:lnTo>
                  <a:pt x="646299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l"/>
            <a:r>
              <a:rPr lang="en-US" altLang="zh-CN" sz="7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(Closed-Loop Control)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B10FC7-C344-DB27-782A-DDD34A16F2B8}"/>
              </a:ext>
            </a:extLst>
          </p:cNvPr>
          <p:cNvGrpSpPr/>
          <p:nvPr/>
        </p:nvGrpSpPr>
        <p:grpSpPr>
          <a:xfrm>
            <a:off x="343426" y="2228571"/>
            <a:ext cx="118434" cy="130310"/>
            <a:chOff x="355333" y="4577390"/>
            <a:chExt cx="170811" cy="181475"/>
          </a:xfrm>
        </p:grpSpPr>
        <p:sp>
          <p:nvSpPr>
            <p:cNvPr id="1087" name="Freeform 1086">
              <a:extLst>
                <a:ext uri="{FF2B5EF4-FFF2-40B4-BE49-F238E27FC236}">
                  <a16:creationId xmlns:a16="http://schemas.microsoft.com/office/drawing/2014/main" id="{B93F1355-CCA7-8F28-538B-85558806DAEA}"/>
                </a:ext>
              </a:extLst>
            </p:cNvPr>
            <p:cNvSpPr/>
            <p:nvPr/>
          </p:nvSpPr>
          <p:spPr>
            <a:xfrm>
              <a:off x="355333" y="4577390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  <p:sp>
          <p:nvSpPr>
            <p:cNvPr id="1088" name="Freeform 1087">
              <a:extLst>
                <a:ext uri="{FF2B5EF4-FFF2-40B4-BE49-F238E27FC236}">
                  <a16:creationId xmlns:a16="http://schemas.microsoft.com/office/drawing/2014/main" id="{9B390E74-91D6-86A8-0B02-B310B1C6DD3F}"/>
                </a:ext>
              </a:extLst>
            </p:cNvPr>
            <p:cNvSpPr/>
            <p:nvPr/>
          </p:nvSpPr>
          <p:spPr>
            <a:xfrm>
              <a:off x="422604" y="4577391"/>
              <a:ext cx="103540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9DE6E3-538E-9DD1-3B63-EBC8C9E30502}"/>
              </a:ext>
            </a:extLst>
          </p:cNvPr>
          <p:cNvGrpSpPr/>
          <p:nvPr/>
        </p:nvGrpSpPr>
        <p:grpSpPr>
          <a:xfrm rot="5400000">
            <a:off x="254949" y="1827868"/>
            <a:ext cx="122653" cy="125828"/>
            <a:chOff x="-563005" y="3974307"/>
            <a:chExt cx="170812" cy="181474"/>
          </a:xfrm>
        </p:grpSpPr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B078C20E-7D71-11DA-4D9D-13CC9A776D18}"/>
                </a:ext>
              </a:extLst>
            </p:cNvPr>
            <p:cNvSpPr/>
            <p:nvPr/>
          </p:nvSpPr>
          <p:spPr>
            <a:xfrm>
              <a:off x="-563005" y="3974307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34DBDA3-905B-D47F-8AFC-B16F7A43CB3D}"/>
                </a:ext>
              </a:extLst>
            </p:cNvPr>
            <p:cNvSpPr/>
            <p:nvPr/>
          </p:nvSpPr>
          <p:spPr>
            <a:xfrm>
              <a:off x="-495735" y="3974307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197997-8EDE-998E-D9DB-F13D23CC2893}"/>
              </a:ext>
            </a:extLst>
          </p:cNvPr>
          <p:cNvGrpSpPr/>
          <p:nvPr/>
        </p:nvGrpSpPr>
        <p:grpSpPr>
          <a:xfrm rot="10800000">
            <a:off x="473979" y="1429925"/>
            <a:ext cx="118435" cy="130309"/>
            <a:chOff x="-48615" y="3216208"/>
            <a:chExt cx="170812" cy="181474"/>
          </a:xfrm>
        </p:grpSpPr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6167B8E3-3110-378B-E638-91CDBDBAD802}"/>
                </a:ext>
              </a:extLst>
            </p:cNvPr>
            <p:cNvSpPr/>
            <p:nvPr/>
          </p:nvSpPr>
          <p:spPr>
            <a:xfrm>
              <a:off x="-48615" y="3216208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504F1670-462F-E07D-A51D-BCC67B1632B1}"/>
                </a:ext>
              </a:extLst>
            </p:cNvPr>
            <p:cNvSpPr/>
            <p:nvPr/>
          </p:nvSpPr>
          <p:spPr>
            <a:xfrm>
              <a:off x="18655" y="3216208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0ADBA4-8C39-E714-4E28-2C65142066B9}"/>
              </a:ext>
            </a:extLst>
          </p:cNvPr>
          <p:cNvGrpSpPr/>
          <p:nvPr/>
        </p:nvGrpSpPr>
        <p:grpSpPr>
          <a:xfrm>
            <a:off x="336387" y="42027"/>
            <a:ext cx="1721727" cy="373975"/>
            <a:chOff x="1951971" y="1664243"/>
            <a:chExt cx="1721727" cy="373975"/>
          </a:xfrm>
        </p:grpSpPr>
        <p:grpSp>
          <p:nvGrpSpPr>
            <p:cNvPr id="1109" name="Group 1108">
              <a:extLst>
                <a:ext uri="{FF2B5EF4-FFF2-40B4-BE49-F238E27FC236}">
                  <a16:creationId xmlns:a16="http://schemas.microsoft.com/office/drawing/2014/main" id="{146E013C-E655-2675-8364-47FFD315FFC9}"/>
                </a:ext>
              </a:extLst>
            </p:cNvPr>
            <p:cNvGrpSpPr/>
            <p:nvPr/>
          </p:nvGrpSpPr>
          <p:grpSpPr>
            <a:xfrm>
              <a:off x="1951971" y="1683137"/>
              <a:ext cx="1373753" cy="159122"/>
              <a:chOff x="1951971" y="1683137"/>
              <a:chExt cx="1373753" cy="159122"/>
            </a:xfrm>
          </p:grpSpPr>
          <p:sp>
            <p:nvSpPr>
              <p:cNvPr id="1123" name="Freeform 1122">
                <a:extLst>
                  <a:ext uri="{FF2B5EF4-FFF2-40B4-BE49-F238E27FC236}">
                    <a16:creationId xmlns:a16="http://schemas.microsoft.com/office/drawing/2014/main" id="{C289A4A9-D5DA-1ACA-604F-C3C62969DCE3}"/>
                  </a:ext>
                </a:extLst>
              </p:cNvPr>
              <p:cNvSpPr/>
              <p:nvPr/>
            </p:nvSpPr>
            <p:spPr>
              <a:xfrm>
                <a:off x="1951971" y="1683137"/>
                <a:ext cx="1373753" cy="159122"/>
              </a:xfrm>
              <a:custGeom>
                <a:avLst/>
                <a:gdLst/>
                <a:ahLst/>
                <a:cxnLst/>
                <a:rect l="l" t="t" r="r" b="b"/>
                <a:pathLst>
                  <a:path w="1373753" h="159122" stroke="0">
                    <a:moveTo>
                      <a:pt x="23183" y="0"/>
                    </a:moveTo>
                    <a:lnTo>
                      <a:pt x="67653" y="131829"/>
                    </a:lnTo>
                    <a:lnTo>
                      <a:pt x="111596" y="0"/>
                    </a:lnTo>
                    <a:lnTo>
                      <a:pt x="135096" y="0"/>
                    </a:lnTo>
                    <a:lnTo>
                      <a:pt x="78613" y="154801"/>
                    </a:lnTo>
                    <a:lnTo>
                      <a:pt x="56378" y="154801"/>
                    </a:lnTo>
                    <a:lnTo>
                      <a:pt x="0" y="0"/>
                    </a:lnTo>
                    <a:lnTo>
                      <a:pt x="23183" y="0"/>
                    </a:lnTo>
                    <a:close/>
                    <a:moveTo>
                      <a:pt x="148537" y="42468"/>
                    </a:moveTo>
                    <a:lnTo>
                      <a:pt x="167820" y="42468"/>
                    </a:lnTo>
                    <a:lnTo>
                      <a:pt x="167820" y="154801"/>
                    </a:lnTo>
                    <a:lnTo>
                      <a:pt x="148537" y="154801"/>
                    </a:lnTo>
                    <a:lnTo>
                      <a:pt x="148537" y="42468"/>
                    </a:lnTo>
                    <a:close/>
                    <a:moveTo>
                      <a:pt x="148537" y="0"/>
                    </a:moveTo>
                    <a:lnTo>
                      <a:pt x="167820" y="0"/>
                    </a:lnTo>
                    <a:lnTo>
                      <a:pt x="167820" y="21497"/>
                    </a:lnTo>
                    <a:lnTo>
                      <a:pt x="148537" y="21497"/>
                    </a:lnTo>
                    <a:lnTo>
                      <a:pt x="148537" y="0"/>
                    </a:lnTo>
                    <a:close/>
                    <a:moveTo>
                      <a:pt x="196926" y="41941"/>
                    </a:moveTo>
                    <a:lnTo>
                      <a:pt x="214946" y="41941"/>
                    </a:lnTo>
                    <a:lnTo>
                      <a:pt x="214946" y="61436"/>
                    </a:lnTo>
                    <a:cubicBezTo>
                      <a:pt x="216421" y="57642"/>
                      <a:pt x="220040" y="53023"/>
                      <a:pt x="225800" y="47579"/>
                    </a:cubicBezTo>
                    <a:cubicBezTo>
                      <a:pt x="231560" y="42134"/>
                      <a:pt x="238199" y="39412"/>
                      <a:pt x="245716" y="39412"/>
                    </a:cubicBezTo>
                    <a:cubicBezTo>
                      <a:pt x="246068" y="39412"/>
                      <a:pt x="246664" y="39447"/>
                      <a:pt x="247508" y="39517"/>
                    </a:cubicBezTo>
                    <a:cubicBezTo>
                      <a:pt x="248351" y="39587"/>
                      <a:pt x="249791" y="39728"/>
                      <a:pt x="251828" y="39938"/>
                    </a:cubicBezTo>
                    <a:lnTo>
                      <a:pt x="251828" y="59960"/>
                    </a:lnTo>
                    <a:cubicBezTo>
                      <a:pt x="250704" y="59750"/>
                      <a:pt x="249669" y="59609"/>
                      <a:pt x="248719" y="59539"/>
                    </a:cubicBezTo>
                    <a:cubicBezTo>
                      <a:pt x="247772" y="59469"/>
                      <a:pt x="246736" y="59434"/>
                      <a:pt x="245611" y="59434"/>
                    </a:cubicBezTo>
                    <a:cubicBezTo>
                      <a:pt x="236056" y="59434"/>
                      <a:pt x="228715" y="62507"/>
                      <a:pt x="223587" y="68654"/>
                    </a:cubicBezTo>
                    <a:cubicBezTo>
                      <a:pt x="218458" y="74801"/>
                      <a:pt x="215894" y="81879"/>
                      <a:pt x="215894" y="89888"/>
                    </a:cubicBezTo>
                    <a:lnTo>
                      <a:pt x="215894" y="154801"/>
                    </a:lnTo>
                    <a:lnTo>
                      <a:pt x="196926" y="154801"/>
                    </a:lnTo>
                    <a:lnTo>
                      <a:pt x="196926" y="41941"/>
                    </a:lnTo>
                    <a:close/>
                    <a:moveTo>
                      <a:pt x="271987" y="10432"/>
                    </a:moveTo>
                    <a:lnTo>
                      <a:pt x="291166" y="10432"/>
                    </a:lnTo>
                    <a:lnTo>
                      <a:pt x="291166" y="41941"/>
                    </a:lnTo>
                    <a:lnTo>
                      <a:pt x="309185" y="41941"/>
                    </a:lnTo>
                    <a:lnTo>
                      <a:pt x="309185" y="57431"/>
                    </a:lnTo>
                    <a:lnTo>
                      <a:pt x="291166" y="57431"/>
                    </a:lnTo>
                    <a:lnTo>
                      <a:pt x="291166" y="131091"/>
                    </a:lnTo>
                    <a:cubicBezTo>
                      <a:pt x="291166" y="135025"/>
                      <a:pt x="292500" y="137660"/>
                      <a:pt x="295170" y="138995"/>
                    </a:cubicBezTo>
                    <a:cubicBezTo>
                      <a:pt x="296646" y="139767"/>
                      <a:pt x="299103" y="140154"/>
                      <a:pt x="302546" y="140154"/>
                    </a:cubicBezTo>
                    <a:cubicBezTo>
                      <a:pt x="303459" y="140154"/>
                      <a:pt x="304443" y="140136"/>
                      <a:pt x="305497" y="140101"/>
                    </a:cubicBezTo>
                    <a:cubicBezTo>
                      <a:pt x="306550" y="140066"/>
                      <a:pt x="307780" y="139978"/>
                      <a:pt x="309185" y="139838"/>
                    </a:cubicBezTo>
                    <a:lnTo>
                      <a:pt x="309185" y="154801"/>
                    </a:lnTo>
                    <a:cubicBezTo>
                      <a:pt x="307008" y="155434"/>
                      <a:pt x="304741" y="155890"/>
                      <a:pt x="302388" y="156171"/>
                    </a:cubicBezTo>
                    <a:cubicBezTo>
                      <a:pt x="300035" y="156452"/>
                      <a:pt x="297488" y="156593"/>
                      <a:pt x="294748" y="156593"/>
                    </a:cubicBezTo>
                    <a:cubicBezTo>
                      <a:pt x="285896" y="156593"/>
                      <a:pt x="279890" y="154327"/>
                      <a:pt x="276729" y="149796"/>
                    </a:cubicBezTo>
                    <a:cubicBezTo>
                      <a:pt x="273566" y="145265"/>
                      <a:pt x="271987" y="139381"/>
                      <a:pt x="271987" y="132145"/>
                    </a:cubicBezTo>
                    <a:lnTo>
                      <a:pt x="271987" y="57431"/>
                    </a:lnTo>
                    <a:lnTo>
                      <a:pt x="256706" y="57431"/>
                    </a:lnTo>
                    <a:lnTo>
                      <a:pt x="256706" y="41941"/>
                    </a:lnTo>
                    <a:lnTo>
                      <a:pt x="271987" y="41941"/>
                    </a:lnTo>
                    <a:lnTo>
                      <a:pt x="271987" y="10432"/>
                    </a:lnTo>
                    <a:close/>
                    <a:moveTo>
                      <a:pt x="347098" y="41941"/>
                    </a:moveTo>
                    <a:lnTo>
                      <a:pt x="347098" y="116865"/>
                    </a:lnTo>
                    <a:cubicBezTo>
                      <a:pt x="347098" y="122626"/>
                      <a:pt x="348012" y="127333"/>
                      <a:pt x="349837" y="130986"/>
                    </a:cubicBezTo>
                    <a:cubicBezTo>
                      <a:pt x="353210" y="137730"/>
                      <a:pt x="359497" y="141102"/>
                      <a:pt x="368700" y="141102"/>
                    </a:cubicBezTo>
                    <a:cubicBezTo>
                      <a:pt x="381908" y="141102"/>
                      <a:pt x="390900" y="135201"/>
                      <a:pt x="395678" y="123399"/>
                    </a:cubicBezTo>
                    <a:cubicBezTo>
                      <a:pt x="398277" y="117076"/>
                      <a:pt x="399577" y="108400"/>
                      <a:pt x="399577" y="97370"/>
                    </a:cubicBezTo>
                    <a:lnTo>
                      <a:pt x="399577" y="41941"/>
                    </a:lnTo>
                    <a:lnTo>
                      <a:pt x="418544" y="41941"/>
                    </a:lnTo>
                    <a:lnTo>
                      <a:pt x="418544" y="154801"/>
                    </a:lnTo>
                    <a:lnTo>
                      <a:pt x="400630" y="154801"/>
                    </a:lnTo>
                    <a:lnTo>
                      <a:pt x="400841" y="138152"/>
                    </a:lnTo>
                    <a:cubicBezTo>
                      <a:pt x="398382" y="142437"/>
                      <a:pt x="395326" y="146055"/>
                      <a:pt x="391674" y="149006"/>
                    </a:cubicBezTo>
                    <a:cubicBezTo>
                      <a:pt x="384437" y="154907"/>
                      <a:pt x="375656" y="157857"/>
                      <a:pt x="365328" y="157857"/>
                    </a:cubicBezTo>
                    <a:cubicBezTo>
                      <a:pt x="349241" y="157857"/>
                      <a:pt x="338281" y="152483"/>
                      <a:pt x="332450" y="141734"/>
                    </a:cubicBezTo>
                    <a:cubicBezTo>
                      <a:pt x="329289" y="135974"/>
                      <a:pt x="327707" y="128281"/>
                      <a:pt x="327707" y="118656"/>
                    </a:cubicBezTo>
                    <a:lnTo>
                      <a:pt x="327707" y="41941"/>
                    </a:lnTo>
                    <a:lnTo>
                      <a:pt x="347098" y="41941"/>
                    </a:lnTo>
                    <a:close/>
                    <a:moveTo>
                      <a:pt x="462654" y="124768"/>
                    </a:moveTo>
                    <a:cubicBezTo>
                      <a:pt x="462654" y="130248"/>
                      <a:pt x="464657" y="134569"/>
                      <a:pt x="468661" y="137730"/>
                    </a:cubicBezTo>
                    <a:cubicBezTo>
                      <a:pt x="472665" y="140891"/>
                      <a:pt x="477407" y="142472"/>
                      <a:pt x="482887" y="142472"/>
                    </a:cubicBezTo>
                    <a:cubicBezTo>
                      <a:pt x="489560" y="142472"/>
                      <a:pt x="496024" y="140927"/>
                      <a:pt x="502277" y="137835"/>
                    </a:cubicBezTo>
                    <a:cubicBezTo>
                      <a:pt x="512814" y="132707"/>
                      <a:pt x="518084" y="124312"/>
                      <a:pt x="518084" y="112650"/>
                    </a:cubicBezTo>
                    <a:lnTo>
                      <a:pt x="518084" y="97370"/>
                    </a:lnTo>
                    <a:cubicBezTo>
                      <a:pt x="515765" y="98845"/>
                      <a:pt x="512779" y="100075"/>
                      <a:pt x="509127" y="101058"/>
                    </a:cubicBezTo>
                    <a:cubicBezTo>
                      <a:pt x="505472" y="102042"/>
                      <a:pt x="501890" y="102744"/>
                      <a:pt x="498377" y="103166"/>
                    </a:cubicBezTo>
                    <a:lnTo>
                      <a:pt x="486891" y="104641"/>
                    </a:lnTo>
                    <a:cubicBezTo>
                      <a:pt x="480006" y="105554"/>
                      <a:pt x="474843" y="106995"/>
                      <a:pt x="471401" y="108962"/>
                    </a:cubicBezTo>
                    <a:cubicBezTo>
                      <a:pt x="465569" y="112264"/>
                      <a:pt x="462654" y="117532"/>
                      <a:pt x="462654" y="124768"/>
                    </a:cubicBezTo>
                    <a:close/>
                    <a:moveTo>
                      <a:pt x="508599" y="86411"/>
                    </a:moveTo>
                    <a:cubicBezTo>
                      <a:pt x="512955" y="85849"/>
                      <a:pt x="515870" y="84022"/>
                      <a:pt x="517346" y="80931"/>
                    </a:cubicBezTo>
                    <a:cubicBezTo>
                      <a:pt x="518189" y="79245"/>
                      <a:pt x="518610" y="76821"/>
                      <a:pt x="518610" y="73660"/>
                    </a:cubicBezTo>
                    <a:cubicBezTo>
                      <a:pt x="518610" y="67197"/>
                      <a:pt x="516310" y="62507"/>
                      <a:pt x="511708" y="59592"/>
                    </a:cubicBezTo>
                    <a:cubicBezTo>
                      <a:pt x="507106" y="56676"/>
                      <a:pt x="500520" y="55219"/>
                      <a:pt x="491949" y="55219"/>
                    </a:cubicBezTo>
                    <a:cubicBezTo>
                      <a:pt x="482045" y="55219"/>
                      <a:pt x="475019" y="57888"/>
                      <a:pt x="470873" y="63227"/>
                    </a:cubicBezTo>
                    <a:cubicBezTo>
                      <a:pt x="468556" y="66178"/>
                      <a:pt x="467044" y="70569"/>
                      <a:pt x="466343" y="76400"/>
                    </a:cubicBezTo>
                    <a:lnTo>
                      <a:pt x="448639" y="76400"/>
                    </a:lnTo>
                    <a:cubicBezTo>
                      <a:pt x="448991" y="62490"/>
                      <a:pt x="453503" y="52812"/>
                      <a:pt x="462180" y="47368"/>
                    </a:cubicBezTo>
                    <a:cubicBezTo>
                      <a:pt x="470857" y="41923"/>
                      <a:pt x="480919" y="39201"/>
                      <a:pt x="492371" y="39201"/>
                    </a:cubicBezTo>
                    <a:cubicBezTo>
                      <a:pt x="505648" y="39201"/>
                      <a:pt x="516432" y="41730"/>
                      <a:pt x="524723" y="46788"/>
                    </a:cubicBezTo>
                    <a:cubicBezTo>
                      <a:pt x="532942" y="51846"/>
                      <a:pt x="537051" y="59715"/>
                      <a:pt x="537051" y="70393"/>
                    </a:cubicBezTo>
                    <a:lnTo>
                      <a:pt x="537051" y="135412"/>
                    </a:lnTo>
                    <a:cubicBezTo>
                      <a:pt x="537051" y="137379"/>
                      <a:pt x="537456" y="138959"/>
                      <a:pt x="538264" y="140154"/>
                    </a:cubicBezTo>
                    <a:cubicBezTo>
                      <a:pt x="539072" y="141348"/>
                      <a:pt x="540775" y="141945"/>
                      <a:pt x="543374" y="141945"/>
                    </a:cubicBezTo>
                    <a:cubicBezTo>
                      <a:pt x="544218" y="141945"/>
                      <a:pt x="545166" y="141893"/>
                      <a:pt x="546219" y="141787"/>
                    </a:cubicBezTo>
                    <a:cubicBezTo>
                      <a:pt x="547273" y="141682"/>
                      <a:pt x="548397" y="141524"/>
                      <a:pt x="549592" y="141313"/>
                    </a:cubicBezTo>
                    <a:lnTo>
                      <a:pt x="549592" y="155328"/>
                    </a:lnTo>
                    <a:cubicBezTo>
                      <a:pt x="546641" y="156171"/>
                      <a:pt x="544394" y="156698"/>
                      <a:pt x="542847" y="156909"/>
                    </a:cubicBezTo>
                    <a:cubicBezTo>
                      <a:pt x="541301" y="157120"/>
                      <a:pt x="539194" y="157225"/>
                      <a:pt x="536525" y="157225"/>
                    </a:cubicBezTo>
                    <a:cubicBezTo>
                      <a:pt x="529991" y="157225"/>
                      <a:pt x="525249" y="154907"/>
                      <a:pt x="522298" y="150270"/>
                    </a:cubicBezTo>
                    <a:cubicBezTo>
                      <a:pt x="520753" y="147811"/>
                      <a:pt x="519665" y="144334"/>
                      <a:pt x="519031" y="139838"/>
                    </a:cubicBezTo>
                    <a:cubicBezTo>
                      <a:pt x="515168" y="144896"/>
                      <a:pt x="509618" y="149287"/>
                      <a:pt x="502382" y="153010"/>
                    </a:cubicBezTo>
                    <a:cubicBezTo>
                      <a:pt x="495146" y="156733"/>
                      <a:pt x="487173" y="158595"/>
                      <a:pt x="478460" y="158595"/>
                    </a:cubicBezTo>
                    <a:cubicBezTo>
                      <a:pt x="467994" y="158595"/>
                      <a:pt x="459439" y="155416"/>
                      <a:pt x="452801" y="149058"/>
                    </a:cubicBezTo>
                    <a:cubicBezTo>
                      <a:pt x="446162" y="142700"/>
                      <a:pt x="442843" y="134744"/>
                      <a:pt x="442843" y="125190"/>
                    </a:cubicBezTo>
                    <a:cubicBezTo>
                      <a:pt x="442843" y="114722"/>
                      <a:pt x="446110" y="106608"/>
                      <a:pt x="452643" y="100848"/>
                    </a:cubicBezTo>
                    <a:cubicBezTo>
                      <a:pt x="459177" y="95087"/>
                      <a:pt x="467748" y="91539"/>
                      <a:pt x="478356" y="90204"/>
                    </a:cubicBezTo>
                    <a:lnTo>
                      <a:pt x="508599" y="86411"/>
                    </a:lnTo>
                    <a:close/>
                    <a:moveTo>
                      <a:pt x="568621" y="0"/>
                    </a:moveTo>
                    <a:lnTo>
                      <a:pt x="587590" y="0"/>
                    </a:lnTo>
                    <a:lnTo>
                      <a:pt x="587590" y="154801"/>
                    </a:lnTo>
                    <a:lnTo>
                      <a:pt x="568621" y="154801"/>
                    </a:lnTo>
                    <a:lnTo>
                      <a:pt x="568621" y="0"/>
                    </a:lnTo>
                    <a:close/>
                    <a:moveTo>
                      <a:pt x="620487" y="0"/>
                    </a:moveTo>
                    <a:lnTo>
                      <a:pt x="690143" y="0"/>
                    </a:lnTo>
                    <a:cubicBezTo>
                      <a:pt x="703913" y="0"/>
                      <a:pt x="715012" y="3881"/>
                      <a:pt x="723443" y="11644"/>
                    </a:cubicBezTo>
                    <a:cubicBezTo>
                      <a:pt x="731874" y="19407"/>
                      <a:pt x="736089" y="30314"/>
                      <a:pt x="736089" y="44364"/>
                    </a:cubicBezTo>
                    <a:cubicBezTo>
                      <a:pt x="736089" y="56448"/>
                      <a:pt x="732330" y="66968"/>
                      <a:pt x="724813" y="75925"/>
                    </a:cubicBezTo>
                    <a:cubicBezTo>
                      <a:pt x="717296" y="84883"/>
                      <a:pt x="705740" y="89361"/>
                      <a:pt x="690143" y="89361"/>
                    </a:cubicBezTo>
                    <a:lnTo>
                      <a:pt x="641459" y="89361"/>
                    </a:lnTo>
                    <a:lnTo>
                      <a:pt x="641459" y="154801"/>
                    </a:lnTo>
                    <a:lnTo>
                      <a:pt x="620487" y="154801"/>
                    </a:lnTo>
                    <a:lnTo>
                      <a:pt x="620487" y="0"/>
                    </a:lnTo>
                    <a:close/>
                    <a:moveTo>
                      <a:pt x="714908" y="44470"/>
                    </a:moveTo>
                    <a:cubicBezTo>
                      <a:pt x="714908" y="33089"/>
                      <a:pt x="710692" y="25361"/>
                      <a:pt x="702261" y="21287"/>
                    </a:cubicBezTo>
                    <a:cubicBezTo>
                      <a:pt x="697625" y="19109"/>
                      <a:pt x="691267" y="18020"/>
                      <a:pt x="683188" y="18020"/>
                    </a:cubicBezTo>
                    <a:lnTo>
                      <a:pt x="641459" y="18020"/>
                    </a:lnTo>
                    <a:lnTo>
                      <a:pt x="641459" y="71658"/>
                    </a:lnTo>
                    <a:lnTo>
                      <a:pt x="683188" y="71658"/>
                    </a:lnTo>
                    <a:cubicBezTo>
                      <a:pt x="692602" y="71658"/>
                      <a:pt x="700242" y="69655"/>
                      <a:pt x="706108" y="65651"/>
                    </a:cubicBezTo>
                    <a:cubicBezTo>
                      <a:pt x="711974" y="61647"/>
                      <a:pt x="714908" y="54586"/>
                      <a:pt x="714908" y="44470"/>
                    </a:cubicBezTo>
                    <a:close/>
                    <a:moveTo>
                      <a:pt x="774412" y="124768"/>
                    </a:moveTo>
                    <a:cubicBezTo>
                      <a:pt x="774412" y="130248"/>
                      <a:pt x="776415" y="134569"/>
                      <a:pt x="780420" y="137730"/>
                    </a:cubicBezTo>
                    <a:cubicBezTo>
                      <a:pt x="784424" y="140891"/>
                      <a:pt x="789165" y="142472"/>
                      <a:pt x="794645" y="142472"/>
                    </a:cubicBezTo>
                    <a:cubicBezTo>
                      <a:pt x="801320" y="142472"/>
                      <a:pt x="807782" y="140927"/>
                      <a:pt x="814035" y="137835"/>
                    </a:cubicBezTo>
                    <a:cubicBezTo>
                      <a:pt x="824573" y="132707"/>
                      <a:pt x="829842" y="124312"/>
                      <a:pt x="829842" y="112650"/>
                    </a:cubicBezTo>
                    <a:lnTo>
                      <a:pt x="829842" y="97370"/>
                    </a:lnTo>
                    <a:cubicBezTo>
                      <a:pt x="827523" y="98845"/>
                      <a:pt x="824538" y="100075"/>
                      <a:pt x="820885" y="101058"/>
                    </a:cubicBezTo>
                    <a:cubicBezTo>
                      <a:pt x="817232" y="102042"/>
                      <a:pt x="813648" y="102744"/>
                      <a:pt x="810135" y="103166"/>
                    </a:cubicBezTo>
                    <a:lnTo>
                      <a:pt x="798649" y="104641"/>
                    </a:lnTo>
                    <a:cubicBezTo>
                      <a:pt x="791765" y="105554"/>
                      <a:pt x="786601" y="106995"/>
                      <a:pt x="783159" y="108962"/>
                    </a:cubicBezTo>
                    <a:cubicBezTo>
                      <a:pt x="777329" y="112264"/>
                      <a:pt x="774412" y="117532"/>
                      <a:pt x="774412" y="124768"/>
                    </a:cubicBezTo>
                    <a:close/>
                    <a:moveTo>
                      <a:pt x="820357" y="86411"/>
                    </a:moveTo>
                    <a:cubicBezTo>
                      <a:pt x="824714" y="85849"/>
                      <a:pt x="827629" y="84022"/>
                      <a:pt x="829104" y="80931"/>
                    </a:cubicBezTo>
                    <a:cubicBezTo>
                      <a:pt x="829948" y="79245"/>
                      <a:pt x="830369" y="76821"/>
                      <a:pt x="830369" y="73660"/>
                    </a:cubicBezTo>
                    <a:cubicBezTo>
                      <a:pt x="830369" y="67197"/>
                      <a:pt x="828068" y="62507"/>
                      <a:pt x="823466" y="59592"/>
                    </a:cubicBezTo>
                    <a:cubicBezTo>
                      <a:pt x="818865" y="56676"/>
                      <a:pt x="812278" y="55219"/>
                      <a:pt x="803707" y="55219"/>
                    </a:cubicBezTo>
                    <a:cubicBezTo>
                      <a:pt x="793803" y="55219"/>
                      <a:pt x="786777" y="57888"/>
                      <a:pt x="782633" y="63227"/>
                    </a:cubicBezTo>
                    <a:cubicBezTo>
                      <a:pt x="780314" y="66178"/>
                      <a:pt x="778803" y="70569"/>
                      <a:pt x="778101" y="76400"/>
                    </a:cubicBezTo>
                    <a:lnTo>
                      <a:pt x="760397" y="76400"/>
                    </a:lnTo>
                    <a:cubicBezTo>
                      <a:pt x="760749" y="62490"/>
                      <a:pt x="765262" y="52812"/>
                      <a:pt x="773938" y="47368"/>
                    </a:cubicBezTo>
                    <a:cubicBezTo>
                      <a:pt x="782615" y="41923"/>
                      <a:pt x="792678" y="39201"/>
                      <a:pt x="804129" y="39201"/>
                    </a:cubicBezTo>
                    <a:cubicBezTo>
                      <a:pt x="817407" y="39201"/>
                      <a:pt x="828190" y="41730"/>
                      <a:pt x="836481" y="46788"/>
                    </a:cubicBezTo>
                    <a:cubicBezTo>
                      <a:pt x="844700" y="51846"/>
                      <a:pt x="848811" y="59715"/>
                      <a:pt x="848811" y="70393"/>
                    </a:cubicBezTo>
                    <a:lnTo>
                      <a:pt x="848811" y="135412"/>
                    </a:lnTo>
                    <a:cubicBezTo>
                      <a:pt x="848811" y="137379"/>
                      <a:pt x="849214" y="138959"/>
                      <a:pt x="850022" y="140154"/>
                    </a:cubicBezTo>
                    <a:cubicBezTo>
                      <a:pt x="850830" y="141348"/>
                      <a:pt x="852533" y="141945"/>
                      <a:pt x="855133" y="141945"/>
                    </a:cubicBezTo>
                    <a:cubicBezTo>
                      <a:pt x="855976" y="141945"/>
                      <a:pt x="856924" y="141893"/>
                      <a:pt x="857978" y="141787"/>
                    </a:cubicBezTo>
                    <a:cubicBezTo>
                      <a:pt x="859031" y="141682"/>
                      <a:pt x="860156" y="141524"/>
                      <a:pt x="861350" y="141313"/>
                    </a:cubicBezTo>
                    <a:lnTo>
                      <a:pt x="861350" y="155328"/>
                    </a:lnTo>
                    <a:cubicBezTo>
                      <a:pt x="858399" y="156171"/>
                      <a:pt x="856152" y="156698"/>
                      <a:pt x="854606" y="156909"/>
                    </a:cubicBezTo>
                    <a:cubicBezTo>
                      <a:pt x="853061" y="157120"/>
                      <a:pt x="850952" y="157225"/>
                      <a:pt x="848283" y="157225"/>
                    </a:cubicBezTo>
                    <a:cubicBezTo>
                      <a:pt x="841749" y="157225"/>
                      <a:pt x="837007" y="154907"/>
                      <a:pt x="834056" y="150270"/>
                    </a:cubicBezTo>
                    <a:cubicBezTo>
                      <a:pt x="832511" y="147811"/>
                      <a:pt x="831423" y="144334"/>
                      <a:pt x="830790" y="139838"/>
                    </a:cubicBezTo>
                    <a:cubicBezTo>
                      <a:pt x="826927" y="144896"/>
                      <a:pt x="821377" y="149287"/>
                      <a:pt x="814140" y="153010"/>
                    </a:cubicBezTo>
                    <a:cubicBezTo>
                      <a:pt x="806904" y="156733"/>
                      <a:pt x="798931" y="158595"/>
                      <a:pt x="790220" y="158595"/>
                    </a:cubicBezTo>
                    <a:cubicBezTo>
                      <a:pt x="779752" y="158595"/>
                      <a:pt x="771199" y="155416"/>
                      <a:pt x="764560" y="149058"/>
                    </a:cubicBezTo>
                    <a:cubicBezTo>
                      <a:pt x="757920" y="142700"/>
                      <a:pt x="754601" y="134744"/>
                      <a:pt x="754601" y="125190"/>
                    </a:cubicBezTo>
                    <a:cubicBezTo>
                      <a:pt x="754601" y="114722"/>
                      <a:pt x="757868" y="106608"/>
                      <a:pt x="764402" y="100848"/>
                    </a:cubicBezTo>
                    <a:cubicBezTo>
                      <a:pt x="770935" y="95087"/>
                      <a:pt x="779506" y="91539"/>
                      <a:pt x="790114" y="90204"/>
                    </a:cubicBezTo>
                    <a:lnTo>
                      <a:pt x="820357" y="86411"/>
                    </a:lnTo>
                    <a:close/>
                    <a:moveTo>
                      <a:pt x="883646" y="10432"/>
                    </a:moveTo>
                    <a:lnTo>
                      <a:pt x="902825" y="10432"/>
                    </a:lnTo>
                    <a:lnTo>
                      <a:pt x="902825" y="41941"/>
                    </a:lnTo>
                    <a:lnTo>
                      <a:pt x="920845" y="41941"/>
                    </a:lnTo>
                    <a:lnTo>
                      <a:pt x="920845" y="57431"/>
                    </a:lnTo>
                    <a:lnTo>
                      <a:pt x="902825" y="57431"/>
                    </a:lnTo>
                    <a:lnTo>
                      <a:pt x="902825" y="131091"/>
                    </a:lnTo>
                    <a:cubicBezTo>
                      <a:pt x="902825" y="135025"/>
                      <a:pt x="904160" y="137660"/>
                      <a:pt x="906830" y="138995"/>
                    </a:cubicBezTo>
                    <a:cubicBezTo>
                      <a:pt x="908305" y="139767"/>
                      <a:pt x="910764" y="140154"/>
                      <a:pt x="914207" y="140154"/>
                    </a:cubicBezTo>
                    <a:cubicBezTo>
                      <a:pt x="915119" y="140154"/>
                      <a:pt x="916102" y="140136"/>
                      <a:pt x="917156" y="140101"/>
                    </a:cubicBezTo>
                    <a:cubicBezTo>
                      <a:pt x="918211" y="140066"/>
                      <a:pt x="919439" y="139978"/>
                      <a:pt x="920845" y="139838"/>
                    </a:cubicBezTo>
                    <a:lnTo>
                      <a:pt x="920845" y="154801"/>
                    </a:lnTo>
                    <a:cubicBezTo>
                      <a:pt x="918667" y="155434"/>
                      <a:pt x="916402" y="155890"/>
                      <a:pt x="914049" y="156171"/>
                    </a:cubicBezTo>
                    <a:cubicBezTo>
                      <a:pt x="911694" y="156452"/>
                      <a:pt x="909148" y="156593"/>
                      <a:pt x="906408" y="156593"/>
                    </a:cubicBezTo>
                    <a:cubicBezTo>
                      <a:pt x="897557" y="156593"/>
                      <a:pt x="891549" y="154327"/>
                      <a:pt x="888388" y="149796"/>
                    </a:cubicBezTo>
                    <a:cubicBezTo>
                      <a:pt x="885227" y="145265"/>
                      <a:pt x="883646" y="139381"/>
                      <a:pt x="883646" y="132145"/>
                    </a:cubicBezTo>
                    <a:lnTo>
                      <a:pt x="883646" y="57431"/>
                    </a:lnTo>
                    <a:lnTo>
                      <a:pt x="868366" y="57431"/>
                    </a:lnTo>
                    <a:lnTo>
                      <a:pt x="868366" y="41941"/>
                    </a:lnTo>
                    <a:lnTo>
                      <a:pt x="883646" y="41941"/>
                    </a:lnTo>
                    <a:lnTo>
                      <a:pt x="883646" y="10432"/>
                    </a:lnTo>
                    <a:close/>
                    <a:moveTo>
                      <a:pt x="939789" y="42468"/>
                    </a:moveTo>
                    <a:lnTo>
                      <a:pt x="959073" y="42468"/>
                    </a:lnTo>
                    <a:lnTo>
                      <a:pt x="959073" y="154801"/>
                    </a:lnTo>
                    <a:lnTo>
                      <a:pt x="939789" y="154801"/>
                    </a:lnTo>
                    <a:lnTo>
                      <a:pt x="939789" y="42468"/>
                    </a:lnTo>
                    <a:close/>
                    <a:moveTo>
                      <a:pt x="939789" y="0"/>
                    </a:moveTo>
                    <a:lnTo>
                      <a:pt x="959073" y="0"/>
                    </a:lnTo>
                    <a:lnTo>
                      <a:pt x="959073" y="21497"/>
                    </a:lnTo>
                    <a:lnTo>
                      <a:pt x="939789" y="21497"/>
                    </a:lnTo>
                    <a:lnTo>
                      <a:pt x="939789" y="0"/>
                    </a:lnTo>
                    <a:close/>
                    <a:moveTo>
                      <a:pt x="1034650" y="39412"/>
                    </a:moveTo>
                    <a:cubicBezTo>
                      <a:pt x="1042659" y="39412"/>
                      <a:pt x="1050423" y="41291"/>
                      <a:pt x="1057940" y="45049"/>
                    </a:cubicBezTo>
                    <a:cubicBezTo>
                      <a:pt x="1065457" y="48808"/>
                      <a:pt x="1071183" y="53673"/>
                      <a:pt x="1075116" y="59644"/>
                    </a:cubicBezTo>
                    <a:cubicBezTo>
                      <a:pt x="1078910" y="65335"/>
                      <a:pt x="1081439" y="71974"/>
                      <a:pt x="1082703" y="79561"/>
                    </a:cubicBezTo>
                    <a:cubicBezTo>
                      <a:pt x="1083828" y="84760"/>
                      <a:pt x="1084390" y="93049"/>
                      <a:pt x="1084390" y="104430"/>
                    </a:cubicBezTo>
                    <a:lnTo>
                      <a:pt x="1001667" y="104430"/>
                    </a:lnTo>
                    <a:cubicBezTo>
                      <a:pt x="1002018" y="115882"/>
                      <a:pt x="1004723" y="125067"/>
                      <a:pt x="1009781" y="131987"/>
                    </a:cubicBezTo>
                    <a:cubicBezTo>
                      <a:pt x="1014840" y="138907"/>
                      <a:pt x="1022673" y="142367"/>
                      <a:pt x="1033281" y="142367"/>
                    </a:cubicBezTo>
                    <a:cubicBezTo>
                      <a:pt x="1043187" y="142367"/>
                      <a:pt x="1051090" y="139100"/>
                      <a:pt x="1056990" y="132567"/>
                    </a:cubicBezTo>
                    <a:cubicBezTo>
                      <a:pt x="1060363" y="128773"/>
                      <a:pt x="1062752" y="124382"/>
                      <a:pt x="1064157" y="119394"/>
                    </a:cubicBezTo>
                    <a:lnTo>
                      <a:pt x="1082809" y="119394"/>
                    </a:lnTo>
                    <a:cubicBezTo>
                      <a:pt x="1082317" y="123539"/>
                      <a:pt x="1080684" y="128158"/>
                      <a:pt x="1077909" y="133251"/>
                    </a:cubicBezTo>
                    <a:cubicBezTo>
                      <a:pt x="1075134" y="138345"/>
                      <a:pt x="1072025" y="142507"/>
                      <a:pt x="1068582" y="145739"/>
                    </a:cubicBezTo>
                    <a:cubicBezTo>
                      <a:pt x="1062822" y="151359"/>
                      <a:pt x="1055691" y="155153"/>
                      <a:pt x="1047191" y="157120"/>
                    </a:cubicBezTo>
                    <a:cubicBezTo>
                      <a:pt x="1042624" y="158244"/>
                      <a:pt x="1037461" y="158806"/>
                      <a:pt x="1031700" y="158806"/>
                    </a:cubicBezTo>
                    <a:cubicBezTo>
                      <a:pt x="1017650" y="158806"/>
                      <a:pt x="1005741" y="153695"/>
                      <a:pt x="995977" y="143473"/>
                    </a:cubicBezTo>
                    <a:cubicBezTo>
                      <a:pt x="986212" y="133251"/>
                      <a:pt x="981330" y="118937"/>
                      <a:pt x="981330" y="100531"/>
                    </a:cubicBezTo>
                    <a:cubicBezTo>
                      <a:pt x="981330" y="82406"/>
                      <a:pt x="986246" y="67688"/>
                      <a:pt x="996082" y="56378"/>
                    </a:cubicBezTo>
                    <a:cubicBezTo>
                      <a:pt x="1005917" y="45067"/>
                      <a:pt x="1018774" y="39412"/>
                      <a:pt x="1034650" y="39412"/>
                    </a:cubicBezTo>
                    <a:close/>
                    <a:moveTo>
                      <a:pt x="1064895" y="89361"/>
                    </a:moveTo>
                    <a:cubicBezTo>
                      <a:pt x="1064122" y="81142"/>
                      <a:pt x="1062330" y="74573"/>
                      <a:pt x="1059520" y="69655"/>
                    </a:cubicBezTo>
                    <a:cubicBezTo>
                      <a:pt x="1054321" y="60523"/>
                      <a:pt x="1045645" y="55956"/>
                      <a:pt x="1033491" y="55956"/>
                    </a:cubicBezTo>
                    <a:cubicBezTo>
                      <a:pt x="1024780" y="55956"/>
                      <a:pt x="1017474" y="59100"/>
                      <a:pt x="1011573" y="65388"/>
                    </a:cubicBezTo>
                    <a:cubicBezTo>
                      <a:pt x="1005671" y="71675"/>
                      <a:pt x="1002546" y="79666"/>
                      <a:pt x="1002194" y="89361"/>
                    </a:cubicBezTo>
                    <a:lnTo>
                      <a:pt x="1064895" y="89361"/>
                    </a:lnTo>
                    <a:close/>
                    <a:moveTo>
                      <a:pt x="1107634" y="41941"/>
                    </a:moveTo>
                    <a:lnTo>
                      <a:pt x="1125653" y="41941"/>
                    </a:lnTo>
                    <a:lnTo>
                      <a:pt x="1125653" y="57958"/>
                    </a:lnTo>
                    <a:cubicBezTo>
                      <a:pt x="1130993" y="51355"/>
                      <a:pt x="1136649" y="46613"/>
                      <a:pt x="1142619" y="43732"/>
                    </a:cubicBezTo>
                    <a:cubicBezTo>
                      <a:pt x="1148591" y="40852"/>
                      <a:pt x="1155230" y="39412"/>
                      <a:pt x="1162536" y="39412"/>
                    </a:cubicBezTo>
                    <a:cubicBezTo>
                      <a:pt x="1178554" y="39412"/>
                      <a:pt x="1189374" y="44997"/>
                      <a:pt x="1194994" y="56167"/>
                    </a:cubicBezTo>
                    <a:cubicBezTo>
                      <a:pt x="1198085" y="62279"/>
                      <a:pt x="1199630" y="71025"/>
                      <a:pt x="1199630" y="82406"/>
                    </a:cubicBezTo>
                    <a:lnTo>
                      <a:pt x="1199630" y="154801"/>
                    </a:lnTo>
                    <a:lnTo>
                      <a:pt x="1180345" y="154801"/>
                    </a:lnTo>
                    <a:lnTo>
                      <a:pt x="1180345" y="83671"/>
                    </a:lnTo>
                    <a:cubicBezTo>
                      <a:pt x="1180345" y="76786"/>
                      <a:pt x="1179327" y="71236"/>
                      <a:pt x="1177290" y="67021"/>
                    </a:cubicBezTo>
                    <a:cubicBezTo>
                      <a:pt x="1173917" y="59996"/>
                      <a:pt x="1167806" y="56483"/>
                      <a:pt x="1158953" y="56483"/>
                    </a:cubicBezTo>
                    <a:cubicBezTo>
                      <a:pt x="1154457" y="56483"/>
                      <a:pt x="1150770" y="56940"/>
                      <a:pt x="1147889" y="57853"/>
                    </a:cubicBezTo>
                    <a:cubicBezTo>
                      <a:pt x="1142691" y="59398"/>
                      <a:pt x="1138124" y="62490"/>
                      <a:pt x="1134190" y="67126"/>
                    </a:cubicBezTo>
                    <a:cubicBezTo>
                      <a:pt x="1131029" y="70850"/>
                      <a:pt x="1128974" y="74696"/>
                      <a:pt x="1128024" y="78665"/>
                    </a:cubicBezTo>
                    <a:cubicBezTo>
                      <a:pt x="1127077" y="82635"/>
                      <a:pt x="1126603" y="88307"/>
                      <a:pt x="1126603" y="95684"/>
                    </a:cubicBezTo>
                    <a:lnTo>
                      <a:pt x="1126603" y="154801"/>
                    </a:lnTo>
                    <a:lnTo>
                      <a:pt x="1107634" y="154801"/>
                    </a:lnTo>
                    <a:lnTo>
                      <a:pt x="1107634" y="41941"/>
                    </a:lnTo>
                    <a:close/>
                    <a:moveTo>
                      <a:pt x="1231410" y="10432"/>
                    </a:moveTo>
                    <a:lnTo>
                      <a:pt x="1250589" y="10432"/>
                    </a:lnTo>
                    <a:lnTo>
                      <a:pt x="1250589" y="41941"/>
                    </a:lnTo>
                    <a:lnTo>
                      <a:pt x="1268609" y="41941"/>
                    </a:lnTo>
                    <a:lnTo>
                      <a:pt x="1268609" y="57431"/>
                    </a:lnTo>
                    <a:lnTo>
                      <a:pt x="1250589" y="57431"/>
                    </a:lnTo>
                    <a:lnTo>
                      <a:pt x="1250589" y="131091"/>
                    </a:lnTo>
                    <a:cubicBezTo>
                      <a:pt x="1250589" y="135025"/>
                      <a:pt x="1251923" y="137660"/>
                      <a:pt x="1254594" y="138995"/>
                    </a:cubicBezTo>
                    <a:cubicBezTo>
                      <a:pt x="1256069" y="139767"/>
                      <a:pt x="1258528" y="140154"/>
                      <a:pt x="1261970" y="140154"/>
                    </a:cubicBezTo>
                    <a:cubicBezTo>
                      <a:pt x="1262883" y="140154"/>
                      <a:pt x="1263867" y="140136"/>
                      <a:pt x="1264920" y="140101"/>
                    </a:cubicBezTo>
                    <a:cubicBezTo>
                      <a:pt x="1265974" y="140066"/>
                      <a:pt x="1267204" y="139978"/>
                      <a:pt x="1268609" y="139838"/>
                    </a:cubicBezTo>
                    <a:lnTo>
                      <a:pt x="1268609" y="154801"/>
                    </a:lnTo>
                    <a:cubicBezTo>
                      <a:pt x="1266431" y="155434"/>
                      <a:pt x="1264165" y="155890"/>
                      <a:pt x="1261812" y="156171"/>
                    </a:cubicBezTo>
                    <a:cubicBezTo>
                      <a:pt x="1259458" y="156452"/>
                      <a:pt x="1256911" y="156593"/>
                      <a:pt x="1254172" y="156593"/>
                    </a:cubicBezTo>
                    <a:cubicBezTo>
                      <a:pt x="1245320" y="156593"/>
                      <a:pt x="1239314" y="154327"/>
                      <a:pt x="1236153" y="149796"/>
                    </a:cubicBezTo>
                    <a:cubicBezTo>
                      <a:pt x="1232990" y="145265"/>
                      <a:pt x="1231410" y="139381"/>
                      <a:pt x="1231410" y="132145"/>
                    </a:cubicBezTo>
                    <a:lnTo>
                      <a:pt x="1231410" y="57431"/>
                    </a:lnTo>
                    <a:lnTo>
                      <a:pt x="1216130" y="57431"/>
                    </a:lnTo>
                    <a:lnTo>
                      <a:pt x="1216130" y="41941"/>
                    </a:lnTo>
                    <a:lnTo>
                      <a:pt x="1231410" y="41941"/>
                    </a:lnTo>
                    <a:lnTo>
                      <a:pt x="1231410" y="10432"/>
                    </a:lnTo>
                    <a:close/>
                    <a:moveTo>
                      <a:pt x="1298829" y="119394"/>
                    </a:moveTo>
                    <a:cubicBezTo>
                      <a:pt x="1299391" y="125717"/>
                      <a:pt x="1300972" y="130564"/>
                      <a:pt x="1303571" y="133936"/>
                    </a:cubicBezTo>
                    <a:cubicBezTo>
                      <a:pt x="1308347" y="140048"/>
                      <a:pt x="1316638" y="143104"/>
                      <a:pt x="1328440" y="143104"/>
                    </a:cubicBezTo>
                    <a:cubicBezTo>
                      <a:pt x="1335465" y="143104"/>
                      <a:pt x="1341647" y="141576"/>
                      <a:pt x="1346987" y="138520"/>
                    </a:cubicBezTo>
                    <a:cubicBezTo>
                      <a:pt x="1352327" y="135465"/>
                      <a:pt x="1354996" y="130740"/>
                      <a:pt x="1354996" y="124347"/>
                    </a:cubicBezTo>
                    <a:cubicBezTo>
                      <a:pt x="1354996" y="119499"/>
                      <a:pt x="1352853" y="115811"/>
                      <a:pt x="1348568" y="113282"/>
                    </a:cubicBezTo>
                    <a:cubicBezTo>
                      <a:pt x="1345828" y="111737"/>
                      <a:pt x="1340418" y="109945"/>
                      <a:pt x="1332339" y="107908"/>
                    </a:cubicBezTo>
                    <a:lnTo>
                      <a:pt x="1317270" y="104114"/>
                    </a:lnTo>
                    <a:cubicBezTo>
                      <a:pt x="1307645" y="101726"/>
                      <a:pt x="1300550" y="99056"/>
                      <a:pt x="1295984" y="96106"/>
                    </a:cubicBezTo>
                    <a:cubicBezTo>
                      <a:pt x="1287835" y="90977"/>
                      <a:pt x="1283760" y="83881"/>
                      <a:pt x="1283760" y="74819"/>
                    </a:cubicBezTo>
                    <a:cubicBezTo>
                      <a:pt x="1283760" y="64141"/>
                      <a:pt x="1287607" y="55500"/>
                      <a:pt x="1295298" y="48896"/>
                    </a:cubicBezTo>
                    <a:cubicBezTo>
                      <a:pt x="1302991" y="42292"/>
                      <a:pt x="1313336" y="38990"/>
                      <a:pt x="1326333" y="38990"/>
                    </a:cubicBezTo>
                    <a:cubicBezTo>
                      <a:pt x="1343334" y="38990"/>
                      <a:pt x="1355594" y="43978"/>
                      <a:pt x="1363109" y="53954"/>
                    </a:cubicBezTo>
                    <a:cubicBezTo>
                      <a:pt x="1367817" y="60277"/>
                      <a:pt x="1370100" y="67091"/>
                      <a:pt x="1369959" y="74397"/>
                    </a:cubicBezTo>
                    <a:lnTo>
                      <a:pt x="1352045" y="74397"/>
                    </a:lnTo>
                    <a:cubicBezTo>
                      <a:pt x="1351693" y="70112"/>
                      <a:pt x="1350184" y="66213"/>
                      <a:pt x="1347515" y="62700"/>
                    </a:cubicBezTo>
                    <a:cubicBezTo>
                      <a:pt x="1343158" y="57712"/>
                      <a:pt x="1335605" y="55219"/>
                      <a:pt x="1324857" y="55219"/>
                    </a:cubicBezTo>
                    <a:cubicBezTo>
                      <a:pt x="1317692" y="55219"/>
                      <a:pt x="1312264" y="56588"/>
                      <a:pt x="1308577" y="59328"/>
                    </a:cubicBezTo>
                    <a:cubicBezTo>
                      <a:pt x="1304888" y="62068"/>
                      <a:pt x="1303043" y="65686"/>
                      <a:pt x="1303043" y="70182"/>
                    </a:cubicBezTo>
                    <a:cubicBezTo>
                      <a:pt x="1303043" y="75100"/>
                      <a:pt x="1305468" y="79034"/>
                      <a:pt x="1310315" y="81985"/>
                    </a:cubicBezTo>
                    <a:cubicBezTo>
                      <a:pt x="1313125" y="83741"/>
                      <a:pt x="1317270" y="85287"/>
                      <a:pt x="1322750" y="86621"/>
                    </a:cubicBezTo>
                    <a:lnTo>
                      <a:pt x="1335289" y="89677"/>
                    </a:lnTo>
                    <a:cubicBezTo>
                      <a:pt x="1348918" y="92979"/>
                      <a:pt x="1358051" y="96176"/>
                      <a:pt x="1362689" y="99267"/>
                    </a:cubicBezTo>
                    <a:cubicBezTo>
                      <a:pt x="1370065" y="104114"/>
                      <a:pt x="1373753" y="111737"/>
                      <a:pt x="1373753" y="122134"/>
                    </a:cubicBezTo>
                    <a:cubicBezTo>
                      <a:pt x="1373753" y="132180"/>
                      <a:pt x="1369942" y="140856"/>
                      <a:pt x="1362319" y="148163"/>
                    </a:cubicBezTo>
                    <a:cubicBezTo>
                      <a:pt x="1354698" y="155469"/>
                      <a:pt x="1343088" y="159122"/>
                      <a:pt x="1327492" y="159122"/>
                    </a:cubicBezTo>
                    <a:cubicBezTo>
                      <a:pt x="1310702" y="159122"/>
                      <a:pt x="1298811" y="155311"/>
                      <a:pt x="1291821" y="147688"/>
                    </a:cubicBezTo>
                    <a:cubicBezTo>
                      <a:pt x="1284832" y="140066"/>
                      <a:pt x="1281089" y="130635"/>
                      <a:pt x="1280598" y="119394"/>
                    </a:cubicBezTo>
                    <a:lnTo>
                      <a:pt x="1298829" y="119394"/>
                    </a:lnTo>
                    <a:close/>
                  </a:path>
                  <a:path w="1373753" h="159122" fill="none">
                    <a:moveTo>
                      <a:pt x="23183" y="0"/>
                    </a:moveTo>
                    <a:lnTo>
                      <a:pt x="67653" y="131829"/>
                    </a:lnTo>
                    <a:lnTo>
                      <a:pt x="111596" y="0"/>
                    </a:lnTo>
                    <a:lnTo>
                      <a:pt x="135096" y="0"/>
                    </a:lnTo>
                    <a:lnTo>
                      <a:pt x="78613" y="154801"/>
                    </a:lnTo>
                    <a:lnTo>
                      <a:pt x="56378" y="154801"/>
                    </a:lnTo>
                    <a:lnTo>
                      <a:pt x="0" y="0"/>
                    </a:lnTo>
                    <a:lnTo>
                      <a:pt x="23183" y="0"/>
                    </a:lnTo>
                    <a:close/>
                    <a:moveTo>
                      <a:pt x="148537" y="42468"/>
                    </a:moveTo>
                    <a:lnTo>
                      <a:pt x="167820" y="42468"/>
                    </a:lnTo>
                    <a:lnTo>
                      <a:pt x="167820" y="154801"/>
                    </a:lnTo>
                    <a:lnTo>
                      <a:pt x="148537" y="154801"/>
                    </a:lnTo>
                    <a:lnTo>
                      <a:pt x="148537" y="42468"/>
                    </a:lnTo>
                    <a:close/>
                    <a:moveTo>
                      <a:pt x="148537" y="0"/>
                    </a:moveTo>
                    <a:lnTo>
                      <a:pt x="167820" y="0"/>
                    </a:lnTo>
                    <a:lnTo>
                      <a:pt x="167820" y="21497"/>
                    </a:lnTo>
                    <a:lnTo>
                      <a:pt x="148537" y="21497"/>
                    </a:lnTo>
                    <a:lnTo>
                      <a:pt x="148537" y="0"/>
                    </a:lnTo>
                    <a:close/>
                    <a:moveTo>
                      <a:pt x="196926" y="41941"/>
                    </a:moveTo>
                    <a:lnTo>
                      <a:pt x="214946" y="41941"/>
                    </a:lnTo>
                    <a:lnTo>
                      <a:pt x="214946" y="61436"/>
                    </a:lnTo>
                    <a:cubicBezTo>
                      <a:pt x="216421" y="57642"/>
                      <a:pt x="220040" y="53023"/>
                      <a:pt x="225800" y="47579"/>
                    </a:cubicBezTo>
                    <a:cubicBezTo>
                      <a:pt x="231560" y="42134"/>
                      <a:pt x="238199" y="39412"/>
                      <a:pt x="245716" y="39412"/>
                    </a:cubicBezTo>
                    <a:cubicBezTo>
                      <a:pt x="246068" y="39412"/>
                      <a:pt x="246664" y="39447"/>
                      <a:pt x="247508" y="39517"/>
                    </a:cubicBezTo>
                    <a:cubicBezTo>
                      <a:pt x="248351" y="39587"/>
                      <a:pt x="249791" y="39728"/>
                      <a:pt x="251828" y="39938"/>
                    </a:cubicBezTo>
                    <a:lnTo>
                      <a:pt x="251828" y="59960"/>
                    </a:lnTo>
                    <a:cubicBezTo>
                      <a:pt x="250704" y="59750"/>
                      <a:pt x="249669" y="59609"/>
                      <a:pt x="248719" y="59539"/>
                    </a:cubicBezTo>
                    <a:cubicBezTo>
                      <a:pt x="247772" y="59469"/>
                      <a:pt x="246736" y="59434"/>
                      <a:pt x="245611" y="59434"/>
                    </a:cubicBezTo>
                    <a:cubicBezTo>
                      <a:pt x="236056" y="59434"/>
                      <a:pt x="228715" y="62507"/>
                      <a:pt x="223587" y="68654"/>
                    </a:cubicBezTo>
                    <a:cubicBezTo>
                      <a:pt x="218458" y="74801"/>
                      <a:pt x="215894" y="81879"/>
                      <a:pt x="215894" y="89888"/>
                    </a:cubicBezTo>
                    <a:lnTo>
                      <a:pt x="215894" y="154801"/>
                    </a:lnTo>
                    <a:lnTo>
                      <a:pt x="196926" y="154801"/>
                    </a:lnTo>
                    <a:lnTo>
                      <a:pt x="196926" y="41941"/>
                    </a:lnTo>
                    <a:close/>
                    <a:moveTo>
                      <a:pt x="271987" y="10432"/>
                    </a:moveTo>
                    <a:lnTo>
                      <a:pt x="291166" y="10432"/>
                    </a:lnTo>
                    <a:lnTo>
                      <a:pt x="291166" y="41941"/>
                    </a:lnTo>
                    <a:lnTo>
                      <a:pt x="309185" y="41941"/>
                    </a:lnTo>
                    <a:lnTo>
                      <a:pt x="309185" y="57431"/>
                    </a:lnTo>
                    <a:lnTo>
                      <a:pt x="291166" y="57431"/>
                    </a:lnTo>
                    <a:lnTo>
                      <a:pt x="291166" y="131091"/>
                    </a:lnTo>
                    <a:cubicBezTo>
                      <a:pt x="291166" y="135025"/>
                      <a:pt x="292500" y="137660"/>
                      <a:pt x="295170" y="138995"/>
                    </a:cubicBezTo>
                    <a:cubicBezTo>
                      <a:pt x="296646" y="139767"/>
                      <a:pt x="299103" y="140154"/>
                      <a:pt x="302546" y="140154"/>
                    </a:cubicBezTo>
                    <a:cubicBezTo>
                      <a:pt x="303459" y="140154"/>
                      <a:pt x="304443" y="140136"/>
                      <a:pt x="305497" y="140101"/>
                    </a:cubicBezTo>
                    <a:cubicBezTo>
                      <a:pt x="306550" y="140066"/>
                      <a:pt x="307780" y="139978"/>
                      <a:pt x="309185" y="139838"/>
                    </a:cubicBezTo>
                    <a:lnTo>
                      <a:pt x="309185" y="154801"/>
                    </a:lnTo>
                    <a:cubicBezTo>
                      <a:pt x="307008" y="155434"/>
                      <a:pt x="304741" y="155890"/>
                      <a:pt x="302388" y="156171"/>
                    </a:cubicBezTo>
                    <a:cubicBezTo>
                      <a:pt x="300035" y="156452"/>
                      <a:pt x="297488" y="156593"/>
                      <a:pt x="294748" y="156593"/>
                    </a:cubicBezTo>
                    <a:cubicBezTo>
                      <a:pt x="285896" y="156593"/>
                      <a:pt x="279890" y="154327"/>
                      <a:pt x="276729" y="149796"/>
                    </a:cubicBezTo>
                    <a:cubicBezTo>
                      <a:pt x="273566" y="145265"/>
                      <a:pt x="271987" y="139381"/>
                      <a:pt x="271987" y="132145"/>
                    </a:cubicBezTo>
                    <a:lnTo>
                      <a:pt x="271987" y="57431"/>
                    </a:lnTo>
                    <a:lnTo>
                      <a:pt x="256706" y="57431"/>
                    </a:lnTo>
                    <a:lnTo>
                      <a:pt x="256706" y="41941"/>
                    </a:lnTo>
                    <a:lnTo>
                      <a:pt x="271987" y="41941"/>
                    </a:lnTo>
                    <a:lnTo>
                      <a:pt x="271987" y="10432"/>
                    </a:lnTo>
                    <a:close/>
                    <a:moveTo>
                      <a:pt x="347098" y="41941"/>
                    </a:moveTo>
                    <a:lnTo>
                      <a:pt x="347098" y="116865"/>
                    </a:lnTo>
                    <a:cubicBezTo>
                      <a:pt x="347098" y="122626"/>
                      <a:pt x="348012" y="127333"/>
                      <a:pt x="349837" y="130986"/>
                    </a:cubicBezTo>
                    <a:cubicBezTo>
                      <a:pt x="353210" y="137730"/>
                      <a:pt x="359497" y="141102"/>
                      <a:pt x="368700" y="141102"/>
                    </a:cubicBezTo>
                    <a:cubicBezTo>
                      <a:pt x="381908" y="141102"/>
                      <a:pt x="390900" y="135201"/>
                      <a:pt x="395678" y="123399"/>
                    </a:cubicBezTo>
                    <a:cubicBezTo>
                      <a:pt x="398277" y="117076"/>
                      <a:pt x="399577" y="108400"/>
                      <a:pt x="399577" y="97370"/>
                    </a:cubicBezTo>
                    <a:lnTo>
                      <a:pt x="399577" y="41941"/>
                    </a:lnTo>
                    <a:lnTo>
                      <a:pt x="418544" y="41941"/>
                    </a:lnTo>
                    <a:lnTo>
                      <a:pt x="418544" y="154801"/>
                    </a:lnTo>
                    <a:lnTo>
                      <a:pt x="400630" y="154801"/>
                    </a:lnTo>
                    <a:lnTo>
                      <a:pt x="400841" y="138152"/>
                    </a:lnTo>
                    <a:cubicBezTo>
                      <a:pt x="398382" y="142437"/>
                      <a:pt x="395326" y="146055"/>
                      <a:pt x="391674" y="149006"/>
                    </a:cubicBezTo>
                    <a:cubicBezTo>
                      <a:pt x="384437" y="154907"/>
                      <a:pt x="375656" y="157857"/>
                      <a:pt x="365328" y="157857"/>
                    </a:cubicBezTo>
                    <a:cubicBezTo>
                      <a:pt x="349241" y="157857"/>
                      <a:pt x="338281" y="152483"/>
                      <a:pt x="332450" y="141734"/>
                    </a:cubicBezTo>
                    <a:cubicBezTo>
                      <a:pt x="329289" y="135974"/>
                      <a:pt x="327707" y="128281"/>
                      <a:pt x="327707" y="118656"/>
                    </a:cubicBezTo>
                    <a:lnTo>
                      <a:pt x="327707" y="41941"/>
                    </a:lnTo>
                    <a:lnTo>
                      <a:pt x="347098" y="41941"/>
                    </a:lnTo>
                    <a:close/>
                    <a:moveTo>
                      <a:pt x="462654" y="124768"/>
                    </a:moveTo>
                    <a:cubicBezTo>
                      <a:pt x="462654" y="130248"/>
                      <a:pt x="464657" y="134569"/>
                      <a:pt x="468661" y="137730"/>
                    </a:cubicBezTo>
                    <a:cubicBezTo>
                      <a:pt x="472665" y="140891"/>
                      <a:pt x="477407" y="142472"/>
                      <a:pt x="482887" y="142472"/>
                    </a:cubicBezTo>
                    <a:cubicBezTo>
                      <a:pt x="489560" y="142472"/>
                      <a:pt x="496024" y="140927"/>
                      <a:pt x="502277" y="137835"/>
                    </a:cubicBezTo>
                    <a:cubicBezTo>
                      <a:pt x="512814" y="132707"/>
                      <a:pt x="518084" y="124312"/>
                      <a:pt x="518084" y="112650"/>
                    </a:cubicBezTo>
                    <a:lnTo>
                      <a:pt x="518084" y="97370"/>
                    </a:lnTo>
                    <a:cubicBezTo>
                      <a:pt x="515765" y="98845"/>
                      <a:pt x="512779" y="100075"/>
                      <a:pt x="509127" y="101058"/>
                    </a:cubicBezTo>
                    <a:cubicBezTo>
                      <a:pt x="505472" y="102042"/>
                      <a:pt x="501890" y="102744"/>
                      <a:pt x="498377" y="103166"/>
                    </a:cubicBezTo>
                    <a:lnTo>
                      <a:pt x="486891" y="104641"/>
                    </a:lnTo>
                    <a:cubicBezTo>
                      <a:pt x="480006" y="105554"/>
                      <a:pt x="474843" y="106995"/>
                      <a:pt x="471401" y="108962"/>
                    </a:cubicBezTo>
                    <a:cubicBezTo>
                      <a:pt x="465569" y="112264"/>
                      <a:pt x="462654" y="117532"/>
                      <a:pt x="462654" y="124768"/>
                    </a:cubicBezTo>
                    <a:close/>
                    <a:moveTo>
                      <a:pt x="508599" y="86411"/>
                    </a:moveTo>
                    <a:cubicBezTo>
                      <a:pt x="512955" y="85849"/>
                      <a:pt x="515870" y="84022"/>
                      <a:pt x="517346" y="80931"/>
                    </a:cubicBezTo>
                    <a:cubicBezTo>
                      <a:pt x="518189" y="79245"/>
                      <a:pt x="518610" y="76821"/>
                      <a:pt x="518610" y="73660"/>
                    </a:cubicBezTo>
                    <a:cubicBezTo>
                      <a:pt x="518610" y="67197"/>
                      <a:pt x="516310" y="62507"/>
                      <a:pt x="511708" y="59592"/>
                    </a:cubicBezTo>
                    <a:cubicBezTo>
                      <a:pt x="507106" y="56676"/>
                      <a:pt x="500520" y="55219"/>
                      <a:pt x="491949" y="55219"/>
                    </a:cubicBezTo>
                    <a:cubicBezTo>
                      <a:pt x="482045" y="55219"/>
                      <a:pt x="475019" y="57888"/>
                      <a:pt x="470873" y="63227"/>
                    </a:cubicBezTo>
                    <a:cubicBezTo>
                      <a:pt x="468556" y="66178"/>
                      <a:pt x="467044" y="70569"/>
                      <a:pt x="466343" y="76400"/>
                    </a:cubicBezTo>
                    <a:lnTo>
                      <a:pt x="448639" y="76400"/>
                    </a:lnTo>
                    <a:cubicBezTo>
                      <a:pt x="448991" y="62490"/>
                      <a:pt x="453503" y="52812"/>
                      <a:pt x="462180" y="47368"/>
                    </a:cubicBezTo>
                    <a:cubicBezTo>
                      <a:pt x="470857" y="41923"/>
                      <a:pt x="480919" y="39201"/>
                      <a:pt x="492371" y="39201"/>
                    </a:cubicBezTo>
                    <a:cubicBezTo>
                      <a:pt x="505648" y="39201"/>
                      <a:pt x="516432" y="41730"/>
                      <a:pt x="524723" y="46788"/>
                    </a:cubicBezTo>
                    <a:cubicBezTo>
                      <a:pt x="532942" y="51846"/>
                      <a:pt x="537051" y="59715"/>
                      <a:pt x="537051" y="70393"/>
                    </a:cubicBezTo>
                    <a:lnTo>
                      <a:pt x="537051" y="135412"/>
                    </a:lnTo>
                    <a:cubicBezTo>
                      <a:pt x="537051" y="137379"/>
                      <a:pt x="537456" y="138959"/>
                      <a:pt x="538264" y="140154"/>
                    </a:cubicBezTo>
                    <a:cubicBezTo>
                      <a:pt x="539072" y="141348"/>
                      <a:pt x="540775" y="141945"/>
                      <a:pt x="543374" y="141945"/>
                    </a:cubicBezTo>
                    <a:cubicBezTo>
                      <a:pt x="544218" y="141945"/>
                      <a:pt x="545166" y="141893"/>
                      <a:pt x="546219" y="141787"/>
                    </a:cubicBezTo>
                    <a:cubicBezTo>
                      <a:pt x="547273" y="141682"/>
                      <a:pt x="548397" y="141524"/>
                      <a:pt x="549592" y="141313"/>
                    </a:cubicBezTo>
                    <a:lnTo>
                      <a:pt x="549592" y="155328"/>
                    </a:lnTo>
                    <a:cubicBezTo>
                      <a:pt x="546641" y="156171"/>
                      <a:pt x="544394" y="156698"/>
                      <a:pt x="542847" y="156909"/>
                    </a:cubicBezTo>
                    <a:cubicBezTo>
                      <a:pt x="541301" y="157120"/>
                      <a:pt x="539194" y="157225"/>
                      <a:pt x="536525" y="157225"/>
                    </a:cubicBezTo>
                    <a:cubicBezTo>
                      <a:pt x="529991" y="157225"/>
                      <a:pt x="525249" y="154907"/>
                      <a:pt x="522298" y="150270"/>
                    </a:cubicBezTo>
                    <a:cubicBezTo>
                      <a:pt x="520753" y="147811"/>
                      <a:pt x="519665" y="144334"/>
                      <a:pt x="519031" y="139838"/>
                    </a:cubicBezTo>
                    <a:cubicBezTo>
                      <a:pt x="515168" y="144896"/>
                      <a:pt x="509618" y="149287"/>
                      <a:pt x="502382" y="153010"/>
                    </a:cubicBezTo>
                    <a:cubicBezTo>
                      <a:pt x="495146" y="156733"/>
                      <a:pt x="487173" y="158595"/>
                      <a:pt x="478460" y="158595"/>
                    </a:cubicBezTo>
                    <a:cubicBezTo>
                      <a:pt x="467994" y="158595"/>
                      <a:pt x="459439" y="155416"/>
                      <a:pt x="452801" y="149058"/>
                    </a:cubicBezTo>
                    <a:cubicBezTo>
                      <a:pt x="446162" y="142700"/>
                      <a:pt x="442843" y="134744"/>
                      <a:pt x="442843" y="125190"/>
                    </a:cubicBezTo>
                    <a:cubicBezTo>
                      <a:pt x="442843" y="114722"/>
                      <a:pt x="446110" y="106608"/>
                      <a:pt x="452643" y="100848"/>
                    </a:cubicBezTo>
                    <a:cubicBezTo>
                      <a:pt x="459177" y="95087"/>
                      <a:pt x="467748" y="91539"/>
                      <a:pt x="478356" y="90204"/>
                    </a:cubicBezTo>
                    <a:lnTo>
                      <a:pt x="508599" y="86411"/>
                    </a:lnTo>
                    <a:close/>
                    <a:moveTo>
                      <a:pt x="568621" y="0"/>
                    </a:moveTo>
                    <a:lnTo>
                      <a:pt x="587590" y="0"/>
                    </a:lnTo>
                    <a:lnTo>
                      <a:pt x="587590" y="154801"/>
                    </a:lnTo>
                    <a:lnTo>
                      <a:pt x="568621" y="154801"/>
                    </a:lnTo>
                    <a:lnTo>
                      <a:pt x="568621" y="0"/>
                    </a:lnTo>
                    <a:close/>
                    <a:moveTo>
                      <a:pt x="620487" y="0"/>
                    </a:moveTo>
                    <a:lnTo>
                      <a:pt x="690143" y="0"/>
                    </a:lnTo>
                    <a:cubicBezTo>
                      <a:pt x="703913" y="0"/>
                      <a:pt x="715012" y="3881"/>
                      <a:pt x="723443" y="11644"/>
                    </a:cubicBezTo>
                    <a:cubicBezTo>
                      <a:pt x="731874" y="19407"/>
                      <a:pt x="736089" y="30314"/>
                      <a:pt x="736089" y="44364"/>
                    </a:cubicBezTo>
                    <a:cubicBezTo>
                      <a:pt x="736089" y="56448"/>
                      <a:pt x="732330" y="66968"/>
                      <a:pt x="724813" y="75925"/>
                    </a:cubicBezTo>
                    <a:cubicBezTo>
                      <a:pt x="717296" y="84883"/>
                      <a:pt x="705740" y="89361"/>
                      <a:pt x="690143" y="89361"/>
                    </a:cubicBezTo>
                    <a:lnTo>
                      <a:pt x="641459" y="89361"/>
                    </a:lnTo>
                    <a:lnTo>
                      <a:pt x="641459" y="154801"/>
                    </a:lnTo>
                    <a:lnTo>
                      <a:pt x="620487" y="154801"/>
                    </a:lnTo>
                    <a:lnTo>
                      <a:pt x="620487" y="0"/>
                    </a:lnTo>
                    <a:close/>
                    <a:moveTo>
                      <a:pt x="714908" y="44470"/>
                    </a:moveTo>
                    <a:cubicBezTo>
                      <a:pt x="714908" y="33089"/>
                      <a:pt x="710692" y="25361"/>
                      <a:pt x="702261" y="21287"/>
                    </a:cubicBezTo>
                    <a:cubicBezTo>
                      <a:pt x="697625" y="19109"/>
                      <a:pt x="691267" y="18020"/>
                      <a:pt x="683188" y="18020"/>
                    </a:cubicBezTo>
                    <a:lnTo>
                      <a:pt x="641459" y="18020"/>
                    </a:lnTo>
                    <a:lnTo>
                      <a:pt x="641459" y="71658"/>
                    </a:lnTo>
                    <a:lnTo>
                      <a:pt x="683188" y="71658"/>
                    </a:lnTo>
                    <a:cubicBezTo>
                      <a:pt x="692602" y="71658"/>
                      <a:pt x="700242" y="69655"/>
                      <a:pt x="706108" y="65651"/>
                    </a:cubicBezTo>
                    <a:cubicBezTo>
                      <a:pt x="711974" y="61647"/>
                      <a:pt x="714908" y="54586"/>
                      <a:pt x="714908" y="44470"/>
                    </a:cubicBezTo>
                    <a:close/>
                    <a:moveTo>
                      <a:pt x="774412" y="124768"/>
                    </a:moveTo>
                    <a:cubicBezTo>
                      <a:pt x="774412" y="130248"/>
                      <a:pt x="776415" y="134569"/>
                      <a:pt x="780420" y="137730"/>
                    </a:cubicBezTo>
                    <a:cubicBezTo>
                      <a:pt x="784424" y="140891"/>
                      <a:pt x="789165" y="142472"/>
                      <a:pt x="794645" y="142472"/>
                    </a:cubicBezTo>
                    <a:cubicBezTo>
                      <a:pt x="801320" y="142472"/>
                      <a:pt x="807782" y="140927"/>
                      <a:pt x="814035" y="137835"/>
                    </a:cubicBezTo>
                    <a:cubicBezTo>
                      <a:pt x="824573" y="132707"/>
                      <a:pt x="829842" y="124312"/>
                      <a:pt x="829842" y="112650"/>
                    </a:cubicBezTo>
                    <a:lnTo>
                      <a:pt x="829842" y="97370"/>
                    </a:lnTo>
                    <a:cubicBezTo>
                      <a:pt x="827523" y="98845"/>
                      <a:pt x="824538" y="100075"/>
                      <a:pt x="820885" y="101058"/>
                    </a:cubicBezTo>
                    <a:cubicBezTo>
                      <a:pt x="817232" y="102042"/>
                      <a:pt x="813648" y="102744"/>
                      <a:pt x="810135" y="103166"/>
                    </a:cubicBezTo>
                    <a:lnTo>
                      <a:pt x="798649" y="104641"/>
                    </a:lnTo>
                    <a:cubicBezTo>
                      <a:pt x="791765" y="105554"/>
                      <a:pt x="786601" y="106995"/>
                      <a:pt x="783159" y="108962"/>
                    </a:cubicBezTo>
                    <a:cubicBezTo>
                      <a:pt x="777329" y="112264"/>
                      <a:pt x="774412" y="117532"/>
                      <a:pt x="774412" y="124768"/>
                    </a:cubicBezTo>
                    <a:close/>
                    <a:moveTo>
                      <a:pt x="820357" y="86411"/>
                    </a:moveTo>
                    <a:cubicBezTo>
                      <a:pt x="824714" y="85849"/>
                      <a:pt x="827629" y="84022"/>
                      <a:pt x="829104" y="80931"/>
                    </a:cubicBezTo>
                    <a:cubicBezTo>
                      <a:pt x="829948" y="79245"/>
                      <a:pt x="830369" y="76821"/>
                      <a:pt x="830369" y="73660"/>
                    </a:cubicBezTo>
                    <a:cubicBezTo>
                      <a:pt x="830369" y="67197"/>
                      <a:pt x="828068" y="62507"/>
                      <a:pt x="823466" y="59592"/>
                    </a:cubicBezTo>
                    <a:cubicBezTo>
                      <a:pt x="818865" y="56676"/>
                      <a:pt x="812278" y="55219"/>
                      <a:pt x="803707" y="55219"/>
                    </a:cubicBezTo>
                    <a:cubicBezTo>
                      <a:pt x="793803" y="55219"/>
                      <a:pt x="786777" y="57888"/>
                      <a:pt x="782633" y="63227"/>
                    </a:cubicBezTo>
                    <a:cubicBezTo>
                      <a:pt x="780314" y="66178"/>
                      <a:pt x="778803" y="70569"/>
                      <a:pt x="778101" y="76400"/>
                    </a:cubicBezTo>
                    <a:lnTo>
                      <a:pt x="760397" y="76400"/>
                    </a:lnTo>
                    <a:cubicBezTo>
                      <a:pt x="760749" y="62490"/>
                      <a:pt x="765262" y="52812"/>
                      <a:pt x="773938" y="47368"/>
                    </a:cubicBezTo>
                    <a:cubicBezTo>
                      <a:pt x="782615" y="41923"/>
                      <a:pt x="792678" y="39201"/>
                      <a:pt x="804129" y="39201"/>
                    </a:cubicBezTo>
                    <a:cubicBezTo>
                      <a:pt x="817407" y="39201"/>
                      <a:pt x="828190" y="41730"/>
                      <a:pt x="836481" y="46788"/>
                    </a:cubicBezTo>
                    <a:cubicBezTo>
                      <a:pt x="844700" y="51846"/>
                      <a:pt x="848811" y="59715"/>
                      <a:pt x="848811" y="70393"/>
                    </a:cubicBezTo>
                    <a:lnTo>
                      <a:pt x="848811" y="135412"/>
                    </a:lnTo>
                    <a:cubicBezTo>
                      <a:pt x="848811" y="137379"/>
                      <a:pt x="849214" y="138959"/>
                      <a:pt x="850022" y="140154"/>
                    </a:cubicBezTo>
                    <a:cubicBezTo>
                      <a:pt x="850830" y="141348"/>
                      <a:pt x="852533" y="141945"/>
                      <a:pt x="855133" y="141945"/>
                    </a:cubicBezTo>
                    <a:cubicBezTo>
                      <a:pt x="855976" y="141945"/>
                      <a:pt x="856924" y="141893"/>
                      <a:pt x="857978" y="141787"/>
                    </a:cubicBezTo>
                    <a:cubicBezTo>
                      <a:pt x="859031" y="141682"/>
                      <a:pt x="860156" y="141524"/>
                      <a:pt x="861350" y="141313"/>
                    </a:cubicBezTo>
                    <a:lnTo>
                      <a:pt x="861350" y="155328"/>
                    </a:lnTo>
                    <a:cubicBezTo>
                      <a:pt x="858399" y="156171"/>
                      <a:pt x="856152" y="156698"/>
                      <a:pt x="854606" y="156909"/>
                    </a:cubicBezTo>
                    <a:cubicBezTo>
                      <a:pt x="853061" y="157120"/>
                      <a:pt x="850952" y="157225"/>
                      <a:pt x="848283" y="157225"/>
                    </a:cubicBezTo>
                    <a:cubicBezTo>
                      <a:pt x="841749" y="157225"/>
                      <a:pt x="837007" y="154907"/>
                      <a:pt x="834056" y="150270"/>
                    </a:cubicBezTo>
                    <a:cubicBezTo>
                      <a:pt x="832511" y="147811"/>
                      <a:pt x="831423" y="144334"/>
                      <a:pt x="830790" y="139838"/>
                    </a:cubicBezTo>
                    <a:cubicBezTo>
                      <a:pt x="826927" y="144896"/>
                      <a:pt x="821377" y="149287"/>
                      <a:pt x="814140" y="153010"/>
                    </a:cubicBezTo>
                    <a:cubicBezTo>
                      <a:pt x="806904" y="156733"/>
                      <a:pt x="798931" y="158595"/>
                      <a:pt x="790220" y="158595"/>
                    </a:cubicBezTo>
                    <a:cubicBezTo>
                      <a:pt x="779752" y="158595"/>
                      <a:pt x="771199" y="155416"/>
                      <a:pt x="764560" y="149058"/>
                    </a:cubicBezTo>
                    <a:cubicBezTo>
                      <a:pt x="757920" y="142700"/>
                      <a:pt x="754601" y="134744"/>
                      <a:pt x="754601" y="125190"/>
                    </a:cubicBezTo>
                    <a:cubicBezTo>
                      <a:pt x="754601" y="114722"/>
                      <a:pt x="757868" y="106608"/>
                      <a:pt x="764402" y="100848"/>
                    </a:cubicBezTo>
                    <a:cubicBezTo>
                      <a:pt x="770935" y="95087"/>
                      <a:pt x="779506" y="91539"/>
                      <a:pt x="790114" y="90204"/>
                    </a:cubicBezTo>
                    <a:lnTo>
                      <a:pt x="820357" y="86411"/>
                    </a:lnTo>
                    <a:close/>
                    <a:moveTo>
                      <a:pt x="883646" y="10432"/>
                    </a:moveTo>
                    <a:lnTo>
                      <a:pt x="902825" y="10432"/>
                    </a:lnTo>
                    <a:lnTo>
                      <a:pt x="902825" y="41941"/>
                    </a:lnTo>
                    <a:lnTo>
                      <a:pt x="920845" y="41941"/>
                    </a:lnTo>
                    <a:lnTo>
                      <a:pt x="920845" y="57431"/>
                    </a:lnTo>
                    <a:lnTo>
                      <a:pt x="902825" y="57431"/>
                    </a:lnTo>
                    <a:lnTo>
                      <a:pt x="902825" y="131091"/>
                    </a:lnTo>
                    <a:cubicBezTo>
                      <a:pt x="902825" y="135025"/>
                      <a:pt x="904160" y="137660"/>
                      <a:pt x="906830" y="138995"/>
                    </a:cubicBezTo>
                    <a:cubicBezTo>
                      <a:pt x="908305" y="139767"/>
                      <a:pt x="910764" y="140154"/>
                      <a:pt x="914207" y="140154"/>
                    </a:cubicBezTo>
                    <a:cubicBezTo>
                      <a:pt x="915119" y="140154"/>
                      <a:pt x="916102" y="140136"/>
                      <a:pt x="917156" y="140101"/>
                    </a:cubicBezTo>
                    <a:cubicBezTo>
                      <a:pt x="918211" y="140066"/>
                      <a:pt x="919439" y="139978"/>
                      <a:pt x="920845" y="139838"/>
                    </a:cubicBezTo>
                    <a:lnTo>
                      <a:pt x="920845" y="154801"/>
                    </a:lnTo>
                    <a:cubicBezTo>
                      <a:pt x="918667" y="155434"/>
                      <a:pt x="916402" y="155890"/>
                      <a:pt x="914049" y="156171"/>
                    </a:cubicBezTo>
                    <a:cubicBezTo>
                      <a:pt x="911694" y="156452"/>
                      <a:pt x="909148" y="156593"/>
                      <a:pt x="906408" y="156593"/>
                    </a:cubicBezTo>
                    <a:cubicBezTo>
                      <a:pt x="897557" y="156593"/>
                      <a:pt x="891549" y="154327"/>
                      <a:pt x="888388" y="149796"/>
                    </a:cubicBezTo>
                    <a:cubicBezTo>
                      <a:pt x="885227" y="145265"/>
                      <a:pt x="883646" y="139381"/>
                      <a:pt x="883646" y="132145"/>
                    </a:cubicBezTo>
                    <a:lnTo>
                      <a:pt x="883646" y="57431"/>
                    </a:lnTo>
                    <a:lnTo>
                      <a:pt x="868366" y="57431"/>
                    </a:lnTo>
                    <a:lnTo>
                      <a:pt x="868366" y="41941"/>
                    </a:lnTo>
                    <a:lnTo>
                      <a:pt x="883646" y="41941"/>
                    </a:lnTo>
                    <a:lnTo>
                      <a:pt x="883646" y="10432"/>
                    </a:lnTo>
                    <a:close/>
                    <a:moveTo>
                      <a:pt x="939789" y="42468"/>
                    </a:moveTo>
                    <a:lnTo>
                      <a:pt x="959073" y="42468"/>
                    </a:lnTo>
                    <a:lnTo>
                      <a:pt x="959073" y="154801"/>
                    </a:lnTo>
                    <a:lnTo>
                      <a:pt x="939789" y="154801"/>
                    </a:lnTo>
                    <a:lnTo>
                      <a:pt x="939789" y="42468"/>
                    </a:lnTo>
                    <a:close/>
                    <a:moveTo>
                      <a:pt x="939789" y="0"/>
                    </a:moveTo>
                    <a:lnTo>
                      <a:pt x="959073" y="0"/>
                    </a:lnTo>
                    <a:lnTo>
                      <a:pt x="959073" y="21497"/>
                    </a:lnTo>
                    <a:lnTo>
                      <a:pt x="939789" y="21497"/>
                    </a:lnTo>
                    <a:lnTo>
                      <a:pt x="939789" y="0"/>
                    </a:lnTo>
                    <a:close/>
                    <a:moveTo>
                      <a:pt x="1034650" y="39412"/>
                    </a:moveTo>
                    <a:cubicBezTo>
                      <a:pt x="1042659" y="39412"/>
                      <a:pt x="1050423" y="41291"/>
                      <a:pt x="1057940" y="45049"/>
                    </a:cubicBezTo>
                    <a:cubicBezTo>
                      <a:pt x="1065457" y="48808"/>
                      <a:pt x="1071183" y="53673"/>
                      <a:pt x="1075116" y="59644"/>
                    </a:cubicBezTo>
                    <a:cubicBezTo>
                      <a:pt x="1078910" y="65335"/>
                      <a:pt x="1081439" y="71974"/>
                      <a:pt x="1082703" y="79561"/>
                    </a:cubicBezTo>
                    <a:cubicBezTo>
                      <a:pt x="1083828" y="84760"/>
                      <a:pt x="1084390" y="93049"/>
                      <a:pt x="1084390" y="104430"/>
                    </a:cubicBezTo>
                    <a:lnTo>
                      <a:pt x="1001667" y="104430"/>
                    </a:lnTo>
                    <a:cubicBezTo>
                      <a:pt x="1002018" y="115882"/>
                      <a:pt x="1004723" y="125067"/>
                      <a:pt x="1009781" y="131987"/>
                    </a:cubicBezTo>
                    <a:cubicBezTo>
                      <a:pt x="1014840" y="138907"/>
                      <a:pt x="1022673" y="142367"/>
                      <a:pt x="1033281" y="142367"/>
                    </a:cubicBezTo>
                    <a:cubicBezTo>
                      <a:pt x="1043187" y="142367"/>
                      <a:pt x="1051090" y="139100"/>
                      <a:pt x="1056990" y="132567"/>
                    </a:cubicBezTo>
                    <a:cubicBezTo>
                      <a:pt x="1060363" y="128773"/>
                      <a:pt x="1062752" y="124382"/>
                      <a:pt x="1064157" y="119394"/>
                    </a:cubicBezTo>
                    <a:lnTo>
                      <a:pt x="1082809" y="119394"/>
                    </a:lnTo>
                    <a:cubicBezTo>
                      <a:pt x="1082317" y="123539"/>
                      <a:pt x="1080684" y="128158"/>
                      <a:pt x="1077909" y="133251"/>
                    </a:cubicBezTo>
                    <a:cubicBezTo>
                      <a:pt x="1075134" y="138345"/>
                      <a:pt x="1072025" y="142507"/>
                      <a:pt x="1068582" y="145739"/>
                    </a:cubicBezTo>
                    <a:cubicBezTo>
                      <a:pt x="1062822" y="151359"/>
                      <a:pt x="1055691" y="155153"/>
                      <a:pt x="1047191" y="157120"/>
                    </a:cubicBezTo>
                    <a:cubicBezTo>
                      <a:pt x="1042624" y="158244"/>
                      <a:pt x="1037461" y="158806"/>
                      <a:pt x="1031700" y="158806"/>
                    </a:cubicBezTo>
                    <a:cubicBezTo>
                      <a:pt x="1017650" y="158806"/>
                      <a:pt x="1005741" y="153695"/>
                      <a:pt x="995977" y="143473"/>
                    </a:cubicBezTo>
                    <a:cubicBezTo>
                      <a:pt x="986212" y="133251"/>
                      <a:pt x="981330" y="118937"/>
                      <a:pt x="981330" y="100531"/>
                    </a:cubicBezTo>
                    <a:cubicBezTo>
                      <a:pt x="981330" y="82406"/>
                      <a:pt x="986246" y="67688"/>
                      <a:pt x="996082" y="56378"/>
                    </a:cubicBezTo>
                    <a:cubicBezTo>
                      <a:pt x="1005917" y="45067"/>
                      <a:pt x="1018774" y="39412"/>
                      <a:pt x="1034650" y="39412"/>
                    </a:cubicBezTo>
                    <a:close/>
                    <a:moveTo>
                      <a:pt x="1064895" y="89361"/>
                    </a:moveTo>
                    <a:cubicBezTo>
                      <a:pt x="1064122" y="81142"/>
                      <a:pt x="1062330" y="74573"/>
                      <a:pt x="1059520" y="69655"/>
                    </a:cubicBezTo>
                    <a:cubicBezTo>
                      <a:pt x="1054321" y="60523"/>
                      <a:pt x="1045645" y="55956"/>
                      <a:pt x="1033491" y="55956"/>
                    </a:cubicBezTo>
                    <a:cubicBezTo>
                      <a:pt x="1024780" y="55956"/>
                      <a:pt x="1017474" y="59100"/>
                      <a:pt x="1011573" y="65388"/>
                    </a:cubicBezTo>
                    <a:cubicBezTo>
                      <a:pt x="1005671" y="71675"/>
                      <a:pt x="1002546" y="79666"/>
                      <a:pt x="1002194" y="89361"/>
                    </a:cubicBezTo>
                    <a:lnTo>
                      <a:pt x="1064895" y="89361"/>
                    </a:lnTo>
                    <a:close/>
                    <a:moveTo>
                      <a:pt x="1107634" y="41941"/>
                    </a:moveTo>
                    <a:lnTo>
                      <a:pt x="1125653" y="41941"/>
                    </a:lnTo>
                    <a:lnTo>
                      <a:pt x="1125653" y="57958"/>
                    </a:lnTo>
                    <a:cubicBezTo>
                      <a:pt x="1130993" y="51355"/>
                      <a:pt x="1136649" y="46613"/>
                      <a:pt x="1142619" y="43732"/>
                    </a:cubicBezTo>
                    <a:cubicBezTo>
                      <a:pt x="1148591" y="40852"/>
                      <a:pt x="1155230" y="39412"/>
                      <a:pt x="1162536" y="39412"/>
                    </a:cubicBezTo>
                    <a:cubicBezTo>
                      <a:pt x="1178554" y="39412"/>
                      <a:pt x="1189374" y="44997"/>
                      <a:pt x="1194994" y="56167"/>
                    </a:cubicBezTo>
                    <a:cubicBezTo>
                      <a:pt x="1198085" y="62279"/>
                      <a:pt x="1199630" y="71025"/>
                      <a:pt x="1199630" y="82406"/>
                    </a:cubicBezTo>
                    <a:lnTo>
                      <a:pt x="1199630" y="154801"/>
                    </a:lnTo>
                    <a:lnTo>
                      <a:pt x="1180345" y="154801"/>
                    </a:lnTo>
                    <a:lnTo>
                      <a:pt x="1180345" y="83671"/>
                    </a:lnTo>
                    <a:cubicBezTo>
                      <a:pt x="1180345" y="76786"/>
                      <a:pt x="1179327" y="71236"/>
                      <a:pt x="1177290" y="67021"/>
                    </a:cubicBezTo>
                    <a:cubicBezTo>
                      <a:pt x="1173917" y="59996"/>
                      <a:pt x="1167806" y="56483"/>
                      <a:pt x="1158953" y="56483"/>
                    </a:cubicBezTo>
                    <a:cubicBezTo>
                      <a:pt x="1154457" y="56483"/>
                      <a:pt x="1150770" y="56940"/>
                      <a:pt x="1147889" y="57853"/>
                    </a:cubicBezTo>
                    <a:cubicBezTo>
                      <a:pt x="1142691" y="59398"/>
                      <a:pt x="1138124" y="62490"/>
                      <a:pt x="1134190" y="67126"/>
                    </a:cubicBezTo>
                    <a:cubicBezTo>
                      <a:pt x="1131029" y="70850"/>
                      <a:pt x="1128974" y="74696"/>
                      <a:pt x="1128024" y="78665"/>
                    </a:cubicBezTo>
                    <a:cubicBezTo>
                      <a:pt x="1127077" y="82635"/>
                      <a:pt x="1126603" y="88307"/>
                      <a:pt x="1126603" y="95684"/>
                    </a:cubicBezTo>
                    <a:lnTo>
                      <a:pt x="1126603" y="154801"/>
                    </a:lnTo>
                    <a:lnTo>
                      <a:pt x="1107634" y="154801"/>
                    </a:lnTo>
                    <a:lnTo>
                      <a:pt x="1107634" y="41941"/>
                    </a:lnTo>
                    <a:close/>
                    <a:moveTo>
                      <a:pt x="1231410" y="10432"/>
                    </a:moveTo>
                    <a:lnTo>
                      <a:pt x="1250589" y="10432"/>
                    </a:lnTo>
                    <a:lnTo>
                      <a:pt x="1250589" y="41941"/>
                    </a:lnTo>
                    <a:lnTo>
                      <a:pt x="1268609" y="41941"/>
                    </a:lnTo>
                    <a:lnTo>
                      <a:pt x="1268609" y="57431"/>
                    </a:lnTo>
                    <a:lnTo>
                      <a:pt x="1250589" y="57431"/>
                    </a:lnTo>
                    <a:lnTo>
                      <a:pt x="1250589" y="131091"/>
                    </a:lnTo>
                    <a:cubicBezTo>
                      <a:pt x="1250589" y="135025"/>
                      <a:pt x="1251923" y="137660"/>
                      <a:pt x="1254594" y="138995"/>
                    </a:cubicBezTo>
                    <a:cubicBezTo>
                      <a:pt x="1256069" y="139767"/>
                      <a:pt x="1258528" y="140154"/>
                      <a:pt x="1261970" y="140154"/>
                    </a:cubicBezTo>
                    <a:cubicBezTo>
                      <a:pt x="1262883" y="140154"/>
                      <a:pt x="1263867" y="140136"/>
                      <a:pt x="1264920" y="140101"/>
                    </a:cubicBezTo>
                    <a:cubicBezTo>
                      <a:pt x="1265974" y="140066"/>
                      <a:pt x="1267204" y="139978"/>
                      <a:pt x="1268609" y="139838"/>
                    </a:cubicBezTo>
                    <a:lnTo>
                      <a:pt x="1268609" y="154801"/>
                    </a:lnTo>
                    <a:cubicBezTo>
                      <a:pt x="1266431" y="155434"/>
                      <a:pt x="1264165" y="155890"/>
                      <a:pt x="1261812" y="156171"/>
                    </a:cubicBezTo>
                    <a:cubicBezTo>
                      <a:pt x="1259458" y="156452"/>
                      <a:pt x="1256911" y="156593"/>
                      <a:pt x="1254172" y="156593"/>
                    </a:cubicBezTo>
                    <a:cubicBezTo>
                      <a:pt x="1245320" y="156593"/>
                      <a:pt x="1239314" y="154327"/>
                      <a:pt x="1236153" y="149796"/>
                    </a:cubicBezTo>
                    <a:cubicBezTo>
                      <a:pt x="1232990" y="145265"/>
                      <a:pt x="1231410" y="139381"/>
                      <a:pt x="1231410" y="132145"/>
                    </a:cubicBezTo>
                    <a:lnTo>
                      <a:pt x="1231410" y="57431"/>
                    </a:lnTo>
                    <a:lnTo>
                      <a:pt x="1216130" y="57431"/>
                    </a:lnTo>
                    <a:lnTo>
                      <a:pt x="1216130" y="41941"/>
                    </a:lnTo>
                    <a:lnTo>
                      <a:pt x="1231410" y="41941"/>
                    </a:lnTo>
                    <a:lnTo>
                      <a:pt x="1231410" y="10432"/>
                    </a:lnTo>
                    <a:close/>
                    <a:moveTo>
                      <a:pt x="1298829" y="119394"/>
                    </a:moveTo>
                    <a:cubicBezTo>
                      <a:pt x="1299391" y="125717"/>
                      <a:pt x="1300972" y="130564"/>
                      <a:pt x="1303571" y="133936"/>
                    </a:cubicBezTo>
                    <a:cubicBezTo>
                      <a:pt x="1308347" y="140048"/>
                      <a:pt x="1316638" y="143104"/>
                      <a:pt x="1328440" y="143104"/>
                    </a:cubicBezTo>
                    <a:cubicBezTo>
                      <a:pt x="1335465" y="143104"/>
                      <a:pt x="1341647" y="141576"/>
                      <a:pt x="1346987" y="138520"/>
                    </a:cubicBezTo>
                    <a:cubicBezTo>
                      <a:pt x="1352327" y="135465"/>
                      <a:pt x="1354996" y="130740"/>
                      <a:pt x="1354996" y="124347"/>
                    </a:cubicBezTo>
                    <a:cubicBezTo>
                      <a:pt x="1354996" y="119499"/>
                      <a:pt x="1352853" y="115811"/>
                      <a:pt x="1348568" y="113282"/>
                    </a:cubicBezTo>
                    <a:cubicBezTo>
                      <a:pt x="1345828" y="111737"/>
                      <a:pt x="1340418" y="109945"/>
                      <a:pt x="1332339" y="107908"/>
                    </a:cubicBezTo>
                    <a:lnTo>
                      <a:pt x="1317270" y="104114"/>
                    </a:lnTo>
                    <a:cubicBezTo>
                      <a:pt x="1307645" y="101726"/>
                      <a:pt x="1300550" y="99056"/>
                      <a:pt x="1295984" y="96106"/>
                    </a:cubicBezTo>
                    <a:cubicBezTo>
                      <a:pt x="1287835" y="90977"/>
                      <a:pt x="1283760" y="83881"/>
                      <a:pt x="1283760" y="74819"/>
                    </a:cubicBezTo>
                    <a:cubicBezTo>
                      <a:pt x="1283760" y="64141"/>
                      <a:pt x="1287607" y="55500"/>
                      <a:pt x="1295298" y="48896"/>
                    </a:cubicBezTo>
                    <a:cubicBezTo>
                      <a:pt x="1302991" y="42292"/>
                      <a:pt x="1313336" y="38990"/>
                      <a:pt x="1326333" y="38990"/>
                    </a:cubicBezTo>
                    <a:cubicBezTo>
                      <a:pt x="1343334" y="38990"/>
                      <a:pt x="1355594" y="43978"/>
                      <a:pt x="1363109" y="53954"/>
                    </a:cubicBezTo>
                    <a:cubicBezTo>
                      <a:pt x="1367817" y="60277"/>
                      <a:pt x="1370100" y="67091"/>
                      <a:pt x="1369959" y="74397"/>
                    </a:cubicBezTo>
                    <a:lnTo>
                      <a:pt x="1352045" y="74397"/>
                    </a:lnTo>
                    <a:cubicBezTo>
                      <a:pt x="1351693" y="70112"/>
                      <a:pt x="1350184" y="66213"/>
                      <a:pt x="1347515" y="62700"/>
                    </a:cubicBezTo>
                    <a:cubicBezTo>
                      <a:pt x="1343158" y="57712"/>
                      <a:pt x="1335605" y="55219"/>
                      <a:pt x="1324857" y="55219"/>
                    </a:cubicBezTo>
                    <a:cubicBezTo>
                      <a:pt x="1317692" y="55219"/>
                      <a:pt x="1312264" y="56588"/>
                      <a:pt x="1308577" y="59328"/>
                    </a:cubicBezTo>
                    <a:cubicBezTo>
                      <a:pt x="1304888" y="62068"/>
                      <a:pt x="1303043" y="65686"/>
                      <a:pt x="1303043" y="70182"/>
                    </a:cubicBezTo>
                    <a:cubicBezTo>
                      <a:pt x="1303043" y="75100"/>
                      <a:pt x="1305468" y="79034"/>
                      <a:pt x="1310315" y="81985"/>
                    </a:cubicBezTo>
                    <a:cubicBezTo>
                      <a:pt x="1313125" y="83741"/>
                      <a:pt x="1317270" y="85287"/>
                      <a:pt x="1322750" y="86621"/>
                    </a:cubicBezTo>
                    <a:lnTo>
                      <a:pt x="1335289" y="89677"/>
                    </a:lnTo>
                    <a:cubicBezTo>
                      <a:pt x="1348918" y="92979"/>
                      <a:pt x="1358051" y="96176"/>
                      <a:pt x="1362689" y="99267"/>
                    </a:cubicBezTo>
                    <a:cubicBezTo>
                      <a:pt x="1370065" y="104114"/>
                      <a:pt x="1373753" y="111737"/>
                      <a:pt x="1373753" y="122134"/>
                    </a:cubicBezTo>
                    <a:cubicBezTo>
                      <a:pt x="1373753" y="132180"/>
                      <a:pt x="1369942" y="140856"/>
                      <a:pt x="1362319" y="148163"/>
                    </a:cubicBezTo>
                    <a:cubicBezTo>
                      <a:pt x="1354698" y="155469"/>
                      <a:pt x="1343088" y="159122"/>
                      <a:pt x="1327492" y="159122"/>
                    </a:cubicBezTo>
                    <a:cubicBezTo>
                      <a:pt x="1310702" y="159122"/>
                      <a:pt x="1298811" y="155311"/>
                      <a:pt x="1291821" y="147688"/>
                    </a:cubicBezTo>
                    <a:cubicBezTo>
                      <a:pt x="1284832" y="140066"/>
                      <a:pt x="1281089" y="130635"/>
                      <a:pt x="1280598" y="119394"/>
                    </a:cubicBezTo>
                    <a:lnTo>
                      <a:pt x="1298829" y="119394"/>
                    </a:lnTo>
                    <a:close/>
                  </a:path>
                </a:pathLst>
              </a:custGeom>
              <a:solidFill>
                <a:srgbClr val="303030"/>
              </a:solidFill>
              <a:ln w="3800" cap="flat">
                <a:solidFill>
                  <a:srgbClr val="323232"/>
                </a:solidFill>
                <a:miter/>
              </a:ln>
            </p:spPr>
          </p:sp>
        </p:grpSp>
        <p:grpSp>
          <p:nvGrpSpPr>
            <p:cNvPr id="1110" name="Group 1109">
              <a:extLst>
                <a:ext uri="{FF2B5EF4-FFF2-40B4-BE49-F238E27FC236}">
                  <a16:creationId xmlns:a16="http://schemas.microsoft.com/office/drawing/2014/main" id="{47F452C4-D98C-E10C-5F2A-D531DB15427D}"/>
                </a:ext>
              </a:extLst>
            </p:cNvPr>
            <p:cNvGrpSpPr/>
            <p:nvPr/>
          </p:nvGrpSpPr>
          <p:grpSpPr>
            <a:xfrm>
              <a:off x="3369998" y="1664243"/>
              <a:ext cx="303700" cy="373975"/>
              <a:chOff x="3369998" y="1664243"/>
              <a:chExt cx="303700" cy="373975"/>
            </a:xfrm>
          </p:grpSpPr>
          <p:sp>
            <p:nvSpPr>
              <p:cNvPr id="1111" name="Freeform 1110">
                <a:extLst>
                  <a:ext uri="{FF2B5EF4-FFF2-40B4-BE49-F238E27FC236}">
                    <a16:creationId xmlns:a16="http://schemas.microsoft.com/office/drawing/2014/main" id="{4C85D0CC-D17F-2BF1-ECE6-352CA74A49BC}"/>
                  </a:ext>
                </a:extLst>
              </p:cNvPr>
              <p:cNvSpPr/>
              <p:nvPr/>
            </p:nvSpPr>
            <p:spPr>
              <a:xfrm>
                <a:off x="3375477" y="1909782"/>
                <a:ext cx="292744" cy="110901"/>
              </a:xfrm>
              <a:custGeom>
                <a:avLst/>
                <a:gdLst/>
                <a:ahLst/>
                <a:cxnLst/>
                <a:rect l="l" t="t" r="r" b="b"/>
                <a:pathLst>
                  <a:path w="292744" h="110901" stroke="0">
                    <a:moveTo>
                      <a:pt x="276308" y="88547"/>
                    </a:moveTo>
                    <a:lnTo>
                      <a:pt x="215499" y="69543"/>
                    </a:lnTo>
                    <a:cubicBezTo>
                      <a:pt x="205721" y="66487"/>
                      <a:pt x="199065" y="57432"/>
                      <a:pt x="199065" y="47188"/>
                    </a:cubicBezTo>
                    <a:lnTo>
                      <a:pt x="199065" y="26771"/>
                    </a:lnTo>
                    <a:lnTo>
                      <a:pt x="93677" y="0"/>
                    </a:lnTo>
                    <a:lnTo>
                      <a:pt x="93677" y="47188"/>
                    </a:lnTo>
                    <a:cubicBezTo>
                      <a:pt x="93677" y="57432"/>
                      <a:pt x="87020" y="66487"/>
                      <a:pt x="77244" y="69543"/>
                    </a:cubicBezTo>
                    <a:lnTo>
                      <a:pt x="16434" y="88547"/>
                    </a:lnTo>
                    <a:cubicBezTo>
                      <a:pt x="6657" y="91602"/>
                      <a:pt x="0" y="100658"/>
                      <a:pt x="0" y="110901"/>
                    </a:cubicBezTo>
                    <a:lnTo>
                      <a:pt x="292744" y="110901"/>
                    </a:lnTo>
                    <a:cubicBezTo>
                      <a:pt x="292743" y="100658"/>
                      <a:pt x="286085" y="91603"/>
                      <a:pt x="276308" y="88547"/>
                    </a:cubicBezTo>
                    <a:close/>
                  </a:path>
                  <a:path w="292744" h="110901" fill="none">
                    <a:moveTo>
                      <a:pt x="276308" y="88547"/>
                    </a:moveTo>
                    <a:lnTo>
                      <a:pt x="215499" y="69543"/>
                    </a:lnTo>
                    <a:cubicBezTo>
                      <a:pt x="205721" y="66487"/>
                      <a:pt x="199065" y="57432"/>
                      <a:pt x="199065" y="47188"/>
                    </a:cubicBezTo>
                    <a:lnTo>
                      <a:pt x="199065" y="26771"/>
                    </a:lnTo>
                    <a:lnTo>
                      <a:pt x="93677" y="0"/>
                    </a:lnTo>
                    <a:lnTo>
                      <a:pt x="93677" y="47188"/>
                    </a:lnTo>
                    <a:cubicBezTo>
                      <a:pt x="93677" y="57432"/>
                      <a:pt x="87020" y="66487"/>
                      <a:pt x="77244" y="69543"/>
                    </a:cubicBezTo>
                    <a:lnTo>
                      <a:pt x="16434" y="88547"/>
                    </a:lnTo>
                    <a:cubicBezTo>
                      <a:pt x="6657" y="91602"/>
                      <a:pt x="0" y="100658"/>
                      <a:pt x="0" y="110901"/>
                    </a:cubicBezTo>
                    <a:lnTo>
                      <a:pt x="292744" y="110901"/>
                    </a:lnTo>
                    <a:cubicBezTo>
                      <a:pt x="292743" y="100658"/>
                      <a:pt x="286085" y="91603"/>
                      <a:pt x="276308" y="88547"/>
                    </a:cubicBezTo>
                    <a:close/>
                  </a:path>
                </a:pathLst>
              </a:custGeom>
              <a:solidFill>
                <a:srgbClr val="F6D190"/>
              </a:solidFill>
              <a:ln w="7600" cap="flat">
                <a:noFill/>
                <a:miter/>
              </a:ln>
            </p:spPr>
          </p:sp>
          <p:sp>
            <p:nvSpPr>
              <p:cNvPr id="1112" name="Freeform 1111">
                <a:extLst>
                  <a:ext uri="{FF2B5EF4-FFF2-40B4-BE49-F238E27FC236}">
                    <a16:creationId xmlns:a16="http://schemas.microsoft.com/office/drawing/2014/main" id="{AFDFAE7D-2CAC-D2F4-9995-2091CF857900}"/>
                  </a:ext>
                </a:extLst>
              </p:cNvPr>
              <p:cNvSpPr/>
              <p:nvPr/>
            </p:nvSpPr>
            <p:spPr>
              <a:xfrm>
                <a:off x="3375476" y="1978394"/>
                <a:ext cx="292744" cy="54345"/>
              </a:xfrm>
              <a:custGeom>
                <a:avLst/>
                <a:gdLst/>
                <a:ahLst/>
                <a:cxnLst/>
                <a:rect l="l" t="t" r="r" b="b"/>
                <a:pathLst>
                  <a:path w="292744" h="54345" stroke="0">
                    <a:moveTo>
                      <a:pt x="292744" y="42288"/>
                    </a:moveTo>
                    <a:cubicBezTo>
                      <a:pt x="292744" y="32044"/>
                      <a:pt x="286087" y="22989"/>
                      <a:pt x="276310" y="19933"/>
                    </a:cubicBezTo>
                    <a:lnTo>
                      <a:pt x="215500" y="929"/>
                    </a:lnTo>
                    <a:cubicBezTo>
                      <a:pt x="214700" y="0"/>
                      <a:pt x="213955" y="0"/>
                      <a:pt x="213199" y="0"/>
                    </a:cubicBezTo>
                    <a:cubicBezTo>
                      <a:pt x="197090" y="18900"/>
                      <a:pt x="173151" y="30924"/>
                      <a:pt x="146372" y="30924"/>
                    </a:cubicBezTo>
                    <a:cubicBezTo>
                      <a:pt x="119593" y="30924"/>
                      <a:pt x="95654" y="18900"/>
                      <a:pt x="79545" y="0"/>
                    </a:cubicBezTo>
                    <a:cubicBezTo>
                      <a:pt x="78789" y="0"/>
                      <a:pt x="78044" y="0"/>
                      <a:pt x="77244" y="929"/>
                    </a:cubicBezTo>
                    <a:lnTo>
                      <a:pt x="16434" y="19933"/>
                    </a:lnTo>
                    <a:cubicBezTo>
                      <a:pt x="6657" y="22989"/>
                      <a:pt x="0" y="32044"/>
                      <a:pt x="0" y="42288"/>
                    </a:cubicBezTo>
                    <a:lnTo>
                      <a:pt x="0" y="54345"/>
                    </a:lnTo>
                    <a:lnTo>
                      <a:pt x="292744" y="54345"/>
                    </a:lnTo>
                    <a:lnTo>
                      <a:pt x="292744" y="42288"/>
                    </a:lnTo>
                    <a:close/>
                  </a:path>
                  <a:path w="292744" h="54345" fill="none">
                    <a:moveTo>
                      <a:pt x="292744" y="42288"/>
                    </a:moveTo>
                    <a:cubicBezTo>
                      <a:pt x="292744" y="32044"/>
                      <a:pt x="286087" y="22989"/>
                      <a:pt x="276310" y="19933"/>
                    </a:cubicBezTo>
                    <a:lnTo>
                      <a:pt x="215500" y="929"/>
                    </a:lnTo>
                    <a:cubicBezTo>
                      <a:pt x="214700" y="0"/>
                      <a:pt x="213955" y="0"/>
                      <a:pt x="213199" y="0"/>
                    </a:cubicBezTo>
                    <a:cubicBezTo>
                      <a:pt x="197090" y="18900"/>
                      <a:pt x="173151" y="30924"/>
                      <a:pt x="146372" y="30924"/>
                    </a:cubicBezTo>
                    <a:cubicBezTo>
                      <a:pt x="119593" y="30924"/>
                      <a:pt x="95654" y="18900"/>
                      <a:pt x="79545" y="0"/>
                    </a:cubicBezTo>
                    <a:cubicBezTo>
                      <a:pt x="78789" y="0"/>
                      <a:pt x="78044" y="0"/>
                      <a:pt x="77244" y="929"/>
                    </a:cubicBezTo>
                    <a:lnTo>
                      <a:pt x="16434" y="19933"/>
                    </a:lnTo>
                    <a:cubicBezTo>
                      <a:pt x="6657" y="22989"/>
                      <a:pt x="0" y="32044"/>
                      <a:pt x="0" y="42288"/>
                    </a:cubicBezTo>
                    <a:lnTo>
                      <a:pt x="0" y="54345"/>
                    </a:lnTo>
                    <a:lnTo>
                      <a:pt x="292744" y="54345"/>
                    </a:lnTo>
                    <a:lnTo>
                      <a:pt x="292744" y="42288"/>
                    </a:lnTo>
                    <a:close/>
                  </a:path>
                </a:pathLst>
              </a:custGeom>
              <a:solidFill>
                <a:srgbClr val="DAD8DB"/>
              </a:solidFill>
              <a:ln w="7600" cap="flat">
                <a:noFill/>
                <a:miter/>
              </a:ln>
            </p:spPr>
          </p:sp>
          <p:sp>
            <p:nvSpPr>
              <p:cNvPr id="1113" name="Freeform 1112">
                <a:extLst>
                  <a:ext uri="{FF2B5EF4-FFF2-40B4-BE49-F238E27FC236}">
                    <a16:creationId xmlns:a16="http://schemas.microsoft.com/office/drawing/2014/main" id="{E0860CBA-0F7F-5ACA-4B3C-F29766EF129F}"/>
                  </a:ext>
                </a:extLst>
              </p:cNvPr>
              <p:cNvSpPr/>
              <p:nvPr/>
            </p:nvSpPr>
            <p:spPr>
              <a:xfrm>
                <a:off x="3469154" y="1909782"/>
                <a:ext cx="105388" cy="40986"/>
              </a:xfrm>
              <a:custGeom>
                <a:avLst/>
                <a:gdLst/>
                <a:ahLst/>
                <a:cxnLst/>
                <a:rect l="l" t="t" r="r" b="b"/>
                <a:pathLst>
                  <a:path w="105388" h="40986" stroke="0">
                    <a:moveTo>
                      <a:pt x="0" y="26771"/>
                    </a:moveTo>
                    <a:cubicBezTo>
                      <a:pt x="15513" y="35759"/>
                      <a:pt x="33475" y="40986"/>
                      <a:pt x="52694" y="40986"/>
                    </a:cubicBezTo>
                    <a:cubicBezTo>
                      <a:pt x="71913" y="40986"/>
                      <a:pt x="89874" y="35759"/>
                      <a:pt x="105388" y="26771"/>
                    </a:cubicBezTo>
                    <a:lnTo>
                      <a:pt x="105388" y="0"/>
                    </a:lnTo>
                    <a:lnTo>
                      <a:pt x="0" y="0"/>
                    </a:lnTo>
                    <a:lnTo>
                      <a:pt x="0" y="26771"/>
                    </a:lnTo>
                    <a:close/>
                  </a:path>
                  <a:path w="105388" h="40986" fill="none">
                    <a:moveTo>
                      <a:pt x="0" y="26771"/>
                    </a:moveTo>
                    <a:cubicBezTo>
                      <a:pt x="15513" y="35759"/>
                      <a:pt x="33475" y="40986"/>
                      <a:pt x="52694" y="40986"/>
                    </a:cubicBezTo>
                    <a:cubicBezTo>
                      <a:pt x="71913" y="40986"/>
                      <a:pt x="89874" y="35759"/>
                      <a:pt x="105388" y="26771"/>
                    </a:cubicBezTo>
                    <a:lnTo>
                      <a:pt x="105388" y="0"/>
                    </a:lnTo>
                    <a:lnTo>
                      <a:pt x="0" y="0"/>
                    </a:lnTo>
                    <a:lnTo>
                      <a:pt x="0" y="26771"/>
                    </a:lnTo>
                    <a:close/>
                  </a:path>
                </a:pathLst>
              </a:custGeom>
              <a:solidFill>
                <a:srgbClr val="ECBD83"/>
              </a:solidFill>
              <a:ln w="7600" cap="flat">
                <a:noFill/>
                <a:miter/>
              </a:ln>
            </p:spPr>
          </p:sp>
          <p:sp>
            <p:nvSpPr>
              <p:cNvPr id="1114" name="Freeform 1113">
                <a:extLst>
                  <a:ext uri="{FF2B5EF4-FFF2-40B4-BE49-F238E27FC236}">
                    <a16:creationId xmlns:a16="http://schemas.microsoft.com/office/drawing/2014/main" id="{B995ED15-9B01-1F2F-36C1-8FEF3E0E943C}"/>
                  </a:ext>
                </a:extLst>
              </p:cNvPr>
              <p:cNvSpPr/>
              <p:nvPr/>
            </p:nvSpPr>
            <p:spPr>
              <a:xfrm>
                <a:off x="3416460" y="1669721"/>
                <a:ext cx="210776" cy="158088"/>
              </a:xfrm>
              <a:custGeom>
                <a:avLst/>
                <a:gdLst/>
                <a:ahLst/>
                <a:cxnLst/>
                <a:rect l="l" t="t" r="r" b="b"/>
                <a:pathLst>
                  <a:path w="210776" h="158088" stroke="0">
                    <a:moveTo>
                      <a:pt x="152228" y="0"/>
                    </a:moveTo>
                    <a:lnTo>
                      <a:pt x="76114" y="0"/>
                    </a:lnTo>
                    <a:cubicBezTo>
                      <a:pt x="65213" y="0"/>
                      <a:pt x="56134" y="7482"/>
                      <a:pt x="53522" y="17565"/>
                    </a:cubicBezTo>
                    <a:lnTo>
                      <a:pt x="40984" y="17565"/>
                    </a:lnTo>
                    <a:cubicBezTo>
                      <a:pt x="18350" y="17565"/>
                      <a:pt x="0" y="35915"/>
                      <a:pt x="0" y="58551"/>
                    </a:cubicBezTo>
                    <a:lnTo>
                      <a:pt x="8733" y="158088"/>
                    </a:lnTo>
                    <a:lnTo>
                      <a:pt x="210776" y="158088"/>
                    </a:lnTo>
                    <a:lnTo>
                      <a:pt x="210776" y="58551"/>
                    </a:lnTo>
                    <a:cubicBezTo>
                      <a:pt x="210776" y="26214"/>
                      <a:pt x="184563" y="0"/>
                      <a:pt x="152228" y="0"/>
                    </a:cubicBezTo>
                    <a:close/>
                  </a:path>
                  <a:path w="210776" h="158088" fill="none">
                    <a:moveTo>
                      <a:pt x="152228" y="0"/>
                    </a:moveTo>
                    <a:lnTo>
                      <a:pt x="76114" y="0"/>
                    </a:lnTo>
                    <a:cubicBezTo>
                      <a:pt x="65213" y="0"/>
                      <a:pt x="56134" y="7482"/>
                      <a:pt x="53522" y="17565"/>
                    </a:cubicBezTo>
                    <a:lnTo>
                      <a:pt x="40984" y="17565"/>
                    </a:lnTo>
                    <a:cubicBezTo>
                      <a:pt x="18350" y="17565"/>
                      <a:pt x="0" y="35915"/>
                      <a:pt x="0" y="58551"/>
                    </a:cubicBezTo>
                    <a:lnTo>
                      <a:pt x="8733" y="158088"/>
                    </a:lnTo>
                    <a:lnTo>
                      <a:pt x="210776" y="158088"/>
                    </a:lnTo>
                    <a:lnTo>
                      <a:pt x="210776" y="58551"/>
                    </a:lnTo>
                    <a:cubicBezTo>
                      <a:pt x="210776" y="26214"/>
                      <a:pt x="184563" y="0"/>
                      <a:pt x="152228" y="0"/>
                    </a:cubicBezTo>
                    <a:close/>
                  </a:path>
                </a:pathLst>
              </a:custGeom>
              <a:solidFill>
                <a:srgbClr val="966A5B"/>
              </a:solidFill>
              <a:ln w="7600" cap="flat">
                <a:noFill/>
                <a:miter/>
              </a:ln>
            </p:spPr>
          </p:sp>
          <p:sp>
            <p:nvSpPr>
              <p:cNvPr id="1115" name="Freeform 1114">
                <a:extLst>
                  <a:ext uri="{FF2B5EF4-FFF2-40B4-BE49-F238E27FC236}">
                    <a16:creationId xmlns:a16="http://schemas.microsoft.com/office/drawing/2014/main" id="{C2F766E0-E1D1-4939-C3B9-608D75C1A2BD}"/>
                  </a:ext>
                </a:extLst>
              </p:cNvPr>
              <p:cNvSpPr/>
              <p:nvPr/>
            </p:nvSpPr>
            <p:spPr>
              <a:xfrm>
                <a:off x="3416461" y="1687286"/>
                <a:ext cx="52694" cy="140523"/>
              </a:xfrm>
              <a:custGeom>
                <a:avLst/>
                <a:gdLst/>
                <a:ahLst/>
                <a:cxnLst/>
                <a:rect l="l" t="t" r="r" b="b"/>
                <a:pathLst>
                  <a:path w="52694" h="140523" stroke="0">
                    <a:moveTo>
                      <a:pt x="52694" y="0"/>
                    </a:moveTo>
                    <a:lnTo>
                      <a:pt x="40984" y="0"/>
                    </a:lnTo>
                    <a:cubicBezTo>
                      <a:pt x="18349" y="0"/>
                      <a:pt x="0" y="18350"/>
                      <a:pt x="0" y="40986"/>
                    </a:cubicBezTo>
                    <a:lnTo>
                      <a:pt x="0" y="140523"/>
                    </a:lnTo>
                    <a:lnTo>
                      <a:pt x="52694" y="140523"/>
                    </a:lnTo>
                    <a:lnTo>
                      <a:pt x="52694" y="0"/>
                    </a:lnTo>
                    <a:close/>
                  </a:path>
                  <a:path w="52694" h="140523" fill="none">
                    <a:moveTo>
                      <a:pt x="52694" y="0"/>
                    </a:moveTo>
                    <a:lnTo>
                      <a:pt x="40984" y="0"/>
                    </a:lnTo>
                    <a:cubicBezTo>
                      <a:pt x="18349" y="0"/>
                      <a:pt x="0" y="18350"/>
                      <a:pt x="0" y="40986"/>
                    </a:cubicBezTo>
                    <a:lnTo>
                      <a:pt x="0" y="140523"/>
                    </a:lnTo>
                    <a:lnTo>
                      <a:pt x="52694" y="140523"/>
                    </a:lnTo>
                    <a:lnTo>
                      <a:pt x="52694" y="0"/>
                    </a:lnTo>
                    <a:close/>
                  </a:path>
                </a:pathLst>
              </a:custGeom>
              <a:solidFill>
                <a:srgbClr val="785353"/>
              </a:solidFill>
              <a:ln w="7600" cap="flat">
                <a:noFill/>
                <a:miter/>
              </a:ln>
            </p:spPr>
          </p:sp>
          <p:sp>
            <p:nvSpPr>
              <p:cNvPr id="1116" name="Freeform 1115">
                <a:extLst>
                  <a:ext uri="{FF2B5EF4-FFF2-40B4-BE49-F238E27FC236}">
                    <a16:creationId xmlns:a16="http://schemas.microsoft.com/office/drawing/2014/main" id="{7A85367A-00D6-C73E-5CB7-8A428798C975}"/>
                  </a:ext>
                </a:extLst>
              </p:cNvPr>
              <p:cNvSpPr/>
              <p:nvPr/>
            </p:nvSpPr>
            <p:spPr>
              <a:xfrm>
                <a:off x="3404729" y="1745837"/>
                <a:ext cx="234217" cy="187365"/>
              </a:xfrm>
              <a:custGeom>
                <a:avLst/>
                <a:gdLst/>
                <a:ahLst/>
                <a:cxnLst/>
                <a:rect l="l" t="t" r="r" b="b"/>
                <a:pathLst>
                  <a:path w="234217" h="187365" stroke="0">
                    <a:moveTo>
                      <a:pt x="215659" y="70262"/>
                    </a:moveTo>
                    <a:lnTo>
                      <a:pt x="210798" y="70262"/>
                    </a:lnTo>
                    <a:cubicBezTo>
                      <a:pt x="201097" y="70262"/>
                      <a:pt x="193234" y="62398"/>
                      <a:pt x="193234" y="52697"/>
                    </a:cubicBezTo>
                    <a:lnTo>
                      <a:pt x="193234" y="23421"/>
                    </a:lnTo>
                    <a:cubicBezTo>
                      <a:pt x="193234" y="10486"/>
                      <a:pt x="182748" y="0"/>
                      <a:pt x="169814" y="0"/>
                    </a:cubicBezTo>
                    <a:lnTo>
                      <a:pt x="64426" y="0"/>
                    </a:lnTo>
                    <a:cubicBezTo>
                      <a:pt x="51492" y="0"/>
                      <a:pt x="41006" y="10486"/>
                      <a:pt x="41006" y="23421"/>
                    </a:cubicBezTo>
                    <a:lnTo>
                      <a:pt x="41006" y="52697"/>
                    </a:lnTo>
                    <a:cubicBezTo>
                      <a:pt x="41006" y="62398"/>
                      <a:pt x="33142" y="70262"/>
                      <a:pt x="23442" y="70262"/>
                    </a:cubicBezTo>
                    <a:lnTo>
                      <a:pt x="18581" y="70262"/>
                    </a:lnTo>
                    <a:cubicBezTo>
                      <a:pt x="9070" y="70262"/>
                      <a:pt x="0" y="77384"/>
                      <a:pt x="0" y="86883"/>
                    </a:cubicBezTo>
                    <a:cubicBezTo>
                      <a:pt x="0" y="97013"/>
                      <a:pt x="7573" y="105393"/>
                      <a:pt x="17586" y="105393"/>
                    </a:cubicBezTo>
                    <a:lnTo>
                      <a:pt x="29592" y="105393"/>
                    </a:lnTo>
                    <a:cubicBezTo>
                      <a:pt x="32618" y="151155"/>
                      <a:pt x="70592" y="187365"/>
                      <a:pt x="117119" y="187365"/>
                    </a:cubicBezTo>
                    <a:cubicBezTo>
                      <a:pt x="163647" y="187365"/>
                      <a:pt x="201621" y="151155"/>
                      <a:pt x="204647" y="105393"/>
                    </a:cubicBezTo>
                    <a:lnTo>
                      <a:pt x="216652" y="105393"/>
                    </a:lnTo>
                    <a:cubicBezTo>
                      <a:pt x="226666" y="105393"/>
                      <a:pt x="234723" y="97013"/>
                      <a:pt x="234192" y="86883"/>
                    </a:cubicBezTo>
                    <a:cubicBezTo>
                      <a:pt x="233695" y="77384"/>
                      <a:pt x="225169" y="70262"/>
                      <a:pt x="215659" y="70262"/>
                    </a:cubicBezTo>
                    <a:close/>
                  </a:path>
                  <a:path w="234217" h="187365" fill="none">
                    <a:moveTo>
                      <a:pt x="215659" y="70262"/>
                    </a:moveTo>
                    <a:lnTo>
                      <a:pt x="210798" y="70262"/>
                    </a:lnTo>
                    <a:cubicBezTo>
                      <a:pt x="201097" y="70262"/>
                      <a:pt x="193234" y="62398"/>
                      <a:pt x="193234" y="52697"/>
                    </a:cubicBezTo>
                    <a:lnTo>
                      <a:pt x="193234" y="23421"/>
                    </a:lnTo>
                    <a:cubicBezTo>
                      <a:pt x="193234" y="10486"/>
                      <a:pt x="182748" y="0"/>
                      <a:pt x="169814" y="0"/>
                    </a:cubicBezTo>
                    <a:lnTo>
                      <a:pt x="64426" y="0"/>
                    </a:lnTo>
                    <a:cubicBezTo>
                      <a:pt x="51492" y="0"/>
                      <a:pt x="41006" y="10486"/>
                      <a:pt x="41006" y="23421"/>
                    </a:cubicBezTo>
                    <a:lnTo>
                      <a:pt x="41006" y="52697"/>
                    </a:lnTo>
                    <a:cubicBezTo>
                      <a:pt x="41006" y="62398"/>
                      <a:pt x="33142" y="70262"/>
                      <a:pt x="23442" y="70262"/>
                    </a:cubicBezTo>
                    <a:lnTo>
                      <a:pt x="18581" y="70262"/>
                    </a:lnTo>
                    <a:cubicBezTo>
                      <a:pt x="9070" y="70262"/>
                      <a:pt x="0" y="77384"/>
                      <a:pt x="0" y="86883"/>
                    </a:cubicBezTo>
                    <a:cubicBezTo>
                      <a:pt x="0" y="97013"/>
                      <a:pt x="7573" y="105393"/>
                      <a:pt x="17586" y="105393"/>
                    </a:cubicBezTo>
                    <a:lnTo>
                      <a:pt x="29592" y="105393"/>
                    </a:lnTo>
                    <a:cubicBezTo>
                      <a:pt x="32618" y="151155"/>
                      <a:pt x="70592" y="187365"/>
                      <a:pt x="117119" y="187365"/>
                    </a:cubicBezTo>
                    <a:cubicBezTo>
                      <a:pt x="163647" y="187365"/>
                      <a:pt x="201621" y="151155"/>
                      <a:pt x="204647" y="105393"/>
                    </a:cubicBezTo>
                    <a:lnTo>
                      <a:pt x="216652" y="105393"/>
                    </a:lnTo>
                    <a:cubicBezTo>
                      <a:pt x="226666" y="105393"/>
                      <a:pt x="234723" y="97013"/>
                      <a:pt x="234192" y="86883"/>
                    </a:cubicBezTo>
                    <a:cubicBezTo>
                      <a:pt x="233695" y="77384"/>
                      <a:pt x="225169" y="70262"/>
                      <a:pt x="215659" y="70262"/>
                    </a:cubicBezTo>
                    <a:close/>
                  </a:path>
                </a:pathLst>
              </a:custGeom>
              <a:solidFill>
                <a:srgbClr val="FFE09F"/>
              </a:solidFill>
              <a:ln w="7600" cap="flat">
                <a:noFill/>
                <a:miter/>
              </a:ln>
            </p:spPr>
          </p:sp>
          <p:sp>
            <p:nvSpPr>
              <p:cNvPr id="1117" name="Freeform 1116">
                <a:extLst>
                  <a:ext uri="{FF2B5EF4-FFF2-40B4-BE49-F238E27FC236}">
                    <a16:creationId xmlns:a16="http://schemas.microsoft.com/office/drawing/2014/main" id="{DA34B167-0D2A-CA3C-5F63-EFD1BE4DD624}"/>
                  </a:ext>
                </a:extLst>
              </p:cNvPr>
              <p:cNvSpPr/>
              <p:nvPr/>
            </p:nvSpPr>
            <p:spPr>
              <a:xfrm>
                <a:off x="3404728" y="1745838"/>
                <a:ext cx="134629" cy="187364"/>
              </a:xfrm>
              <a:custGeom>
                <a:avLst/>
                <a:gdLst/>
                <a:ahLst/>
                <a:cxnLst/>
                <a:rect l="l" t="t" r="r" b="b"/>
                <a:pathLst>
                  <a:path w="134629" h="187364" stroke="0">
                    <a:moveTo>
                      <a:pt x="64426" y="99537"/>
                    </a:moveTo>
                    <a:lnTo>
                      <a:pt x="64426" y="0"/>
                    </a:lnTo>
                    <a:cubicBezTo>
                      <a:pt x="51491" y="0"/>
                      <a:pt x="41006" y="10486"/>
                      <a:pt x="41006" y="23421"/>
                    </a:cubicBezTo>
                    <a:lnTo>
                      <a:pt x="41006" y="52697"/>
                    </a:lnTo>
                    <a:cubicBezTo>
                      <a:pt x="41006" y="62398"/>
                      <a:pt x="33142" y="70262"/>
                      <a:pt x="23442" y="70262"/>
                    </a:cubicBezTo>
                    <a:lnTo>
                      <a:pt x="18581" y="70262"/>
                    </a:lnTo>
                    <a:cubicBezTo>
                      <a:pt x="9070" y="70262"/>
                      <a:pt x="0" y="77384"/>
                      <a:pt x="0" y="86883"/>
                    </a:cubicBezTo>
                    <a:cubicBezTo>
                      <a:pt x="0" y="97012"/>
                      <a:pt x="7573" y="105392"/>
                      <a:pt x="17587" y="105392"/>
                    </a:cubicBezTo>
                    <a:lnTo>
                      <a:pt x="29592" y="105392"/>
                    </a:lnTo>
                    <a:cubicBezTo>
                      <a:pt x="32618" y="151154"/>
                      <a:pt x="70593" y="187364"/>
                      <a:pt x="117120" y="187364"/>
                    </a:cubicBezTo>
                    <a:cubicBezTo>
                      <a:pt x="123121" y="187364"/>
                      <a:pt x="128969" y="186740"/>
                      <a:pt x="134629" y="185592"/>
                    </a:cubicBezTo>
                    <a:cubicBezTo>
                      <a:pt x="94570" y="177433"/>
                      <a:pt x="64426" y="142007"/>
                      <a:pt x="64426" y="99537"/>
                    </a:cubicBezTo>
                    <a:close/>
                  </a:path>
                  <a:path w="134629" h="187364" fill="none">
                    <a:moveTo>
                      <a:pt x="64426" y="99537"/>
                    </a:moveTo>
                    <a:lnTo>
                      <a:pt x="64426" y="0"/>
                    </a:lnTo>
                    <a:cubicBezTo>
                      <a:pt x="51491" y="0"/>
                      <a:pt x="41006" y="10486"/>
                      <a:pt x="41006" y="23421"/>
                    </a:cubicBezTo>
                    <a:lnTo>
                      <a:pt x="41006" y="52697"/>
                    </a:lnTo>
                    <a:cubicBezTo>
                      <a:pt x="41006" y="62398"/>
                      <a:pt x="33142" y="70262"/>
                      <a:pt x="23442" y="70262"/>
                    </a:cubicBezTo>
                    <a:lnTo>
                      <a:pt x="18581" y="70262"/>
                    </a:lnTo>
                    <a:cubicBezTo>
                      <a:pt x="9070" y="70262"/>
                      <a:pt x="0" y="77384"/>
                      <a:pt x="0" y="86883"/>
                    </a:cubicBezTo>
                    <a:cubicBezTo>
                      <a:pt x="0" y="97012"/>
                      <a:pt x="7573" y="105392"/>
                      <a:pt x="17587" y="105392"/>
                    </a:cubicBezTo>
                    <a:lnTo>
                      <a:pt x="29592" y="105392"/>
                    </a:lnTo>
                    <a:cubicBezTo>
                      <a:pt x="32618" y="151154"/>
                      <a:pt x="70593" y="187364"/>
                      <a:pt x="117120" y="187364"/>
                    </a:cubicBezTo>
                    <a:cubicBezTo>
                      <a:pt x="123121" y="187364"/>
                      <a:pt x="128969" y="186740"/>
                      <a:pt x="134629" y="185592"/>
                    </a:cubicBezTo>
                    <a:cubicBezTo>
                      <a:pt x="94570" y="177433"/>
                      <a:pt x="64426" y="142007"/>
                      <a:pt x="64426" y="99537"/>
                    </a:cubicBezTo>
                    <a:close/>
                  </a:path>
                </a:pathLst>
              </a:custGeom>
              <a:solidFill>
                <a:srgbClr val="F6D190"/>
              </a:solidFill>
              <a:ln w="7600" cap="flat">
                <a:noFill/>
                <a:miter/>
              </a:ln>
            </p:spPr>
          </p:sp>
          <p:sp>
            <p:nvSpPr>
              <p:cNvPr id="1118" name="Freeform 1117">
                <a:extLst>
                  <a:ext uri="{FF2B5EF4-FFF2-40B4-BE49-F238E27FC236}">
                    <a16:creationId xmlns:a16="http://schemas.microsoft.com/office/drawing/2014/main" id="{4E1A5376-ABC0-4EAA-9C3C-43A3C8FBA743}"/>
                  </a:ext>
                </a:extLst>
              </p:cNvPr>
              <p:cNvSpPr/>
              <p:nvPr/>
            </p:nvSpPr>
            <p:spPr>
              <a:xfrm>
                <a:off x="3434321" y="1851230"/>
                <a:ext cx="175351" cy="81972"/>
              </a:xfrm>
              <a:custGeom>
                <a:avLst/>
                <a:gdLst/>
                <a:ahLst/>
                <a:cxnLst/>
                <a:rect l="l" t="t" r="r" b="b"/>
                <a:pathLst>
                  <a:path w="175351" h="81972" stroke="0">
                    <a:moveTo>
                      <a:pt x="0" y="0"/>
                    </a:moveTo>
                    <a:cubicBezTo>
                      <a:pt x="3026" y="45762"/>
                      <a:pt x="41000" y="81972"/>
                      <a:pt x="87528" y="81972"/>
                    </a:cubicBezTo>
                    <a:cubicBezTo>
                      <a:pt x="134001" y="81972"/>
                      <a:pt x="172248" y="45688"/>
                      <a:pt x="175351" y="0"/>
                    </a:cubicBezTo>
                    <a:lnTo>
                      <a:pt x="0" y="0"/>
                    </a:lnTo>
                    <a:close/>
                  </a:path>
                  <a:path w="175351" h="81972" fill="none">
                    <a:moveTo>
                      <a:pt x="0" y="0"/>
                    </a:moveTo>
                    <a:cubicBezTo>
                      <a:pt x="3026" y="45762"/>
                      <a:pt x="41000" y="81972"/>
                      <a:pt x="87528" y="81972"/>
                    </a:cubicBezTo>
                    <a:cubicBezTo>
                      <a:pt x="134001" y="81972"/>
                      <a:pt x="172248" y="45688"/>
                      <a:pt x="1753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5DC"/>
              </a:solidFill>
              <a:ln w="7600" cap="flat">
                <a:noFill/>
                <a:miter/>
              </a:ln>
            </p:spPr>
          </p:sp>
          <p:sp>
            <p:nvSpPr>
              <p:cNvPr id="1119" name="Freeform 1118">
                <a:extLst>
                  <a:ext uri="{FF2B5EF4-FFF2-40B4-BE49-F238E27FC236}">
                    <a16:creationId xmlns:a16="http://schemas.microsoft.com/office/drawing/2014/main" id="{C396E1AB-6B1A-9FC6-05E2-F84EE7617602}"/>
                  </a:ext>
                </a:extLst>
              </p:cNvPr>
              <p:cNvSpPr/>
              <p:nvPr/>
            </p:nvSpPr>
            <p:spPr>
              <a:xfrm>
                <a:off x="3431337" y="1978395"/>
                <a:ext cx="181025" cy="54345"/>
              </a:xfrm>
              <a:custGeom>
                <a:avLst/>
                <a:gdLst/>
                <a:ahLst/>
                <a:cxnLst/>
                <a:rect l="l" t="t" r="r" b="b"/>
                <a:pathLst>
                  <a:path w="181025" h="54345" stroke="0">
                    <a:moveTo>
                      <a:pt x="181025" y="7612"/>
                    </a:moveTo>
                    <a:lnTo>
                      <a:pt x="159640" y="929"/>
                    </a:lnTo>
                    <a:cubicBezTo>
                      <a:pt x="158840" y="0"/>
                      <a:pt x="158095" y="0"/>
                      <a:pt x="157339" y="0"/>
                    </a:cubicBezTo>
                    <a:cubicBezTo>
                      <a:pt x="141230" y="18900"/>
                      <a:pt x="117291" y="30924"/>
                      <a:pt x="90513" y="30924"/>
                    </a:cubicBezTo>
                    <a:cubicBezTo>
                      <a:pt x="63734" y="30924"/>
                      <a:pt x="39794" y="18900"/>
                      <a:pt x="23686" y="0"/>
                    </a:cubicBezTo>
                    <a:cubicBezTo>
                      <a:pt x="22930" y="0"/>
                      <a:pt x="22186" y="0"/>
                      <a:pt x="21385" y="929"/>
                    </a:cubicBezTo>
                    <a:lnTo>
                      <a:pt x="0" y="7612"/>
                    </a:lnTo>
                    <a:cubicBezTo>
                      <a:pt x="20173" y="35864"/>
                      <a:pt x="53152" y="54345"/>
                      <a:pt x="90513" y="54345"/>
                    </a:cubicBezTo>
                    <a:cubicBezTo>
                      <a:pt x="127874" y="54345"/>
                      <a:pt x="160852" y="35864"/>
                      <a:pt x="181025" y="7612"/>
                    </a:cubicBezTo>
                    <a:close/>
                  </a:path>
                  <a:path w="181025" h="54345" fill="none">
                    <a:moveTo>
                      <a:pt x="181025" y="7612"/>
                    </a:moveTo>
                    <a:lnTo>
                      <a:pt x="159640" y="929"/>
                    </a:lnTo>
                    <a:cubicBezTo>
                      <a:pt x="158840" y="0"/>
                      <a:pt x="158095" y="0"/>
                      <a:pt x="157339" y="0"/>
                    </a:cubicBezTo>
                    <a:cubicBezTo>
                      <a:pt x="141230" y="18900"/>
                      <a:pt x="117291" y="30924"/>
                      <a:pt x="90513" y="30924"/>
                    </a:cubicBezTo>
                    <a:cubicBezTo>
                      <a:pt x="63734" y="30924"/>
                      <a:pt x="39794" y="18900"/>
                      <a:pt x="23686" y="0"/>
                    </a:cubicBezTo>
                    <a:cubicBezTo>
                      <a:pt x="22930" y="0"/>
                      <a:pt x="22186" y="0"/>
                      <a:pt x="21385" y="929"/>
                    </a:cubicBezTo>
                    <a:lnTo>
                      <a:pt x="0" y="7612"/>
                    </a:lnTo>
                    <a:cubicBezTo>
                      <a:pt x="20173" y="35864"/>
                      <a:pt x="53152" y="54345"/>
                      <a:pt x="90513" y="54345"/>
                    </a:cubicBezTo>
                    <a:cubicBezTo>
                      <a:pt x="127874" y="54345"/>
                      <a:pt x="160852" y="35864"/>
                      <a:pt x="181025" y="7612"/>
                    </a:cubicBezTo>
                    <a:close/>
                  </a:path>
                </a:pathLst>
              </a:custGeom>
              <a:solidFill>
                <a:srgbClr val="ECEAEC"/>
              </a:solidFill>
              <a:ln w="7600" cap="flat">
                <a:noFill/>
                <a:miter/>
              </a:ln>
            </p:spPr>
          </p:sp>
          <p:sp>
            <p:nvSpPr>
              <p:cNvPr id="1120" name="Freeform 1119">
                <a:extLst>
                  <a:ext uri="{FF2B5EF4-FFF2-40B4-BE49-F238E27FC236}">
                    <a16:creationId xmlns:a16="http://schemas.microsoft.com/office/drawing/2014/main" id="{EAD83F8C-1993-DF6B-236D-0308FC4340E4}"/>
                  </a:ext>
                </a:extLst>
              </p:cNvPr>
              <p:cNvSpPr/>
              <p:nvPr/>
            </p:nvSpPr>
            <p:spPr>
              <a:xfrm>
                <a:off x="3434025" y="1851230"/>
                <a:ext cx="105332" cy="81972"/>
              </a:xfrm>
              <a:custGeom>
                <a:avLst/>
                <a:gdLst/>
                <a:ahLst/>
                <a:cxnLst/>
                <a:rect l="l" t="t" r="r" b="b"/>
                <a:pathLst>
                  <a:path w="105332" h="81972" stroke="0">
                    <a:moveTo>
                      <a:pt x="35388" y="0"/>
                    </a:moveTo>
                    <a:lnTo>
                      <a:pt x="0" y="0"/>
                    </a:lnTo>
                    <a:cubicBezTo>
                      <a:pt x="3103" y="45688"/>
                      <a:pt x="41350" y="81972"/>
                      <a:pt x="87823" y="81972"/>
                    </a:cubicBezTo>
                    <a:cubicBezTo>
                      <a:pt x="93824" y="81972"/>
                      <a:pt x="99673" y="81347"/>
                      <a:pt x="105332" y="80200"/>
                    </a:cubicBezTo>
                    <a:cubicBezTo>
                      <a:pt x="67135" y="72420"/>
                      <a:pt x="38018" y="39830"/>
                      <a:pt x="35388" y="0"/>
                    </a:cubicBezTo>
                    <a:close/>
                  </a:path>
                  <a:path w="105332" h="81972" fill="none">
                    <a:moveTo>
                      <a:pt x="35388" y="0"/>
                    </a:moveTo>
                    <a:lnTo>
                      <a:pt x="0" y="0"/>
                    </a:lnTo>
                    <a:cubicBezTo>
                      <a:pt x="3103" y="45688"/>
                      <a:pt x="41350" y="81972"/>
                      <a:pt x="87823" y="81972"/>
                    </a:cubicBezTo>
                    <a:cubicBezTo>
                      <a:pt x="93824" y="81972"/>
                      <a:pt x="99673" y="81347"/>
                      <a:pt x="105332" y="80200"/>
                    </a:cubicBezTo>
                    <a:cubicBezTo>
                      <a:pt x="67135" y="72420"/>
                      <a:pt x="38018" y="39830"/>
                      <a:pt x="35388" y="0"/>
                    </a:cubicBezTo>
                    <a:close/>
                  </a:path>
                </a:pathLst>
              </a:custGeom>
              <a:solidFill>
                <a:srgbClr val="F5EBCD"/>
              </a:solidFill>
              <a:ln w="7600" cap="flat">
                <a:noFill/>
                <a:miter/>
              </a:ln>
            </p:spPr>
          </p:sp>
          <p:sp>
            <p:nvSpPr>
              <p:cNvPr id="1121" name="Freeform 1120">
                <a:extLst>
                  <a:ext uri="{FF2B5EF4-FFF2-40B4-BE49-F238E27FC236}">
                    <a16:creationId xmlns:a16="http://schemas.microsoft.com/office/drawing/2014/main" id="{E3D1156E-7FDD-0066-5B30-7DE563040886}"/>
                  </a:ext>
                </a:extLst>
              </p:cNvPr>
              <p:cNvSpPr/>
              <p:nvPr/>
            </p:nvSpPr>
            <p:spPr>
              <a:xfrm>
                <a:off x="3463675" y="1793051"/>
                <a:ext cx="116346" cy="40238"/>
              </a:xfrm>
              <a:custGeom>
                <a:avLst/>
                <a:gdLst/>
                <a:ahLst/>
                <a:cxnLst/>
                <a:rect l="l" t="t" r="r" b="b"/>
                <a:pathLst>
                  <a:path w="116346" h="40238" stroke="0">
                    <a:moveTo>
                      <a:pt x="17566" y="28904"/>
                    </a:moveTo>
                    <a:lnTo>
                      <a:pt x="17566" y="34759"/>
                    </a:lnTo>
                    <a:cubicBezTo>
                      <a:pt x="17566" y="37785"/>
                      <a:pt x="20018" y="40238"/>
                      <a:pt x="23044" y="40238"/>
                    </a:cubicBezTo>
                    <a:cubicBezTo>
                      <a:pt x="26069" y="40238"/>
                      <a:pt x="28521" y="37785"/>
                      <a:pt x="28521" y="34759"/>
                    </a:cubicBezTo>
                    <a:lnTo>
                      <a:pt x="28521" y="28904"/>
                    </a:lnTo>
                    <a:cubicBezTo>
                      <a:pt x="28521" y="25879"/>
                      <a:pt x="26069" y="23426"/>
                      <a:pt x="23044" y="23426"/>
                    </a:cubicBezTo>
                    <a:cubicBezTo>
                      <a:pt x="20018" y="23426"/>
                      <a:pt x="17566" y="25879"/>
                      <a:pt x="17566" y="28904"/>
                    </a:cubicBezTo>
                    <a:close/>
                  </a:path>
                  <a:path w="116346" h="40238" stroke="0">
                    <a:moveTo>
                      <a:pt x="87825" y="28904"/>
                    </a:moveTo>
                    <a:lnTo>
                      <a:pt x="87825" y="34759"/>
                    </a:lnTo>
                    <a:cubicBezTo>
                      <a:pt x="87825" y="37785"/>
                      <a:pt x="90277" y="40238"/>
                      <a:pt x="93303" y="40238"/>
                    </a:cubicBezTo>
                    <a:cubicBezTo>
                      <a:pt x="96328" y="40238"/>
                      <a:pt x="98781" y="37785"/>
                      <a:pt x="98781" y="34759"/>
                    </a:cubicBezTo>
                    <a:lnTo>
                      <a:pt x="98781" y="28904"/>
                    </a:lnTo>
                    <a:cubicBezTo>
                      <a:pt x="98781" y="25879"/>
                      <a:pt x="96328" y="23426"/>
                      <a:pt x="93303" y="23426"/>
                    </a:cubicBezTo>
                    <a:cubicBezTo>
                      <a:pt x="90277" y="23426"/>
                      <a:pt x="87825" y="25879"/>
                      <a:pt x="87825" y="28904"/>
                    </a:cubicBezTo>
                    <a:close/>
                  </a:path>
                  <a:path w="116346" h="40238" stroke="0">
                    <a:moveTo>
                      <a:pt x="34213" y="4155"/>
                    </a:moveTo>
                    <a:cubicBezTo>
                      <a:pt x="33479" y="1220"/>
                      <a:pt x="30505" y="0"/>
                      <a:pt x="27570" y="0"/>
                    </a:cubicBezTo>
                    <a:lnTo>
                      <a:pt x="4151" y="6025"/>
                    </a:lnTo>
                    <a:cubicBezTo>
                      <a:pt x="1216" y="6758"/>
                      <a:pt x="0" y="9733"/>
                      <a:pt x="0" y="12668"/>
                    </a:cubicBezTo>
                    <a:cubicBezTo>
                      <a:pt x="774" y="15105"/>
                      <a:pt x="2963" y="16816"/>
                      <a:pt x="5475" y="16819"/>
                    </a:cubicBezTo>
                    <a:cubicBezTo>
                      <a:pt x="5914" y="16819"/>
                      <a:pt x="6361" y="16765"/>
                      <a:pt x="6808" y="16654"/>
                    </a:cubicBezTo>
                    <a:lnTo>
                      <a:pt x="30227" y="10799"/>
                    </a:lnTo>
                    <a:cubicBezTo>
                      <a:pt x="33162" y="10065"/>
                      <a:pt x="34946" y="7091"/>
                      <a:pt x="34213" y="4155"/>
                    </a:cubicBezTo>
                    <a:close/>
                  </a:path>
                  <a:path w="116346" h="40238" stroke="0">
                    <a:moveTo>
                      <a:pt x="110871" y="16819"/>
                    </a:moveTo>
                    <a:cubicBezTo>
                      <a:pt x="113383" y="16816"/>
                      <a:pt x="115572" y="15105"/>
                      <a:pt x="116181" y="12668"/>
                    </a:cubicBezTo>
                    <a:cubicBezTo>
                      <a:pt x="116915" y="9733"/>
                      <a:pt x="115131" y="6758"/>
                      <a:pt x="112196" y="6025"/>
                    </a:cubicBezTo>
                    <a:lnTo>
                      <a:pt x="88776" y="0"/>
                    </a:lnTo>
                    <a:cubicBezTo>
                      <a:pt x="86874" y="0"/>
                      <a:pt x="84858" y="0"/>
                      <a:pt x="83492" y="1665"/>
                    </a:cubicBezTo>
                    <a:cubicBezTo>
                      <a:pt x="82126" y="3074"/>
                      <a:pt x="81618" y="5106"/>
                      <a:pt x="82160" y="6993"/>
                    </a:cubicBezTo>
                    <a:cubicBezTo>
                      <a:pt x="82703" y="8879"/>
                      <a:pt x="84213" y="10331"/>
                      <a:pt x="86119" y="10799"/>
                    </a:cubicBezTo>
                    <a:lnTo>
                      <a:pt x="109538" y="16654"/>
                    </a:lnTo>
                    <a:cubicBezTo>
                      <a:pt x="109974" y="16763"/>
                      <a:pt x="110422" y="16819"/>
                      <a:pt x="110871" y="16819"/>
                    </a:cubicBezTo>
                    <a:close/>
                  </a:path>
                  <a:path w="116346" h="40238" fill="none">
                    <a:moveTo>
                      <a:pt x="17566" y="28904"/>
                    </a:moveTo>
                    <a:lnTo>
                      <a:pt x="17566" y="34759"/>
                    </a:lnTo>
                    <a:cubicBezTo>
                      <a:pt x="17566" y="37785"/>
                      <a:pt x="20018" y="40238"/>
                      <a:pt x="23044" y="40238"/>
                    </a:cubicBezTo>
                    <a:cubicBezTo>
                      <a:pt x="26069" y="40238"/>
                      <a:pt x="28521" y="37785"/>
                      <a:pt x="28521" y="34759"/>
                    </a:cubicBezTo>
                    <a:lnTo>
                      <a:pt x="28521" y="28904"/>
                    </a:lnTo>
                    <a:cubicBezTo>
                      <a:pt x="28521" y="25879"/>
                      <a:pt x="26069" y="23426"/>
                      <a:pt x="23044" y="23426"/>
                    </a:cubicBezTo>
                    <a:cubicBezTo>
                      <a:pt x="20018" y="23426"/>
                      <a:pt x="17566" y="25879"/>
                      <a:pt x="17566" y="28904"/>
                    </a:cubicBezTo>
                    <a:close/>
                  </a:path>
                  <a:path w="116346" h="40238" fill="none">
                    <a:moveTo>
                      <a:pt x="87825" y="28904"/>
                    </a:moveTo>
                    <a:lnTo>
                      <a:pt x="87825" y="34759"/>
                    </a:lnTo>
                    <a:cubicBezTo>
                      <a:pt x="87825" y="37785"/>
                      <a:pt x="90277" y="40238"/>
                      <a:pt x="93303" y="40238"/>
                    </a:cubicBezTo>
                    <a:cubicBezTo>
                      <a:pt x="96328" y="40238"/>
                      <a:pt x="98781" y="37785"/>
                      <a:pt x="98781" y="34759"/>
                    </a:cubicBezTo>
                    <a:lnTo>
                      <a:pt x="98781" y="28904"/>
                    </a:lnTo>
                    <a:cubicBezTo>
                      <a:pt x="98781" y="25879"/>
                      <a:pt x="96328" y="23426"/>
                      <a:pt x="93303" y="23426"/>
                    </a:cubicBezTo>
                    <a:cubicBezTo>
                      <a:pt x="90277" y="23426"/>
                      <a:pt x="87825" y="25879"/>
                      <a:pt x="87825" y="28904"/>
                    </a:cubicBezTo>
                    <a:close/>
                  </a:path>
                  <a:path w="116346" h="40238" fill="none">
                    <a:moveTo>
                      <a:pt x="34213" y="4155"/>
                    </a:moveTo>
                    <a:cubicBezTo>
                      <a:pt x="33479" y="1220"/>
                      <a:pt x="30505" y="0"/>
                      <a:pt x="27570" y="0"/>
                    </a:cubicBezTo>
                    <a:lnTo>
                      <a:pt x="4151" y="6025"/>
                    </a:lnTo>
                    <a:cubicBezTo>
                      <a:pt x="1216" y="6758"/>
                      <a:pt x="0" y="9733"/>
                      <a:pt x="0" y="12668"/>
                    </a:cubicBezTo>
                    <a:cubicBezTo>
                      <a:pt x="774" y="15105"/>
                      <a:pt x="2963" y="16816"/>
                      <a:pt x="5475" y="16819"/>
                    </a:cubicBezTo>
                    <a:cubicBezTo>
                      <a:pt x="5914" y="16819"/>
                      <a:pt x="6361" y="16765"/>
                      <a:pt x="6808" y="16654"/>
                    </a:cubicBezTo>
                    <a:lnTo>
                      <a:pt x="30227" y="10799"/>
                    </a:lnTo>
                    <a:cubicBezTo>
                      <a:pt x="33162" y="10065"/>
                      <a:pt x="34946" y="7091"/>
                      <a:pt x="34213" y="4155"/>
                    </a:cubicBezTo>
                    <a:close/>
                  </a:path>
                  <a:path w="116346" h="40238" fill="none">
                    <a:moveTo>
                      <a:pt x="110871" y="16819"/>
                    </a:moveTo>
                    <a:cubicBezTo>
                      <a:pt x="113383" y="16816"/>
                      <a:pt x="115572" y="15105"/>
                      <a:pt x="116181" y="12668"/>
                    </a:cubicBezTo>
                    <a:cubicBezTo>
                      <a:pt x="116915" y="9733"/>
                      <a:pt x="115131" y="6758"/>
                      <a:pt x="112196" y="6025"/>
                    </a:cubicBezTo>
                    <a:lnTo>
                      <a:pt x="88776" y="0"/>
                    </a:lnTo>
                    <a:cubicBezTo>
                      <a:pt x="86874" y="0"/>
                      <a:pt x="84858" y="0"/>
                      <a:pt x="83492" y="1665"/>
                    </a:cubicBezTo>
                    <a:cubicBezTo>
                      <a:pt x="82126" y="3074"/>
                      <a:pt x="81618" y="5106"/>
                      <a:pt x="82160" y="6993"/>
                    </a:cubicBezTo>
                    <a:cubicBezTo>
                      <a:pt x="82703" y="8879"/>
                      <a:pt x="84213" y="10331"/>
                      <a:pt x="86119" y="10799"/>
                    </a:cubicBezTo>
                    <a:lnTo>
                      <a:pt x="109538" y="16654"/>
                    </a:lnTo>
                    <a:cubicBezTo>
                      <a:pt x="109974" y="16763"/>
                      <a:pt x="110422" y="16819"/>
                      <a:pt x="110871" y="168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miter/>
              </a:ln>
            </p:spPr>
          </p:sp>
          <p:sp>
            <p:nvSpPr>
              <p:cNvPr id="1122" name="Freeform 1121">
                <a:extLst>
                  <a:ext uri="{FF2B5EF4-FFF2-40B4-BE49-F238E27FC236}">
                    <a16:creationId xmlns:a16="http://schemas.microsoft.com/office/drawing/2014/main" id="{14FE7633-B198-FE91-51D4-68D8B01A7C69}"/>
                  </a:ext>
                </a:extLst>
              </p:cNvPr>
              <p:cNvSpPr/>
              <p:nvPr/>
            </p:nvSpPr>
            <p:spPr>
              <a:xfrm>
                <a:off x="3369998" y="1664243"/>
                <a:ext cx="303700" cy="373975"/>
              </a:xfrm>
              <a:custGeom>
                <a:avLst/>
                <a:gdLst/>
                <a:ahLst/>
                <a:cxnLst/>
                <a:rect l="l" t="t" r="r" b="b"/>
                <a:pathLst>
                  <a:path w="303700" h="373975" stroke="0">
                    <a:moveTo>
                      <a:pt x="283423" y="328857"/>
                    </a:moveTo>
                    <a:lnTo>
                      <a:pt x="222612" y="309853"/>
                    </a:lnTo>
                    <a:cubicBezTo>
                      <a:pt x="215082" y="307499"/>
                      <a:pt x="210022" y="300617"/>
                      <a:pt x="210022" y="292727"/>
                    </a:cubicBezTo>
                    <a:lnTo>
                      <a:pt x="210022" y="280670"/>
                    </a:lnTo>
                    <a:cubicBezTo>
                      <a:pt x="210022" y="277645"/>
                      <a:pt x="207570" y="275192"/>
                      <a:pt x="204545" y="275192"/>
                    </a:cubicBezTo>
                    <a:cubicBezTo>
                      <a:pt x="201519" y="275192"/>
                      <a:pt x="199067" y="277645"/>
                      <a:pt x="199067" y="280670"/>
                    </a:cubicBezTo>
                    <a:lnTo>
                      <a:pt x="199067" y="292727"/>
                    </a:lnTo>
                    <a:cubicBezTo>
                      <a:pt x="199067" y="301834"/>
                      <a:pt x="203252" y="310106"/>
                      <a:pt x="210087" y="315458"/>
                    </a:cubicBezTo>
                    <a:cubicBezTo>
                      <a:pt x="194688" y="330858"/>
                      <a:pt x="173754" y="339599"/>
                      <a:pt x="151851" y="339599"/>
                    </a:cubicBezTo>
                    <a:cubicBezTo>
                      <a:pt x="129990" y="339599"/>
                      <a:pt x="109005" y="330853"/>
                      <a:pt x="93609" y="315463"/>
                    </a:cubicBezTo>
                    <a:cubicBezTo>
                      <a:pt x="100447" y="310111"/>
                      <a:pt x="104635" y="301836"/>
                      <a:pt x="104635" y="292728"/>
                    </a:cubicBezTo>
                    <a:lnTo>
                      <a:pt x="104635" y="261600"/>
                    </a:lnTo>
                    <a:cubicBezTo>
                      <a:pt x="118822" y="269961"/>
                      <a:pt x="135047" y="274439"/>
                      <a:pt x="151851" y="274439"/>
                    </a:cubicBezTo>
                    <a:cubicBezTo>
                      <a:pt x="175677" y="274439"/>
                      <a:pt x="198347" y="265448"/>
                      <a:pt x="215683" y="249124"/>
                    </a:cubicBezTo>
                    <a:cubicBezTo>
                      <a:pt x="231675" y="234066"/>
                      <a:pt x="241742" y="214105"/>
                      <a:pt x="244366" y="192466"/>
                    </a:cubicBezTo>
                    <a:lnTo>
                      <a:pt x="251384" y="192466"/>
                    </a:lnTo>
                    <a:cubicBezTo>
                      <a:pt x="257703" y="192455"/>
                      <a:pt x="263742" y="189860"/>
                      <a:pt x="268100" y="185284"/>
                    </a:cubicBezTo>
                    <a:cubicBezTo>
                      <a:pt x="272493" y="180654"/>
                      <a:pt x="274729" y="174584"/>
                      <a:pt x="274394" y="168192"/>
                    </a:cubicBezTo>
                    <a:cubicBezTo>
                      <a:pt x="273979" y="160254"/>
                      <a:pt x="269390" y="153437"/>
                      <a:pt x="262717" y="149625"/>
                    </a:cubicBezTo>
                    <a:lnTo>
                      <a:pt x="262717" y="64029"/>
                    </a:lnTo>
                    <a:cubicBezTo>
                      <a:pt x="262717" y="28724"/>
                      <a:pt x="233995" y="0"/>
                      <a:pt x="198690" y="0"/>
                    </a:cubicBezTo>
                    <a:lnTo>
                      <a:pt x="122576" y="0"/>
                    </a:lnTo>
                    <a:cubicBezTo>
                      <a:pt x="110915" y="0"/>
                      <a:pt x="100556" y="7041"/>
                      <a:pt x="96077" y="17565"/>
                    </a:cubicBezTo>
                    <a:lnTo>
                      <a:pt x="87446" y="17565"/>
                    </a:lnTo>
                    <a:cubicBezTo>
                      <a:pt x="61827" y="17565"/>
                      <a:pt x="40984" y="38409"/>
                      <a:pt x="40984" y="64029"/>
                    </a:cubicBezTo>
                    <a:lnTo>
                      <a:pt x="40984" y="130837"/>
                    </a:lnTo>
                    <a:cubicBezTo>
                      <a:pt x="40984" y="133862"/>
                      <a:pt x="43437" y="136315"/>
                      <a:pt x="46462" y="136315"/>
                    </a:cubicBezTo>
                    <a:cubicBezTo>
                      <a:pt x="49488" y="136315"/>
                      <a:pt x="51940" y="133862"/>
                      <a:pt x="51940" y="130837"/>
                    </a:cubicBezTo>
                    <a:lnTo>
                      <a:pt x="51940" y="64029"/>
                    </a:lnTo>
                    <a:cubicBezTo>
                      <a:pt x="51940" y="44450"/>
                      <a:pt x="67868" y="28521"/>
                      <a:pt x="87446" y="28521"/>
                    </a:cubicBezTo>
                    <a:lnTo>
                      <a:pt x="99984" y="28521"/>
                    </a:lnTo>
                    <a:cubicBezTo>
                      <a:pt x="102481" y="28521"/>
                      <a:pt x="104661" y="26833"/>
                      <a:pt x="105287" y="24417"/>
                    </a:cubicBezTo>
                    <a:cubicBezTo>
                      <a:pt x="107340" y="16491"/>
                      <a:pt x="114450" y="10956"/>
                      <a:pt x="122576" y="10956"/>
                    </a:cubicBezTo>
                    <a:lnTo>
                      <a:pt x="198689" y="10956"/>
                    </a:lnTo>
                    <a:cubicBezTo>
                      <a:pt x="227953" y="10956"/>
                      <a:pt x="251760" y="34765"/>
                      <a:pt x="251760" y="64029"/>
                    </a:cubicBezTo>
                    <a:lnTo>
                      <a:pt x="251760" y="146419"/>
                    </a:lnTo>
                    <a:cubicBezTo>
                      <a:pt x="251304" y="146393"/>
                      <a:pt x="250847" y="146380"/>
                      <a:pt x="250390" y="146378"/>
                    </a:cubicBezTo>
                    <a:lnTo>
                      <a:pt x="245529" y="146378"/>
                    </a:lnTo>
                    <a:cubicBezTo>
                      <a:pt x="238864" y="146378"/>
                      <a:pt x="233442" y="140957"/>
                      <a:pt x="233442" y="134292"/>
                    </a:cubicBezTo>
                    <a:lnTo>
                      <a:pt x="233442" y="105016"/>
                    </a:lnTo>
                    <a:cubicBezTo>
                      <a:pt x="233442" y="89081"/>
                      <a:pt x="220478" y="76116"/>
                      <a:pt x="204545" y="76116"/>
                    </a:cubicBezTo>
                    <a:cubicBezTo>
                      <a:pt x="201519" y="76116"/>
                      <a:pt x="199067" y="78569"/>
                      <a:pt x="199067" y="81595"/>
                    </a:cubicBezTo>
                    <a:cubicBezTo>
                      <a:pt x="199067" y="84620"/>
                      <a:pt x="201519" y="87073"/>
                      <a:pt x="204545" y="87073"/>
                    </a:cubicBezTo>
                    <a:cubicBezTo>
                      <a:pt x="214438" y="87073"/>
                      <a:pt x="222486" y="95122"/>
                      <a:pt x="222486" y="105016"/>
                    </a:cubicBezTo>
                    <a:lnTo>
                      <a:pt x="222486" y="134292"/>
                    </a:lnTo>
                    <a:cubicBezTo>
                      <a:pt x="222486" y="142880"/>
                      <a:pt x="227211" y="150380"/>
                      <a:pt x="234195" y="154343"/>
                    </a:cubicBezTo>
                    <a:lnTo>
                      <a:pt x="234195" y="169422"/>
                    </a:lnTo>
                    <a:cubicBezTo>
                      <a:pt x="234195" y="176087"/>
                      <a:pt x="228774" y="181509"/>
                      <a:pt x="222109" y="181509"/>
                    </a:cubicBezTo>
                    <a:lnTo>
                      <a:pt x="81592" y="181509"/>
                    </a:lnTo>
                    <a:cubicBezTo>
                      <a:pt x="74928" y="181509"/>
                      <a:pt x="69506" y="176087"/>
                      <a:pt x="69506" y="169422"/>
                    </a:cubicBezTo>
                    <a:lnTo>
                      <a:pt x="69506" y="154343"/>
                    </a:lnTo>
                    <a:cubicBezTo>
                      <a:pt x="76490" y="150380"/>
                      <a:pt x="81215" y="142879"/>
                      <a:pt x="81215" y="134292"/>
                    </a:cubicBezTo>
                    <a:lnTo>
                      <a:pt x="81215" y="105016"/>
                    </a:lnTo>
                    <a:cubicBezTo>
                      <a:pt x="81215" y="95122"/>
                      <a:pt x="89264" y="87073"/>
                      <a:pt x="99157" y="87073"/>
                    </a:cubicBezTo>
                    <a:lnTo>
                      <a:pt x="181123" y="87073"/>
                    </a:lnTo>
                    <a:cubicBezTo>
                      <a:pt x="184148" y="87073"/>
                      <a:pt x="186601" y="84620"/>
                      <a:pt x="186601" y="81595"/>
                    </a:cubicBezTo>
                    <a:cubicBezTo>
                      <a:pt x="186601" y="78569"/>
                      <a:pt x="184148" y="76116"/>
                      <a:pt x="181123" y="76116"/>
                    </a:cubicBezTo>
                    <a:lnTo>
                      <a:pt x="99157" y="76116"/>
                    </a:lnTo>
                    <a:cubicBezTo>
                      <a:pt x="83223" y="76116"/>
                      <a:pt x="70260" y="89081"/>
                      <a:pt x="70260" y="105016"/>
                    </a:cubicBezTo>
                    <a:lnTo>
                      <a:pt x="70260" y="134292"/>
                    </a:lnTo>
                    <a:cubicBezTo>
                      <a:pt x="70260" y="140957"/>
                      <a:pt x="64837" y="146378"/>
                      <a:pt x="58172" y="146378"/>
                    </a:cubicBezTo>
                    <a:lnTo>
                      <a:pt x="53312" y="146378"/>
                    </a:lnTo>
                    <a:cubicBezTo>
                      <a:pt x="40492" y="146378"/>
                      <a:pt x="29948" y="155959"/>
                      <a:pt x="29308" y="168191"/>
                    </a:cubicBezTo>
                    <a:cubicBezTo>
                      <a:pt x="28973" y="174583"/>
                      <a:pt x="31209" y="180654"/>
                      <a:pt x="35602" y="185283"/>
                    </a:cubicBezTo>
                    <a:cubicBezTo>
                      <a:pt x="39960" y="189859"/>
                      <a:pt x="45999" y="192454"/>
                      <a:pt x="52318" y="192466"/>
                    </a:cubicBezTo>
                    <a:lnTo>
                      <a:pt x="59336" y="192466"/>
                    </a:lnTo>
                    <a:cubicBezTo>
                      <a:pt x="61960" y="214104"/>
                      <a:pt x="72027" y="234065"/>
                      <a:pt x="88019" y="249123"/>
                    </a:cubicBezTo>
                    <a:cubicBezTo>
                      <a:pt x="89840" y="250835"/>
                      <a:pt x="91728" y="252474"/>
                      <a:pt x="93680" y="254035"/>
                    </a:cubicBezTo>
                    <a:lnTo>
                      <a:pt x="93680" y="292727"/>
                    </a:lnTo>
                    <a:cubicBezTo>
                      <a:pt x="93680" y="300617"/>
                      <a:pt x="88620" y="307500"/>
                      <a:pt x="81090" y="309853"/>
                    </a:cubicBezTo>
                    <a:lnTo>
                      <a:pt x="20278" y="328857"/>
                    </a:lnTo>
                    <a:cubicBezTo>
                      <a:pt x="8150" y="332647"/>
                      <a:pt x="0" y="343732"/>
                      <a:pt x="0" y="356439"/>
                    </a:cubicBezTo>
                    <a:lnTo>
                      <a:pt x="0" y="368497"/>
                    </a:lnTo>
                    <a:cubicBezTo>
                      <a:pt x="0" y="371523"/>
                      <a:pt x="2453" y="373975"/>
                      <a:pt x="5478" y="373975"/>
                    </a:cubicBezTo>
                    <a:cubicBezTo>
                      <a:pt x="8503" y="373975"/>
                      <a:pt x="10956" y="371523"/>
                      <a:pt x="10956" y="368497"/>
                    </a:cubicBezTo>
                    <a:lnTo>
                      <a:pt x="10956" y="356440"/>
                    </a:lnTo>
                    <a:cubicBezTo>
                      <a:pt x="10956" y="348550"/>
                      <a:pt x="16015" y="341668"/>
                      <a:pt x="23546" y="339315"/>
                    </a:cubicBezTo>
                    <a:lnTo>
                      <a:pt x="59159" y="328186"/>
                    </a:lnTo>
                    <a:cubicBezTo>
                      <a:pt x="69555" y="341743"/>
                      <a:pt x="82958" y="353016"/>
                      <a:pt x="98082" y="360878"/>
                    </a:cubicBezTo>
                    <a:cubicBezTo>
                      <a:pt x="114561" y="369447"/>
                      <a:pt x="133154" y="373975"/>
                      <a:pt x="151851" y="373975"/>
                    </a:cubicBezTo>
                    <a:cubicBezTo>
                      <a:pt x="170445" y="373975"/>
                      <a:pt x="188949" y="369493"/>
                      <a:pt x="205360" y="361013"/>
                    </a:cubicBezTo>
                    <a:cubicBezTo>
                      <a:pt x="220585" y="353146"/>
                      <a:pt x="234084" y="341819"/>
                      <a:pt x="244538" y="328184"/>
                    </a:cubicBezTo>
                    <a:lnTo>
                      <a:pt x="280154" y="339315"/>
                    </a:lnTo>
                    <a:cubicBezTo>
                      <a:pt x="287684" y="341668"/>
                      <a:pt x="292744" y="348550"/>
                      <a:pt x="292744" y="356440"/>
                    </a:cubicBezTo>
                    <a:lnTo>
                      <a:pt x="292744" y="368497"/>
                    </a:lnTo>
                    <a:cubicBezTo>
                      <a:pt x="292744" y="371523"/>
                      <a:pt x="295197" y="373975"/>
                      <a:pt x="298222" y="373975"/>
                    </a:cubicBezTo>
                    <a:cubicBezTo>
                      <a:pt x="301247" y="373975"/>
                      <a:pt x="303700" y="371523"/>
                      <a:pt x="303700" y="368497"/>
                    </a:cubicBezTo>
                    <a:lnTo>
                      <a:pt x="303700" y="356440"/>
                    </a:lnTo>
                    <a:cubicBezTo>
                      <a:pt x="303700" y="343732"/>
                      <a:pt x="295552" y="332647"/>
                      <a:pt x="283423" y="328857"/>
                    </a:cubicBezTo>
                    <a:close/>
                    <a:moveTo>
                      <a:pt x="245152" y="157326"/>
                    </a:moveTo>
                    <a:cubicBezTo>
                      <a:pt x="245160" y="157326"/>
                      <a:pt x="245159" y="157326"/>
                      <a:pt x="245152" y="157326"/>
                    </a:cubicBezTo>
                    <a:close/>
                    <a:moveTo>
                      <a:pt x="245152" y="169422"/>
                    </a:moveTo>
                    <a:lnTo>
                      <a:pt x="245152" y="157336"/>
                    </a:lnTo>
                    <a:lnTo>
                      <a:pt x="250390" y="157336"/>
                    </a:lnTo>
                    <a:cubicBezTo>
                      <a:pt x="257263" y="157336"/>
                      <a:pt x="263123" y="162462"/>
                      <a:pt x="263453" y="168764"/>
                    </a:cubicBezTo>
                    <a:cubicBezTo>
                      <a:pt x="263629" y="172125"/>
                      <a:pt x="262457" y="175313"/>
                      <a:pt x="260153" y="177741"/>
                    </a:cubicBezTo>
                    <a:cubicBezTo>
                      <a:pt x="257846" y="180171"/>
                      <a:pt x="254732" y="181510"/>
                      <a:pt x="251384" y="181510"/>
                    </a:cubicBezTo>
                    <a:lnTo>
                      <a:pt x="241716" y="181510"/>
                    </a:lnTo>
                    <a:cubicBezTo>
                      <a:pt x="243966" y="177880"/>
                      <a:pt x="245156" y="173693"/>
                      <a:pt x="245152" y="169422"/>
                    </a:cubicBezTo>
                    <a:close/>
                    <a:moveTo>
                      <a:pt x="52318" y="181510"/>
                    </a:moveTo>
                    <a:cubicBezTo>
                      <a:pt x="48969" y="181510"/>
                      <a:pt x="45855" y="180171"/>
                      <a:pt x="43549" y="177740"/>
                    </a:cubicBezTo>
                    <a:cubicBezTo>
                      <a:pt x="41244" y="175313"/>
                      <a:pt x="40073" y="172124"/>
                      <a:pt x="40248" y="168764"/>
                    </a:cubicBezTo>
                    <a:cubicBezTo>
                      <a:pt x="40578" y="162462"/>
                      <a:pt x="46438" y="157335"/>
                      <a:pt x="53311" y="157335"/>
                    </a:cubicBezTo>
                    <a:lnTo>
                      <a:pt x="58549" y="157335"/>
                    </a:lnTo>
                    <a:lnTo>
                      <a:pt x="58549" y="169422"/>
                    </a:lnTo>
                    <a:cubicBezTo>
                      <a:pt x="58545" y="173692"/>
                      <a:pt x="59735" y="177879"/>
                      <a:pt x="61985" y="181509"/>
                    </a:cubicBezTo>
                    <a:lnTo>
                      <a:pt x="52318" y="181509"/>
                    </a:lnTo>
                    <a:close/>
                    <a:moveTo>
                      <a:pt x="70385" y="192466"/>
                    </a:moveTo>
                    <a:lnTo>
                      <a:pt x="233315" y="192466"/>
                    </a:lnTo>
                    <a:cubicBezTo>
                      <a:pt x="232732" y="196685"/>
                      <a:pt x="231820" y="200853"/>
                      <a:pt x="230586" y="204930"/>
                    </a:cubicBezTo>
                    <a:lnTo>
                      <a:pt x="128432" y="204930"/>
                    </a:lnTo>
                    <a:cubicBezTo>
                      <a:pt x="125406" y="204930"/>
                      <a:pt x="122953" y="207382"/>
                      <a:pt x="122953" y="210408"/>
                    </a:cubicBezTo>
                    <a:cubicBezTo>
                      <a:pt x="122953" y="213433"/>
                      <a:pt x="125406" y="215886"/>
                      <a:pt x="128432" y="215886"/>
                    </a:cubicBezTo>
                    <a:lnTo>
                      <a:pt x="216658" y="215886"/>
                    </a:lnTo>
                    <a:cubicBezTo>
                      <a:pt x="201091" y="227336"/>
                      <a:pt x="177270" y="234206"/>
                      <a:pt x="151851" y="234206"/>
                    </a:cubicBezTo>
                    <a:cubicBezTo>
                      <a:pt x="126430" y="234206"/>
                      <a:pt x="102611" y="227336"/>
                      <a:pt x="87043" y="215886"/>
                    </a:cubicBezTo>
                    <a:lnTo>
                      <a:pt x="105013" y="215886"/>
                    </a:lnTo>
                    <a:cubicBezTo>
                      <a:pt x="108038" y="215886"/>
                      <a:pt x="110491" y="213433"/>
                      <a:pt x="110491" y="210408"/>
                    </a:cubicBezTo>
                    <a:cubicBezTo>
                      <a:pt x="110491" y="207382"/>
                      <a:pt x="108038" y="204930"/>
                      <a:pt x="105013" y="204930"/>
                    </a:cubicBezTo>
                    <a:lnTo>
                      <a:pt x="73115" y="204930"/>
                    </a:lnTo>
                    <a:cubicBezTo>
                      <a:pt x="71881" y="200853"/>
                      <a:pt x="70969" y="196685"/>
                      <a:pt x="70385" y="192466"/>
                    </a:cubicBezTo>
                    <a:close/>
                    <a:moveTo>
                      <a:pt x="83429" y="226758"/>
                    </a:moveTo>
                    <a:cubicBezTo>
                      <a:pt x="100812" y="238442"/>
                      <a:pt x="125273" y="245162"/>
                      <a:pt x="151851" y="245162"/>
                    </a:cubicBezTo>
                    <a:cubicBezTo>
                      <a:pt x="178428" y="245162"/>
                      <a:pt x="202889" y="238442"/>
                      <a:pt x="220272" y="226757"/>
                    </a:cubicBezTo>
                    <a:cubicBezTo>
                      <a:pt x="205447" y="248938"/>
                      <a:pt x="180183" y="263481"/>
                      <a:pt x="151851" y="263481"/>
                    </a:cubicBezTo>
                    <a:cubicBezTo>
                      <a:pt x="123518" y="263481"/>
                      <a:pt x="98254" y="248938"/>
                      <a:pt x="83429" y="226758"/>
                    </a:cubicBezTo>
                    <a:close/>
                    <a:moveTo>
                      <a:pt x="200330" y="351279"/>
                    </a:moveTo>
                    <a:cubicBezTo>
                      <a:pt x="185255" y="359069"/>
                      <a:pt x="168944" y="363019"/>
                      <a:pt x="151851" y="363019"/>
                    </a:cubicBezTo>
                    <a:cubicBezTo>
                      <a:pt x="120367" y="363019"/>
                      <a:pt x="90379" y="348798"/>
                      <a:pt x="70371" y="324681"/>
                    </a:cubicBezTo>
                    <a:lnTo>
                      <a:pt x="83377" y="320617"/>
                    </a:lnTo>
                    <a:cubicBezTo>
                      <a:pt x="101008" y="339656"/>
                      <a:pt x="125882" y="350555"/>
                      <a:pt x="151851" y="350555"/>
                    </a:cubicBezTo>
                    <a:cubicBezTo>
                      <a:pt x="177872" y="350555"/>
                      <a:pt x="202691" y="339674"/>
                      <a:pt x="220333" y="320620"/>
                    </a:cubicBezTo>
                    <a:lnTo>
                      <a:pt x="233334" y="324683"/>
                    </a:lnTo>
                    <a:cubicBezTo>
                      <a:pt x="224246" y="335636"/>
                      <a:pt x="212937" y="344765"/>
                      <a:pt x="200330" y="351279"/>
                    </a:cubicBezTo>
                    <a:close/>
                  </a:path>
                  <a:path w="303700" h="373975" fill="none">
                    <a:moveTo>
                      <a:pt x="283423" y="328857"/>
                    </a:moveTo>
                    <a:lnTo>
                      <a:pt x="222612" y="309853"/>
                    </a:lnTo>
                    <a:cubicBezTo>
                      <a:pt x="215082" y="307499"/>
                      <a:pt x="210022" y="300617"/>
                      <a:pt x="210022" y="292727"/>
                    </a:cubicBezTo>
                    <a:lnTo>
                      <a:pt x="210022" y="280670"/>
                    </a:lnTo>
                    <a:cubicBezTo>
                      <a:pt x="210022" y="277645"/>
                      <a:pt x="207570" y="275192"/>
                      <a:pt x="204545" y="275192"/>
                    </a:cubicBezTo>
                    <a:cubicBezTo>
                      <a:pt x="201519" y="275192"/>
                      <a:pt x="199067" y="277645"/>
                      <a:pt x="199067" y="280670"/>
                    </a:cubicBezTo>
                    <a:lnTo>
                      <a:pt x="199067" y="292727"/>
                    </a:lnTo>
                    <a:cubicBezTo>
                      <a:pt x="199067" y="301834"/>
                      <a:pt x="203252" y="310106"/>
                      <a:pt x="210087" y="315458"/>
                    </a:cubicBezTo>
                    <a:cubicBezTo>
                      <a:pt x="194688" y="330858"/>
                      <a:pt x="173754" y="339599"/>
                      <a:pt x="151851" y="339599"/>
                    </a:cubicBezTo>
                    <a:cubicBezTo>
                      <a:pt x="129990" y="339599"/>
                      <a:pt x="109005" y="330853"/>
                      <a:pt x="93609" y="315463"/>
                    </a:cubicBezTo>
                    <a:cubicBezTo>
                      <a:pt x="100447" y="310111"/>
                      <a:pt x="104635" y="301836"/>
                      <a:pt x="104635" y="292728"/>
                    </a:cubicBezTo>
                    <a:lnTo>
                      <a:pt x="104635" y="261600"/>
                    </a:lnTo>
                    <a:cubicBezTo>
                      <a:pt x="118822" y="269961"/>
                      <a:pt x="135047" y="274439"/>
                      <a:pt x="151851" y="274439"/>
                    </a:cubicBezTo>
                    <a:cubicBezTo>
                      <a:pt x="175677" y="274439"/>
                      <a:pt x="198347" y="265448"/>
                      <a:pt x="215683" y="249124"/>
                    </a:cubicBezTo>
                    <a:cubicBezTo>
                      <a:pt x="231675" y="234066"/>
                      <a:pt x="241742" y="214105"/>
                      <a:pt x="244366" y="192466"/>
                    </a:cubicBezTo>
                    <a:lnTo>
                      <a:pt x="251384" y="192466"/>
                    </a:lnTo>
                    <a:cubicBezTo>
                      <a:pt x="257703" y="192455"/>
                      <a:pt x="263742" y="189860"/>
                      <a:pt x="268100" y="185284"/>
                    </a:cubicBezTo>
                    <a:cubicBezTo>
                      <a:pt x="272493" y="180654"/>
                      <a:pt x="274729" y="174584"/>
                      <a:pt x="274394" y="168192"/>
                    </a:cubicBezTo>
                    <a:cubicBezTo>
                      <a:pt x="273979" y="160254"/>
                      <a:pt x="269390" y="153437"/>
                      <a:pt x="262717" y="149625"/>
                    </a:cubicBezTo>
                    <a:lnTo>
                      <a:pt x="262717" y="64029"/>
                    </a:lnTo>
                    <a:cubicBezTo>
                      <a:pt x="262717" y="28724"/>
                      <a:pt x="233995" y="0"/>
                      <a:pt x="198690" y="0"/>
                    </a:cubicBezTo>
                    <a:lnTo>
                      <a:pt x="122576" y="0"/>
                    </a:lnTo>
                    <a:cubicBezTo>
                      <a:pt x="110915" y="0"/>
                      <a:pt x="100556" y="7041"/>
                      <a:pt x="96077" y="17565"/>
                    </a:cubicBezTo>
                    <a:lnTo>
                      <a:pt x="87446" y="17565"/>
                    </a:lnTo>
                    <a:cubicBezTo>
                      <a:pt x="61827" y="17565"/>
                      <a:pt x="40984" y="38409"/>
                      <a:pt x="40984" y="64029"/>
                    </a:cubicBezTo>
                    <a:lnTo>
                      <a:pt x="40984" y="130837"/>
                    </a:lnTo>
                    <a:cubicBezTo>
                      <a:pt x="40984" y="133862"/>
                      <a:pt x="43437" y="136315"/>
                      <a:pt x="46462" y="136315"/>
                    </a:cubicBezTo>
                    <a:cubicBezTo>
                      <a:pt x="49488" y="136315"/>
                      <a:pt x="51940" y="133862"/>
                      <a:pt x="51940" y="130837"/>
                    </a:cubicBezTo>
                    <a:lnTo>
                      <a:pt x="51940" y="64029"/>
                    </a:lnTo>
                    <a:cubicBezTo>
                      <a:pt x="51940" y="44450"/>
                      <a:pt x="67868" y="28521"/>
                      <a:pt x="87446" y="28521"/>
                    </a:cubicBezTo>
                    <a:lnTo>
                      <a:pt x="99984" y="28521"/>
                    </a:lnTo>
                    <a:cubicBezTo>
                      <a:pt x="102481" y="28521"/>
                      <a:pt x="104661" y="26833"/>
                      <a:pt x="105287" y="24417"/>
                    </a:cubicBezTo>
                    <a:cubicBezTo>
                      <a:pt x="107340" y="16491"/>
                      <a:pt x="114450" y="10956"/>
                      <a:pt x="122576" y="10956"/>
                    </a:cubicBezTo>
                    <a:lnTo>
                      <a:pt x="198689" y="10956"/>
                    </a:lnTo>
                    <a:cubicBezTo>
                      <a:pt x="227953" y="10956"/>
                      <a:pt x="251760" y="34765"/>
                      <a:pt x="251760" y="64029"/>
                    </a:cubicBezTo>
                    <a:lnTo>
                      <a:pt x="251760" y="146419"/>
                    </a:lnTo>
                    <a:cubicBezTo>
                      <a:pt x="251304" y="146393"/>
                      <a:pt x="250847" y="146380"/>
                      <a:pt x="250390" y="146378"/>
                    </a:cubicBezTo>
                    <a:lnTo>
                      <a:pt x="245529" y="146378"/>
                    </a:lnTo>
                    <a:cubicBezTo>
                      <a:pt x="238864" y="146378"/>
                      <a:pt x="233442" y="140957"/>
                      <a:pt x="233442" y="134292"/>
                    </a:cubicBezTo>
                    <a:lnTo>
                      <a:pt x="233442" y="105016"/>
                    </a:lnTo>
                    <a:cubicBezTo>
                      <a:pt x="233442" y="89081"/>
                      <a:pt x="220478" y="76116"/>
                      <a:pt x="204545" y="76116"/>
                    </a:cubicBezTo>
                    <a:cubicBezTo>
                      <a:pt x="201519" y="76116"/>
                      <a:pt x="199067" y="78569"/>
                      <a:pt x="199067" y="81595"/>
                    </a:cubicBezTo>
                    <a:cubicBezTo>
                      <a:pt x="199067" y="84620"/>
                      <a:pt x="201519" y="87073"/>
                      <a:pt x="204545" y="87073"/>
                    </a:cubicBezTo>
                    <a:cubicBezTo>
                      <a:pt x="214438" y="87073"/>
                      <a:pt x="222486" y="95122"/>
                      <a:pt x="222486" y="105016"/>
                    </a:cubicBezTo>
                    <a:lnTo>
                      <a:pt x="222486" y="134292"/>
                    </a:lnTo>
                    <a:cubicBezTo>
                      <a:pt x="222486" y="142880"/>
                      <a:pt x="227211" y="150380"/>
                      <a:pt x="234195" y="154343"/>
                    </a:cubicBezTo>
                    <a:lnTo>
                      <a:pt x="234195" y="169422"/>
                    </a:lnTo>
                    <a:cubicBezTo>
                      <a:pt x="234195" y="176087"/>
                      <a:pt x="228774" y="181509"/>
                      <a:pt x="222109" y="181509"/>
                    </a:cubicBezTo>
                    <a:lnTo>
                      <a:pt x="81592" y="181509"/>
                    </a:lnTo>
                    <a:cubicBezTo>
                      <a:pt x="74928" y="181509"/>
                      <a:pt x="69506" y="176087"/>
                      <a:pt x="69506" y="169422"/>
                    </a:cubicBezTo>
                    <a:lnTo>
                      <a:pt x="69506" y="154343"/>
                    </a:lnTo>
                    <a:cubicBezTo>
                      <a:pt x="76490" y="150380"/>
                      <a:pt x="81215" y="142879"/>
                      <a:pt x="81215" y="134292"/>
                    </a:cubicBezTo>
                    <a:lnTo>
                      <a:pt x="81215" y="105016"/>
                    </a:lnTo>
                    <a:cubicBezTo>
                      <a:pt x="81215" y="95122"/>
                      <a:pt x="89264" y="87073"/>
                      <a:pt x="99157" y="87073"/>
                    </a:cubicBezTo>
                    <a:lnTo>
                      <a:pt x="181123" y="87073"/>
                    </a:lnTo>
                    <a:cubicBezTo>
                      <a:pt x="184148" y="87073"/>
                      <a:pt x="186601" y="84620"/>
                      <a:pt x="186601" y="81595"/>
                    </a:cubicBezTo>
                    <a:cubicBezTo>
                      <a:pt x="186601" y="78569"/>
                      <a:pt x="184148" y="76116"/>
                      <a:pt x="181123" y="76116"/>
                    </a:cubicBezTo>
                    <a:lnTo>
                      <a:pt x="99157" y="76116"/>
                    </a:lnTo>
                    <a:cubicBezTo>
                      <a:pt x="83223" y="76116"/>
                      <a:pt x="70260" y="89081"/>
                      <a:pt x="70260" y="105016"/>
                    </a:cubicBezTo>
                    <a:lnTo>
                      <a:pt x="70260" y="134292"/>
                    </a:lnTo>
                    <a:cubicBezTo>
                      <a:pt x="70260" y="140957"/>
                      <a:pt x="64837" y="146378"/>
                      <a:pt x="58172" y="146378"/>
                    </a:cubicBezTo>
                    <a:lnTo>
                      <a:pt x="53312" y="146378"/>
                    </a:lnTo>
                    <a:cubicBezTo>
                      <a:pt x="40492" y="146378"/>
                      <a:pt x="29948" y="155959"/>
                      <a:pt x="29308" y="168191"/>
                    </a:cubicBezTo>
                    <a:cubicBezTo>
                      <a:pt x="28973" y="174583"/>
                      <a:pt x="31209" y="180654"/>
                      <a:pt x="35602" y="185283"/>
                    </a:cubicBezTo>
                    <a:cubicBezTo>
                      <a:pt x="39960" y="189859"/>
                      <a:pt x="45999" y="192454"/>
                      <a:pt x="52318" y="192466"/>
                    </a:cubicBezTo>
                    <a:lnTo>
                      <a:pt x="59336" y="192466"/>
                    </a:lnTo>
                    <a:cubicBezTo>
                      <a:pt x="61960" y="214104"/>
                      <a:pt x="72027" y="234065"/>
                      <a:pt x="88019" y="249123"/>
                    </a:cubicBezTo>
                    <a:cubicBezTo>
                      <a:pt x="89840" y="250835"/>
                      <a:pt x="91728" y="252474"/>
                      <a:pt x="93680" y="254035"/>
                    </a:cubicBezTo>
                    <a:lnTo>
                      <a:pt x="93680" y="292727"/>
                    </a:lnTo>
                    <a:cubicBezTo>
                      <a:pt x="93680" y="300617"/>
                      <a:pt x="88620" y="307500"/>
                      <a:pt x="81090" y="309853"/>
                    </a:cubicBezTo>
                    <a:lnTo>
                      <a:pt x="20278" y="328857"/>
                    </a:lnTo>
                    <a:cubicBezTo>
                      <a:pt x="8150" y="332647"/>
                      <a:pt x="0" y="343732"/>
                      <a:pt x="0" y="356439"/>
                    </a:cubicBezTo>
                    <a:lnTo>
                      <a:pt x="0" y="368497"/>
                    </a:lnTo>
                    <a:cubicBezTo>
                      <a:pt x="0" y="371523"/>
                      <a:pt x="2453" y="373975"/>
                      <a:pt x="5478" y="373975"/>
                    </a:cubicBezTo>
                    <a:cubicBezTo>
                      <a:pt x="8503" y="373975"/>
                      <a:pt x="10956" y="371523"/>
                      <a:pt x="10956" y="368497"/>
                    </a:cubicBezTo>
                    <a:lnTo>
                      <a:pt x="10956" y="356440"/>
                    </a:lnTo>
                    <a:cubicBezTo>
                      <a:pt x="10956" y="348550"/>
                      <a:pt x="16015" y="341668"/>
                      <a:pt x="23546" y="339315"/>
                    </a:cubicBezTo>
                    <a:lnTo>
                      <a:pt x="59159" y="328186"/>
                    </a:lnTo>
                    <a:cubicBezTo>
                      <a:pt x="69555" y="341743"/>
                      <a:pt x="82958" y="353016"/>
                      <a:pt x="98082" y="360878"/>
                    </a:cubicBezTo>
                    <a:cubicBezTo>
                      <a:pt x="114561" y="369447"/>
                      <a:pt x="133154" y="373975"/>
                      <a:pt x="151851" y="373975"/>
                    </a:cubicBezTo>
                    <a:cubicBezTo>
                      <a:pt x="170445" y="373975"/>
                      <a:pt x="188949" y="369493"/>
                      <a:pt x="205360" y="361013"/>
                    </a:cubicBezTo>
                    <a:cubicBezTo>
                      <a:pt x="220585" y="353146"/>
                      <a:pt x="234084" y="341819"/>
                      <a:pt x="244538" y="328184"/>
                    </a:cubicBezTo>
                    <a:lnTo>
                      <a:pt x="280154" y="339315"/>
                    </a:lnTo>
                    <a:cubicBezTo>
                      <a:pt x="287684" y="341668"/>
                      <a:pt x="292744" y="348550"/>
                      <a:pt x="292744" y="356440"/>
                    </a:cubicBezTo>
                    <a:lnTo>
                      <a:pt x="292744" y="368497"/>
                    </a:lnTo>
                    <a:cubicBezTo>
                      <a:pt x="292744" y="371523"/>
                      <a:pt x="295197" y="373975"/>
                      <a:pt x="298222" y="373975"/>
                    </a:cubicBezTo>
                    <a:cubicBezTo>
                      <a:pt x="301247" y="373975"/>
                      <a:pt x="303700" y="371523"/>
                      <a:pt x="303700" y="368497"/>
                    </a:cubicBezTo>
                    <a:lnTo>
                      <a:pt x="303700" y="356440"/>
                    </a:lnTo>
                    <a:cubicBezTo>
                      <a:pt x="303700" y="343732"/>
                      <a:pt x="295552" y="332647"/>
                      <a:pt x="283423" y="328857"/>
                    </a:cubicBezTo>
                    <a:close/>
                    <a:moveTo>
                      <a:pt x="245152" y="157326"/>
                    </a:moveTo>
                    <a:cubicBezTo>
                      <a:pt x="245160" y="157326"/>
                      <a:pt x="245159" y="157326"/>
                      <a:pt x="245152" y="157326"/>
                    </a:cubicBezTo>
                    <a:close/>
                    <a:moveTo>
                      <a:pt x="245152" y="169422"/>
                    </a:moveTo>
                    <a:lnTo>
                      <a:pt x="245152" y="157336"/>
                    </a:lnTo>
                    <a:lnTo>
                      <a:pt x="250390" y="157336"/>
                    </a:lnTo>
                    <a:cubicBezTo>
                      <a:pt x="257263" y="157336"/>
                      <a:pt x="263123" y="162462"/>
                      <a:pt x="263453" y="168764"/>
                    </a:cubicBezTo>
                    <a:cubicBezTo>
                      <a:pt x="263629" y="172125"/>
                      <a:pt x="262457" y="175313"/>
                      <a:pt x="260153" y="177741"/>
                    </a:cubicBezTo>
                    <a:cubicBezTo>
                      <a:pt x="257846" y="180171"/>
                      <a:pt x="254732" y="181510"/>
                      <a:pt x="251384" y="181510"/>
                    </a:cubicBezTo>
                    <a:lnTo>
                      <a:pt x="241716" y="181510"/>
                    </a:lnTo>
                    <a:cubicBezTo>
                      <a:pt x="243966" y="177880"/>
                      <a:pt x="245156" y="173693"/>
                      <a:pt x="245152" y="169422"/>
                    </a:cubicBezTo>
                    <a:close/>
                    <a:moveTo>
                      <a:pt x="52318" y="181510"/>
                    </a:moveTo>
                    <a:cubicBezTo>
                      <a:pt x="48969" y="181510"/>
                      <a:pt x="45855" y="180171"/>
                      <a:pt x="43549" y="177740"/>
                    </a:cubicBezTo>
                    <a:cubicBezTo>
                      <a:pt x="41244" y="175313"/>
                      <a:pt x="40073" y="172124"/>
                      <a:pt x="40248" y="168764"/>
                    </a:cubicBezTo>
                    <a:cubicBezTo>
                      <a:pt x="40578" y="162462"/>
                      <a:pt x="46438" y="157335"/>
                      <a:pt x="53311" y="157335"/>
                    </a:cubicBezTo>
                    <a:lnTo>
                      <a:pt x="58549" y="157335"/>
                    </a:lnTo>
                    <a:lnTo>
                      <a:pt x="58549" y="169422"/>
                    </a:lnTo>
                    <a:cubicBezTo>
                      <a:pt x="58545" y="173692"/>
                      <a:pt x="59735" y="177879"/>
                      <a:pt x="61985" y="181509"/>
                    </a:cubicBezTo>
                    <a:lnTo>
                      <a:pt x="52318" y="181509"/>
                    </a:lnTo>
                    <a:close/>
                    <a:moveTo>
                      <a:pt x="70385" y="192466"/>
                    </a:moveTo>
                    <a:lnTo>
                      <a:pt x="233315" y="192466"/>
                    </a:lnTo>
                    <a:cubicBezTo>
                      <a:pt x="232732" y="196685"/>
                      <a:pt x="231820" y="200853"/>
                      <a:pt x="230586" y="204930"/>
                    </a:cubicBezTo>
                    <a:lnTo>
                      <a:pt x="128432" y="204930"/>
                    </a:lnTo>
                    <a:cubicBezTo>
                      <a:pt x="125406" y="204930"/>
                      <a:pt x="122953" y="207382"/>
                      <a:pt x="122953" y="210408"/>
                    </a:cubicBezTo>
                    <a:cubicBezTo>
                      <a:pt x="122953" y="213433"/>
                      <a:pt x="125406" y="215886"/>
                      <a:pt x="128432" y="215886"/>
                    </a:cubicBezTo>
                    <a:lnTo>
                      <a:pt x="216658" y="215886"/>
                    </a:lnTo>
                    <a:cubicBezTo>
                      <a:pt x="201091" y="227336"/>
                      <a:pt x="177270" y="234206"/>
                      <a:pt x="151851" y="234206"/>
                    </a:cubicBezTo>
                    <a:cubicBezTo>
                      <a:pt x="126430" y="234206"/>
                      <a:pt x="102611" y="227336"/>
                      <a:pt x="87043" y="215886"/>
                    </a:cubicBezTo>
                    <a:lnTo>
                      <a:pt x="105013" y="215886"/>
                    </a:lnTo>
                    <a:cubicBezTo>
                      <a:pt x="108038" y="215886"/>
                      <a:pt x="110491" y="213433"/>
                      <a:pt x="110491" y="210408"/>
                    </a:cubicBezTo>
                    <a:cubicBezTo>
                      <a:pt x="110491" y="207382"/>
                      <a:pt x="108038" y="204930"/>
                      <a:pt x="105013" y="204930"/>
                    </a:cubicBezTo>
                    <a:lnTo>
                      <a:pt x="73115" y="204930"/>
                    </a:lnTo>
                    <a:cubicBezTo>
                      <a:pt x="71881" y="200853"/>
                      <a:pt x="70969" y="196685"/>
                      <a:pt x="70385" y="192466"/>
                    </a:cubicBezTo>
                    <a:close/>
                    <a:moveTo>
                      <a:pt x="83429" y="226758"/>
                    </a:moveTo>
                    <a:cubicBezTo>
                      <a:pt x="100812" y="238442"/>
                      <a:pt x="125273" y="245162"/>
                      <a:pt x="151851" y="245162"/>
                    </a:cubicBezTo>
                    <a:cubicBezTo>
                      <a:pt x="178428" y="245162"/>
                      <a:pt x="202889" y="238442"/>
                      <a:pt x="220272" y="226757"/>
                    </a:cubicBezTo>
                    <a:cubicBezTo>
                      <a:pt x="205447" y="248938"/>
                      <a:pt x="180183" y="263481"/>
                      <a:pt x="151851" y="263481"/>
                    </a:cubicBezTo>
                    <a:cubicBezTo>
                      <a:pt x="123518" y="263481"/>
                      <a:pt x="98254" y="248938"/>
                      <a:pt x="83429" y="226758"/>
                    </a:cubicBezTo>
                    <a:close/>
                    <a:moveTo>
                      <a:pt x="200330" y="351279"/>
                    </a:moveTo>
                    <a:cubicBezTo>
                      <a:pt x="185255" y="359069"/>
                      <a:pt x="168944" y="363019"/>
                      <a:pt x="151851" y="363019"/>
                    </a:cubicBezTo>
                    <a:cubicBezTo>
                      <a:pt x="120367" y="363019"/>
                      <a:pt x="90379" y="348798"/>
                      <a:pt x="70371" y="324681"/>
                    </a:cubicBezTo>
                    <a:lnTo>
                      <a:pt x="83377" y="320617"/>
                    </a:lnTo>
                    <a:cubicBezTo>
                      <a:pt x="101008" y="339656"/>
                      <a:pt x="125882" y="350555"/>
                      <a:pt x="151851" y="350555"/>
                    </a:cubicBezTo>
                    <a:cubicBezTo>
                      <a:pt x="177872" y="350555"/>
                      <a:pt x="202691" y="339674"/>
                      <a:pt x="220333" y="320620"/>
                    </a:cubicBezTo>
                    <a:lnTo>
                      <a:pt x="233334" y="324683"/>
                    </a:lnTo>
                    <a:cubicBezTo>
                      <a:pt x="224246" y="335636"/>
                      <a:pt x="212937" y="344765"/>
                      <a:pt x="200330" y="3512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miter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96996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337</TotalTime>
  <Words>30</Words>
  <Application>Microsoft Macintosh PowerPoint</Application>
  <PresentationFormat>Custom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Xuehui Yu</dc:creator>
  <cp:lastModifiedBy>Xuehui Yu</cp:lastModifiedBy>
  <cp:revision>9</cp:revision>
  <dcterms:created xsi:type="dcterms:W3CDTF">2024-11-13T10:52:59Z</dcterms:created>
  <dcterms:modified xsi:type="dcterms:W3CDTF">2024-11-30T07:59:45Z</dcterms:modified>
</cp:coreProperties>
</file>