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CA1C40-3C2F-48A3-8DE2-168C820869D9}">
  <a:tblStyle styleId="{87CA1C40-3C2F-48A3-8DE2-168C820869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f57bc84f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f57bc84f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b007eb42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b007eb42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b007eb42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b007eb42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f57bc84f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f57bc84f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b007eb42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b007eb42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f57bc84f3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f57bc84f3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b007eb42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b007eb42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b007eb42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b007eb42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afd80c6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afd80c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9bdc0c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9bdc0c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9bdc0c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9bdc0c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57bc84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57bc84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9bdc0c3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9bdc0c3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57bc84f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57bc84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9bdc0c3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d9bdc0c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007eb42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b007eb42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f57bc84f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f57bc84f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89575" y="1157300"/>
            <a:ext cx="42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WELCOME</a:t>
            </a:r>
            <a:endParaRPr sz="5600"/>
          </a:p>
        </p:txBody>
      </p:sp>
      <p:sp>
        <p:nvSpPr>
          <p:cNvPr id="55" name="Google Shape;55;p13"/>
          <p:cNvSpPr/>
          <p:nvPr/>
        </p:nvSpPr>
        <p:spPr>
          <a:xfrm>
            <a:off x="3750475" y="2818200"/>
            <a:ext cx="2003700" cy="546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START GAME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236" name="Google Shape;236;p22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4491050" y="1073563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Territory 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955661" y="1109072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Narnia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 flipH="1" rot="10800000">
            <a:off x="8373761" y="11890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4491050" y="1515066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Territory 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5955661" y="1550575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</a:t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 rot="10800000">
            <a:off x="8373761" y="1630522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491050" y="1956569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units</a:t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955661" y="1992078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4491050" y="2335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units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5955661" y="2370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4491050" y="2716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Cunits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5955661" y="2751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4491050" y="3097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units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955661" y="3132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4491050" y="3478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units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5955661" y="3513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4491050" y="3859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units</a:t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5955661" y="3894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4491050" y="1073563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Territory 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5955661" y="1109072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Narnia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 flipH="1" rot="10800000">
            <a:off x="8373761" y="11890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4491050" y="1515066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Territory 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5955661" y="1550575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 flipH="1" rot="10800000">
            <a:off x="8373761" y="1630522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91050" y="1956569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units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5955661" y="1992078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4491050" y="2335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units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5955661" y="2370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4491050" y="2716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Cunits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5955661" y="2751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4491050" y="3097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units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5955661" y="3132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4491050" y="3478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units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5955661" y="3513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4491050" y="3859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units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5955661" y="3894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  <p:sp>
        <p:nvSpPr>
          <p:cNvPr id="286" name="Google Shape;286;p23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graphicFrame>
        <p:nvGraphicFramePr>
          <p:cNvPr id="289" name="Google Shape;289;p23"/>
          <p:cNvGraphicFramePr/>
          <p:nvPr/>
        </p:nvGraphicFramePr>
        <p:xfrm>
          <a:off x="5955650" y="158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{87CA1C40-3C2F-48A3-8DE2-168C820869D9}</a:tableStyleId>
              </a:tblPr>
              <a:tblGrid>
                <a:gridCol w="2893200"/>
              </a:tblGrid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Elantris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Scandrial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Roshar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90" name="Google Shape;2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350" y="2145600"/>
            <a:ext cx="426150" cy="4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293" name="Google Shape;293;p23"/>
          <p:cNvSpPr/>
          <p:nvPr/>
        </p:nvSpPr>
        <p:spPr>
          <a:xfrm>
            <a:off x="3191350" y="3414700"/>
            <a:ext cx="1511100" cy="1671600"/>
          </a:xfrm>
          <a:prstGeom prst="wedgeRoundRectCallout">
            <a:avLst>
              <a:gd fmla="val 183754" name="adj1"/>
              <a:gd fmla="val -11477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on the text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 flipH="1" rot="10800000">
            <a:off x="8373761" y="16462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4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304" name="Google Shape;304;p24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4491050" y="1073563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Territory </a:t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5955661" y="1109072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Narnia</a:t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 flipH="1" rot="10800000">
            <a:off x="8373761" y="11890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4491050" y="1515066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Territory </a:t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5955661" y="1550575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Elantris</a:t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 flipH="1" rot="10800000">
            <a:off x="8373761" y="1630522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4491050" y="1956569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units</a:t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5955661" y="1992078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4491050" y="2335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units</a:t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5955661" y="2370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4491050" y="2716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Cunits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5955661" y="2751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4491050" y="3097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units</a:t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5955661" y="3132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4491050" y="3478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units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5955661" y="3513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4491050" y="3859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units</a:t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5955661" y="3894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4491050" y="1073563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Territory 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5955661" y="1109072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Narnia</a:t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 flipH="1" rot="10800000">
            <a:off x="8373761" y="11890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4491050" y="1515066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Territory </a:t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5955661" y="1550575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Elantris</a:t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 flipH="1" rot="10800000">
            <a:off x="8373761" y="1630522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4491050" y="1956569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units</a:t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5955661" y="1992078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4491050" y="2335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units</a:t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5955661" y="2370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4491050" y="2716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Cunits</a:t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5955661" y="2751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4491050" y="3097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units</a:t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5955661" y="3132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4491050" y="3478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units</a:t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5955661" y="3513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4491050" y="3859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units</a:t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5955661" y="3894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354" name="Google Shape;354;p25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  <p:sp>
        <p:nvSpPr>
          <p:cNvPr id="359" name="Google Shape;359;p25"/>
          <p:cNvSpPr/>
          <p:nvPr/>
        </p:nvSpPr>
        <p:spPr>
          <a:xfrm>
            <a:off x="2807375" y="3273000"/>
            <a:ext cx="1511100" cy="1671600"/>
          </a:xfrm>
          <a:prstGeom prst="wedgeRoundRectCallout">
            <a:avLst>
              <a:gd fmla="val 175270" name="adj1"/>
              <a:gd fmla="val -11411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on this box</a:t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975" y="2089550"/>
            <a:ext cx="426150" cy="4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4491050" y="1073563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Territory </a:t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5955661" y="1109072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Narnia</a:t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 flipH="1" rot="10800000">
            <a:off x="8373761" y="11890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4491050" y="1515066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Territory </a:t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5955661" y="1550575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Elantris</a:t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 flipH="1" rot="10800000">
            <a:off x="8373761" y="1630522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4491050" y="1956569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units</a:t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5955661" y="1992078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4491050" y="2335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units</a:t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5955661" y="2370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4491050" y="2716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Cunits</a:t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5955661" y="2751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4491050" y="3097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units</a:t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5955661" y="3132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4491050" y="3478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units</a:t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5955661" y="3513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4491050" y="3859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units</a:t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5955661" y="3894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387" name="Google Shape;387;p26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388" name="Google Shape;388;p26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6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  <p:pic>
        <p:nvPicPr>
          <p:cNvPr id="393" name="Google Shape;3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975" y="2089550"/>
            <a:ext cx="426150" cy="4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6"/>
          <p:cNvSpPr/>
          <p:nvPr/>
        </p:nvSpPr>
        <p:spPr>
          <a:xfrm>
            <a:off x="2807375" y="3273000"/>
            <a:ext cx="1511100" cy="1671600"/>
          </a:xfrm>
          <a:prstGeom prst="wedgeRoundRectCallout">
            <a:avLst>
              <a:gd fmla="val 175991" name="adj1"/>
              <a:gd fmla="val -11020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enters a number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401" name="Google Shape;401;p27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7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  <p:pic>
        <p:nvPicPr>
          <p:cNvPr id="406" name="Google Shape;4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350" y="4448950"/>
            <a:ext cx="426150" cy="35273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7"/>
          <p:cNvSpPr/>
          <p:nvPr/>
        </p:nvSpPr>
        <p:spPr>
          <a:xfrm>
            <a:off x="2207300" y="3358725"/>
            <a:ext cx="1511100" cy="1671600"/>
          </a:xfrm>
          <a:prstGeom prst="wedgeRoundRectCallout">
            <a:avLst>
              <a:gd fmla="val 215702" name="adj1"/>
              <a:gd fmla="val 1635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this button</a:t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410" name="Google Shape;410;p27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4491050" y="1073563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Territory </a:t>
            </a: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5955661" y="1109072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Narnia</a:t>
            </a:r>
            <a:endParaRPr/>
          </a:p>
        </p:txBody>
      </p:sp>
      <p:sp>
        <p:nvSpPr>
          <p:cNvPr id="413" name="Google Shape;413;p27"/>
          <p:cNvSpPr/>
          <p:nvPr/>
        </p:nvSpPr>
        <p:spPr>
          <a:xfrm flipH="1" rot="10800000">
            <a:off x="8373761" y="11890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4491050" y="1515066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Territory </a:t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955661" y="1550575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Elantris</a:t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 flipH="1" rot="10800000">
            <a:off x="8373761" y="1630522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4491050" y="1956569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units</a:t>
            </a: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5955661" y="1992078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4491050" y="2335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units</a:t>
            </a: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5955661" y="2370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4491050" y="2716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Cunits</a:t>
            </a: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5955661" y="2751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4491050" y="3097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units</a:t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5955661" y="3132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4491050" y="3478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units</a:t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5955661" y="3513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4491050" y="3859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units</a:t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5955661" y="3894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Green: </a:t>
            </a:r>
            <a:r>
              <a:rPr lang="en" sz="1200">
                <a:solidFill>
                  <a:schemeClr val="dk1"/>
                </a:solidFill>
              </a:rPr>
              <a:t>Attack order from Narnia to Elantris with 0 ALEVEL units - successful</a:t>
            </a:r>
            <a:endParaRPr/>
          </a:p>
        </p:txBody>
      </p:sp>
      <p:sp>
        <p:nvSpPr>
          <p:cNvPr id="434" name="Google Shape;434;p28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Attack order from Narnia to Elantris added!</a:t>
            </a:r>
            <a:endParaRPr sz="1200"/>
          </a:p>
        </p:txBody>
      </p:sp>
      <p:sp>
        <p:nvSpPr>
          <p:cNvPr id="435" name="Google Shape;435;p28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8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—-------------------------------------</a:t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442" name="Google Shape;442;p28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  <p:pic>
        <p:nvPicPr>
          <p:cNvPr id="443" name="Google Shape;4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350" y="4874350"/>
            <a:ext cx="426150" cy="352732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8"/>
          <p:cNvSpPr/>
          <p:nvPr/>
        </p:nvSpPr>
        <p:spPr>
          <a:xfrm>
            <a:off x="3482275" y="2269000"/>
            <a:ext cx="1511100" cy="1671600"/>
          </a:xfrm>
          <a:prstGeom prst="wedgeRoundRectCallout">
            <a:avLst>
              <a:gd fmla="val 99598" name="adj1"/>
              <a:gd fmla="val 10370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this button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450" name="Google Shape;450;p29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451" name="Google Shape;451;p29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9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—-------------------------------------</a:t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  <p:sp>
        <p:nvSpPr>
          <p:cNvPr id="459" name="Google Shape;459;p29"/>
          <p:cNvSpPr/>
          <p:nvPr/>
        </p:nvSpPr>
        <p:spPr>
          <a:xfrm>
            <a:off x="4693325" y="3198000"/>
            <a:ext cx="1511100" cy="1671600"/>
          </a:xfrm>
          <a:prstGeom prst="wedgeRoundRectCallout">
            <a:avLst>
              <a:gd fmla="val -112395" name="adj1"/>
              <a:gd fmla="val -13746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map will be displayed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Principles</a:t>
            </a:r>
            <a:endParaRPr/>
          </a:p>
        </p:txBody>
      </p:sp>
      <p:sp>
        <p:nvSpPr>
          <p:cNvPr id="465" name="Google Shape;465;p30"/>
          <p:cNvSpPr txBox="1"/>
          <p:nvPr>
            <p:ph idx="1" type="body"/>
          </p:nvPr>
        </p:nvSpPr>
        <p:spPr>
          <a:xfrm>
            <a:off x="487575" y="1448675"/>
            <a:ext cx="21471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7">
                <a:solidFill>
                  <a:schemeClr val="dk1"/>
                </a:solidFill>
              </a:rPr>
              <a:t>Figure-Ground</a:t>
            </a:r>
            <a:endParaRPr b="1" sz="48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7">
                <a:solidFill>
                  <a:schemeClr val="dk1"/>
                </a:solidFill>
              </a:rPr>
              <a:t>Focal Point</a:t>
            </a:r>
            <a:endParaRPr b="1" sz="48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7">
                <a:solidFill>
                  <a:schemeClr val="dk1"/>
                </a:solidFill>
              </a:rPr>
              <a:t>Similarity</a:t>
            </a:r>
            <a:endParaRPr b="1" sz="48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7">
                <a:solidFill>
                  <a:schemeClr val="dk1"/>
                </a:solidFill>
              </a:rPr>
              <a:t>Proximity</a:t>
            </a:r>
            <a:endParaRPr b="1" sz="48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7">
                <a:solidFill>
                  <a:schemeClr val="dk1"/>
                </a:solidFill>
              </a:rPr>
              <a:t>Common Region</a:t>
            </a:r>
            <a:endParaRPr b="1" sz="48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7">
                <a:solidFill>
                  <a:schemeClr val="dk1"/>
                </a:solidFill>
              </a:rPr>
              <a:t>Continuity</a:t>
            </a:r>
            <a:endParaRPr b="1" sz="48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7">
                <a:solidFill>
                  <a:schemeClr val="dk1"/>
                </a:solidFill>
              </a:rPr>
              <a:t>Common Fate</a:t>
            </a:r>
            <a:endParaRPr b="1" sz="48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7">
                <a:solidFill>
                  <a:schemeClr val="dk1"/>
                </a:solidFill>
              </a:rPr>
              <a:t>Closure</a:t>
            </a:r>
            <a:endParaRPr b="1" sz="48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89575" y="1157300"/>
            <a:ext cx="42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WELCOME</a:t>
            </a:r>
            <a:endParaRPr sz="5600"/>
          </a:p>
        </p:txBody>
      </p:sp>
      <p:sp>
        <p:nvSpPr>
          <p:cNvPr id="61" name="Google Shape;61;p14"/>
          <p:cNvSpPr/>
          <p:nvPr/>
        </p:nvSpPr>
        <p:spPr>
          <a:xfrm>
            <a:off x="3750475" y="2818200"/>
            <a:ext cx="2003700" cy="546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START GAME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289975" y="2132425"/>
            <a:ext cx="2346600" cy="642900"/>
          </a:xfrm>
          <a:prstGeom prst="wedgeRoundRectCallout">
            <a:avLst>
              <a:gd fmla="val -86984" name="adj1"/>
              <a:gd fmla="val 108341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presses on this button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325" y="3182650"/>
            <a:ext cx="426150" cy="4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893600" y="707225"/>
            <a:ext cx="2893200" cy="24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765000" y="4114800"/>
            <a:ext cx="1950300" cy="578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Done with Turn! Commit!</a:t>
            </a:r>
            <a:endParaRPr b="1"/>
          </a:p>
        </p:txBody>
      </p:sp>
      <p:sp>
        <p:nvSpPr>
          <p:cNvPr id="75" name="Google Shape;75;p15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4414850" y="1135850"/>
            <a:ext cx="4564800" cy="28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Turn: 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893600" y="707225"/>
            <a:ext cx="2893200" cy="24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584650" y="2336000"/>
            <a:ext cx="1511100" cy="1671600"/>
          </a:xfrm>
          <a:prstGeom prst="wedgeRoundRectCallout">
            <a:avLst>
              <a:gd fmla="val 58858" name="adj1"/>
              <a:gd fmla="val -13910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on this box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050" y="760750"/>
            <a:ext cx="426150" cy="4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5765000" y="4114800"/>
            <a:ext cx="1950300" cy="578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Done with Turn! Commit!</a:t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893600" y="707225"/>
            <a:ext cx="2893200" cy="197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2" name="Google Shape;102;p17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5893600" y="70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{87CA1C40-3C2F-48A3-8DE2-168C820869D9}</a:tableStyleId>
              </a:tblPr>
              <a:tblGrid>
                <a:gridCol w="2893200"/>
              </a:tblGrid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—------------------------------------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Move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Attack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Upgrade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7"/>
          <p:cNvSpPr/>
          <p:nvPr/>
        </p:nvSpPr>
        <p:spPr>
          <a:xfrm>
            <a:off x="5765000" y="4114800"/>
            <a:ext cx="1950300" cy="578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Done with Turn! Commit!</a:t>
            </a:r>
            <a:endParaRPr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4175" y="1479950"/>
            <a:ext cx="426150" cy="4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5765000" y="4114800"/>
            <a:ext cx="1950300" cy="578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Done with Turn! Commit!</a:t>
            </a:r>
            <a:endParaRPr b="1"/>
          </a:p>
        </p:txBody>
      </p:sp>
      <p:sp>
        <p:nvSpPr>
          <p:cNvPr id="117" name="Google Shape;117;p18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119" name="Google Shape;119;p18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893600" y="707225"/>
            <a:ext cx="2893200" cy="197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5893600" y="70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{87CA1C40-3C2F-48A3-8DE2-168C820869D9}</a:tableStyleId>
              </a:tblPr>
              <a:tblGrid>
                <a:gridCol w="2893200"/>
              </a:tblGrid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—------------------------------------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Move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Attack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Upgrade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18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348525" y="3289600"/>
            <a:ext cx="1511100" cy="1671600"/>
          </a:xfrm>
          <a:prstGeom prst="wedgeRoundRectCallout">
            <a:avLst>
              <a:gd fmla="val 121430" name="adj1"/>
              <a:gd fmla="val -12814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on the move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1350" y="1826200"/>
            <a:ext cx="426150" cy="4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138" name="Google Shape;138;p19"/>
          <p:cNvSpPr/>
          <p:nvPr/>
        </p:nvSpPr>
        <p:spPr>
          <a:xfrm>
            <a:off x="4491050" y="1073563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Territory 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955661" y="1109072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 flipH="1" rot="10800000">
            <a:off x="8373761" y="11890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491050" y="1515066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Territory 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5955661" y="1550575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flipH="1" rot="10800000">
            <a:off x="8373761" y="1630522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491050" y="1956569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units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955661" y="1992078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491050" y="2335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units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955661" y="2370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491050" y="2716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Cunits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955661" y="2751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4491050" y="3097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units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955661" y="3132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491050" y="3478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units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955661" y="3513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491050" y="3859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units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5955661" y="3894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170" name="Google Shape;170;p20"/>
          <p:cNvSpPr/>
          <p:nvPr/>
        </p:nvSpPr>
        <p:spPr>
          <a:xfrm>
            <a:off x="4491050" y="1073563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Territory 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5955661" y="1109072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flipH="1" rot="10800000">
            <a:off x="8373761" y="11890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491050" y="1515066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Territory 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5955661" y="1550575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 flipH="1" rot="10800000">
            <a:off x="8373761" y="1630522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4491050" y="1956569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units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5955661" y="1992078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4491050" y="2335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units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5955661" y="2370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491050" y="2716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Cunits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955661" y="2751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4491050" y="3097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units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5955661" y="3132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4491050" y="3478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units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5955661" y="3513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4491050" y="3859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units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955661" y="3894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  <p:sp>
        <p:nvSpPr>
          <p:cNvPr id="190" name="Google Shape;190;p20"/>
          <p:cNvSpPr/>
          <p:nvPr/>
        </p:nvSpPr>
        <p:spPr>
          <a:xfrm>
            <a:off x="5429475" y="2713425"/>
            <a:ext cx="1511100" cy="1671600"/>
          </a:xfrm>
          <a:prstGeom prst="wedgeRoundRectCallout">
            <a:avLst>
              <a:gd fmla="val 88285" name="adj1"/>
              <a:gd fmla="val -12562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on this box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875" y="1276063"/>
            <a:ext cx="426150" cy="4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4414850" y="621500"/>
            <a:ext cx="4564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Turn 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904325" y="664400"/>
            <a:ext cx="28932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flipH="1" rot="10800000">
            <a:off x="8363475" y="760750"/>
            <a:ext cx="327000" cy="160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491050" y="1073563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Territory 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955661" y="1109072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 flipH="1" rot="10800000">
            <a:off x="8373761" y="1189019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4491050" y="1515066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Territory 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5955661" y="1550575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 flipH="1" rot="10800000">
            <a:off x="8373761" y="1630522"/>
            <a:ext cx="321600" cy="132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4491050" y="1956569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units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5955661" y="1992078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4491050" y="2335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units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955661" y="2370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4491050" y="2716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Cunits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5955661" y="2751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4491050" y="3097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units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5955661" y="3132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4491050" y="3478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units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5955661" y="3513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491050" y="3859001"/>
            <a:ext cx="4402800" cy="3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units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5955661" y="3894510"/>
            <a:ext cx="2844900" cy="2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Enter here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5340650" y="4784100"/>
            <a:ext cx="27132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Done with Turn! Commit!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5722100" y="4374926"/>
            <a:ext cx="1950300" cy="3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Add order!</a:t>
            </a:r>
            <a:endParaRPr b="1" sz="1200"/>
          </a:p>
        </p:txBody>
      </p:sp>
      <p:sp>
        <p:nvSpPr>
          <p:cNvPr id="219" name="Google Shape;219;p21"/>
          <p:cNvSpPr/>
          <p:nvPr/>
        </p:nvSpPr>
        <p:spPr>
          <a:xfrm>
            <a:off x="353625" y="96450"/>
            <a:ext cx="3932700" cy="28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25" y="168238"/>
            <a:ext cx="3206700" cy="26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/>
          <p:nvPr/>
        </p:nvSpPr>
        <p:spPr>
          <a:xfrm>
            <a:off x="4393400" y="107150"/>
            <a:ext cx="4564800" cy="400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Player: Green</a:t>
            </a:r>
            <a:endParaRPr/>
          </a:p>
        </p:txBody>
      </p:sp>
      <p:graphicFrame>
        <p:nvGraphicFramePr>
          <p:cNvPr id="222" name="Google Shape;222;p21"/>
          <p:cNvGraphicFramePr/>
          <p:nvPr/>
        </p:nvGraphicFramePr>
        <p:xfrm>
          <a:off x="5955650" y="11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{87CA1C40-3C2F-48A3-8DE2-168C820869D9}</a:tableStyleId>
              </a:tblPr>
              <a:tblGrid>
                <a:gridCol w="2893200"/>
              </a:tblGrid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—--------------------------------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Narnia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Midkemia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Oz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875" y="1783700"/>
            <a:ext cx="426150" cy="4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353625" y="2978925"/>
            <a:ext cx="3932700" cy="11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turn yet!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369675" y="4221950"/>
            <a:ext cx="3900600" cy="58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for turn!</a:t>
            </a:r>
            <a:endParaRPr sz="1200"/>
          </a:p>
        </p:txBody>
      </p:sp>
      <p:sp>
        <p:nvSpPr>
          <p:cNvPr id="226" name="Google Shape;226;p21"/>
          <p:cNvSpPr/>
          <p:nvPr/>
        </p:nvSpPr>
        <p:spPr>
          <a:xfrm>
            <a:off x="3191350" y="3414700"/>
            <a:ext cx="1511100" cy="1671600"/>
          </a:xfrm>
          <a:prstGeom prst="wedgeRoundRectCallout">
            <a:avLst>
              <a:gd fmla="val 179427" name="adj1"/>
              <a:gd fmla="val -12976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clicks on the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