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1" r:id="rId3"/>
    <p:sldId id="259" r:id="rId4"/>
    <p:sldId id="262" r:id="rId5"/>
    <p:sldId id="264" r:id="rId6"/>
    <p:sldId id="263" r:id="rId7"/>
    <p:sldId id="265" r:id="rId8"/>
    <p:sldId id="270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81" autoAdjust="0"/>
  </p:normalViewPr>
  <p:slideViewPr>
    <p:cSldViewPr>
      <p:cViewPr varScale="1">
        <p:scale>
          <a:sx n="70" d="100"/>
          <a:sy n="70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49A11-6053-4CCF-AD72-F3A3E592650E}" type="datetimeFigureOut">
              <a:rPr kumimoji="1" lang="ja-JP" altLang="en-US" smtClean="0"/>
              <a:t>2014/12/19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33207-D316-4062-B361-69920CC1AC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60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を用いた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で操作する二輪車（ビュートローバー）の製作の中間発表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１２２９１６　牛川祐弥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575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そして第８回から第１０回においては、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android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アプリの製作を行いました。</a:t>
            </a:r>
            <a:endParaRPr kumimoji="1" lang="en-US" altLang="ja-JP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 </a:t>
            </a: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アプリで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</a:t>
            </a: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</a:t>
            </a: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の</a:t>
            </a:r>
            <a:r>
              <a:rPr kumimoji="1" lang="en-US" altLang="ja-JP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ON/OFF</a:t>
            </a: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機能を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を用いて通信するといった</a:t>
            </a:r>
            <a:r>
              <a:rPr kumimoji="1" lang="en-US" altLang="ja-JP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サイトを見つけまして、</a:t>
            </a: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そのサイトに乗っていたソースをコピーしていて軽く手直しをして実行したところ、うまく行きませんでした。</a:t>
            </a: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07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その理由として</a:t>
            </a: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コピペをしただけで自分でほとんど何も考えないでいたので、どこで何の処理をしているか、どこを直せばうまく行くのかがわからなくなってしまい、修正が出来ないため</a:t>
            </a: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(2)PWM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制御と</a:t>
            </a:r>
            <a:r>
              <a:rPr kumimoji="1" lang="en-US" altLang="ja-JP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での</a:t>
            </a:r>
            <a:r>
              <a:rPr kumimoji="1" lang="en-US" altLang="ja-JP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通信については、事前に予習をしていたが、</a:t>
            </a:r>
            <a:r>
              <a:rPr kumimoji="1" lang="en-US" altLang="ja-JP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アプリに関しては、予習をしないで、作業に入ってしまい、単純に知識不足である。</a:t>
            </a: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以上のことを踏まえて、最終発表までに（冬休みも挟むので）まず</a:t>
            </a:r>
            <a:r>
              <a:rPr kumimoji="1" lang="en-US" altLang="ja-JP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android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制作の勉強をしっかりして、</a:t>
            </a:r>
            <a:r>
              <a:rPr kumimoji="1" lang="en-US" altLang="ja-JP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kumimoji="1" lang="ja-JP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サイトにのっていたサイトは参考程度に、必要なところは抜粋し、一から作り直す。</a:t>
            </a: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2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今後の日程は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（第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回までに</a:t>
            </a:r>
            <a:r>
              <a:rPr kumimoji="1" lang="en-US" altLang="ja-JP" dirty="0" err="1" smtClean="0"/>
              <a:t>bluetooth</a:t>
            </a:r>
            <a:r>
              <a:rPr kumimoji="1" lang="ja-JP" altLang="en-US" dirty="0" smtClean="0"/>
              <a:t>通信を完成させる）第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回までにボタンによる制御を完成させ、第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回に動作確認ができればよい。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14</a:t>
            </a:r>
            <a:r>
              <a:rPr kumimoji="1" lang="ja-JP" altLang="en-US" dirty="0" smtClean="0"/>
              <a:t>回までに傾きセンサーを実装するというものでしたが、進行が大幅に遅れてしまったため。傾きセンサーの実装は行わないことにしました。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55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計画発表時の全体構図として、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端末でアプリを立ち上げて、そのアプリ上で前進、後進、右折、左折のボタンを表示させ、そのボタンを押すことによって、</a:t>
            </a:r>
            <a:r>
              <a:rPr kumimoji="1" lang="en-US" altLang="ja-JP" dirty="0" err="1" smtClean="0"/>
              <a:t>bluetooth</a:t>
            </a:r>
            <a:r>
              <a:rPr kumimoji="1" lang="ja-JP" altLang="en-US" dirty="0" smtClean="0"/>
              <a:t>でその情報を、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に送信して、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がコードで接続しているビュートローバーを制御させる。またアプリ上で</a:t>
            </a:r>
            <a:r>
              <a:rPr kumimoji="1" lang="en-US" altLang="ja-JP" dirty="0" err="1" smtClean="0"/>
              <a:t>on,off</a:t>
            </a:r>
            <a:r>
              <a:rPr kumimoji="1" lang="ja-JP" altLang="en-US" dirty="0" smtClean="0"/>
              <a:t>ボタンを設置して、</a:t>
            </a:r>
          </a:p>
          <a:p>
            <a:r>
              <a:rPr kumimoji="1" lang="en-US" altLang="ja-JP" dirty="0" smtClean="0"/>
              <a:t>On</a:t>
            </a:r>
            <a:r>
              <a:rPr kumimoji="1" lang="ja-JP" altLang="en-US" dirty="0" smtClean="0"/>
              <a:t>ボタンを押すと、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のジャイロ機能で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の傾きに応じて前進、後進、右折、左折が行えるようにする。また</a:t>
            </a:r>
            <a:r>
              <a:rPr kumimoji="1" lang="en-US" altLang="ja-JP" dirty="0" smtClean="0"/>
              <a:t>off</a:t>
            </a:r>
            <a:r>
              <a:rPr kumimoji="1" lang="ja-JP" altLang="en-US" dirty="0" smtClean="0"/>
              <a:t>ボタンを押すと、ジャイロ機能を</a:t>
            </a:r>
            <a:r>
              <a:rPr kumimoji="1" lang="en-US" altLang="ja-JP" dirty="0" smtClean="0"/>
              <a:t>off</a:t>
            </a:r>
            <a:r>
              <a:rPr kumimoji="1" lang="ja-JP" altLang="en-US" dirty="0" smtClean="0"/>
              <a:t>にするようにする。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といったものでした。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90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活動予定と実際の活動内容について。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当初の予定として、第五回で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のインストールをして、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第六回から第十回で</a:t>
            </a:r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および</a:t>
            </a:r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の開発を行う。第十回の</a:t>
            </a:r>
            <a:r>
              <a:rPr kumimoji="1" lang="en-US" altLang="ja-JP" dirty="0" smtClean="0"/>
              <a:t>12</a:t>
            </a:r>
            <a:r>
              <a:rPr kumimoji="1" lang="ja-JP" altLang="en-US" dirty="0" smtClean="0"/>
              <a:t>月１８日までに、マイルストーンとして</a:t>
            </a:r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のボタンによる制御を完成をさせて、第十一回で中間で発表というものでした。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実際の活動内容について、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第五回では、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のインストールをしました。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ja-JP" altLang="en-US" b="0" dirty="0" smtClean="0">
                <a:solidFill>
                  <a:prstClr val="black"/>
                </a:solidFill>
              </a:rPr>
              <a:t>第六回では、</a:t>
            </a:r>
            <a:r>
              <a:rPr lang="en-US" altLang="ja-JP" b="0" dirty="0" smtClean="0">
                <a:solidFill>
                  <a:prstClr val="black"/>
                </a:solidFill>
              </a:rPr>
              <a:t>PWM</a:t>
            </a:r>
            <a:r>
              <a:rPr lang="ja-JP" altLang="en-US" b="0" dirty="0" smtClean="0">
                <a:solidFill>
                  <a:prstClr val="black"/>
                </a:solidFill>
              </a:rPr>
              <a:t>制御を理解するということで</a:t>
            </a:r>
            <a:r>
              <a:rPr lang="en-US" altLang="ja-JP" b="0" dirty="0" smtClean="0">
                <a:solidFill>
                  <a:prstClr val="black"/>
                </a:solidFill>
              </a:rPr>
              <a:t>Arduino</a:t>
            </a:r>
            <a:r>
              <a:rPr lang="ja-JP" altLang="en-US" b="0" dirty="0" smtClean="0">
                <a:solidFill>
                  <a:prstClr val="black"/>
                </a:solidFill>
              </a:rPr>
              <a:t>とモータモジュール（今回の実験でつかうのは</a:t>
            </a:r>
            <a:r>
              <a:rPr lang="en-US" altLang="ja-JP" b="0" dirty="0" smtClean="0">
                <a:solidFill>
                  <a:prstClr val="black"/>
                </a:solidFill>
              </a:rPr>
              <a:t>PmodHB3</a:t>
            </a:r>
            <a:r>
              <a:rPr lang="ja-JP" altLang="en-US" b="0" dirty="0" smtClean="0">
                <a:solidFill>
                  <a:prstClr val="black"/>
                </a:solidFill>
              </a:rPr>
              <a:t>）を接続して、</a:t>
            </a:r>
            <a:endParaRPr lang="en-US" altLang="ja-JP" b="0" dirty="0" smtClean="0">
              <a:solidFill>
                <a:prstClr val="black"/>
              </a:solidFill>
            </a:endParaRPr>
          </a:p>
          <a:p>
            <a:r>
              <a:rPr lang="en-US" altLang="ja-JP" b="0" dirty="0" smtClean="0">
                <a:solidFill>
                  <a:prstClr val="black"/>
                </a:solidFill>
              </a:rPr>
              <a:t>Arduino</a:t>
            </a:r>
            <a:r>
              <a:rPr lang="ja-JP" altLang="en-US" b="0" dirty="0" smtClean="0">
                <a:solidFill>
                  <a:prstClr val="black"/>
                </a:solidFill>
              </a:rPr>
              <a:t>にプログラムを書き込み、モータを正回転、逆回転、速さの調節ができるようにしました。</a:t>
            </a:r>
            <a:endParaRPr lang="en-US" altLang="ja-JP" b="0" dirty="0" smtClean="0">
              <a:solidFill>
                <a:prstClr val="black"/>
              </a:solidFill>
            </a:endParaRPr>
          </a:p>
          <a:p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81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dirty="0" smtClean="0">
                <a:solidFill>
                  <a:prstClr val="black"/>
                </a:solidFill>
              </a:rPr>
              <a:t>（１）速度に関して</a:t>
            </a:r>
            <a:endParaRPr lang="en-US" altLang="ja-JP" b="0" dirty="0" smtClean="0">
              <a:solidFill>
                <a:prstClr val="black"/>
              </a:solidFill>
            </a:endParaRPr>
          </a:p>
          <a:p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モータモジュールの仕様書に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ピンは</a:t>
            </a:r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　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Enable pin is brought high. Motor speed is </a:t>
            </a:r>
            <a:r>
              <a:rPr lang="en-US" altLang="ja-JP" sz="1200" b="0" i="0" u="none" strike="noStrike" baseline="0" dirty="0" smtClean="0">
                <a:latin typeface="Helvetica"/>
              </a:rPr>
              <a:t>controlled by pulse width modulating the</a:t>
            </a:r>
          </a:p>
          <a:p>
            <a:pPr algn="l"/>
            <a:r>
              <a:rPr lang="en-US" altLang="ja-JP" sz="1200" b="0" i="0" u="none" strike="noStrike" baseline="0" dirty="0" smtClean="0">
                <a:latin typeface="Helvetica"/>
              </a:rPr>
              <a:t>Enable pin</a:t>
            </a:r>
            <a:endParaRPr lang="en-US" altLang="ja-JP" b="0" dirty="0" smtClean="0">
              <a:solidFill>
                <a:prstClr val="black"/>
              </a:solidFill>
            </a:endParaRPr>
          </a:p>
          <a:p>
            <a:r>
              <a:rPr lang="ja-JP" altLang="en-US" dirty="0" smtClean="0"/>
              <a:t>すなわち</a:t>
            </a:r>
            <a:r>
              <a:rPr lang="en-US" altLang="ja-JP" dirty="0" smtClean="0"/>
              <a:t>EN</a:t>
            </a:r>
            <a:r>
              <a:rPr lang="ja-JP" altLang="en-US" dirty="0" smtClean="0"/>
              <a:t>ピンでスピードを調整ができる。</a:t>
            </a:r>
            <a:endParaRPr lang="en-US" altLang="ja-JP" dirty="0" smtClean="0"/>
          </a:p>
          <a:p>
            <a:r>
              <a:rPr lang="en-US" altLang="ja-JP" dirty="0" smtClean="0"/>
              <a:t>Arduino</a:t>
            </a:r>
            <a:r>
              <a:rPr lang="ja-JP" altLang="en-US" dirty="0" smtClean="0"/>
              <a:t>　</a:t>
            </a:r>
            <a:r>
              <a:rPr lang="en-US" altLang="ja-JP" dirty="0" smtClean="0"/>
              <a:t>UNO</a:t>
            </a:r>
            <a:r>
              <a:rPr lang="ja-JP" altLang="en-US" dirty="0" smtClean="0"/>
              <a:t>には、</a:t>
            </a:r>
            <a:r>
              <a:rPr lang="en-US" altLang="ja-JP" dirty="0" smtClean="0"/>
              <a:t>9,10,11</a:t>
            </a:r>
            <a:r>
              <a:rPr lang="ja-JP" altLang="en-US" dirty="0" smtClean="0"/>
              <a:t>ピンに</a:t>
            </a:r>
            <a:r>
              <a:rPr lang="en-US" altLang="ja-JP" dirty="0" smtClean="0"/>
              <a:t>PWM</a:t>
            </a:r>
            <a:r>
              <a:rPr lang="ja-JP" altLang="en-US" dirty="0" smtClean="0"/>
              <a:t>を制御するポートが存在すると仕様書に書いてありました。</a:t>
            </a:r>
            <a:endParaRPr lang="en-US" altLang="ja-JP" dirty="0" smtClean="0"/>
          </a:p>
          <a:p>
            <a:r>
              <a:rPr lang="ja-JP" altLang="en-US" dirty="0" smtClean="0"/>
              <a:t>よって</a:t>
            </a:r>
            <a:r>
              <a:rPr kumimoji="1" lang="en-US" altLang="ja-JP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ArduinoUNO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の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9,10,11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ピンと</a:t>
            </a:r>
            <a:r>
              <a:rPr kumimoji="1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EN</a:t>
            </a: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を接続することによって、モータの速度の制御が可能になることが考えられる。</a:t>
            </a:r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endParaRPr kumimoji="1" lang="en-US" altLang="ja-JP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PWM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信号の周波数は約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490Hz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65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dirty="0" smtClean="0"/>
              <a:t>実際に</a:t>
            </a:r>
            <a:r>
              <a:rPr lang="en-US" altLang="ja-JP" b="0" dirty="0" smtClean="0"/>
              <a:t>PWM</a:t>
            </a:r>
            <a:r>
              <a:rPr lang="ja-JP" altLang="en-US" b="0" dirty="0" smtClean="0"/>
              <a:t>制御を行うための</a:t>
            </a:r>
            <a:r>
              <a:rPr lang="en-US" altLang="ja-JP" b="0" dirty="0" err="1" smtClean="0"/>
              <a:t>Arduino</a:t>
            </a:r>
            <a:r>
              <a:rPr lang="ja-JP" altLang="en-US" b="0" dirty="0" smtClean="0"/>
              <a:t>のプログラムでは、</a:t>
            </a:r>
            <a:endParaRPr lang="en-US" altLang="ja-JP" b="0" dirty="0" smtClean="0"/>
          </a:p>
          <a:p>
            <a:r>
              <a:rPr lang="en-US" altLang="ja-JP" dirty="0" err="1" smtClean="0"/>
              <a:t>analogWrite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pin,value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ja-JP" altLang="en-US" dirty="0" smtClean="0"/>
              <a:t>パラメータについて、</a:t>
            </a:r>
            <a:r>
              <a:rPr lang="en-US" altLang="ja-JP" dirty="0" smtClean="0"/>
              <a:t>pin</a:t>
            </a:r>
            <a:r>
              <a:rPr lang="ja-JP" altLang="en-US" dirty="0" smtClean="0"/>
              <a:t>は実際に出力に使われているピン番号を設定します。</a:t>
            </a:r>
            <a:endParaRPr lang="en-US" altLang="ja-JP" dirty="0" smtClean="0"/>
          </a:p>
          <a:p>
            <a:r>
              <a:rPr lang="ja-JP" altLang="en-US" dirty="0" smtClean="0"/>
              <a:t>今回は（９、１０、１１ピンのいずれかが入る）</a:t>
            </a:r>
            <a:endParaRPr lang="en-US" altLang="ja-JP" dirty="0" smtClean="0"/>
          </a:p>
          <a:p>
            <a:r>
              <a:rPr lang="en-US" altLang="ja-JP" dirty="0" smtClean="0"/>
              <a:t>Value</a:t>
            </a:r>
            <a:r>
              <a:rPr lang="ja-JP" altLang="en-US" dirty="0" smtClean="0"/>
              <a:t>ではデューティ比を入力します。</a:t>
            </a:r>
            <a:endParaRPr lang="en-US" altLang="ja-JP" dirty="0" smtClean="0"/>
          </a:p>
          <a:p>
            <a:r>
              <a:rPr lang="en-US" altLang="ja-JP" dirty="0" smtClean="0"/>
              <a:t>0</a:t>
            </a:r>
            <a:r>
              <a:rPr lang="ja-JP" altLang="en-US" dirty="0" smtClean="0"/>
              <a:t>を入力したら</a:t>
            </a:r>
            <a:r>
              <a:rPr lang="en-US" altLang="ja-JP" dirty="0" smtClean="0"/>
              <a:t>0V,255</a:t>
            </a:r>
            <a:r>
              <a:rPr lang="ja-JP" altLang="en-US" dirty="0" smtClean="0"/>
              <a:t>を入力したら</a:t>
            </a:r>
            <a:r>
              <a:rPr lang="en-US" altLang="ja-JP" dirty="0" smtClean="0"/>
              <a:t>5V</a:t>
            </a:r>
            <a:r>
              <a:rPr lang="ja-JP" altLang="en-US" dirty="0" smtClean="0"/>
              <a:t>が出力されます。しかし今回使う</a:t>
            </a:r>
            <a:r>
              <a:rPr lang="en-US" altLang="ja-JP" dirty="0" smtClean="0"/>
              <a:t>PmodHB3</a:t>
            </a:r>
            <a:r>
              <a:rPr lang="ja-JP" altLang="en-US" dirty="0" smtClean="0"/>
              <a:t>は電源電圧が</a:t>
            </a:r>
            <a:r>
              <a:rPr lang="en-US" altLang="ja-JP" dirty="0" smtClean="0"/>
              <a:t>3.3V</a:t>
            </a:r>
            <a:r>
              <a:rPr lang="ja-JP" altLang="en-US" dirty="0" smtClean="0"/>
              <a:t>なので</a:t>
            </a:r>
            <a:r>
              <a:rPr lang="en-US" altLang="ja-JP" dirty="0" smtClean="0"/>
              <a:t>3.3V</a:t>
            </a:r>
            <a:r>
              <a:rPr lang="ja-JP" altLang="en-US" dirty="0" smtClean="0"/>
              <a:t>が出力されます。</a:t>
            </a:r>
            <a:endParaRPr lang="en-US" altLang="ja-JP" dirty="0" smtClean="0"/>
          </a:p>
          <a:p>
            <a:r>
              <a:rPr lang="ja-JP" altLang="en-US" dirty="0" smtClean="0"/>
              <a:t>そうすることによって</a:t>
            </a:r>
            <a:r>
              <a:rPr lang="en-US" altLang="ja-JP" dirty="0" smtClean="0"/>
              <a:t>PWM</a:t>
            </a:r>
            <a:r>
              <a:rPr lang="ja-JP" altLang="en-US" dirty="0" smtClean="0"/>
              <a:t>制御が行えるようになります。</a:t>
            </a:r>
            <a:endParaRPr lang="en-US" altLang="ja-JP" dirty="0" smtClean="0"/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周期に対する、</a:t>
            </a: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</a:t>
            </a:r>
            <a:r>
              <a:rPr kumimoji="1" lang="ja-JP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時間の比をデューティー比</a:t>
            </a:r>
            <a:r>
              <a:rPr lang="ja-JP" altLang="ja-JP" dirty="0" smtClean="0">
                <a:effectLst/>
              </a:rPr>
              <a:t> </a:t>
            </a:r>
            <a:r>
              <a:rPr lang="ja-JP" altLang="en-US" dirty="0" smtClean="0">
                <a:effectLst/>
              </a:rPr>
              <a:t>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65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（２）回転の方向に関して</a:t>
            </a:r>
            <a:endParaRPr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モータモジュールの仕様書に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ピンは</a:t>
            </a:r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motor rotation direction is determined by the logic level on the Direction pin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/>
              <a:t>Current will flow through the bridge when the Enable pin is brought high.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すなわち</a:t>
            </a:r>
            <a:r>
              <a:rPr kumimoji="1" lang="en-US" altLang="ja-JP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</a:t>
            </a:r>
            <a:r>
              <a:rPr kumimoji="1" lang="ja-JP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ピンによってモーターの回転方向を決めることができることが推測できる。</a:t>
            </a:r>
            <a:endParaRPr kumimoji="1" lang="en-US" altLang="ja-JP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ja-JP" altLang="en-US" dirty="0" smtClean="0"/>
              <a:t>また</a:t>
            </a:r>
            <a:r>
              <a:rPr lang="en-US" altLang="ja-JP" dirty="0" err="1" smtClean="0"/>
              <a:t>ArduinoUNO</a:t>
            </a:r>
            <a:r>
              <a:rPr lang="ja-JP" altLang="en-US" dirty="0" smtClean="0"/>
              <a:t>には、</a:t>
            </a:r>
            <a:r>
              <a:rPr lang="en-US" altLang="ja-JP" b="0" dirty="0" smtClean="0"/>
              <a:t>8,9,10,11,12,13</a:t>
            </a:r>
            <a:r>
              <a:rPr lang="ja-JP" altLang="en-US" b="0" dirty="0" smtClean="0"/>
              <a:t>ピンにデジタル</a:t>
            </a:r>
            <a:r>
              <a:rPr lang="en-US" altLang="ja-JP" b="0" dirty="0" smtClean="0"/>
              <a:t>IO(LOW=0V,HIGH=5V)</a:t>
            </a:r>
            <a:r>
              <a:rPr lang="ja-JP" altLang="en-US" b="0" dirty="0" smtClean="0"/>
              <a:t>が存在が</a:t>
            </a:r>
            <a:r>
              <a:rPr lang="ja-JP" altLang="en-US" dirty="0" smtClean="0"/>
              <a:t>すると仕様書に書いてありました</a:t>
            </a:r>
            <a:r>
              <a:rPr lang="en-US" altLang="ja-JP" dirty="0" smtClean="0"/>
              <a:t>.</a:t>
            </a:r>
          </a:p>
          <a:p>
            <a:r>
              <a:rPr lang="ja-JP" altLang="en-US" dirty="0" smtClean="0"/>
              <a:t>以上のことから、モータモジュールの</a:t>
            </a:r>
            <a:r>
              <a:rPr lang="en-US" altLang="ja-JP" dirty="0" smtClean="0"/>
              <a:t>DIR</a:t>
            </a:r>
            <a:r>
              <a:rPr lang="ja-JP" altLang="en-US" dirty="0" smtClean="0"/>
              <a:t>ピンと、</a:t>
            </a:r>
            <a:r>
              <a:rPr lang="en-US" altLang="ja-JP" dirty="0" err="1" smtClean="0"/>
              <a:t>arduino</a:t>
            </a:r>
            <a:r>
              <a:rPr lang="ja-JP" altLang="en-US" dirty="0" smtClean="0"/>
              <a:t>の</a:t>
            </a:r>
            <a:r>
              <a:rPr lang="en-US" altLang="ja-JP" dirty="0" smtClean="0"/>
              <a:t>8,9,10,11,12,13</a:t>
            </a:r>
            <a:r>
              <a:rPr lang="ja-JP" altLang="en-US" dirty="0" smtClean="0"/>
              <a:t>ピンとを接続すれば</a:t>
            </a:r>
            <a:endParaRPr lang="en-US" altLang="ja-JP" dirty="0" smtClean="0"/>
          </a:p>
          <a:p>
            <a:r>
              <a:rPr lang="ja-JP" altLang="en-US" dirty="0" smtClean="0"/>
              <a:t>モーターの回転方向を制御出来ることが推測出来る。</a:t>
            </a:r>
            <a:endParaRPr lang="en-US" altLang="ja-JP" dirty="0" smtClean="0"/>
          </a:p>
          <a:p>
            <a:r>
              <a:rPr lang="ja-JP" altLang="en-US" dirty="0" smtClean="0"/>
              <a:t>今回は、</a:t>
            </a:r>
            <a:r>
              <a:rPr lang="en-US" altLang="ja-JP" dirty="0" smtClean="0"/>
              <a:t>9,10,11</a:t>
            </a:r>
            <a:r>
              <a:rPr lang="ja-JP" altLang="en-US" dirty="0" smtClean="0"/>
              <a:t>ピンは</a:t>
            </a:r>
            <a:r>
              <a:rPr lang="en-US" altLang="ja-JP" dirty="0" smtClean="0"/>
              <a:t>PWM</a:t>
            </a:r>
            <a:r>
              <a:rPr lang="ja-JP" altLang="en-US" dirty="0" smtClean="0"/>
              <a:t>制御に利用するので、</a:t>
            </a:r>
            <a:r>
              <a:rPr lang="en-US" altLang="ja-JP" dirty="0" smtClean="0"/>
              <a:t>8,12,13</a:t>
            </a:r>
            <a:r>
              <a:rPr lang="ja-JP" altLang="en-US" dirty="0" smtClean="0"/>
              <a:t>ピンを利用するのが望ましい。</a:t>
            </a:r>
            <a:endParaRPr lang="en-US" altLang="ja-JP" dirty="0" smtClean="0"/>
          </a:p>
          <a:p>
            <a:endParaRPr lang="en-US" altLang="ja-JP" b="0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65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dirty="0" smtClean="0"/>
              <a:t>デジタル</a:t>
            </a:r>
            <a:r>
              <a:rPr lang="en-US" altLang="ja-JP" b="0" dirty="0" smtClean="0"/>
              <a:t>I/O</a:t>
            </a:r>
            <a:r>
              <a:rPr lang="ja-JP" altLang="en-US" b="0" dirty="0" smtClean="0"/>
              <a:t>を設定する</a:t>
            </a:r>
            <a:r>
              <a:rPr lang="en-US" altLang="ja-JP" b="0" dirty="0" err="1" smtClean="0"/>
              <a:t>Arduino</a:t>
            </a:r>
            <a:r>
              <a:rPr lang="ja-JP" altLang="en-US" b="0" dirty="0" smtClean="0"/>
              <a:t>のプログラムでは、</a:t>
            </a:r>
            <a:endParaRPr lang="en-US" altLang="ja-JP" b="0" dirty="0" smtClean="0"/>
          </a:p>
          <a:p>
            <a:r>
              <a:rPr lang="en-US" altLang="ja-JP" dirty="0" err="1" smtClean="0"/>
              <a:t>digitalWrite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pin,value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ja-JP" altLang="en-US" dirty="0" smtClean="0"/>
              <a:t>パラメータについて、</a:t>
            </a:r>
            <a:r>
              <a:rPr lang="en-US" altLang="ja-JP" dirty="0" smtClean="0"/>
              <a:t>pin</a:t>
            </a:r>
            <a:r>
              <a:rPr lang="ja-JP" altLang="en-US" dirty="0" smtClean="0"/>
              <a:t>は実際に出力に使われているピン番号を設定します。</a:t>
            </a:r>
            <a:endParaRPr lang="en-US" altLang="ja-JP" dirty="0" smtClean="0"/>
          </a:p>
          <a:p>
            <a:r>
              <a:rPr lang="ja-JP" altLang="en-US" dirty="0" smtClean="0"/>
              <a:t>今回は（</a:t>
            </a:r>
            <a:r>
              <a:rPr lang="en-US" altLang="ja-JP" dirty="0" smtClean="0"/>
              <a:t>8</a:t>
            </a:r>
            <a:r>
              <a:rPr lang="ja-JP" altLang="en-US" dirty="0" smtClean="0"/>
              <a:t>、</a:t>
            </a:r>
            <a:r>
              <a:rPr lang="en-US" altLang="ja-JP" dirty="0" smtClean="0"/>
              <a:t>12</a:t>
            </a:r>
            <a:r>
              <a:rPr lang="ja-JP" altLang="en-US" dirty="0" smtClean="0"/>
              <a:t>、１</a:t>
            </a:r>
            <a:r>
              <a:rPr lang="en-US" altLang="ja-JP" dirty="0" smtClean="0"/>
              <a:t>3</a:t>
            </a:r>
            <a:r>
              <a:rPr lang="ja-JP" altLang="en-US" dirty="0" smtClean="0"/>
              <a:t>ピンのいずれかが入る）</a:t>
            </a:r>
            <a:endParaRPr lang="en-US" altLang="ja-JP" dirty="0" smtClean="0"/>
          </a:p>
          <a:p>
            <a:r>
              <a:rPr lang="en-US" altLang="ja-JP" dirty="0" smtClean="0"/>
              <a:t>Value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HIGH</a:t>
            </a:r>
            <a:r>
              <a:rPr lang="ja-JP" altLang="en-US" dirty="0" smtClean="0"/>
              <a:t>を入力したら</a:t>
            </a:r>
            <a:r>
              <a:rPr lang="en-US" altLang="ja-JP" dirty="0" smtClean="0"/>
              <a:t>5V(</a:t>
            </a:r>
            <a:r>
              <a:rPr lang="ja-JP" altLang="en-US" dirty="0" smtClean="0"/>
              <a:t>さっきとどうように</a:t>
            </a:r>
            <a:r>
              <a:rPr lang="en-US" altLang="ja-JP" dirty="0" smtClean="0"/>
              <a:t>3.3V</a:t>
            </a:r>
            <a:r>
              <a:rPr lang="ja-JP" altLang="en-US" dirty="0" smtClean="0"/>
              <a:t>になる</a:t>
            </a:r>
            <a:r>
              <a:rPr lang="en-US" altLang="ja-JP" dirty="0" smtClean="0"/>
              <a:t>)LOW</a:t>
            </a:r>
            <a:r>
              <a:rPr lang="ja-JP" altLang="en-US" dirty="0" smtClean="0"/>
              <a:t>を入力したら</a:t>
            </a:r>
            <a:r>
              <a:rPr lang="en-US" altLang="ja-JP" dirty="0" smtClean="0"/>
              <a:t>0V</a:t>
            </a:r>
            <a:r>
              <a:rPr lang="ja-JP" altLang="en-US" dirty="0" smtClean="0"/>
              <a:t>がながれます。</a:t>
            </a:r>
            <a:endParaRPr lang="en-US" altLang="ja-JP" dirty="0" smtClean="0"/>
          </a:p>
          <a:p>
            <a:r>
              <a:rPr lang="en-US" altLang="ja-JP" dirty="0" smtClean="0"/>
              <a:t>PmodHB3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HIGH</a:t>
            </a:r>
            <a:r>
              <a:rPr lang="ja-JP" altLang="en-US" dirty="0" smtClean="0"/>
              <a:t>ならば正回転、</a:t>
            </a:r>
            <a:r>
              <a:rPr lang="en-US" altLang="ja-JP" dirty="0" smtClean="0"/>
              <a:t>LOW</a:t>
            </a:r>
            <a:r>
              <a:rPr lang="ja-JP" altLang="en-US" dirty="0" smtClean="0"/>
              <a:t>ならば逆回転する。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lang="en-US" altLang="ja-JP" b="0" dirty="0" smtClean="0">
              <a:solidFill>
                <a:prstClr val="black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565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そして第７回では、</a:t>
            </a:r>
            <a:r>
              <a:rPr kumimoji="1" lang="en-US" altLang="ja-JP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bluetooth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モジュールの半田付け、使い方を理解しました。</a:t>
            </a:r>
            <a:endParaRPr kumimoji="1" lang="en-US" altLang="ja-JP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53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ArduinoUNO</a:t>
            </a:r>
            <a:r>
              <a:rPr kumimoji="1" lang="ja-JP" altLang="en-US" dirty="0" smtClean="0"/>
              <a:t>本体には</a:t>
            </a:r>
            <a:r>
              <a:rPr kumimoji="1" lang="en-US" altLang="ja-JP" dirty="0" err="1" smtClean="0"/>
              <a:t>bluetooth</a:t>
            </a:r>
            <a:r>
              <a:rPr kumimoji="1" lang="ja-JP" altLang="en-US" dirty="0" smtClean="0"/>
              <a:t>機能がないので二つの機器を使用。</a:t>
            </a:r>
            <a:endParaRPr kumimoji="1" lang="en-US" altLang="ja-JP" dirty="0" smtClean="0"/>
          </a:p>
          <a:p>
            <a:r>
              <a:rPr lang="en-US" altLang="ja-JP" sz="1200" b="1" dirty="0" smtClean="0"/>
              <a:t>1.Bluetooth</a:t>
            </a:r>
            <a:r>
              <a:rPr lang="ja-JP" altLang="en-US" sz="1200" b="1" dirty="0" smtClean="0"/>
              <a:t>モジュール</a:t>
            </a:r>
            <a:r>
              <a:rPr lang="en-US" altLang="ja-JP" sz="1200" b="1" dirty="0" smtClean="0"/>
              <a:t> RBT-001</a:t>
            </a:r>
          </a:p>
          <a:p>
            <a:r>
              <a:rPr kumimoji="1" lang="en-US" altLang="ja-JP" sz="1200" b="1" dirty="0" smtClean="0"/>
              <a:t>2.RBT-001</a:t>
            </a:r>
            <a:r>
              <a:rPr kumimoji="1" lang="ja-JP" altLang="en-US" sz="1200" b="1" dirty="0" smtClean="0"/>
              <a:t>用シリアルレベルコンバータ</a:t>
            </a:r>
            <a:r>
              <a:rPr kumimoji="1" lang="en-US" altLang="ja-JP" sz="1200" b="1" dirty="0" smtClean="0"/>
              <a:t> Rev3</a:t>
            </a:r>
            <a:r>
              <a:rPr kumimoji="1" lang="en-US" altLang="ja-JP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/>
              <a:t>RBT-001</a:t>
            </a:r>
            <a:r>
              <a:rPr lang="ja-JP" altLang="en-US" sz="1200" b="1" dirty="0" smtClean="0"/>
              <a:t>で、</a:t>
            </a:r>
            <a:r>
              <a:rPr lang="en-US" altLang="ja-JP" sz="1200" b="1" dirty="0" err="1" smtClean="0"/>
              <a:t>arduino</a:t>
            </a:r>
            <a:r>
              <a:rPr lang="ja-JP" altLang="en-US" sz="1200" b="1" dirty="0" smtClean="0"/>
              <a:t>で</a:t>
            </a:r>
            <a:r>
              <a:rPr lang="en-US" altLang="ja-JP" sz="1200" b="1" dirty="0" err="1" smtClean="0"/>
              <a:t>bluetooth</a:t>
            </a:r>
            <a:r>
              <a:rPr lang="ja-JP" altLang="en-US" sz="1200" b="1" dirty="0" smtClean="0"/>
              <a:t>通信を行えるように出来る。</a:t>
            </a:r>
            <a:endParaRPr lang="en-US" altLang="ja-JP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/>
              <a:t>しかし</a:t>
            </a:r>
            <a:r>
              <a:rPr lang="en-US" altLang="ja-JP" sz="1200" b="1" dirty="0" smtClean="0"/>
              <a:t>RBT-001</a:t>
            </a:r>
            <a:r>
              <a:rPr lang="ja-JP" altLang="en-US" sz="1200" b="1" dirty="0" smtClean="0"/>
              <a:t>は</a:t>
            </a:r>
            <a:r>
              <a:rPr lang="en-US" altLang="ja-JP" sz="1200" b="1" dirty="0" smtClean="0"/>
              <a:t>3V</a:t>
            </a:r>
            <a:r>
              <a:rPr lang="ja-JP" altLang="en-US" sz="1200" b="1" dirty="0" smtClean="0"/>
              <a:t>駆動であるのでこのままだと５</a:t>
            </a:r>
            <a:r>
              <a:rPr lang="en-US" altLang="ja-JP" sz="1200" b="1" dirty="0" smtClean="0"/>
              <a:t>V</a:t>
            </a:r>
            <a:r>
              <a:rPr lang="ja-JP" altLang="en-US" sz="1200" b="1" dirty="0" smtClean="0"/>
              <a:t>駆動である</a:t>
            </a:r>
            <a:r>
              <a:rPr lang="en-US" altLang="ja-JP" sz="1200" b="1" dirty="0" err="1" smtClean="0"/>
              <a:t>arduinoUNO</a:t>
            </a:r>
            <a:r>
              <a:rPr lang="ja-JP" altLang="en-US" sz="1200" b="1" dirty="0" smtClean="0"/>
              <a:t>と直結できない</a:t>
            </a:r>
            <a:endParaRPr lang="en-US" altLang="ja-JP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dirty="0" smtClean="0"/>
              <a:t>RBT-001</a:t>
            </a:r>
            <a:r>
              <a:rPr kumimoji="1" lang="ja-JP" altLang="en-US" sz="1200" b="1" dirty="0" smtClean="0"/>
              <a:t>用シリアルレベルコンバータ</a:t>
            </a:r>
            <a:r>
              <a:rPr kumimoji="1" lang="en-US" altLang="ja-JP" sz="1200" b="1" dirty="0" smtClean="0"/>
              <a:t> </a:t>
            </a:r>
            <a:r>
              <a:rPr kumimoji="1" lang="ja-JP" altLang="en-US" sz="1200" b="1" dirty="0" smtClean="0"/>
              <a:t>で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RBT-001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が必要とする電源電圧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3.0V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を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5V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から生成します。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こうすることで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arduinoUNO</a:t>
            </a: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で</a:t>
            </a:r>
            <a:r>
              <a:rPr kumimoji="1" lang="en-US" altLang="ja-JP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bluetooth</a:t>
            </a:r>
            <a:r>
              <a:rPr kumimoji="1" lang="ja-JP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モジュールが使えるようになる。</a:t>
            </a:r>
            <a:endParaRPr kumimoji="1" lang="en-US" altLang="ja-JP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/>
              <a:t>RBT001</a:t>
            </a:r>
            <a:r>
              <a:rPr lang="ja-JP" altLang="en-US" sz="1200" b="1" dirty="0" smtClean="0"/>
              <a:t>と</a:t>
            </a:r>
            <a:r>
              <a:rPr lang="en-US" altLang="ja-JP" sz="1200" b="1" dirty="0" err="1" smtClean="0"/>
              <a:t>arduino</a:t>
            </a:r>
            <a:r>
              <a:rPr lang="ja-JP" altLang="en-US" sz="1200" b="1" dirty="0" smtClean="0"/>
              <a:t>の接続方法として</a:t>
            </a:r>
            <a:r>
              <a:rPr lang="en-US" altLang="ja-JP" sz="1200" b="1" dirty="0" smtClean="0"/>
              <a:t>TX(</a:t>
            </a:r>
            <a:r>
              <a:rPr lang="ja-JP" altLang="en-US" sz="1200" b="1" dirty="0" smtClean="0"/>
              <a:t>送信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、</a:t>
            </a:r>
            <a:r>
              <a:rPr lang="en-US" altLang="ja-JP" sz="1200" b="1" dirty="0" smtClean="0"/>
              <a:t>RX(</a:t>
            </a:r>
            <a:r>
              <a:rPr lang="ja-JP" altLang="en-US" sz="1200" b="1" dirty="0" smtClean="0"/>
              <a:t>受信</a:t>
            </a:r>
            <a:r>
              <a:rPr lang="en-US" altLang="ja-JP" sz="1200" b="1" dirty="0" smtClean="0"/>
              <a:t>)</a:t>
            </a:r>
            <a:r>
              <a:rPr lang="ja-JP" altLang="en-US" sz="1200" b="1" dirty="0" smtClean="0"/>
              <a:t>ピンを</a:t>
            </a:r>
            <a:r>
              <a:rPr lang="en-US" altLang="ja-JP" sz="1200" b="1" dirty="0" smtClean="0"/>
              <a:t>I/O</a:t>
            </a:r>
            <a:r>
              <a:rPr lang="ja-JP" altLang="en-US" sz="1200" b="1" dirty="0" smtClean="0"/>
              <a:t>ピン（</a:t>
            </a:r>
            <a:r>
              <a:rPr lang="en-US" altLang="ja-JP" b="0" dirty="0" smtClean="0"/>
              <a:t>8,9,10,11,12,13</a:t>
            </a:r>
            <a:r>
              <a:rPr lang="ja-JP" altLang="en-US" sz="1200" b="1" dirty="0" smtClean="0"/>
              <a:t>）につなぐ。</a:t>
            </a:r>
            <a:endParaRPr lang="en-US" altLang="ja-JP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/>
              <a:t>NEXUS7</a:t>
            </a:r>
            <a:r>
              <a:rPr lang="ja-JP" altLang="en-US" sz="1200" b="1" dirty="0" smtClean="0"/>
              <a:t>とペアリングが確認出来た。</a:t>
            </a:r>
            <a:endParaRPr lang="en-US" altLang="ja-JP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b="1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F33207-D316-4062-B361-69920CC1ACA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4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DCEFAE8-E31C-4E48-B313-1ADC7C23CE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Excel____1.xlsx"/><Relationship Id="rId6" Type="http://schemas.openxmlformats.org/officeDocument/2006/relationships/image" Target="../media/image10.emf"/><Relationship Id="rId7" Type="http://schemas.openxmlformats.org/officeDocument/2006/relationships/image" Target="../media/image11.png"/><Relationship Id="rId8" Type="http://schemas.openxmlformats.org/officeDocument/2006/relationships/image" Target="../media/image1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920880" cy="1872207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dirty="0" smtClean="0"/>
              <a:t>Arduino</a:t>
            </a:r>
            <a:r>
              <a:rPr kumimoji="1" lang="ja-JP" altLang="en-US" dirty="0" smtClean="0"/>
              <a:t>を用いた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A</a:t>
            </a:r>
            <a:r>
              <a:rPr kumimoji="1" lang="en-US" altLang="ja-JP" dirty="0" smtClean="0"/>
              <a:t>ndroid</a:t>
            </a:r>
            <a:r>
              <a:rPr kumimoji="1" lang="ja-JP" altLang="en-US" dirty="0" smtClean="0"/>
              <a:t>で操作する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二輪車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148064" y="4365104"/>
            <a:ext cx="2656384" cy="1536576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122916Y</a:t>
            </a:r>
          </a:p>
          <a:p>
            <a:r>
              <a:rPr kumimoji="1" lang="ja-JP" altLang="en-US" sz="3600" dirty="0" smtClean="0"/>
              <a:t>牛川祐弥</a:t>
            </a:r>
            <a:endParaRPr kumimoji="1" lang="ja-JP" altLang="en-US" sz="36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 smtClean="0"/>
              <a:t>2014/10/30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75656" y="2492896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 smtClean="0"/>
              <a:t>中間発表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7633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100629"/>
            <a:ext cx="7493456" cy="1752308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42048"/>
            <a:ext cx="7463685" cy="99486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83568" y="31409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サイトに載っていたソースを参考にアプリ作成</a:t>
            </a:r>
            <a:endParaRPr kumimoji="1" lang="ja-JP" altLang="en-US" dirty="0"/>
          </a:p>
        </p:txBody>
      </p:sp>
      <p:sp>
        <p:nvSpPr>
          <p:cNvPr id="9" name="下矢印 8"/>
          <p:cNvSpPr/>
          <p:nvPr/>
        </p:nvSpPr>
        <p:spPr>
          <a:xfrm>
            <a:off x="3707904" y="3618311"/>
            <a:ext cx="1008112" cy="36004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859126" y="4161103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うまくいかない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852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1100629"/>
            <a:ext cx="7493456" cy="1752308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02088" y="1375609"/>
            <a:ext cx="87419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理由</a:t>
            </a:r>
            <a:endParaRPr kumimoji="1" lang="en-US" altLang="ja-JP" dirty="0" smtClean="0"/>
          </a:p>
          <a:p>
            <a:r>
              <a:rPr kumimoji="1" lang="en-US" altLang="ja-JP" sz="2400" dirty="0" smtClean="0"/>
              <a:t>ⅰ) </a:t>
            </a:r>
            <a:r>
              <a:rPr kumimoji="1" lang="ja-JP" altLang="en-US" sz="2400" dirty="0" smtClean="0"/>
              <a:t>自分でほとんど作成していないので修正箇所がわからない</a:t>
            </a:r>
            <a:endParaRPr kumimoji="1" lang="en-US" altLang="ja-JP" sz="2400" dirty="0" smtClean="0"/>
          </a:p>
          <a:p>
            <a:r>
              <a:rPr kumimoji="1" lang="en-US" altLang="ja-JP" sz="2400" dirty="0" smtClean="0"/>
              <a:t>ⅱ)</a:t>
            </a:r>
            <a:r>
              <a:rPr lang="ja-JP" altLang="en-US" sz="2400" dirty="0"/>
              <a:t> </a:t>
            </a:r>
            <a:r>
              <a:rPr kumimoji="1" lang="ja-JP" altLang="en-US" sz="2400" dirty="0" smtClean="0"/>
              <a:t>単純に知識不足</a:t>
            </a:r>
            <a:endParaRPr kumimoji="1" lang="ja-JP" altLang="en-US" sz="2400" dirty="0"/>
          </a:p>
        </p:txBody>
      </p:sp>
      <p:sp>
        <p:nvSpPr>
          <p:cNvPr id="11" name="下矢印 10"/>
          <p:cNvSpPr/>
          <p:nvPr/>
        </p:nvSpPr>
        <p:spPr>
          <a:xfrm>
            <a:off x="3885712" y="2782489"/>
            <a:ext cx="1008112" cy="36004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3573016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android</a:t>
            </a:r>
            <a:r>
              <a:rPr kumimoji="1" lang="ja-JP" altLang="en-US" sz="2800" dirty="0" smtClean="0"/>
              <a:t>アプリ開発の知識を身につけてから、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WEB</a:t>
            </a:r>
            <a:r>
              <a:rPr kumimoji="1" lang="ja-JP" altLang="en-US" sz="2800" dirty="0" smtClean="0"/>
              <a:t>サイトに載っていたことに頼りすぎずに、作り直す。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741214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今後の日程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815722"/>
              </p:ext>
            </p:extLst>
          </p:nvPr>
        </p:nvGraphicFramePr>
        <p:xfrm>
          <a:off x="572333" y="1199864"/>
          <a:ext cx="8022193" cy="1403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Worksheet" r:id="rId5" imgW="4952936" imgH="866832" progId="Excel.Sheet.12">
                  <p:embed/>
                </p:oleObj>
              </mc:Choice>
              <mc:Fallback>
                <p:oleObj name="Worksheet" r:id="rId5" imgW="4952936" imgH="8668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333" y="1199864"/>
                        <a:ext cx="8022193" cy="1403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696" y="2713212"/>
            <a:ext cx="1933344" cy="229584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6056" y="2733355"/>
            <a:ext cx="1964789" cy="2318275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3954496" y="3811307"/>
            <a:ext cx="936104" cy="575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乗算記号 9"/>
          <p:cNvSpPr/>
          <p:nvPr/>
        </p:nvSpPr>
        <p:spPr>
          <a:xfrm>
            <a:off x="1619672" y="2924944"/>
            <a:ext cx="2160240" cy="2016224"/>
          </a:xfrm>
          <a:prstGeom prst="mathMultiply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393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計画発表時の全体構図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8096" y="1333981"/>
            <a:ext cx="4270033" cy="31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活動の状況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756814" cy="204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43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3115" y="1852022"/>
            <a:ext cx="5762952" cy="460735"/>
          </a:xfrm>
        </p:spPr>
        <p:txBody>
          <a:bodyPr>
            <a:normAutofit/>
          </a:bodyPr>
          <a:lstStyle/>
          <a:p>
            <a:r>
              <a:rPr lang="en-US" altLang="ja-JP" b="0" dirty="0" smtClean="0"/>
              <a:t>Arduino</a:t>
            </a:r>
            <a:r>
              <a:rPr lang="ja-JP" altLang="en-US" b="0" dirty="0" smtClean="0"/>
              <a:t>　</a:t>
            </a:r>
            <a:r>
              <a:rPr lang="en-US" altLang="ja-JP" b="0" dirty="0" smtClean="0"/>
              <a:t>UNO</a:t>
            </a:r>
            <a:r>
              <a:rPr lang="ja-JP" altLang="en-US" b="0" dirty="0" smtClean="0"/>
              <a:t>には、</a:t>
            </a:r>
            <a:r>
              <a:rPr lang="en-US" altLang="ja-JP" b="0" dirty="0" smtClean="0"/>
              <a:t>9,10,11</a:t>
            </a:r>
            <a:r>
              <a:rPr lang="ja-JP" altLang="en-US" b="0" dirty="0" smtClean="0"/>
              <a:t>ピンに</a:t>
            </a:r>
            <a:r>
              <a:rPr lang="en-US" altLang="ja-JP" b="0" dirty="0" smtClean="0"/>
              <a:t>PWM</a:t>
            </a:r>
            <a:r>
              <a:rPr lang="ja-JP" altLang="en-US" b="0" dirty="0" smtClean="0"/>
              <a:t>を制御するポートが存在</a:t>
            </a:r>
            <a:endParaRPr lang="en-US" altLang="ja-JP" b="0" dirty="0" smtClean="0"/>
          </a:p>
          <a:p>
            <a:endParaRPr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50" name="Picture 2" descr="E:\PmodHB3-top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963936" cy="10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modHB3-block-4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95821"/>
            <a:ext cx="2039420" cy="19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2771800" y="2340789"/>
            <a:ext cx="1152128" cy="4535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12628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（１）速度に関して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ArduinoUNO</a:t>
            </a:r>
            <a:r>
              <a:rPr lang="ja-JP" altLang="en-US" dirty="0" smtClean="0"/>
              <a:t>の</a:t>
            </a:r>
            <a:r>
              <a:rPr lang="en-US" altLang="ja-JP" dirty="0" smtClean="0"/>
              <a:t>9,10,11</a:t>
            </a:r>
            <a:r>
              <a:rPr lang="ja-JP" altLang="en-US" dirty="0" smtClean="0"/>
              <a:t>ピンと</a:t>
            </a:r>
            <a:r>
              <a:rPr lang="en-US" altLang="ja-JP" dirty="0" smtClean="0"/>
              <a:t>EN</a:t>
            </a:r>
            <a:r>
              <a:rPr lang="ja-JP" altLang="en-US" dirty="0" smtClean="0"/>
              <a:t>を接続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>
            <a:off x="2771800" y="3448394"/>
            <a:ext cx="1152128" cy="4535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3628" y="396441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モーターの速度が制御可能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277039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412776"/>
            <a:ext cx="5328592" cy="3600400"/>
          </a:xfrm>
        </p:spPr>
        <p:txBody>
          <a:bodyPr>
            <a:normAutofit/>
          </a:bodyPr>
          <a:lstStyle/>
          <a:p>
            <a:r>
              <a:rPr lang="en-US" altLang="ja-JP" sz="1800" b="0" dirty="0" smtClean="0"/>
              <a:t>(1)</a:t>
            </a:r>
            <a:r>
              <a:rPr lang="ja-JP" altLang="en-US" sz="1800" b="0" dirty="0" smtClean="0"/>
              <a:t>速度に関して</a:t>
            </a:r>
            <a:endParaRPr lang="en-US" altLang="ja-JP" sz="1800" b="0" dirty="0" smtClean="0"/>
          </a:p>
          <a:p>
            <a:endParaRPr lang="en-US" altLang="ja-JP" sz="1800" b="0" dirty="0" smtClean="0"/>
          </a:p>
          <a:p>
            <a:r>
              <a:rPr lang="en-US" altLang="ja-JP" sz="1800" b="0" dirty="0" smtClean="0"/>
              <a:t>PWM</a:t>
            </a:r>
            <a:r>
              <a:rPr lang="ja-JP" altLang="en-US" sz="1800" b="0" dirty="0" smtClean="0"/>
              <a:t>制御を行えるようにする</a:t>
            </a:r>
            <a:r>
              <a:rPr lang="en-US" altLang="ja-JP" sz="1800" b="0" dirty="0" err="1" smtClean="0"/>
              <a:t>Arduino</a:t>
            </a:r>
            <a:r>
              <a:rPr lang="ja-JP" altLang="en-US" sz="1800" b="0" dirty="0" smtClean="0"/>
              <a:t>のプログラム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r>
              <a:rPr lang="ja-JP" altLang="en-US" sz="2800" b="0" dirty="0" smtClean="0"/>
              <a:t>関数</a:t>
            </a:r>
            <a:endParaRPr lang="en-US" altLang="ja-JP" sz="2800" b="0" dirty="0"/>
          </a:p>
          <a:p>
            <a:r>
              <a:rPr lang="en-US" altLang="ja-JP" sz="2800" b="0" dirty="0" err="1" smtClean="0"/>
              <a:t>analogWrite</a:t>
            </a:r>
            <a:r>
              <a:rPr lang="en-US" altLang="ja-JP" sz="2800" b="0" dirty="0" smtClean="0"/>
              <a:t>(</a:t>
            </a:r>
            <a:r>
              <a:rPr lang="en-US" altLang="ja-JP" sz="2800" b="0" dirty="0" err="1" smtClean="0"/>
              <a:t>pin,value</a:t>
            </a:r>
            <a:r>
              <a:rPr lang="en-US" altLang="ja-JP" sz="2800" b="0" dirty="0" smtClean="0"/>
              <a:t>)</a:t>
            </a:r>
          </a:p>
          <a:p>
            <a:r>
              <a:rPr lang="en-US" altLang="ja-JP" sz="2000" b="0" dirty="0" smtClean="0"/>
              <a:t>pin:</a:t>
            </a:r>
            <a:r>
              <a:rPr lang="ja-JP" altLang="en-US" sz="2000" b="0" dirty="0" smtClean="0"/>
              <a:t>出力に使うピン番号</a:t>
            </a:r>
            <a:endParaRPr lang="en-US" altLang="ja-JP" sz="2000" b="0" dirty="0" smtClean="0"/>
          </a:p>
          <a:p>
            <a:r>
              <a:rPr lang="en-US" altLang="ja-JP" sz="2000" b="0" dirty="0" smtClean="0"/>
              <a:t>value:</a:t>
            </a:r>
            <a:r>
              <a:rPr lang="ja-JP" altLang="en-US" sz="2000" b="0" dirty="0" smtClean="0"/>
              <a:t>デューティー比</a:t>
            </a:r>
            <a:r>
              <a:rPr lang="en-US" altLang="ja-JP" sz="2000" b="0" dirty="0" smtClean="0"/>
              <a:t>(0</a:t>
            </a:r>
            <a:r>
              <a:rPr lang="ja-JP" altLang="en-US" sz="2000" b="0" dirty="0" smtClean="0"/>
              <a:t>から</a:t>
            </a:r>
            <a:r>
              <a:rPr lang="en-US" altLang="ja-JP" sz="2000" b="0" dirty="0" smtClean="0"/>
              <a:t>255)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050" name="Picture 2" descr="E:\PmodHB3-top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963936" cy="10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modHB3-block-4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95821"/>
            <a:ext cx="2039420" cy="19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706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7584" y="1556792"/>
            <a:ext cx="5967117" cy="1288946"/>
          </a:xfrm>
        </p:spPr>
        <p:txBody>
          <a:bodyPr>
            <a:normAutofit/>
          </a:bodyPr>
          <a:lstStyle/>
          <a:p>
            <a:r>
              <a:rPr lang="en-US" altLang="ja-JP" b="0" dirty="0" smtClean="0"/>
              <a:t>Arduino</a:t>
            </a:r>
            <a:r>
              <a:rPr lang="ja-JP" altLang="en-US" b="0" dirty="0" smtClean="0"/>
              <a:t>　</a:t>
            </a:r>
            <a:r>
              <a:rPr lang="en-US" altLang="ja-JP" b="0" dirty="0" smtClean="0"/>
              <a:t>UNO</a:t>
            </a:r>
            <a:r>
              <a:rPr lang="ja-JP" altLang="en-US" b="0" dirty="0" smtClean="0"/>
              <a:t>には、</a:t>
            </a:r>
            <a:r>
              <a:rPr lang="en-US" altLang="ja-JP" b="0" dirty="0" smtClean="0"/>
              <a:t>8,9,10,11,12,13</a:t>
            </a:r>
            <a:r>
              <a:rPr lang="ja-JP" altLang="en-US" b="0" dirty="0" smtClean="0"/>
              <a:t>ピンに</a:t>
            </a:r>
            <a:endParaRPr lang="en-US" altLang="ja-JP" b="0" dirty="0" smtClean="0"/>
          </a:p>
          <a:p>
            <a:r>
              <a:rPr lang="ja-JP" altLang="en-US" b="0" dirty="0" smtClean="0"/>
              <a:t>デジタル</a:t>
            </a:r>
            <a:r>
              <a:rPr lang="en-US" altLang="ja-JP" b="0" dirty="0" smtClean="0"/>
              <a:t>IO(LOW=0V,HIGH=5V)</a:t>
            </a:r>
            <a:r>
              <a:rPr lang="ja-JP" altLang="en-US" b="0" dirty="0" smtClean="0"/>
              <a:t>が存在が</a:t>
            </a:r>
            <a:r>
              <a:rPr lang="ja-JP" altLang="en-US" dirty="0" smtClean="0"/>
              <a:t>する</a:t>
            </a:r>
            <a:endParaRPr lang="en-US" altLang="ja-JP" b="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2050" name="Picture 2" descr="E:\PmodHB3-top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963936" cy="10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modHB3-block-4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95821"/>
            <a:ext cx="2039420" cy="19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下矢印 5"/>
          <p:cNvSpPr/>
          <p:nvPr/>
        </p:nvSpPr>
        <p:spPr>
          <a:xfrm>
            <a:off x="1979712" y="2348880"/>
            <a:ext cx="1152128" cy="4535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3568" y="12628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（２）回転の方向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292494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8,12,13</a:t>
            </a:r>
            <a:r>
              <a:rPr lang="ja-JP" altLang="en-US" dirty="0" smtClean="0"/>
              <a:t>ピンと</a:t>
            </a:r>
            <a:r>
              <a:rPr lang="en-US" altLang="ja-JP" dirty="0" smtClean="0"/>
              <a:t>DIR</a:t>
            </a:r>
            <a:r>
              <a:rPr lang="ja-JP" altLang="en-US" dirty="0" smtClean="0"/>
              <a:t>を接続</a:t>
            </a:r>
            <a:endParaRPr lang="en-US" altLang="ja-JP" dirty="0" smtClean="0"/>
          </a:p>
        </p:txBody>
      </p:sp>
      <p:sp>
        <p:nvSpPr>
          <p:cNvPr id="12" name="下矢印 11"/>
          <p:cNvSpPr/>
          <p:nvPr/>
        </p:nvSpPr>
        <p:spPr>
          <a:xfrm>
            <a:off x="1979712" y="3429000"/>
            <a:ext cx="1152128" cy="4535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520" y="41490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/>
              <a:t>モーターの</a:t>
            </a:r>
            <a:r>
              <a:rPr lang="ja-JP" altLang="en-US" b="1" dirty="0" smtClean="0"/>
              <a:t>回転方向</a:t>
            </a:r>
            <a:r>
              <a:rPr kumimoji="1" lang="ja-JP" altLang="en-US" b="1" dirty="0" smtClean="0"/>
              <a:t>が制御可能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16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PWM</a:t>
            </a:r>
            <a:r>
              <a:rPr kumimoji="1" lang="ja-JP" altLang="en-US" dirty="0" smtClean="0"/>
              <a:t>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196752"/>
            <a:ext cx="5328592" cy="3600400"/>
          </a:xfrm>
        </p:spPr>
        <p:txBody>
          <a:bodyPr>
            <a:normAutofit/>
          </a:bodyPr>
          <a:lstStyle/>
          <a:p>
            <a:r>
              <a:rPr lang="ja-JP" altLang="en-US" sz="1800" b="0" dirty="0" smtClean="0"/>
              <a:t>（２）回転の方向</a:t>
            </a:r>
            <a:endParaRPr lang="en-US" altLang="ja-JP" sz="1800" b="0" dirty="0" smtClean="0"/>
          </a:p>
          <a:p>
            <a:endParaRPr lang="en-US" altLang="ja-JP" sz="1800" b="0" dirty="0" smtClean="0"/>
          </a:p>
          <a:p>
            <a:r>
              <a:rPr lang="ja-JP" altLang="en-US" sz="1800" b="0" dirty="0" smtClean="0"/>
              <a:t>デジタル</a:t>
            </a:r>
            <a:r>
              <a:rPr lang="en-US" altLang="ja-JP" sz="1800" b="0" dirty="0" smtClean="0"/>
              <a:t>I/O</a:t>
            </a:r>
            <a:r>
              <a:rPr lang="ja-JP" altLang="en-US" sz="1800" b="0" dirty="0" smtClean="0"/>
              <a:t>を設定する</a:t>
            </a:r>
            <a:r>
              <a:rPr lang="en-US" altLang="ja-JP" sz="1800" b="0" dirty="0" err="1" smtClean="0"/>
              <a:t>Arduino</a:t>
            </a:r>
            <a:r>
              <a:rPr lang="ja-JP" altLang="en-US" sz="1800" b="0" dirty="0" smtClean="0"/>
              <a:t>のプログラム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r>
              <a:rPr lang="ja-JP" altLang="en-US" sz="2800" b="0" dirty="0" smtClean="0"/>
              <a:t>関数</a:t>
            </a:r>
            <a:endParaRPr lang="en-US" altLang="ja-JP" sz="2800" b="0" dirty="0"/>
          </a:p>
          <a:p>
            <a:r>
              <a:rPr lang="en-US" altLang="ja-JP" sz="2800" b="0" dirty="0" err="1" smtClean="0"/>
              <a:t>digitalWrite</a:t>
            </a:r>
            <a:r>
              <a:rPr lang="en-US" altLang="ja-JP" sz="2800" b="0" dirty="0" smtClean="0"/>
              <a:t>(</a:t>
            </a:r>
            <a:r>
              <a:rPr lang="en-US" altLang="ja-JP" sz="2800" b="0" dirty="0" err="1" smtClean="0"/>
              <a:t>pin,value</a:t>
            </a:r>
            <a:r>
              <a:rPr lang="en-US" altLang="ja-JP" sz="2800" b="0" dirty="0" smtClean="0"/>
              <a:t>)</a:t>
            </a:r>
          </a:p>
          <a:p>
            <a:r>
              <a:rPr lang="en-US" altLang="ja-JP" sz="2000" b="0" dirty="0"/>
              <a:t>p</a:t>
            </a:r>
            <a:r>
              <a:rPr lang="en-US" altLang="ja-JP" sz="2000" b="0" dirty="0" smtClean="0"/>
              <a:t>in:</a:t>
            </a:r>
            <a:r>
              <a:rPr lang="ja-JP" altLang="en-US" sz="2000" b="0" dirty="0" smtClean="0"/>
              <a:t>ピン番号</a:t>
            </a:r>
            <a:endParaRPr lang="en-US" altLang="ja-JP" sz="2000" b="0" dirty="0" smtClean="0"/>
          </a:p>
          <a:p>
            <a:r>
              <a:rPr lang="en-US" altLang="ja-JP" sz="2000" b="0" dirty="0" err="1"/>
              <a:t>v</a:t>
            </a:r>
            <a:r>
              <a:rPr lang="en-US" altLang="ja-JP" sz="2000" b="0" dirty="0" err="1" smtClean="0"/>
              <a:t>alue:HIGH</a:t>
            </a:r>
            <a:r>
              <a:rPr lang="ja-JP" altLang="en-US" sz="2000" b="0" dirty="0" smtClean="0"/>
              <a:t>か</a:t>
            </a:r>
            <a:r>
              <a:rPr lang="en-US" altLang="ja-JP" sz="2000" b="0" dirty="0" smtClean="0"/>
              <a:t>LOW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2050" name="Picture 2" descr="E:\PmodHB3-top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963936" cy="10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PmodHB3-block-400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095821"/>
            <a:ext cx="2039420" cy="197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34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活動の状況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756814" cy="204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652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Bluetooth</a:t>
            </a:r>
            <a:r>
              <a:rPr kumimoji="1" lang="ja-JP" altLang="en-US" dirty="0" smtClean="0"/>
              <a:t>モジュール</a:t>
            </a:r>
            <a:endParaRPr kumimoji="1" lang="ja-JP" altLang="en-US" dirty="0"/>
          </a:p>
        </p:txBody>
      </p:sp>
      <p:pic>
        <p:nvPicPr>
          <p:cNvPr id="6" name="コンテンツ プレースホルダー 5" descr="bt-mod100r_320V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96" r="-38496"/>
          <a:stretch>
            <a:fillRect/>
          </a:stretch>
        </p:blipFill>
        <p:spPr>
          <a:xfrm>
            <a:off x="683568" y="3284984"/>
            <a:ext cx="3026900" cy="1440160"/>
          </a:xfr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2014/10/30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EFAE8-E31C-4E48-B313-1ADC7C23CE3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 descr="1315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564904"/>
            <a:ext cx="2388096" cy="238809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55576" y="1340768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Arduino</a:t>
            </a:r>
            <a:r>
              <a:rPr kumimoji="1" lang="ja-JP" altLang="en-US" dirty="0" smtClean="0"/>
              <a:t>で</a:t>
            </a:r>
            <a:r>
              <a:rPr kumimoji="1" lang="en-US" altLang="ja-JP" dirty="0" err="1" smtClean="0"/>
              <a:t>bluetooth</a:t>
            </a:r>
            <a:r>
              <a:rPr kumimoji="1" lang="ja-JP" altLang="en-US" dirty="0" smtClean="0"/>
              <a:t>を行うため</a:t>
            </a:r>
            <a:r>
              <a:rPr lang="ja-JP" altLang="en-US" dirty="0" smtClean="0"/>
              <a:t>以下の機器を使用</a:t>
            </a:r>
            <a:endParaRPr kumimoji="1" lang="en-US" altLang="ja-JP" dirty="0" smtClean="0"/>
          </a:p>
          <a:p>
            <a:r>
              <a:rPr lang="en-US" altLang="ja-JP" sz="2400" b="1" dirty="0" smtClean="0"/>
              <a:t>1.Bluetooth</a:t>
            </a:r>
            <a:r>
              <a:rPr lang="ja-JP" altLang="en-US" sz="2400" b="1" dirty="0" smtClean="0"/>
              <a:t>モジュール</a:t>
            </a:r>
            <a:r>
              <a:rPr lang="en-US" altLang="ja-JP" sz="2400" b="1" dirty="0" smtClean="0"/>
              <a:t> RBT-001</a:t>
            </a:r>
          </a:p>
          <a:p>
            <a:r>
              <a:rPr kumimoji="1" lang="en-US" altLang="ja-JP" sz="2400" b="1" dirty="0" smtClean="0"/>
              <a:t>2.RBT-001</a:t>
            </a:r>
            <a:r>
              <a:rPr kumimoji="1" lang="ja-JP" altLang="en-US" sz="2400" b="1" dirty="0" smtClean="0"/>
              <a:t>用シリアルレベルコンバータ</a:t>
            </a:r>
            <a:r>
              <a:rPr kumimoji="1" lang="en-US" altLang="ja-JP" sz="2400" b="1" dirty="0" smtClean="0"/>
              <a:t> Rev3</a:t>
            </a:r>
            <a:r>
              <a:rPr kumimoji="1" lang="en-US" altLang="ja-JP" sz="2400" dirty="0" smtClean="0"/>
              <a:t>.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014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644</TotalTime>
  <Words>1381</Words>
  <Application>Microsoft Macintosh PowerPoint</Application>
  <PresentationFormat>画面に合わせる (4:3)</PresentationFormat>
  <Paragraphs>168</Paragraphs>
  <Slides>12</Slides>
  <Notes>12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アングル</vt:lpstr>
      <vt:lpstr>Worksheet</vt:lpstr>
      <vt:lpstr>Arduinoを用いた Androidで操作する 二輪車</vt:lpstr>
      <vt:lpstr>計画発表時の全体構図</vt:lpstr>
      <vt:lpstr>活動の状況</vt:lpstr>
      <vt:lpstr>PWM制御</vt:lpstr>
      <vt:lpstr>PWM制御</vt:lpstr>
      <vt:lpstr>PWM制御</vt:lpstr>
      <vt:lpstr>PWM制御</vt:lpstr>
      <vt:lpstr>活動の状況</vt:lpstr>
      <vt:lpstr>Bluetoothモジュール</vt:lpstr>
      <vt:lpstr>Androidアプリ</vt:lpstr>
      <vt:lpstr>Androidアプリ</vt:lpstr>
      <vt:lpstr>今後の日程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Arduinoを用いたAndroidで操作する 二輪車</dc:title>
  <dc:creator>t122916</dc:creator>
  <cp:lastModifiedBy>牛川</cp:lastModifiedBy>
  <cp:revision>56</cp:revision>
  <dcterms:created xsi:type="dcterms:W3CDTF">2014-10-23T06:32:38Z</dcterms:created>
  <dcterms:modified xsi:type="dcterms:W3CDTF">2014-12-19T15:05:29Z</dcterms:modified>
</cp:coreProperties>
</file>