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6" autoAdjust="0"/>
  </p:normalViewPr>
  <p:slideViewPr>
    <p:cSldViewPr>
      <p:cViewPr varScale="1">
        <p:scale>
          <a:sx n="34" d="100"/>
          <a:sy n="34" d="100"/>
        </p:scale>
        <p:origin x="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49A11-6053-4CCF-AD72-F3A3E592650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33207-D316-4062-B361-69920CC1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60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Arduino</a:t>
            </a:r>
            <a:r>
              <a:rPr kumimoji="1" lang="ja-JP" altLang="en-US" dirty="0" smtClean="0"/>
              <a:t>を用いた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で操作する二輪車（ビュートローバー）の製作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１２２９１６　牛川祐弥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57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このプロジェクトの製作における目的は、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端末で操作するためのアプリを製作することによって、</a:t>
            </a:r>
            <a:r>
              <a:rPr kumimoji="1" lang="en-US" altLang="ja-JP" dirty="0" smtClean="0"/>
              <a:t>eclipse</a:t>
            </a:r>
            <a:r>
              <a:rPr kumimoji="1" lang="ja-JP" altLang="en-US" dirty="0" err="1" smtClean="0"/>
              <a:t>での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言語の学習する。また、</a:t>
            </a:r>
            <a:r>
              <a:rPr kumimoji="1" lang="en-US" altLang="ja-JP" dirty="0" err="1" smtClean="0"/>
              <a:t>arduino</a:t>
            </a:r>
            <a:r>
              <a:rPr kumimoji="1" lang="ja-JP" altLang="en-US" dirty="0" smtClean="0"/>
              <a:t>を制御するための</a:t>
            </a:r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の基本的なことを理解する。先輩たちが以前作成した、ラジコンは、操作がぎこちなく、うまく制御できていなかったので、自然な動きで前進、右折、左折、後進ができるように操作性を向上させる。また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端末に内蔵されている</a:t>
            </a:r>
            <a:r>
              <a:rPr kumimoji="1" lang="en-US" altLang="ja-JP" dirty="0" err="1" smtClean="0"/>
              <a:t>bluetooth</a:t>
            </a:r>
            <a:r>
              <a:rPr kumimoji="1" lang="ja-JP" altLang="en-US" dirty="0" smtClean="0"/>
              <a:t>の機能を用いることでラジコンを遠隔操作させる。それを実装させるために、無線通信の基礎を学ぶ。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51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システム構成として、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端末でアプリを立ち上げて、そのアプリ上で前進、後進、右折、左折のボタンを表示させ、そのボタンを押すことによって、</a:t>
            </a:r>
            <a:r>
              <a:rPr kumimoji="1" lang="en-US" altLang="ja-JP" dirty="0" err="1" smtClean="0"/>
              <a:t>bluetooth</a:t>
            </a:r>
            <a:r>
              <a:rPr kumimoji="1" lang="ja-JP" altLang="en-US" dirty="0" smtClean="0"/>
              <a:t>でその情報を、</a:t>
            </a:r>
            <a:r>
              <a:rPr kumimoji="1" lang="en-US" altLang="ja-JP" dirty="0" err="1" smtClean="0"/>
              <a:t>arduino</a:t>
            </a:r>
            <a:r>
              <a:rPr kumimoji="1" lang="ja-JP" altLang="en-US" dirty="0" smtClean="0"/>
              <a:t>に送信して、</a:t>
            </a:r>
            <a:r>
              <a:rPr kumimoji="1" lang="en-US" altLang="ja-JP" dirty="0" err="1" smtClean="0"/>
              <a:t>arduino</a:t>
            </a:r>
            <a:r>
              <a:rPr kumimoji="1" lang="ja-JP" altLang="en-US" dirty="0" smtClean="0"/>
              <a:t>がコードで接続しているビュートローバーを制御させる。またアプリ上で</a:t>
            </a:r>
            <a:r>
              <a:rPr kumimoji="1" lang="en-US" altLang="ja-JP" dirty="0" err="1" smtClean="0"/>
              <a:t>on,off</a:t>
            </a:r>
            <a:r>
              <a:rPr kumimoji="1" lang="ja-JP" altLang="en-US" dirty="0" smtClean="0"/>
              <a:t>ボタンを設置して、</a:t>
            </a:r>
            <a:endParaRPr kumimoji="1" lang="en-US" altLang="ja-JP" dirty="0" smtClean="0"/>
          </a:p>
          <a:p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ボタンを押すと、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のジャイロ機能で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の傾きに応じて</a:t>
            </a:r>
            <a:r>
              <a:rPr kumimoji="1" lang="zh-TW" altLang="en-US" dirty="0" smtClean="0"/>
              <a:t>前進、後進、右折、左折</a:t>
            </a:r>
            <a:r>
              <a:rPr kumimoji="1" lang="ja-JP" altLang="en-US" dirty="0" smtClean="0"/>
              <a:t>が行えるようにする。また</a:t>
            </a:r>
            <a:r>
              <a:rPr kumimoji="1" lang="en-US" altLang="ja-JP" dirty="0" smtClean="0"/>
              <a:t>off</a:t>
            </a:r>
            <a:r>
              <a:rPr kumimoji="1" lang="ja-JP" altLang="en-US" dirty="0" smtClean="0"/>
              <a:t>ボタンを押すと、ジャイロ機能を</a:t>
            </a:r>
            <a:r>
              <a:rPr kumimoji="1" lang="en-US" altLang="ja-JP" dirty="0" smtClean="0"/>
              <a:t>off</a:t>
            </a:r>
            <a:r>
              <a:rPr kumimoji="1" lang="ja-JP" altLang="en-US" dirty="0" smtClean="0"/>
              <a:t>にするようにする。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9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第一回二回で、テーマを決めて、第三回でプレゼンの資料づくり、第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回でプレゼン、第五回で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のインストールをして、第六回から第十回で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および</a:t>
            </a:r>
            <a:r>
              <a:rPr kumimoji="1" lang="en-US" altLang="ja-JP" dirty="0" err="1" smtClean="0"/>
              <a:t>arduino</a:t>
            </a:r>
            <a:r>
              <a:rPr kumimoji="1" lang="ja-JP" altLang="en-US" dirty="0" smtClean="0"/>
              <a:t>の開発を行う。第十回の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月１８日までに、マイルストーンとして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のボタンによる制御を完成をさせる。そして第十一回で中間で発表、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そして十二回から十四回で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および</a:t>
            </a:r>
            <a:r>
              <a:rPr kumimoji="1" lang="en-US" altLang="ja-JP" dirty="0" err="1" smtClean="0"/>
              <a:t>arduino</a:t>
            </a:r>
            <a:r>
              <a:rPr kumimoji="1" lang="ja-JP" altLang="en-US" dirty="0" smtClean="0"/>
              <a:t>の開発を行い、第十四回の１月１５日までに、マイルストーンとして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のジャイロ機能による制御を行えるようにする。そして第十五回に最終発表をおこなう。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81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必要な機材、およびソフトウエアは、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端末（</a:t>
            </a:r>
            <a:r>
              <a:rPr kumimoji="1" lang="en-US" altLang="ja-JP" dirty="0" smtClean="0"/>
              <a:t>nexus7)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Arduino UNO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ノートパソコン（</a:t>
            </a:r>
            <a:r>
              <a:rPr kumimoji="1" lang="en-US" altLang="ja-JP" dirty="0" smtClean="0"/>
              <a:t>RLR</a:t>
            </a:r>
            <a:r>
              <a:rPr kumimoji="1" lang="ja-JP" altLang="en-US" dirty="0" smtClean="0"/>
              <a:t>６番）、ビュートローバーを使います。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33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920880" cy="1872207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Arduino</a:t>
            </a:r>
            <a:r>
              <a:rPr kumimoji="1" lang="ja-JP" altLang="en-US" dirty="0" smtClean="0"/>
              <a:t>を用いた</a:t>
            </a:r>
            <a:r>
              <a:rPr lang="en-US" altLang="ja-JP" dirty="0"/>
              <a:t>A</a:t>
            </a:r>
            <a:r>
              <a:rPr kumimoji="1" lang="en-US" altLang="ja-JP" dirty="0" smtClean="0"/>
              <a:t>ndroid</a:t>
            </a:r>
            <a:r>
              <a:rPr kumimoji="1" lang="ja-JP" altLang="en-US" dirty="0" smtClean="0"/>
              <a:t>で操作する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二輪車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3717032"/>
            <a:ext cx="6400800" cy="17526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122916Y</a:t>
            </a:r>
          </a:p>
          <a:p>
            <a:r>
              <a:rPr kumimoji="1" lang="ja-JP" altLang="en-US" sz="3600" dirty="0" smtClean="0"/>
              <a:t>牛</a:t>
            </a:r>
            <a:r>
              <a:rPr kumimoji="1" lang="ja-JP" altLang="en-US" sz="3600" dirty="0" smtClean="0"/>
              <a:t>川祐弥</a:t>
            </a:r>
            <a:endParaRPr kumimoji="1" lang="ja-JP" altLang="en-US" sz="3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2014/10/30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3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7584" y="1124744"/>
            <a:ext cx="7520940" cy="3579849"/>
          </a:xfrm>
        </p:spPr>
        <p:txBody>
          <a:bodyPr/>
          <a:lstStyle/>
          <a:p>
            <a:r>
              <a:rPr kumimoji="1" lang="ja-JP" altLang="en-US" sz="2000" dirty="0" smtClean="0"/>
              <a:t>・</a:t>
            </a:r>
            <a:r>
              <a:rPr lang="en-US" altLang="ja-JP" sz="2000" dirty="0" smtClean="0"/>
              <a:t>Android</a:t>
            </a:r>
            <a:r>
              <a:rPr lang="ja-JP" altLang="en-US" sz="2000" dirty="0" smtClean="0"/>
              <a:t>端末で操作するためのアプリを制作することによって、</a:t>
            </a:r>
            <a:r>
              <a:rPr lang="en-US" altLang="ja-JP" sz="2000" dirty="0" smtClean="0"/>
              <a:t>Ja</a:t>
            </a:r>
            <a:r>
              <a:rPr lang="ja-JP" altLang="en-US" sz="2000" dirty="0" smtClean="0"/>
              <a:t>ｖ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言語を勉強する。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また</a:t>
            </a:r>
            <a:r>
              <a:rPr kumimoji="1" lang="en-US" altLang="ja-JP" sz="2000" dirty="0" err="1" smtClean="0"/>
              <a:t>arduino</a:t>
            </a:r>
            <a:r>
              <a:rPr kumimoji="1" lang="ja-JP" altLang="en-US" sz="2000" dirty="0" smtClean="0"/>
              <a:t>を制御するため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C++</a:t>
            </a:r>
            <a:r>
              <a:rPr kumimoji="1" lang="ja-JP" altLang="en-US" sz="2000" dirty="0" smtClean="0"/>
              <a:t>の基本的</a:t>
            </a:r>
            <a:r>
              <a:rPr kumimoji="1" lang="ja-JP" altLang="en-US" sz="2000" dirty="0" smtClean="0"/>
              <a:t>なことを理解する</a:t>
            </a:r>
            <a:r>
              <a:rPr kumimoji="1" lang="ja-JP" altLang="en-US" sz="2000" dirty="0" smtClean="0"/>
              <a:t>。</a:t>
            </a:r>
            <a:endParaRPr kumimoji="1" lang="en-US" altLang="ja-JP" sz="2000" dirty="0" smtClean="0"/>
          </a:p>
          <a:p>
            <a:r>
              <a:rPr lang="ja-JP" altLang="en-US" sz="2000" dirty="0"/>
              <a:t>・先輩達が以前作成した、ラジコンより操作性を向上させる</a:t>
            </a:r>
            <a:r>
              <a:rPr lang="ja-JP" altLang="en-US" sz="2000" dirty="0" smtClean="0"/>
              <a:t>。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・</a:t>
            </a:r>
            <a:r>
              <a:rPr lang="en-US" altLang="ja-JP" sz="2000" dirty="0" smtClean="0"/>
              <a:t>Android</a:t>
            </a:r>
            <a:r>
              <a:rPr lang="ja-JP" altLang="en-US" sz="2000" dirty="0" smtClean="0"/>
              <a:t>端末に内蔵されている、</a:t>
            </a:r>
            <a:r>
              <a:rPr lang="en-US" altLang="ja-JP" sz="2000" dirty="0" smtClean="0"/>
              <a:t>Bluetooth</a:t>
            </a:r>
            <a:r>
              <a:rPr lang="ja-JP" altLang="en-US" sz="2000" dirty="0" smtClean="0"/>
              <a:t>の機能を用いることによって</a:t>
            </a:r>
            <a:r>
              <a:rPr lang="ja-JP" altLang="en-US" sz="2000" dirty="0" smtClean="0"/>
              <a:t>、ラジコン（ビュートローバー）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 smtClean="0"/>
              <a:t>容易に操作させる。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9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1100629"/>
            <a:ext cx="7637472" cy="456163"/>
          </a:xfrm>
        </p:spPr>
        <p:txBody>
          <a:bodyPr/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端末で、ボタンによる制御とジャイロセンサーによる制御が行えるようにする。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594487"/>
            <a:ext cx="4464496" cy="32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開発手順とスケジュール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664" y="1052736"/>
            <a:ext cx="5583343" cy="37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必要機材・ソフトウェア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端末（</a:t>
            </a:r>
            <a:r>
              <a:rPr lang="en-US" altLang="ja-JP" dirty="0" smtClean="0"/>
              <a:t>NEXUS7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en-US" altLang="ja-JP" dirty="0"/>
              <a:t> </a:t>
            </a:r>
            <a:r>
              <a:rPr lang="en-US" altLang="ja-JP" dirty="0" err="1" smtClean="0"/>
              <a:t>arduino</a:t>
            </a:r>
            <a:r>
              <a:rPr lang="ja-JP" altLang="en-US" dirty="0" smtClean="0"/>
              <a:t>（</a:t>
            </a:r>
            <a:r>
              <a:rPr lang="en-US" altLang="ja-JP" dirty="0" smtClean="0"/>
              <a:t>UNO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・ノートパソコン（</a:t>
            </a:r>
            <a:r>
              <a:rPr kumimoji="1" lang="en-US" altLang="ja-JP" dirty="0" smtClean="0"/>
              <a:t>RLR6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・ビュートローバー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6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ングル">
  <a:themeElements>
    <a:clrScheme name="アングル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ング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202</TotalTime>
  <Words>550</Words>
  <Application>Microsoft Office PowerPoint</Application>
  <PresentationFormat>画面に合わせる (4:3)</PresentationFormat>
  <Paragraphs>39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5" baseType="lpstr">
      <vt:lpstr>HG創英角ｺﾞｼｯｸUB</vt:lpstr>
      <vt:lpstr>ＭＳ Ｐゴシック</vt:lpstr>
      <vt:lpstr>新細明體</vt:lpstr>
      <vt:lpstr>Arial</vt:lpstr>
      <vt:lpstr>Calibri</vt:lpstr>
      <vt:lpstr>Franklin Gothic Book</vt:lpstr>
      <vt:lpstr>Franklin Gothic Medium</vt:lpstr>
      <vt:lpstr>Tunga</vt:lpstr>
      <vt:lpstr>Wingdings</vt:lpstr>
      <vt:lpstr>アングル</vt:lpstr>
      <vt:lpstr>Arduinoを用いたAndroidで操作する 二輪車</vt:lpstr>
      <vt:lpstr>目的</vt:lpstr>
      <vt:lpstr>システム構成</vt:lpstr>
      <vt:lpstr>開発手順とスケジュール</vt:lpstr>
      <vt:lpstr>必要機材・ソフトウェア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Arduinoを用いたAndroidで操作する 二輪車</dc:title>
  <dc:creator>t122916</dc:creator>
  <cp:lastModifiedBy>牛川祐弥</cp:lastModifiedBy>
  <cp:revision>21</cp:revision>
  <dcterms:created xsi:type="dcterms:W3CDTF">2014-10-23T06:32:38Z</dcterms:created>
  <dcterms:modified xsi:type="dcterms:W3CDTF">2014-10-27T04:27:13Z</dcterms:modified>
</cp:coreProperties>
</file>