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085A-46A8-54CF-F71B-B794C8EB7A70}" v="1" dt="2024-08-04T08:11:41.869"/>
    <p1510:client id="{C6A84E25-23E2-EF57-B422-3D201BCC76CA}" v="265" dt="2024-08-04T14:22:57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04C34-BD82-4414-B5E1-9147780CC31F}" type="doc">
      <dgm:prSet loTypeId="urn:microsoft.com/office/officeart/2016/7/layout/AccentHomeChevronProcess" loCatId="timelin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840D9B21-2616-45D2-855A-DF14A0033A78}">
      <dgm:prSet phldrT="[文字]" phldr="0"/>
      <dgm:spPr/>
      <dgm:t>
        <a:bodyPr/>
        <a:lstStyle/>
        <a:p>
          <a:r>
            <a:rPr lang="zh-TW" altLang="en-US" b="0" dirty="0">
              <a:latin typeface="Microsoft JhengHei"/>
              <a:ea typeface="Microsoft JhengHei"/>
            </a:rPr>
            <a:t>4/29~5/3</a:t>
          </a:r>
        </a:p>
      </dgm:t>
    </dgm:pt>
    <dgm:pt modelId="{ECCD0C2F-7D93-4FC6-9C63-F4A9B18E4883}" type="parTrans" cxnId="{14164F90-4537-446E-B114-8BF2C75C8634}">
      <dgm:prSet/>
      <dgm:spPr/>
      <dgm:t>
        <a:bodyPr/>
        <a:lstStyle/>
        <a:p>
          <a:endParaRPr lang="zh-TW" altLang="en-US"/>
        </a:p>
      </dgm:t>
    </dgm:pt>
    <dgm:pt modelId="{8ED8991E-EA5E-4714-94D1-84BFEE4F4990}" type="sibTrans" cxnId="{14164F90-4537-446E-B114-8BF2C75C8634}">
      <dgm:prSet/>
      <dgm:spPr/>
      <dgm:t>
        <a:bodyPr/>
        <a:lstStyle/>
        <a:p>
          <a:endParaRPr lang="zh-TW" altLang="en-US"/>
        </a:p>
      </dgm:t>
    </dgm:pt>
    <dgm:pt modelId="{DE8142C8-B4FE-4097-A29F-4729DC67C7B7}">
      <dgm:prSet phldrT="[文字]" phldr="0"/>
      <dgm:spPr/>
      <dgm:t>
        <a:bodyPr/>
        <a:lstStyle/>
        <a:p>
          <a:r>
            <a:rPr lang="zh-TW" altLang="en-US" b="0" dirty="0">
              <a:latin typeface="Microsoft JhengHei"/>
              <a:ea typeface="Microsoft JhengHei"/>
            </a:rPr>
            <a:t>熟悉公司環境</a:t>
          </a:r>
        </a:p>
      </dgm:t>
    </dgm:pt>
    <dgm:pt modelId="{A6A1CE15-D53F-48D5-992E-90818C9C14C4}" type="parTrans" cxnId="{F3521CDD-3313-4B41-B8E3-7FFA998535A8}">
      <dgm:prSet/>
      <dgm:spPr/>
      <dgm:t>
        <a:bodyPr/>
        <a:lstStyle/>
        <a:p>
          <a:endParaRPr lang="zh-TW" altLang="en-US"/>
        </a:p>
      </dgm:t>
    </dgm:pt>
    <dgm:pt modelId="{EA84BD17-1DFA-403C-A51F-A4F7BAB88F09}" type="sibTrans" cxnId="{F3521CDD-3313-4B41-B8E3-7FFA998535A8}">
      <dgm:prSet/>
      <dgm:spPr/>
      <dgm:t>
        <a:bodyPr/>
        <a:lstStyle/>
        <a:p>
          <a:endParaRPr lang="zh-TW" altLang="en-US"/>
        </a:p>
      </dgm:t>
    </dgm:pt>
    <dgm:pt modelId="{2A2BD690-3041-41EC-87C1-AA5B577D2829}">
      <dgm:prSet phldrT="[文字]" phldr="0"/>
      <dgm:spPr/>
      <dgm:t>
        <a:bodyPr/>
        <a:lstStyle/>
        <a:p>
          <a:r>
            <a:rPr lang="zh-TW" altLang="en-US">
              <a:latin typeface="Microsoft JhengHei"/>
              <a:ea typeface="Microsoft JhengHei"/>
            </a:rPr>
            <a:t>5/6~6/13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D369F2CE-19B0-4C41-AFEB-584C13373EEE}" type="parTrans" cxnId="{4BE6D452-D5EE-4857-A2AF-A9D779817615}">
      <dgm:prSet/>
      <dgm:spPr/>
      <dgm:t>
        <a:bodyPr/>
        <a:lstStyle/>
        <a:p>
          <a:endParaRPr lang="zh-TW" altLang="en-US"/>
        </a:p>
      </dgm:t>
    </dgm:pt>
    <dgm:pt modelId="{1763EEC6-2DC5-470A-8BD2-FCFB8DA9272F}" type="sibTrans" cxnId="{4BE6D452-D5EE-4857-A2AF-A9D779817615}">
      <dgm:prSet/>
      <dgm:spPr/>
      <dgm:t>
        <a:bodyPr/>
        <a:lstStyle/>
        <a:p>
          <a:endParaRPr lang="zh-TW" altLang="en-US"/>
        </a:p>
      </dgm:t>
    </dgm:pt>
    <dgm:pt modelId="{DC299B47-BF34-4761-B91E-01EE2194D32A}">
      <dgm:prSet phldrT="[文字]" phldr="0"/>
      <dgm:spPr/>
      <dgm:t>
        <a:bodyPr/>
        <a:lstStyle/>
        <a:p>
          <a:r>
            <a:rPr lang="zh-TW" altLang="en-US">
              <a:latin typeface="Microsoft JhengHei"/>
              <a:ea typeface="Microsoft JhengHei"/>
            </a:rPr>
            <a:t>基礎知識學習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233CFACA-36F9-4A62-BE5C-4CE0E56A6B96}" type="parTrans" cxnId="{03016229-2ED1-439A-A980-4A595390AA32}">
      <dgm:prSet/>
      <dgm:spPr/>
      <dgm:t>
        <a:bodyPr/>
        <a:lstStyle/>
        <a:p>
          <a:endParaRPr lang="zh-TW" altLang="en-US"/>
        </a:p>
      </dgm:t>
    </dgm:pt>
    <dgm:pt modelId="{7825DED1-4D08-447A-B3BC-152761087CD0}" type="sibTrans" cxnId="{03016229-2ED1-439A-A980-4A595390AA32}">
      <dgm:prSet/>
      <dgm:spPr/>
      <dgm:t>
        <a:bodyPr/>
        <a:lstStyle/>
        <a:p>
          <a:endParaRPr lang="zh-TW" altLang="en-US"/>
        </a:p>
      </dgm:t>
    </dgm:pt>
    <dgm:pt modelId="{AE93952A-52ED-4553-B653-5FE3F4A4125D}">
      <dgm:prSet phldrT="[文字]" phldr="0"/>
      <dgm:spPr/>
      <dgm:t>
        <a:bodyPr/>
        <a:lstStyle/>
        <a:p>
          <a:r>
            <a:rPr lang="zh-TW" altLang="en-US">
              <a:latin typeface="Microsoft JhengHei"/>
              <a:ea typeface="Microsoft JhengHei"/>
            </a:rPr>
            <a:t>6/16~7/5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5F251D4D-202E-4A19-AB9B-B788CA3AC5AB}" type="parTrans" cxnId="{991E4218-0F72-494E-A1AD-D3283ACF569F}">
      <dgm:prSet/>
      <dgm:spPr/>
      <dgm:t>
        <a:bodyPr/>
        <a:lstStyle/>
        <a:p>
          <a:endParaRPr lang="zh-TW" altLang="en-US"/>
        </a:p>
      </dgm:t>
    </dgm:pt>
    <dgm:pt modelId="{01118508-C677-4648-B92C-AD5B35BD3224}" type="sibTrans" cxnId="{991E4218-0F72-494E-A1AD-D3283ACF569F}">
      <dgm:prSet/>
      <dgm:spPr/>
      <dgm:t>
        <a:bodyPr/>
        <a:lstStyle/>
        <a:p>
          <a:endParaRPr lang="zh-TW" altLang="en-US"/>
        </a:p>
      </dgm:t>
    </dgm:pt>
    <dgm:pt modelId="{236903E7-EEAF-4EBD-87AE-E08F8BF3D254}">
      <dgm:prSet phldrT="[文字]" phldr="0"/>
      <dgm:spPr/>
      <dgm:t>
        <a:bodyPr/>
        <a:lstStyle/>
        <a:p>
          <a:r>
            <a:rPr lang="zh-TW" altLang="en-US">
              <a:latin typeface="Microsoft JhengHei"/>
              <a:ea typeface="Microsoft JhengHei"/>
            </a:rPr>
            <a:t>SOP學習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CC5081ED-0BFF-4A19-B30D-87FE10DA5C93}" type="parTrans" cxnId="{E914DF37-E9A8-4F47-81C3-B092C828E2FC}">
      <dgm:prSet/>
      <dgm:spPr/>
      <dgm:t>
        <a:bodyPr/>
        <a:lstStyle/>
        <a:p>
          <a:endParaRPr lang="zh-TW" altLang="en-US"/>
        </a:p>
      </dgm:t>
    </dgm:pt>
    <dgm:pt modelId="{53F4C6A1-33F6-43CE-AA40-FE51A54B6C87}" type="sibTrans" cxnId="{E914DF37-E9A8-4F47-81C3-B092C828E2FC}">
      <dgm:prSet/>
      <dgm:spPr/>
      <dgm:t>
        <a:bodyPr/>
        <a:lstStyle/>
        <a:p>
          <a:endParaRPr lang="zh-TW" altLang="en-US"/>
        </a:p>
      </dgm:t>
    </dgm:pt>
    <dgm:pt modelId="{8A73F3D9-5DA1-4E33-9A40-AE0B37C79A16}">
      <dgm:prSet phldr="0"/>
      <dgm:spPr/>
      <dgm:t>
        <a:bodyPr/>
        <a:lstStyle/>
        <a:p>
          <a:r>
            <a:rPr lang="zh-TW" altLang="en-US" dirty="0">
              <a:latin typeface="Microsoft JhengHei"/>
              <a:ea typeface="Microsoft JhengHei"/>
            </a:rPr>
            <a:t>7/8~8/30</a:t>
          </a:r>
        </a:p>
      </dgm:t>
    </dgm:pt>
    <dgm:pt modelId="{294150AE-3520-41E0-92E5-1DBF5CF69939}" type="parTrans" cxnId="{CFB9C4E8-47AF-4EC8-9567-C064A2BDB2A2}">
      <dgm:prSet/>
      <dgm:spPr/>
      <dgm:t>
        <a:bodyPr/>
        <a:lstStyle/>
        <a:p>
          <a:endParaRPr lang="zh-TW" altLang="en-US"/>
        </a:p>
      </dgm:t>
    </dgm:pt>
    <dgm:pt modelId="{A747BABF-5FC4-4926-BFAE-BEADE8817DD1}" type="sibTrans" cxnId="{CFB9C4E8-47AF-4EC8-9567-C064A2BDB2A2}">
      <dgm:prSet/>
      <dgm:spPr/>
      <dgm:t>
        <a:bodyPr/>
        <a:lstStyle/>
        <a:p>
          <a:endParaRPr lang="zh-TW" altLang="en-US"/>
        </a:p>
      </dgm:t>
    </dgm:pt>
    <dgm:pt modelId="{8AE48ED2-6ACA-4E7C-862F-57364EFEE1E0}">
      <dgm:prSet phldr="0"/>
      <dgm:spPr/>
      <dgm:t>
        <a:bodyPr/>
        <a:lstStyle/>
        <a:p>
          <a:r>
            <a:rPr lang="zh-TW" altLang="en-US" dirty="0">
              <a:latin typeface="Microsoft JhengHei"/>
              <a:ea typeface="Microsoft JhengHei"/>
            </a:rPr>
            <a:t>上機操作練習</a:t>
          </a:r>
        </a:p>
      </dgm:t>
    </dgm:pt>
    <dgm:pt modelId="{BDF4D624-3F9D-4B60-8BDD-F3A4E092FCAF}" type="parTrans" cxnId="{42DD7E0B-F111-4476-AF72-BA11D383341D}">
      <dgm:prSet/>
      <dgm:spPr/>
      <dgm:t>
        <a:bodyPr/>
        <a:lstStyle/>
        <a:p>
          <a:endParaRPr lang="zh-TW" altLang="en-US"/>
        </a:p>
      </dgm:t>
    </dgm:pt>
    <dgm:pt modelId="{F28716DF-AF95-482A-93F0-4DAB1D667FB6}" type="sibTrans" cxnId="{42DD7E0B-F111-4476-AF72-BA11D383341D}">
      <dgm:prSet/>
      <dgm:spPr/>
      <dgm:t>
        <a:bodyPr/>
        <a:lstStyle/>
        <a:p>
          <a:endParaRPr lang="zh-TW" altLang="en-US"/>
        </a:p>
      </dgm:t>
    </dgm:pt>
    <dgm:pt modelId="{BDF91578-6098-4E22-B1B7-B891D5239CBC}">
      <dgm:prSet phldr="0"/>
      <dgm:spPr/>
      <dgm:t>
        <a:bodyPr/>
        <a:lstStyle/>
        <a:p>
          <a:r>
            <a:rPr lang="zh-TW" altLang="en-US" dirty="0">
              <a:latin typeface="Microsoft JhengHei"/>
              <a:ea typeface="Microsoft JhengHei"/>
            </a:rPr>
            <a:t>9/1~</a:t>
          </a:r>
        </a:p>
      </dgm:t>
    </dgm:pt>
    <dgm:pt modelId="{493B6EAD-0604-4EC2-81DB-AD27C4136AED}" type="parTrans" cxnId="{2FBF9C8A-82FA-479B-9C1B-F2445ECB78AA}">
      <dgm:prSet/>
      <dgm:spPr/>
      <dgm:t>
        <a:bodyPr/>
        <a:lstStyle/>
        <a:p>
          <a:endParaRPr lang="zh-TW" altLang="en-US"/>
        </a:p>
      </dgm:t>
    </dgm:pt>
    <dgm:pt modelId="{163B033C-C2D8-48A3-9EEE-280A901B6149}" type="sibTrans" cxnId="{2FBF9C8A-82FA-479B-9C1B-F2445ECB78AA}">
      <dgm:prSet/>
      <dgm:spPr/>
      <dgm:t>
        <a:bodyPr/>
        <a:lstStyle/>
        <a:p>
          <a:endParaRPr lang="zh-TW" altLang="en-US"/>
        </a:p>
      </dgm:t>
    </dgm:pt>
    <dgm:pt modelId="{CD4CB9C1-BBEA-43B1-BB4A-C6815BA9E2AF}">
      <dgm:prSet phldr="0"/>
      <dgm:spPr/>
      <dgm:t>
        <a:bodyPr/>
        <a:lstStyle/>
        <a:p>
          <a:r>
            <a:rPr lang="zh-TW" altLang="en-US" dirty="0"/>
            <a:t>開始輪班</a:t>
          </a:r>
        </a:p>
      </dgm:t>
    </dgm:pt>
    <dgm:pt modelId="{7E92F4E4-BD6D-4772-B4DA-8C202B22BE26}" type="parTrans" cxnId="{3BE25C97-85C7-493B-AD17-A79AA3A4979F}">
      <dgm:prSet/>
      <dgm:spPr/>
      <dgm:t>
        <a:bodyPr/>
        <a:lstStyle/>
        <a:p>
          <a:endParaRPr lang="zh-TW" altLang="en-US"/>
        </a:p>
      </dgm:t>
    </dgm:pt>
    <dgm:pt modelId="{42956699-38A5-4734-A98B-51099A8C9751}" type="sibTrans" cxnId="{3BE25C97-85C7-493B-AD17-A79AA3A4979F}">
      <dgm:prSet/>
      <dgm:spPr/>
      <dgm:t>
        <a:bodyPr/>
        <a:lstStyle/>
        <a:p>
          <a:endParaRPr lang="zh-TW" altLang="en-US"/>
        </a:p>
      </dgm:t>
    </dgm:pt>
    <dgm:pt modelId="{2BFA7EB4-CA37-41BB-A6D7-A1BF1DF834C3}">
      <dgm:prSet phldr="0"/>
      <dgm:spPr/>
      <dgm:t>
        <a:bodyPr/>
        <a:lstStyle/>
        <a:p>
          <a:r>
            <a:rPr lang="zh-TW" altLang="en-US" dirty="0">
              <a:latin typeface="Microsoft JhengHei"/>
              <a:ea typeface="Microsoft JhengHei"/>
            </a:rPr>
            <a:t>根據alarm找到對應的SOP</a:t>
          </a:r>
        </a:p>
      </dgm:t>
    </dgm:pt>
    <dgm:pt modelId="{2B5A06BC-99FD-4AE0-8ACC-DE2282B99E85}" type="parTrans" cxnId="{EEBFF90B-A91D-4E50-AAC7-3AEC0B636EC7}">
      <dgm:prSet/>
      <dgm:spPr/>
    </dgm:pt>
    <dgm:pt modelId="{58D23D70-711C-4569-AEC2-E5E1C3DFC8B3}" type="sibTrans" cxnId="{EEBFF90B-A91D-4E50-AAC7-3AEC0B636EC7}">
      <dgm:prSet/>
      <dgm:spPr/>
    </dgm:pt>
    <dgm:pt modelId="{0D9C5304-C9A9-427A-93E3-2C30F2C5EF5F}">
      <dgm:prSet phldr="0"/>
      <dgm:spPr/>
      <dgm:t>
        <a:bodyPr/>
        <a:lstStyle/>
        <a:p>
          <a:r>
            <a:rPr lang="zh-TW" altLang="en-US" dirty="0">
              <a:latin typeface="Microsoft JhengHei"/>
              <a:ea typeface="Microsoft JhengHei"/>
            </a:rPr>
            <a:t>分辨alarm的緊急程度</a:t>
          </a:r>
        </a:p>
      </dgm:t>
    </dgm:pt>
    <dgm:pt modelId="{7A26FE0B-97A3-4BF7-8517-817D686F4339}" type="parTrans" cxnId="{EFBE132E-1169-452D-BC5F-539777456B17}">
      <dgm:prSet/>
      <dgm:spPr/>
    </dgm:pt>
    <dgm:pt modelId="{6D2413FC-E97E-4FF1-9617-0BA7C71436DB}" type="sibTrans" cxnId="{EFBE132E-1169-452D-BC5F-539777456B17}">
      <dgm:prSet/>
      <dgm:spPr/>
    </dgm:pt>
    <dgm:pt modelId="{D6B2BFA4-7531-49E6-B0A3-A7886DFA8C63}">
      <dgm:prSet phldr="0"/>
      <dgm:spPr/>
      <dgm:t>
        <a:bodyPr/>
        <a:lstStyle/>
        <a:p>
          <a:r>
            <a:rPr lang="zh-TW" altLang="en-US" dirty="0">
              <a:latin typeface="Microsoft JhengHei"/>
              <a:ea typeface="Microsoft JhengHei"/>
            </a:rPr>
            <a:t>發生原因、處理方向、不處理的後果</a:t>
          </a:r>
        </a:p>
      </dgm:t>
    </dgm:pt>
    <dgm:pt modelId="{2CBF129C-95D0-49BF-ACC1-E533A8AB2C38}" type="parTrans" cxnId="{EBFD4C55-9594-417F-8EDB-7EC138A8B216}">
      <dgm:prSet/>
      <dgm:spPr/>
    </dgm:pt>
    <dgm:pt modelId="{B9FA9F02-3ECC-461E-B4D7-E027749BDFFE}" type="sibTrans" cxnId="{EBFD4C55-9594-417F-8EDB-7EC138A8B216}">
      <dgm:prSet/>
      <dgm:spPr/>
    </dgm:pt>
    <dgm:pt modelId="{A23FED86-3739-4F70-BC01-B46B8D64991A}">
      <dgm:prSet phldr="0"/>
      <dgm:spPr/>
      <dgm:t>
        <a:bodyPr/>
        <a:lstStyle/>
        <a:p>
          <a:r>
            <a:rPr lang="zh-TW" altLang="en-US" dirty="0">
              <a:latin typeface="Microsoft JhengHei"/>
              <a:ea typeface="Microsoft JhengHei"/>
            </a:rPr>
            <a:t>各個tool的使用</a:t>
          </a:r>
        </a:p>
      </dgm:t>
    </dgm:pt>
    <dgm:pt modelId="{5CBF948C-7D7D-42F3-839E-DFE28598D419}" type="parTrans" cxnId="{98A52118-E60A-4429-8A7E-56D7643CE998}">
      <dgm:prSet/>
      <dgm:spPr/>
    </dgm:pt>
    <dgm:pt modelId="{0941BA75-668B-40F7-8C23-B0683F1C01A4}" type="sibTrans" cxnId="{98A52118-E60A-4429-8A7E-56D7643CE998}">
      <dgm:prSet/>
      <dgm:spPr/>
    </dgm:pt>
    <dgm:pt modelId="{5C8F533D-7546-4ADB-A939-97B7DD69B53D}">
      <dgm:prSet phldr="0"/>
      <dgm:spPr/>
      <dgm:t>
        <a:bodyPr/>
        <a:lstStyle/>
        <a:p>
          <a:r>
            <a:rPr lang="zh-TW" altLang="en-US" dirty="0">
              <a:latin typeface="Microsoft JhengHei"/>
              <a:ea typeface="Microsoft JhengHei"/>
            </a:rPr>
            <a:t>登入跳板機</a:t>
          </a:r>
        </a:p>
      </dgm:t>
    </dgm:pt>
    <dgm:pt modelId="{B396FB03-EFDC-4412-821C-FAB7F8A8161A}" type="parTrans" cxnId="{6F6E6520-152A-4A31-B9BB-0301D3AAE3F2}">
      <dgm:prSet/>
      <dgm:spPr/>
    </dgm:pt>
    <dgm:pt modelId="{DFE8446C-BB41-4611-B8A1-D3ACAFD0E417}" type="sibTrans" cxnId="{6F6E6520-152A-4A31-B9BB-0301D3AAE3F2}">
      <dgm:prSet/>
      <dgm:spPr/>
    </dgm:pt>
    <dgm:pt modelId="{69A8D280-59D7-45DC-86EA-2AF144353E54}">
      <dgm:prSet phldr="0"/>
      <dgm:spPr/>
      <dgm:t>
        <a:bodyPr/>
        <a:lstStyle/>
        <a:p>
          <a:r>
            <a:rPr lang="zh-TW" altLang="en-US" dirty="0">
              <a:latin typeface="Microsoft JhengHei"/>
              <a:ea typeface="Microsoft JhengHei"/>
            </a:rPr>
            <a:t>如何加速自己的操作</a:t>
          </a:r>
        </a:p>
      </dgm:t>
    </dgm:pt>
    <dgm:pt modelId="{318A9D05-ACEF-4F9F-BF06-515046096214}" type="parTrans" cxnId="{F2BBCFA8-6C5C-483D-89AC-A57395FFA0DA}">
      <dgm:prSet/>
      <dgm:spPr/>
    </dgm:pt>
    <dgm:pt modelId="{66C83D19-BCA8-4C6C-8D0E-042E0E9923DE}" type="sibTrans" cxnId="{F2BBCFA8-6C5C-483D-89AC-A57395FFA0DA}">
      <dgm:prSet/>
      <dgm:spPr/>
    </dgm:pt>
    <dgm:pt modelId="{7A9ECE3A-9DF1-484A-AAC9-FDC8B72E0BAE}">
      <dgm:prSet phldr="0"/>
      <dgm:spPr/>
      <dgm:t>
        <a:bodyPr/>
        <a:lstStyle/>
        <a:p>
          <a:r>
            <a:rPr lang="zh-TW" altLang="en-US" dirty="0">
              <a:latin typeface="Microsoft JhengHei"/>
              <a:ea typeface="Microsoft JhengHei"/>
            </a:rPr>
            <a:t>了解系統架構</a:t>
          </a:r>
        </a:p>
      </dgm:t>
    </dgm:pt>
    <dgm:pt modelId="{CAE8F9A4-D841-4DD6-9D97-B9CF7A0E41C9}" type="parTrans" cxnId="{DADA0309-41AE-40FA-9909-C9597EA3543E}">
      <dgm:prSet/>
      <dgm:spPr/>
    </dgm:pt>
    <dgm:pt modelId="{2C1E1A1E-83FA-4CDB-B1B5-05D791889BFA}" type="sibTrans" cxnId="{DADA0309-41AE-40FA-9909-C9597EA3543E}">
      <dgm:prSet/>
      <dgm:spPr/>
    </dgm:pt>
    <dgm:pt modelId="{36AA2C21-4C31-46BB-8FCD-6B380138097F}" type="pres">
      <dgm:prSet presAssocID="{0DB04C34-BD82-4414-B5E1-9147780CC31F}" presName="Name0" presStyleCnt="0">
        <dgm:presLayoutVars>
          <dgm:animLvl val="lvl"/>
          <dgm:resizeHandles val="exact"/>
        </dgm:presLayoutVars>
      </dgm:prSet>
      <dgm:spPr/>
    </dgm:pt>
    <dgm:pt modelId="{E3FB1C69-7F72-4383-8410-29C78F155B33}" type="pres">
      <dgm:prSet presAssocID="{840D9B21-2616-45D2-855A-DF14A0033A78}" presName="composite" presStyleCnt="0"/>
      <dgm:spPr/>
    </dgm:pt>
    <dgm:pt modelId="{FF62D38B-1CCF-4D01-80A8-0C2DD29F5703}" type="pres">
      <dgm:prSet presAssocID="{840D9B21-2616-45D2-855A-DF14A0033A78}" presName="L" presStyleLbl="solidFgAcc1" presStyleIdx="0" presStyleCnt="5">
        <dgm:presLayoutVars>
          <dgm:chMax val="0"/>
          <dgm:chPref val="0"/>
        </dgm:presLayoutVars>
      </dgm:prSet>
      <dgm:spPr/>
    </dgm:pt>
    <dgm:pt modelId="{CF54A6D9-1F80-444C-835B-E5E8E02FF549}" type="pres">
      <dgm:prSet presAssocID="{840D9B21-2616-45D2-855A-DF14A0033A7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5B6BDF0-237D-47E4-9E60-8B28AFD32FB9}" type="pres">
      <dgm:prSet presAssocID="{840D9B21-2616-45D2-855A-DF14A0033A78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CD822CB2-8F05-40DC-A1C5-D7FD70F68717}" type="pres">
      <dgm:prSet presAssocID="{840D9B21-2616-45D2-855A-DF14A0033A78}" presName="EmptyPlaceHolder" presStyleCnt="0"/>
      <dgm:spPr/>
    </dgm:pt>
    <dgm:pt modelId="{43E3CB4F-0AFB-4ED6-8CA5-54137154F9F0}" type="pres">
      <dgm:prSet presAssocID="{8ED8991E-EA5E-4714-94D1-84BFEE4F4990}" presName="space" presStyleCnt="0"/>
      <dgm:spPr/>
    </dgm:pt>
    <dgm:pt modelId="{F459D104-D10E-445A-A3AF-A85C4E6665EF}" type="pres">
      <dgm:prSet presAssocID="{2A2BD690-3041-41EC-87C1-AA5B577D2829}" presName="composite" presStyleCnt="0"/>
      <dgm:spPr/>
    </dgm:pt>
    <dgm:pt modelId="{C13319B6-B6BA-462A-AAF6-8BF0E2B80194}" type="pres">
      <dgm:prSet presAssocID="{2A2BD690-3041-41EC-87C1-AA5B577D2829}" presName="L" presStyleLbl="solidFgAcc1" presStyleIdx="1" presStyleCnt="5">
        <dgm:presLayoutVars>
          <dgm:chMax val="0"/>
          <dgm:chPref val="0"/>
        </dgm:presLayoutVars>
      </dgm:prSet>
      <dgm:spPr/>
    </dgm:pt>
    <dgm:pt modelId="{23D6C164-58EA-4A0B-BBF6-AF8D5F9667F7}" type="pres">
      <dgm:prSet presAssocID="{2A2BD690-3041-41EC-87C1-AA5B577D282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8341B48-1F96-4C8D-9F8E-A40B6D8D783C}" type="pres">
      <dgm:prSet presAssocID="{2A2BD690-3041-41EC-87C1-AA5B577D2829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90FE649-00D3-4628-AE2B-3AABF4068B40}" type="pres">
      <dgm:prSet presAssocID="{2A2BD690-3041-41EC-87C1-AA5B577D2829}" presName="EmptyPlaceHolder" presStyleCnt="0"/>
      <dgm:spPr/>
    </dgm:pt>
    <dgm:pt modelId="{BAAB9EB2-D04A-4FD8-8F80-4644B4D3697E}" type="pres">
      <dgm:prSet presAssocID="{1763EEC6-2DC5-470A-8BD2-FCFB8DA9272F}" presName="space" presStyleCnt="0"/>
      <dgm:spPr/>
    </dgm:pt>
    <dgm:pt modelId="{192E227A-5E63-41F4-8F42-87883FAF8D1D}" type="pres">
      <dgm:prSet presAssocID="{AE93952A-52ED-4553-B653-5FE3F4A4125D}" presName="composite" presStyleCnt="0"/>
      <dgm:spPr/>
    </dgm:pt>
    <dgm:pt modelId="{26099133-176D-4372-9A46-EB586E782FFF}" type="pres">
      <dgm:prSet presAssocID="{AE93952A-52ED-4553-B653-5FE3F4A4125D}" presName="L" presStyleLbl="solidFgAcc1" presStyleIdx="2" presStyleCnt="5">
        <dgm:presLayoutVars>
          <dgm:chMax val="0"/>
          <dgm:chPref val="0"/>
        </dgm:presLayoutVars>
      </dgm:prSet>
      <dgm:spPr/>
    </dgm:pt>
    <dgm:pt modelId="{EED66F78-026C-4E5C-BF02-C2669E93294C}" type="pres">
      <dgm:prSet presAssocID="{AE93952A-52ED-4553-B653-5FE3F4A4125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D59E456-B799-4B33-B0B2-46C01DFC7744}" type="pres">
      <dgm:prSet presAssocID="{AE93952A-52ED-4553-B653-5FE3F4A4125D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7242978-581B-4C43-A885-AFA509B50051}" type="pres">
      <dgm:prSet presAssocID="{AE93952A-52ED-4553-B653-5FE3F4A4125D}" presName="EmptyPlaceHolder" presStyleCnt="0"/>
      <dgm:spPr/>
    </dgm:pt>
    <dgm:pt modelId="{BCF3ADF6-D077-4C78-8378-0BF054F244F3}" type="pres">
      <dgm:prSet presAssocID="{01118508-C677-4648-B92C-AD5B35BD3224}" presName="space" presStyleCnt="0"/>
      <dgm:spPr/>
    </dgm:pt>
    <dgm:pt modelId="{D1E7EEE9-5B17-47E0-A18C-E26F4312D430}" type="pres">
      <dgm:prSet presAssocID="{8A73F3D9-5DA1-4E33-9A40-AE0B37C79A16}" presName="composite" presStyleCnt="0"/>
      <dgm:spPr/>
    </dgm:pt>
    <dgm:pt modelId="{E3CFC915-DA4A-4169-B98B-7A6F9BF2388C}" type="pres">
      <dgm:prSet presAssocID="{8A73F3D9-5DA1-4E33-9A40-AE0B37C79A16}" presName="L" presStyleLbl="solidFgAcc1" presStyleIdx="3" presStyleCnt="5">
        <dgm:presLayoutVars>
          <dgm:chMax val="0"/>
          <dgm:chPref val="0"/>
        </dgm:presLayoutVars>
      </dgm:prSet>
      <dgm:spPr/>
    </dgm:pt>
    <dgm:pt modelId="{1BEF2D24-1370-4906-983A-4566692E49E6}" type="pres">
      <dgm:prSet presAssocID="{8A73F3D9-5DA1-4E33-9A40-AE0B37C79A1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C2B85782-261C-4EC6-9828-1DE361FD8A42}" type="pres">
      <dgm:prSet presAssocID="{8A73F3D9-5DA1-4E33-9A40-AE0B37C79A16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B16BAD9-A88B-4871-9FA3-8A7FDC3EC288}" type="pres">
      <dgm:prSet presAssocID="{8A73F3D9-5DA1-4E33-9A40-AE0B37C79A16}" presName="EmptyPlaceHolder" presStyleCnt="0"/>
      <dgm:spPr/>
    </dgm:pt>
    <dgm:pt modelId="{64A19FB4-CE7F-45AC-A21B-CC2035435812}" type="pres">
      <dgm:prSet presAssocID="{A747BABF-5FC4-4926-BFAE-BEADE8817DD1}" presName="space" presStyleCnt="0"/>
      <dgm:spPr/>
    </dgm:pt>
    <dgm:pt modelId="{FCDD46EB-DE39-4C5C-BEF7-DB45BB8F3160}" type="pres">
      <dgm:prSet presAssocID="{BDF91578-6098-4E22-B1B7-B891D5239CBC}" presName="composite" presStyleCnt="0"/>
      <dgm:spPr/>
    </dgm:pt>
    <dgm:pt modelId="{A9DACC20-937A-4E84-91A0-239E6CCCB90F}" type="pres">
      <dgm:prSet presAssocID="{BDF91578-6098-4E22-B1B7-B891D5239CBC}" presName="L" presStyleLbl="solidFgAcc1" presStyleIdx="4" presStyleCnt="5">
        <dgm:presLayoutVars>
          <dgm:chMax val="0"/>
          <dgm:chPref val="0"/>
        </dgm:presLayoutVars>
      </dgm:prSet>
      <dgm:spPr/>
    </dgm:pt>
    <dgm:pt modelId="{F329A3E4-1C7D-4D1B-93D8-B53629346804}" type="pres">
      <dgm:prSet presAssocID="{BDF91578-6098-4E22-B1B7-B891D5239CB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5E3111B-EC64-4574-B02B-C4FCA557BFA1}" type="pres">
      <dgm:prSet presAssocID="{BDF91578-6098-4E22-B1B7-B891D5239CBC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C4042EA-EAA1-42F7-9AE3-EC94102C9DE0}" type="pres">
      <dgm:prSet presAssocID="{BDF91578-6098-4E22-B1B7-B891D5239CBC}" presName="EmptyPlaceHolder" presStyleCnt="0"/>
      <dgm:spPr/>
    </dgm:pt>
  </dgm:ptLst>
  <dgm:cxnLst>
    <dgm:cxn modelId="{DADA0309-41AE-40FA-9909-C9597EA3543E}" srcId="{DC299B47-BF34-4761-B91E-01EE2194D32A}" destId="{7A9ECE3A-9DF1-484A-AAC9-FDC8B72E0BAE}" srcOrd="0" destOrd="0" parTransId="{CAE8F9A4-D841-4DD6-9D97-B9CF7A0E41C9}" sibTransId="{2C1E1A1E-83FA-4CDB-B1B5-05D791889BFA}"/>
    <dgm:cxn modelId="{42DD7E0B-F111-4476-AF72-BA11D383341D}" srcId="{8A73F3D9-5DA1-4E33-9A40-AE0B37C79A16}" destId="{8AE48ED2-6ACA-4E7C-862F-57364EFEE1E0}" srcOrd="0" destOrd="0" parTransId="{BDF4D624-3F9D-4B60-8BDD-F3A4E092FCAF}" sibTransId="{F28716DF-AF95-482A-93F0-4DAB1D667FB6}"/>
    <dgm:cxn modelId="{EEBFF90B-A91D-4E50-AAC7-3AEC0B636EC7}" srcId="{236903E7-EEAF-4EBD-87AE-E08F8BF3D254}" destId="{2BFA7EB4-CA37-41BB-A6D7-A1BF1DF834C3}" srcOrd="0" destOrd="0" parTransId="{2B5A06BC-99FD-4AE0-8ACC-DE2282B99E85}" sibTransId="{58D23D70-711C-4569-AEC2-E5E1C3DFC8B3}"/>
    <dgm:cxn modelId="{7B451913-2176-446A-883D-010A1D4BBF64}" type="presOf" srcId="{7A9ECE3A-9DF1-484A-AAC9-FDC8B72E0BAE}" destId="{78341B48-1F96-4C8D-9F8E-A40B6D8D783C}" srcOrd="0" destOrd="1" presId="urn:microsoft.com/office/officeart/2016/7/layout/AccentHomeChevronProcess"/>
    <dgm:cxn modelId="{98A52118-E60A-4429-8A7E-56D7643CE998}" srcId="{8AE48ED2-6ACA-4E7C-862F-57364EFEE1E0}" destId="{A23FED86-3739-4F70-BC01-B46B8D64991A}" srcOrd="0" destOrd="0" parTransId="{5CBF948C-7D7D-42F3-839E-DFE28598D419}" sibTransId="{0941BA75-668B-40F7-8C23-B0683F1C01A4}"/>
    <dgm:cxn modelId="{991E4218-0F72-494E-A1AD-D3283ACF569F}" srcId="{0DB04C34-BD82-4414-B5E1-9147780CC31F}" destId="{AE93952A-52ED-4553-B653-5FE3F4A4125D}" srcOrd="2" destOrd="0" parTransId="{5F251D4D-202E-4A19-AB9B-B788CA3AC5AB}" sibTransId="{01118508-C677-4648-B92C-AD5B35BD3224}"/>
    <dgm:cxn modelId="{6F6E6520-152A-4A31-B9BB-0301D3AAE3F2}" srcId="{8AE48ED2-6ACA-4E7C-862F-57364EFEE1E0}" destId="{5C8F533D-7546-4ADB-A939-97B7DD69B53D}" srcOrd="1" destOrd="0" parTransId="{B396FB03-EFDC-4412-821C-FAB7F8A8161A}" sibTransId="{DFE8446C-BB41-4611-B8A1-D3ACAFD0E417}"/>
    <dgm:cxn modelId="{03016229-2ED1-439A-A980-4A595390AA32}" srcId="{2A2BD690-3041-41EC-87C1-AA5B577D2829}" destId="{DC299B47-BF34-4761-B91E-01EE2194D32A}" srcOrd="0" destOrd="0" parTransId="{233CFACA-36F9-4A62-BE5C-4CE0E56A6B96}" sibTransId="{7825DED1-4D08-447A-B3BC-152761087CD0}"/>
    <dgm:cxn modelId="{EFBE132E-1169-452D-BC5F-539777456B17}" srcId="{236903E7-EEAF-4EBD-87AE-E08F8BF3D254}" destId="{0D9C5304-C9A9-427A-93E3-2C30F2C5EF5F}" srcOrd="1" destOrd="0" parTransId="{7A26FE0B-97A3-4BF7-8517-817D686F4339}" sibTransId="{6D2413FC-E97E-4FF1-9617-0BA7C71436DB}"/>
    <dgm:cxn modelId="{E12A6C30-788A-4D5C-8B84-BAE68F73135A}" type="presOf" srcId="{2BFA7EB4-CA37-41BB-A6D7-A1BF1DF834C3}" destId="{2D59E456-B799-4B33-B0B2-46C01DFC7744}" srcOrd="0" destOrd="1" presId="urn:microsoft.com/office/officeart/2016/7/layout/AccentHomeChevronProcess"/>
    <dgm:cxn modelId="{1669D033-95F0-4B44-AE0A-89A6BF2E073B}" type="presOf" srcId="{5C8F533D-7546-4ADB-A939-97B7DD69B53D}" destId="{C2B85782-261C-4EC6-9828-1DE361FD8A42}" srcOrd="0" destOrd="2" presId="urn:microsoft.com/office/officeart/2016/7/layout/AccentHomeChevronProcess"/>
    <dgm:cxn modelId="{E914DF37-E9A8-4F47-81C3-B092C828E2FC}" srcId="{AE93952A-52ED-4553-B653-5FE3F4A4125D}" destId="{236903E7-EEAF-4EBD-87AE-E08F8BF3D254}" srcOrd="0" destOrd="0" parTransId="{CC5081ED-0BFF-4A19-B30D-87FE10DA5C93}" sibTransId="{53F4C6A1-33F6-43CE-AA40-FE51A54B6C87}"/>
    <dgm:cxn modelId="{5A0DCD41-9A3B-412B-BE0F-4ED8F00A8126}" type="presOf" srcId="{CD4CB9C1-BBEA-43B1-BB4A-C6815BA9E2AF}" destId="{F5E3111B-EC64-4574-B02B-C4FCA557BFA1}" srcOrd="0" destOrd="0" presId="urn:microsoft.com/office/officeart/2016/7/layout/AccentHomeChevronProcess"/>
    <dgm:cxn modelId="{70418069-831A-4D85-8803-16336F5EF5EF}" type="presOf" srcId="{DE8142C8-B4FE-4097-A29F-4729DC67C7B7}" destId="{F5B6BDF0-237D-47E4-9E60-8B28AFD32FB9}" srcOrd="0" destOrd="0" presId="urn:microsoft.com/office/officeart/2016/7/layout/AccentHomeChevronProcess"/>
    <dgm:cxn modelId="{4501B66D-0616-4464-AE13-798255DF6A46}" type="presOf" srcId="{8AE48ED2-6ACA-4E7C-862F-57364EFEE1E0}" destId="{C2B85782-261C-4EC6-9828-1DE361FD8A42}" srcOrd="0" destOrd="0" presId="urn:microsoft.com/office/officeart/2016/7/layout/AccentHomeChevronProcess"/>
    <dgm:cxn modelId="{4BE6D452-D5EE-4857-A2AF-A9D779817615}" srcId="{0DB04C34-BD82-4414-B5E1-9147780CC31F}" destId="{2A2BD690-3041-41EC-87C1-AA5B577D2829}" srcOrd="1" destOrd="0" parTransId="{D369F2CE-19B0-4C41-AFEB-584C13373EEE}" sibTransId="{1763EEC6-2DC5-470A-8BD2-FCFB8DA9272F}"/>
    <dgm:cxn modelId="{EBFD4C55-9594-417F-8EDB-7EC138A8B216}" srcId="{236903E7-EEAF-4EBD-87AE-E08F8BF3D254}" destId="{D6B2BFA4-7531-49E6-B0A3-A7886DFA8C63}" srcOrd="2" destOrd="0" parTransId="{2CBF129C-95D0-49BF-ACC1-E533A8AB2C38}" sibTransId="{B9FA9F02-3ECC-461E-B4D7-E027749BDFFE}"/>
    <dgm:cxn modelId="{64E06577-67AA-45CD-9DE2-E286213DDAA3}" type="presOf" srcId="{AE93952A-52ED-4553-B653-5FE3F4A4125D}" destId="{EED66F78-026C-4E5C-BF02-C2669E93294C}" srcOrd="0" destOrd="0" presId="urn:microsoft.com/office/officeart/2016/7/layout/AccentHomeChevronProcess"/>
    <dgm:cxn modelId="{0DF8B485-A255-4719-8FA2-2669766304F5}" type="presOf" srcId="{69A8D280-59D7-45DC-86EA-2AF144353E54}" destId="{C2B85782-261C-4EC6-9828-1DE361FD8A42}" srcOrd="0" destOrd="3" presId="urn:microsoft.com/office/officeart/2016/7/layout/AccentHomeChevronProcess"/>
    <dgm:cxn modelId="{D7AD6987-0AF8-4D64-B56C-C0A7EF0DCAD5}" type="presOf" srcId="{A23FED86-3739-4F70-BC01-B46B8D64991A}" destId="{C2B85782-261C-4EC6-9828-1DE361FD8A42}" srcOrd="0" destOrd="1" presId="urn:microsoft.com/office/officeart/2016/7/layout/AccentHomeChevronProcess"/>
    <dgm:cxn modelId="{2FBF9C8A-82FA-479B-9C1B-F2445ECB78AA}" srcId="{0DB04C34-BD82-4414-B5E1-9147780CC31F}" destId="{BDF91578-6098-4E22-B1B7-B891D5239CBC}" srcOrd="4" destOrd="0" parTransId="{493B6EAD-0604-4EC2-81DB-AD27C4136AED}" sibTransId="{163B033C-C2D8-48A3-9EEE-280A901B6149}"/>
    <dgm:cxn modelId="{14164F90-4537-446E-B114-8BF2C75C8634}" srcId="{0DB04C34-BD82-4414-B5E1-9147780CC31F}" destId="{840D9B21-2616-45D2-855A-DF14A0033A78}" srcOrd="0" destOrd="0" parTransId="{ECCD0C2F-7D93-4FC6-9C63-F4A9B18E4883}" sibTransId="{8ED8991E-EA5E-4714-94D1-84BFEE4F4990}"/>
    <dgm:cxn modelId="{42105296-9E60-4F7F-B721-0E861BAA0AEF}" type="presOf" srcId="{2A2BD690-3041-41EC-87C1-AA5B577D2829}" destId="{23D6C164-58EA-4A0B-BBF6-AF8D5F9667F7}" srcOrd="0" destOrd="0" presId="urn:microsoft.com/office/officeart/2016/7/layout/AccentHomeChevronProcess"/>
    <dgm:cxn modelId="{3BE25C97-85C7-493B-AD17-A79AA3A4979F}" srcId="{BDF91578-6098-4E22-B1B7-B891D5239CBC}" destId="{CD4CB9C1-BBEA-43B1-BB4A-C6815BA9E2AF}" srcOrd="0" destOrd="0" parTransId="{7E92F4E4-BD6D-4772-B4DA-8C202B22BE26}" sibTransId="{42956699-38A5-4734-A98B-51099A8C9751}"/>
    <dgm:cxn modelId="{2CA398A3-3AA9-4F2D-8520-01AF6C0DA747}" type="presOf" srcId="{236903E7-EEAF-4EBD-87AE-E08F8BF3D254}" destId="{2D59E456-B799-4B33-B0B2-46C01DFC7744}" srcOrd="0" destOrd="0" presId="urn:microsoft.com/office/officeart/2016/7/layout/AccentHomeChevronProcess"/>
    <dgm:cxn modelId="{1888A9A4-BD89-49C9-A52D-02CD013595AE}" type="presOf" srcId="{BDF91578-6098-4E22-B1B7-B891D5239CBC}" destId="{F329A3E4-1C7D-4D1B-93D8-B53629346804}" srcOrd="0" destOrd="0" presId="urn:microsoft.com/office/officeart/2016/7/layout/AccentHomeChevronProcess"/>
    <dgm:cxn modelId="{F2BBCFA8-6C5C-483D-89AC-A57395FFA0DA}" srcId="{8AE48ED2-6ACA-4E7C-862F-57364EFEE1E0}" destId="{69A8D280-59D7-45DC-86EA-2AF144353E54}" srcOrd="2" destOrd="0" parTransId="{318A9D05-ACEF-4F9F-BF06-515046096214}" sibTransId="{66C83D19-BCA8-4C6C-8D0E-042E0E9923DE}"/>
    <dgm:cxn modelId="{759940C4-C155-4ED0-9549-848CEEDA36A7}" type="presOf" srcId="{840D9B21-2616-45D2-855A-DF14A0033A78}" destId="{CF54A6D9-1F80-444C-835B-E5E8E02FF549}" srcOrd="0" destOrd="0" presId="urn:microsoft.com/office/officeart/2016/7/layout/AccentHomeChevronProcess"/>
    <dgm:cxn modelId="{10CDF7C4-CC9C-4A2E-9EC8-7D9CF0D2AE0B}" type="presOf" srcId="{0DB04C34-BD82-4414-B5E1-9147780CC31F}" destId="{36AA2C21-4C31-46BB-8FCD-6B380138097F}" srcOrd="0" destOrd="0" presId="urn:microsoft.com/office/officeart/2016/7/layout/AccentHomeChevronProcess"/>
    <dgm:cxn modelId="{B3CA69C8-3BCB-45F6-8A13-121DF1A13ABE}" type="presOf" srcId="{DC299B47-BF34-4761-B91E-01EE2194D32A}" destId="{78341B48-1F96-4C8D-9F8E-A40B6D8D783C}" srcOrd="0" destOrd="0" presId="urn:microsoft.com/office/officeart/2016/7/layout/AccentHomeChevronProcess"/>
    <dgm:cxn modelId="{F3521CDD-3313-4B41-B8E3-7FFA998535A8}" srcId="{840D9B21-2616-45D2-855A-DF14A0033A78}" destId="{DE8142C8-B4FE-4097-A29F-4729DC67C7B7}" srcOrd="0" destOrd="0" parTransId="{A6A1CE15-D53F-48D5-992E-90818C9C14C4}" sibTransId="{EA84BD17-1DFA-403C-A51F-A4F7BAB88F09}"/>
    <dgm:cxn modelId="{27815BDD-C19B-4A98-AB8E-D19EC692AD7D}" type="presOf" srcId="{8A73F3D9-5DA1-4E33-9A40-AE0B37C79A16}" destId="{1BEF2D24-1370-4906-983A-4566692E49E6}" srcOrd="0" destOrd="0" presId="urn:microsoft.com/office/officeart/2016/7/layout/AccentHomeChevronProcess"/>
    <dgm:cxn modelId="{CFB9C4E8-47AF-4EC8-9567-C064A2BDB2A2}" srcId="{0DB04C34-BD82-4414-B5E1-9147780CC31F}" destId="{8A73F3D9-5DA1-4E33-9A40-AE0B37C79A16}" srcOrd="3" destOrd="0" parTransId="{294150AE-3520-41E0-92E5-1DBF5CF69939}" sibTransId="{A747BABF-5FC4-4926-BFAE-BEADE8817DD1}"/>
    <dgm:cxn modelId="{C935CEFC-4F8C-4911-B376-C756BF5C8057}" type="presOf" srcId="{0D9C5304-C9A9-427A-93E3-2C30F2C5EF5F}" destId="{2D59E456-B799-4B33-B0B2-46C01DFC7744}" srcOrd="0" destOrd="2" presId="urn:microsoft.com/office/officeart/2016/7/layout/AccentHomeChevronProcess"/>
    <dgm:cxn modelId="{3AC770FF-AA61-4086-B66A-58CC3649235B}" type="presOf" srcId="{D6B2BFA4-7531-49E6-B0A3-A7886DFA8C63}" destId="{2D59E456-B799-4B33-B0B2-46C01DFC7744}" srcOrd="0" destOrd="3" presId="urn:microsoft.com/office/officeart/2016/7/layout/AccentHomeChevronProcess"/>
    <dgm:cxn modelId="{4CD2E02D-DBA3-4C6E-8816-53AA21443A96}" type="presParOf" srcId="{36AA2C21-4C31-46BB-8FCD-6B380138097F}" destId="{E3FB1C69-7F72-4383-8410-29C78F155B33}" srcOrd="0" destOrd="0" presId="urn:microsoft.com/office/officeart/2016/7/layout/AccentHomeChevronProcess"/>
    <dgm:cxn modelId="{84A2FD14-BD82-421D-9412-D86ADB63D2CB}" type="presParOf" srcId="{E3FB1C69-7F72-4383-8410-29C78F155B33}" destId="{FF62D38B-1CCF-4D01-80A8-0C2DD29F5703}" srcOrd="0" destOrd="0" presId="urn:microsoft.com/office/officeart/2016/7/layout/AccentHomeChevronProcess"/>
    <dgm:cxn modelId="{B05054C6-DFDA-4158-8BA3-72EB4E761EB0}" type="presParOf" srcId="{E3FB1C69-7F72-4383-8410-29C78F155B33}" destId="{CF54A6D9-1F80-444C-835B-E5E8E02FF549}" srcOrd="1" destOrd="0" presId="urn:microsoft.com/office/officeart/2016/7/layout/AccentHomeChevronProcess"/>
    <dgm:cxn modelId="{61D4637B-FFED-4E14-83E6-A733C255B7A8}" type="presParOf" srcId="{E3FB1C69-7F72-4383-8410-29C78F155B33}" destId="{F5B6BDF0-237D-47E4-9E60-8B28AFD32FB9}" srcOrd="2" destOrd="0" presId="urn:microsoft.com/office/officeart/2016/7/layout/AccentHomeChevronProcess"/>
    <dgm:cxn modelId="{4D685757-C9AA-444E-A54A-FF60BD0E98C4}" type="presParOf" srcId="{E3FB1C69-7F72-4383-8410-29C78F155B33}" destId="{CD822CB2-8F05-40DC-A1C5-D7FD70F68717}" srcOrd="3" destOrd="0" presId="urn:microsoft.com/office/officeart/2016/7/layout/AccentHomeChevronProcess"/>
    <dgm:cxn modelId="{828B2289-A243-4E6C-B431-A2684683E6A4}" type="presParOf" srcId="{36AA2C21-4C31-46BB-8FCD-6B380138097F}" destId="{43E3CB4F-0AFB-4ED6-8CA5-54137154F9F0}" srcOrd="1" destOrd="0" presId="urn:microsoft.com/office/officeart/2016/7/layout/AccentHomeChevronProcess"/>
    <dgm:cxn modelId="{6BBB13C1-DE96-49EA-8ACF-3E6F0EC981B3}" type="presParOf" srcId="{36AA2C21-4C31-46BB-8FCD-6B380138097F}" destId="{F459D104-D10E-445A-A3AF-A85C4E6665EF}" srcOrd="2" destOrd="0" presId="urn:microsoft.com/office/officeart/2016/7/layout/AccentHomeChevronProcess"/>
    <dgm:cxn modelId="{636758B3-AFC3-40CE-A03F-3E35C117394C}" type="presParOf" srcId="{F459D104-D10E-445A-A3AF-A85C4E6665EF}" destId="{C13319B6-B6BA-462A-AAF6-8BF0E2B80194}" srcOrd="0" destOrd="0" presId="urn:microsoft.com/office/officeart/2016/7/layout/AccentHomeChevronProcess"/>
    <dgm:cxn modelId="{0B7F0120-4B20-4DAB-B515-610367F3DF87}" type="presParOf" srcId="{F459D104-D10E-445A-A3AF-A85C4E6665EF}" destId="{23D6C164-58EA-4A0B-BBF6-AF8D5F9667F7}" srcOrd="1" destOrd="0" presId="urn:microsoft.com/office/officeart/2016/7/layout/AccentHomeChevronProcess"/>
    <dgm:cxn modelId="{EC80CAD3-221B-4661-97F5-68C0B434DD45}" type="presParOf" srcId="{F459D104-D10E-445A-A3AF-A85C4E6665EF}" destId="{78341B48-1F96-4C8D-9F8E-A40B6D8D783C}" srcOrd="2" destOrd="0" presId="urn:microsoft.com/office/officeart/2016/7/layout/AccentHomeChevronProcess"/>
    <dgm:cxn modelId="{80E72557-E039-4212-A055-5272C01F1D39}" type="presParOf" srcId="{F459D104-D10E-445A-A3AF-A85C4E6665EF}" destId="{490FE649-00D3-4628-AE2B-3AABF4068B40}" srcOrd="3" destOrd="0" presId="urn:microsoft.com/office/officeart/2016/7/layout/AccentHomeChevronProcess"/>
    <dgm:cxn modelId="{95D017FC-D36F-4CAB-9B06-475CD5171C14}" type="presParOf" srcId="{36AA2C21-4C31-46BB-8FCD-6B380138097F}" destId="{BAAB9EB2-D04A-4FD8-8F80-4644B4D3697E}" srcOrd="3" destOrd="0" presId="urn:microsoft.com/office/officeart/2016/7/layout/AccentHomeChevronProcess"/>
    <dgm:cxn modelId="{C5089CFA-6FC9-43C3-9A39-B1E11E9EAEE1}" type="presParOf" srcId="{36AA2C21-4C31-46BB-8FCD-6B380138097F}" destId="{192E227A-5E63-41F4-8F42-87883FAF8D1D}" srcOrd="4" destOrd="0" presId="urn:microsoft.com/office/officeart/2016/7/layout/AccentHomeChevronProcess"/>
    <dgm:cxn modelId="{61609DF9-BB11-45A3-950D-D912B9BA4151}" type="presParOf" srcId="{192E227A-5E63-41F4-8F42-87883FAF8D1D}" destId="{26099133-176D-4372-9A46-EB586E782FFF}" srcOrd="0" destOrd="0" presId="urn:microsoft.com/office/officeart/2016/7/layout/AccentHomeChevronProcess"/>
    <dgm:cxn modelId="{A2CE13BA-633D-4E52-8618-56C55F57E090}" type="presParOf" srcId="{192E227A-5E63-41F4-8F42-87883FAF8D1D}" destId="{EED66F78-026C-4E5C-BF02-C2669E93294C}" srcOrd="1" destOrd="0" presId="urn:microsoft.com/office/officeart/2016/7/layout/AccentHomeChevronProcess"/>
    <dgm:cxn modelId="{0A33F852-D0F9-4686-A997-1A01E079C871}" type="presParOf" srcId="{192E227A-5E63-41F4-8F42-87883FAF8D1D}" destId="{2D59E456-B799-4B33-B0B2-46C01DFC7744}" srcOrd="2" destOrd="0" presId="urn:microsoft.com/office/officeart/2016/7/layout/AccentHomeChevronProcess"/>
    <dgm:cxn modelId="{B9B453AE-30C6-47E4-8293-3DC01594572C}" type="presParOf" srcId="{192E227A-5E63-41F4-8F42-87883FAF8D1D}" destId="{07242978-581B-4C43-A885-AFA509B50051}" srcOrd="3" destOrd="0" presId="urn:microsoft.com/office/officeart/2016/7/layout/AccentHomeChevronProcess"/>
    <dgm:cxn modelId="{2B27EA4C-F6ED-4B00-8B68-7A85F47C7A73}" type="presParOf" srcId="{36AA2C21-4C31-46BB-8FCD-6B380138097F}" destId="{BCF3ADF6-D077-4C78-8378-0BF054F244F3}" srcOrd="5" destOrd="0" presId="urn:microsoft.com/office/officeart/2016/7/layout/AccentHomeChevronProcess"/>
    <dgm:cxn modelId="{06B5DD00-5800-429E-B36A-E6A592EAC271}" type="presParOf" srcId="{36AA2C21-4C31-46BB-8FCD-6B380138097F}" destId="{D1E7EEE9-5B17-47E0-A18C-E26F4312D430}" srcOrd="6" destOrd="0" presId="urn:microsoft.com/office/officeart/2016/7/layout/AccentHomeChevronProcess"/>
    <dgm:cxn modelId="{5EC0CB8A-4196-4C91-95BA-9EFB3F5DE6A0}" type="presParOf" srcId="{D1E7EEE9-5B17-47E0-A18C-E26F4312D430}" destId="{E3CFC915-DA4A-4169-B98B-7A6F9BF2388C}" srcOrd="0" destOrd="0" presId="urn:microsoft.com/office/officeart/2016/7/layout/AccentHomeChevronProcess"/>
    <dgm:cxn modelId="{54AF33F6-B761-478B-89F0-C04D3D54D5C1}" type="presParOf" srcId="{D1E7EEE9-5B17-47E0-A18C-E26F4312D430}" destId="{1BEF2D24-1370-4906-983A-4566692E49E6}" srcOrd="1" destOrd="0" presId="urn:microsoft.com/office/officeart/2016/7/layout/AccentHomeChevronProcess"/>
    <dgm:cxn modelId="{F97EB5E8-B850-4E36-9114-299892592226}" type="presParOf" srcId="{D1E7EEE9-5B17-47E0-A18C-E26F4312D430}" destId="{C2B85782-261C-4EC6-9828-1DE361FD8A42}" srcOrd="2" destOrd="0" presId="urn:microsoft.com/office/officeart/2016/7/layout/AccentHomeChevronProcess"/>
    <dgm:cxn modelId="{EDECCD92-3934-4EF3-9A97-D6EDADA5C16A}" type="presParOf" srcId="{D1E7EEE9-5B17-47E0-A18C-E26F4312D430}" destId="{4B16BAD9-A88B-4871-9FA3-8A7FDC3EC288}" srcOrd="3" destOrd="0" presId="urn:microsoft.com/office/officeart/2016/7/layout/AccentHomeChevronProcess"/>
    <dgm:cxn modelId="{FCAF537B-AE58-4522-95F9-062DE0B932D6}" type="presParOf" srcId="{36AA2C21-4C31-46BB-8FCD-6B380138097F}" destId="{64A19FB4-CE7F-45AC-A21B-CC2035435812}" srcOrd="7" destOrd="0" presId="urn:microsoft.com/office/officeart/2016/7/layout/AccentHomeChevronProcess"/>
    <dgm:cxn modelId="{B236A9FE-29FA-4EB9-9E60-7ACDD2BE7F3F}" type="presParOf" srcId="{36AA2C21-4C31-46BB-8FCD-6B380138097F}" destId="{FCDD46EB-DE39-4C5C-BEF7-DB45BB8F3160}" srcOrd="8" destOrd="0" presId="urn:microsoft.com/office/officeart/2016/7/layout/AccentHomeChevronProcess"/>
    <dgm:cxn modelId="{50F6803C-F625-4AAD-8D66-00845B082419}" type="presParOf" srcId="{FCDD46EB-DE39-4C5C-BEF7-DB45BB8F3160}" destId="{A9DACC20-937A-4E84-91A0-239E6CCCB90F}" srcOrd="0" destOrd="0" presId="urn:microsoft.com/office/officeart/2016/7/layout/AccentHomeChevronProcess"/>
    <dgm:cxn modelId="{5E423208-CB7D-43BF-A9AD-AB28AD975256}" type="presParOf" srcId="{FCDD46EB-DE39-4C5C-BEF7-DB45BB8F3160}" destId="{F329A3E4-1C7D-4D1B-93D8-B53629346804}" srcOrd="1" destOrd="0" presId="urn:microsoft.com/office/officeart/2016/7/layout/AccentHomeChevronProcess"/>
    <dgm:cxn modelId="{4E192428-0939-4BBB-BED2-0D8E9EA8F485}" type="presParOf" srcId="{FCDD46EB-DE39-4C5C-BEF7-DB45BB8F3160}" destId="{F5E3111B-EC64-4574-B02B-C4FCA557BFA1}" srcOrd="2" destOrd="0" presId="urn:microsoft.com/office/officeart/2016/7/layout/AccentHomeChevronProcess"/>
    <dgm:cxn modelId="{EDA03CDF-46E9-44BF-AE43-5914BF176832}" type="presParOf" srcId="{FCDD46EB-DE39-4C5C-BEF7-DB45BB8F3160}" destId="{AC4042EA-EAA1-42F7-9AE3-EC94102C9DE0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09A30F-A645-4A13-B36C-757FC686E95B}" type="doc">
      <dgm:prSet loTypeId="urn:microsoft.com/office/officeart/2017/3/layout/DropPinTimeline" loCatId="timelin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C9C411B4-BA83-43A6-98F1-F4DA7FD68731}">
      <dgm:prSet phldrT="[文字]" phldr="0"/>
      <dgm:spPr/>
      <dgm:t>
        <a:bodyPr/>
        <a:lstStyle/>
        <a:p>
          <a:pPr>
            <a:defRPr b="1"/>
          </a:pPr>
          <a:r>
            <a:rPr lang="zh-TW" altLang="en-US" dirty="0">
              <a:latin typeface="Microsoft JhengHei"/>
              <a:ea typeface="Microsoft JhengHei"/>
            </a:rPr>
            <a:t>5/6~5/10</a:t>
          </a:r>
        </a:p>
      </dgm:t>
    </dgm:pt>
    <dgm:pt modelId="{6B3EB199-303A-4723-89F4-5F03DC4058F6}" type="parTrans" cxnId="{A4F5C94D-2B31-46F0-B5DE-4D619E0EF111}">
      <dgm:prSet/>
      <dgm:spPr/>
      <dgm:t>
        <a:bodyPr/>
        <a:lstStyle/>
        <a:p>
          <a:endParaRPr lang="zh-TW" altLang="en-US"/>
        </a:p>
      </dgm:t>
    </dgm:pt>
    <dgm:pt modelId="{1228B5FA-19E7-49E0-B4FE-A6DE9428F686}" type="sibTrans" cxnId="{A4F5C94D-2B31-46F0-B5DE-4D619E0EF111}">
      <dgm:prSet/>
      <dgm:spPr/>
      <dgm:t>
        <a:bodyPr/>
        <a:lstStyle/>
        <a:p>
          <a:endParaRPr lang="zh-TW" altLang="en-US"/>
        </a:p>
      </dgm:t>
    </dgm:pt>
    <dgm:pt modelId="{2E1E23D1-914F-4B42-BFB7-4786DA687439}">
      <dgm:prSet phldrT="[文字]" phldr="0"/>
      <dgm:spPr/>
      <dgm:t>
        <a:bodyPr/>
        <a:lstStyle/>
        <a:p>
          <a:r>
            <a:rPr lang="zh-TW" altLang="en-US">
              <a:latin typeface="Microsoft JhengHei"/>
              <a:ea typeface="Microsoft JhengHei"/>
            </a:rPr>
            <a:t>Bigdata</a:t>
          </a:r>
        </a:p>
      </dgm:t>
    </dgm:pt>
    <dgm:pt modelId="{B77F3473-F58A-4237-B676-E08D812BDCDF}" type="parTrans" cxnId="{E32CAB68-40D3-4736-8A06-6690E3D32865}">
      <dgm:prSet/>
      <dgm:spPr/>
      <dgm:t>
        <a:bodyPr/>
        <a:lstStyle/>
        <a:p>
          <a:endParaRPr lang="zh-TW" altLang="en-US"/>
        </a:p>
      </dgm:t>
    </dgm:pt>
    <dgm:pt modelId="{4B4D4C8E-60C4-4818-B150-9F6322875B72}" type="sibTrans" cxnId="{E32CAB68-40D3-4736-8A06-6690E3D32865}">
      <dgm:prSet/>
      <dgm:spPr/>
      <dgm:t>
        <a:bodyPr/>
        <a:lstStyle/>
        <a:p>
          <a:endParaRPr lang="zh-TW" altLang="en-US"/>
        </a:p>
      </dgm:t>
    </dgm:pt>
    <dgm:pt modelId="{2D83D030-6EB4-48AD-BCB3-6757ECC6F426}">
      <dgm:prSet phldrT="[文字]" phldr="0"/>
      <dgm:spPr/>
      <dgm:t>
        <a:bodyPr/>
        <a:lstStyle/>
        <a:p>
          <a:pPr>
            <a:defRPr b="1"/>
          </a:pPr>
          <a:r>
            <a:rPr lang="zh-TW" altLang="en-US">
              <a:latin typeface="Microsoft JhengHei"/>
              <a:ea typeface="Microsoft JhengHei"/>
            </a:rPr>
            <a:t>5/13~5/17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613823B7-063F-4194-9230-7E2B2D88D03D}" type="parTrans" cxnId="{FCCE174E-C8BE-4D50-B2DD-04CC4A95C2AE}">
      <dgm:prSet/>
      <dgm:spPr/>
      <dgm:t>
        <a:bodyPr/>
        <a:lstStyle/>
        <a:p>
          <a:endParaRPr lang="zh-TW" altLang="en-US"/>
        </a:p>
      </dgm:t>
    </dgm:pt>
    <dgm:pt modelId="{FACFFC0D-C65D-4D3C-898A-2BAA749675A2}" type="sibTrans" cxnId="{FCCE174E-C8BE-4D50-B2DD-04CC4A95C2AE}">
      <dgm:prSet/>
      <dgm:spPr/>
      <dgm:t>
        <a:bodyPr/>
        <a:lstStyle/>
        <a:p>
          <a:endParaRPr lang="zh-TW" altLang="en-US"/>
        </a:p>
      </dgm:t>
    </dgm:pt>
    <dgm:pt modelId="{47043B5E-81D8-435B-AFE9-F35CF596F069}">
      <dgm:prSet phldrT="[文字]" phldr="0"/>
      <dgm:spPr/>
      <dgm:t>
        <a:bodyPr/>
        <a:lstStyle/>
        <a:p>
          <a:r>
            <a:rPr lang="zh-TW" dirty="0">
              <a:latin typeface="Microsoft JhengHei"/>
              <a:ea typeface="Microsoft JhengHei"/>
            </a:rPr>
            <a:t>MSSQL &amp; Storage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BBF5992E-B172-4C5A-8298-48D68339B2B1}" type="parTrans" cxnId="{2707985B-51EF-4ACA-8A3C-8754D729CC9E}">
      <dgm:prSet/>
      <dgm:spPr/>
      <dgm:t>
        <a:bodyPr/>
        <a:lstStyle/>
        <a:p>
          <a:endParaRPr lang="zh-TW" altLang="en-US"/>
        </a:p>
      </dgm:t>
    </dgm:pt>
    <dgm:pt modelId="{7BCAEA16-9556-4F07-B509-2AE0C958B3E4}" type="sibTrans" cxnId="{2707985B-51EF-4ACA-8A3C-8754D729CC9E}">
      <dgm:prSet/>
      <dgm:spPr/>
      <dgm:t>
        <a:bodyPr/>
        <a:lstStyle/>
        <a:p>
          <a:endParaRPr lang="zh-TW" altLang="en-US"/>
        </a:p>
      </dgm:t>
    </dgm:pt>
    <dgm:pt modelId="{C4BF8BA7-C9E0-4629-95BD-A7690F396D32}">
      <dgm:prSet phldrT="[文字]" phldr="0"/>
      <dgm:spPr/>
      <dgm:t>
        <a:bodyPr/>
        <a:lstStyle/>
        <a:p>
          <a:pPr>
            <a:defRPr b="1"/>
          </a:pPr>
          <a:r>
            <a:rPr lang="zh-TW" altLang="en-US">
              <a:latin typeface="Microsoft JhengHei"/>
              <a:ea typeface="Microsoft JhengHei"/>
            </a:rPr>
            <a:t>5/20~5/24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4313E414-FDD9-42B1-BA32-F294E0C4147C}" type="parTrans" cxnId="{3D8C7A12-E513-4F3B-9F93-FEB9AFB2FA1B}">
      <dgm:prSet/>
      <dgm:spPr/>
      <dgm:t>
        <a:bodyPr/>
        <a:lstStyle/>
        <a:p>
          <a:endParaRPr lang="zh-TW" altLang="en-US"/>
        </a:p>
      </dgm:t>
    </dgm:pt>
    <dgm:pt modelId="{5982337A-4E80-4083-821A-7F82DB549135}" type="sibTrans" cxnId="{3D8C7A12-E513-4F3B-9F93-FEB9AFB2FA1B}">
      <dgm:prSet/>
      <dgm:spPr/>
      <dgm:t>
        <a:bodyPr/>
        <a:lstStyle/>
        <a:p>
          <a:endParaRPr lang="zh-TW" altLang="en-US"/>
        </a:p>
      </dgm:t>
    </dgm:pt>
    <dgm:pt modelId="{E5A01E3D-8A1E-46B8-AA32-C9F3B1C1E543}">
      <dgm:prSet phldrT="[文字]" phldr="0"/>
      <dgm:spPr/>
      <dgm:t>
        <a:bodyPr/>
        <a:lstStyle/>
        <a:p>
          <a:r>
            <a:rPr lang="zh-TW" dirty="0">
              <a:latin typeface="Microsoft JhengHei"/>
              <a:ea typeface="Microsoft JhengHei"/>
            </a:rPr>
            <a:t>Network &amp; </a:t>
          </a:r>
          <a:r>
            <a:rPr lang="en-US" altLang="zh-TW" dirty="0">
              <a:latin typeface="Microsoft JhengHei"/>
              <a:ea typeface="Microsoft JhengHei"/>
            </a:rPr>
            <a:t>K8S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3994176D-A2FF-470A-96D0-0E460DC6556B}" type="parTrans" cxnId="{09D56379-8263-47E4-A899-309FF365119B}">
      <dgm:prSet/>
      <dgm:spPr/>
      <dgm:t>
        <a:bodyPr/>
        <a:lstStyle/>
        <a:p>
          <a:endParaRPr lang="zh-TW" altLang="en-US"/>
        </a:p>
      </dgm:t>
    </dgm:pt>
    <dgm:pt modelId="{76F343DF-FE76-4E49-8E8D-714D2D201FB7}" type="sibTrans" cxnId="{09D56379-8263-47E4-A899-309FF365119B}">
      <dgm:prSet/>
      <dgm:spPr/>
      <dgm:t>
        <a:bodyPr/>
        <a:lstStyle/>
        <a:p>
          <a:endParaRPr lang="zh-TW" altLang="en-US"/>
        </a:p>
      </dgm:t>
    </dgm:pt>
    <dgm:pt modelId="{661C4342-E002-4743-B203-B235037C4B44}">
      <dgm:prSet phldr="0"/>
      <dgm:spPr/>
      <dgm:t>
        <a:bodyPr/>
        <a:lstStyle/>
        <a:p>
          <a:pPr>
            <a:defRPr b="1"/>
          </a:pPr>
          <a:r>
            <a:rPr lang="en-US" altLang="zh-TW" dirty="0">
              <a:latin typeface="Microsoft JhengHei"/>
              <a:ea typeface="Microsoft JhengHei"/>
            </a:rPr>
            <a:t>5/27~5/31</a:t>
          </a:r>
        </a:p>
      </dgm:t>
    </dgm:pt>
    <dgm:pt modelId="{E6D0073B-4170-4A46-8FDE-CC7489902F15}" type="parTrans" cxnId="{C85B7BC8-8985-4CD0-827F-A5CAE7E09136}">
      <dgm:prSet/>
      <dgm:spPr/>
    </dgm:pt>
    <dgm:pt modelId="{2E93ACD7-784E-49D8-9A45-698B19A82B9F}" type="sibTrans" cxnId="{C85B7BC8-8985-4CD0-827F-A5CAE7E09136}">
      <dgm:prSet/>
      <dgm:spPr/>
    </dgm:pt>
    <dgm:pt modelId="{B2508CB8-8495-4092-A6CC-9B6B337EAAE1}">
      <dgm:prSet phldr="0"/>
      <dgm:spPr/>
      <dgm:t>
        <a:bodyPr/>
        <a:lstStyle/>
        <a:p>
          <a:r>
            <a:rPr lang="en-US" dirty="0">
              <a:latin typeface="Microsoft JhengHei"/>
              <a:ea typeface="Microsoft JhengHei"/>
            </a:rPr>
            <a:t>Oracle</a:t>
          </a:r>
        </a:p>
      </dgm:t>
    </dgm:pt>
    <dgm:pt modelId="{1B601014-92AC-43AD-AC55-8D128C193039}" type="parTrans" cxnId="{848CF392-E1D6-4B7F-B24A-2D441449AEE2}">
      <dgm:prSet/>
      <dgm:spPr/>
    </dgm:pt>
    <dgm:pt modelId="{6D277518-7DE7-4D6F-B146-7A49EA0FC17F}" type="sibTrans" cxnId="{848CF392-E1D6-4B7F-B24A-2D441449AEE2}">
      <dgm:prSet/>
      <dgm:spPr/>
    </dgm:pt>
    <dgm:pt modelId="{09CF7504-0E4E-4CBA-A088-4C2C0AD99569}">
      <dgm:prSet phldr="0"/>
      <dgm:spPr/>
      <dgm:t>
        <a:bodyPr/>
        <a:lstStyle/>
        <a:p>
          <a:pPr>
            <a:defRPr b="1"/>
          </a:pPr>
          <a:r>
            <a:rPr lang="en-US" dirty="0">
              <a:latin typeface="Microsoft JhengHei"/>
              <a:ea typeface="Microsoft JhengHei"/>
            </a:rPr>
            <a:t>6/3~6/7</a:t>
          </a:r>
        </a:p>
      </dgm:t>
    </dgm:pt>
    <dgm:pt modelId="{F5D32EE7-C32C-4CB4-9677-BA0FAC35EEF1}" type="parTrans" cxnId="{A82CFEBA-1396-4B21-8D75-AB585D42FB15}">
      <dgm:prSet/>
      <dgm:spPr/>
    </dgm:pt>
    <dgm:pt modelId="{19439F80-4ADD-42B4-8307-64FF1D534C9E}" type="sibTrans" cxnId="{A82CFEBA-1396-4B21-8D75-AB585D42FB15}">
      <dgm:prSet/>
      <dgm:spPr/>
    </dgm:pt>
    <dgm:pt modelId="{4C0F284B-D561-43DB-8D19-1E0EF3BED0F3}">
      <dgm:prSet phldr="0"/>
      <dgm:spPr/>
      <dgm:t>
        <a:bodyPr/>
        <a:lstStyle/>
        <a:p>
          <a:r>
            <a:rPr lang="en-US" b="0" dirty="0">
              <a:latin typeface="Microsoft JhengHei"/>
              <a:ea typeface="Microsoft JhengHei"/>
            </a:rPr>
            <a:t>DB2</a:t>
          </a:r>
          <a:endParaRPr lang="en-US" dirty="0">
            <a:latin typeface="Microsoft JhengHei"/>
            <a:ea typeface="Microsoft JhengHei"/>
          </a:endParaRPr>
        </a:p>
      </dgm:t>
    </dgm:pt>
    <dgm:pt modelId="{8BFCEFB6-4AD5-4192-B4E7-AB2B1BE0FE8D}" type="parTrans" cxnId="{ADCC7149-8F51-4EFF-8774-B558DF7D09F9}">
      <dgm:prSet/>
      <dgm:spPr/>
    </dgm:pt>
    <dgm:pt modelId="{17F0014F-E66F-4FF1-9D23-F87CFD77C742}" type="sibTrans" cxnId="{ADCC7149-8F51-4EFF-8774-B558DF7D09F9}">
      <dgm:prSet/>
      <dgm:spPr/>
    </dgm:pt>
    <dgm:pt modelId="{6803CFD8-BC06-4F5A-AC47-07542CFAE12E}">
      <dgm:prSet phldr="0"/>
      <dgm:spPr/>
      <dgm:t>
        <a:bodyPr/>
        <a:lstStyle/>
        <a:p>
          <a:pPr>
            <a:defRPr b="1"/>
          </a:pPr>
          <a:r>
            <a:rPr lang="en-US" altLang="zh-TW" b="0" dirty="0">
              <a:latin typeface="Microsoft JhengHei"/>
              <a:ea typeface="Microsoft JhengHei"/>
            </a:rPr>
            <a:t>6/11~6/13</a:t>
          </a:r>
        </a:p>
      </dgm:t>
    </dgm:pt>
    <dgm:pt modelId="{C8A2E0C1-D611-4F0A-B2CD-C07F2C73F811}" type="parTrans" cxnId="{EA922C03-1FF2-4C08-A5AB-512BBD13EC4B}">
      <dgm:prSet/>
      <dgm:spPr/>
    </dgm:pt>
    <dgm:pt modelId="{DBBA2C0F-4CBD-4CEC-B7DE-2461A0A42736}" type="sibTrans" cxnId="{EA922C03-1FF2-4C08-A5AB-512BBD13EC4B}">
      <dgm:prSet/>
      <dgm:spPr/>
    </dgm:pt>
    <dgm:pt modelId="{3F07BC9D-6BD3-4548-910E-6496C2070646}">
      <dgm:prSet phldr="0"/>
      <dgm:spPr/>
      <dgm:t>
        <a:bodyPr/>
        <a:lstStyle/>
        <a:p>
          <a:pPr rtl="0"/>
          <a:r>
            <a:rPr lang="en-US" b="0" dirty="0">
              <a:latin typeface="Microsoft JhengHei"/>
              <a:ea typeface="Microsoft JhengHei"/>
            </a:rPr>
            <a:t>Cloud &amp; Server</a:t>
          </a:r>
          <a:endParaRPr lang="en-US" altLang="zh-TW" b="0" dirty="0">
            <a:latin typeface="Microsoft JhengHei"/>
            <a:ea typeface="Microsoft JhengHei"/>
          </a:endParaRPr>
        </a:p>
      </dgm:t>
    </dgm:pt>
    <dgm:pt modelId="{9A1E67B2-2DEF-4EB6-A256-BA518C0998C7}" type="parTrans" cxnId="{7F985E03-A063-4897-8B22-4B13BF161B96}">
      <dgm:prSet/>
      <dgm:spPr/>
    </dgm:pt>
    <dgm:pt modelId="{92A140DE-D48B-4504-9174-46D0B7B39907}" type="sibTrans" cxnId="{7F985E03-A063-4897-8B22-4B13BF161B96}">
      <dgm:prSet/>
      <dgm:spPr/>
    </dgm:pt>
    <dgm:pt modelId="{D0D549E1-009E-4C3C-8211-5E5E5E633958}" type="pres">
      <dgm:prSet presAssocID="{9209A30F-A645-4A13-B36C-757FC686E95B}" presName="root" presStyleCnt="0">
        <dgm:presLayoutVars>
          <dgm:chMax/>
          <dgm:chPref/>
          <dgm:animLvl val="lvl"/>
        </dgm:presLayoutVars>
      </dgm:prSet>
      <dgm:spPr/>
    </dgm:pt>
    <dgm:pt modelId="{92EC807F-19E5-430D-9AB0-643383532F51}" type="pres">
      <dgm:prSet presAssocID="{9209A30F-A645-4A13-B36C-757FC686E95B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CCD259F-7A0D-4017-91AF-7D5F4EA1C580}" type="pres">
      <dgm:prSet presAssocID="{9209A30F-A645-4A13-B36C-757FC686E95B}" presName="nodes" presStyleCnt="0">
        <dgm:presLayoutVars>
          <dgm:chMax/>
          <dgm:chPref/>
          <dgm:animLvl val="lvl"/>
        </dgm:presLayoutVars>
      </dgm:prSet>
      <dgm:spPr/>
    </dgm:pt>
    <dgm:pt modelId="{89FBC481-D4D6-4614-A2F0-31F55EB5F4E7}" type="pres">
      <dgm:prSet presAssocID="{C9C411B4-BA83-43A6-98F1-F4DA7FD68731}" presName="composite" presStyleCnt="0"/>
      <dgm:spPr/>
    </dgm:pt>
    <dgm:pt modelId="{958780D0-ED9A-4698-AFAE-B7AE7B57509D}" type="pres">
      <dgm:prSet presAssocID="{C9C411B4-BA83-43A6-98F1-F4DA7FD68731}" presName="ConnectorPoint" presStyleLbl="lnNode1" presStyleIdx="0" presStyleCnt="6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D09E42E-FED7-405E-9AE0-9D2057D1F1D5}" type="pres">
      <dgm:prSet presAssocID="{C9C411B4-BA83-43A6-98F1-F4DA7FD68731}" presName="DropPinPlaceHolder" presStyleCnt="0"/>
      <dgm:spPr/>
    </dgm:pt>
    <dgm:pt modelId="{978D0193-B228-41BE-BA31-0BBE1A7C046D}" type="pres">
      <dgm:prSet presAssocID="{C9C411B4-BA83-43A6-98F1-F4DA7FD68731}" presName="DropPin" presStyleLbl="alignNode1" presStyleIdx="0" presStyleCnt="6"/>
      <dgm:spPr/>
    </dgm:pt>
    <dgm:pt modelId="{528D074C-1514-4CCD-8CEC-785C0B369EAF}" type="pres">
      <dgm:prSet presAssocID="{C9C411B4-BA83-43A6-98F1-F4DA7FD68731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278E08ED-0151-4324-9624-F8057C2E46D2}" type="pres">
      <dgm:prSet presAssocID="{C9C411B4-BA83-43A6-98F1-F4DA7FD68731}" presName="L2TextContainer" presStyleLbl="revTx" presStyleIdx="0" presStyleCnt="12">
        <dgm:presLayoutVars>
          <dgm:bulletEnabled val="1"/>
        </dgm:presLayoutVars>
      </dgm:prSet>
      <dgm:spPr/>
    </dgm:pt>
    <dgm:pt modelId="{83133003-640B-4739-9567-E8C2495F88BD}" type="pres">
      <dgm:prSet presAssocID="{C9C411B4-BA83-43A6-98F1-F4DA7FD68731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5559AFB3-CF56-45E2-98CC-48BBF7CB55BF}" type="pres">
      <dgm:prSet presAssocID="{C9C411B4-BA83-43A6-98F1-F4DA7FD68731}" presName="ConnectLine" presStyleLbl="sibTrans1D1" presStyleIdx="0" presStyleCnt="6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B407BDE-77C9-4F1A-BCBB-EF5D53E51D5E}" type="pres">
      <dgm:prSet presAssocID="{C9C411B4-BA83-43A6-98F1-F4DA7FD68731}" presName="EmptyPlaceHolder" presStyleCnt="0"/>
      <dgm:spPr/>
    </dgm:pt>
    <dgm:pt modelId="{C4BF6491-3910-4294-8DA5-0FE90DC1C40E}" type="pres">
      <dgm:prSet presAssocID="{1228B5FA-19E7-49E0-B4FE-A6DE9428F686}" presName="spaceBetweenRectangles" presStyleCnt="0"/>
      <dgm:spPr/>
    </dgm:pt>
    <dgm:pt modelId="{BF951539-9888-4331-A6D3-91D6936BCECD}" type="pres">
      <dgm:prSet presAssocID="{2D83D030-6EB4-48AD-BCB3-6757ECC6F426}" presName="composite" presStyleCnt="0"/>
      <dgm:spPr/>
    </dgm:pt>
    <dgm:pt modelId="{B6DBF9DE-9527-40BB-A13C-9B917A4FE97D}" type="pres">
      <dgm:prSet presAssocID="{2D83D030-6EB4-48AD-BCB3-6757ECC6F426}" presName="ConnectorPoint" presStyleLbl="lnNode1" presStyleIdx="1" presStyleCnt="6"/>
      <dgm:spPr>
        <a:solidFill>
          <a:schemeClr val="accent3">
            <a:hueOff val="2058582"/>
            <a:satOff val="12356"/>
            <a:lumOff val="941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DD62F7F-2BF4-4ABF-A6FB-34EA418B9043}" type="pres">
      <dgm:prSet presAssocID="{2D83D030-6EB4-48AD-BCB3-6757ECC6F426}" presName="DropPinPlaceHolder" presStyleCnt="0"/>
      <dgm:spPr/>
    </dgm:pt>
    <dgm:pt modelId="{0F23E609-1C41-463B-8DF2-D67357979532}" type="pres">
      <dgm:prSet presAssocID="{2D83D030-6EB4-48AD-BCB3-6757ECC6F426}" presName="DropPin" presStyleLbl="alignNode1" presStyleIdx="1" presStyleCnt="6"/>
      <dgm:spPr/>
    </dgm:pt>
    <dgm:pt modelId="{2B7E4B1F-F520-462E-8074-43DFED2B39CA}" type="pres">
      <dgm:prSet presAssocID="{2D83D030-6EB4-48AD-BCB3-6757ECC6F426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CAEBE66D-4A62-45EA-A999-B220DAEA791B}" type="pres">
      <dgm:prSet presAssocID="{2D83D030-6EB4-48AD-BCB3-6757ECC6F426}" presName="L2TextContainer" presStyleLbl="revTx" presStyleIdx="2" presStyleCnt="12">
        <dgm:presLayoutVars>
          <dgm:bulletEnabled val="1"/>
        </dgm:presLayoutVars>
      </dgm:prSet>
      <dgm:spPr/>
    </dgm:pt>
    <dgm:pt modelId="{3F7CECCB-F3CA-49BC-8870-132897AA076F}" type="pres">
      <dgm:prSet presAssocID="{2D83D030-6EB4-48AD-BCB3-6757ECC6F426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4827822A-6031-45EB-80E6-2AA8905B5DCA}" type="pres">
      <dgm:prSet presAssocID="{2D83D030-6EB4-48AD-BCB3-6757ECC6F426}" presName="ConnectLine" presStyleLbl="sibTrans1D1" presStyleIdx="1" presStyleCnt="6"/>
      <dgm:spPr>
        <a:noFill/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dash"/>
          <a:miter lim="800000"/>
        </a:ln>
        <a:effectLst/>
      </dgm:spPr>
    </dgm:pt>
    <dgm:pt modelId="{D34713A7-30FA-427D-9D22-6E6DD3A06CC8}" type="pres">
      <dgm:prSet presAssocID="{2D83D030-6EB4-48AD-BCB3-6757ECC6F426}" presName="EmptyPlaceHolder" presStyleCnt="0"/>
      <dgm:spPr/>
    </dgm:pt>
    <dgm:pt modelId="{C5686D9C-AE8D-4BC1-BCC3-CEE11EA0F1BB}" type="pres">
      <dgm:prSet presAssocID="{FACFFC0D-C65D-4D3C-898A-2BAA749675A2}" presName="spaceBetweenRectangles" presStyleCnt="0"/>
      <dgm:spPr/>
    </dgm:pt>
    <dgm:pt modelId="{68097CCB-E851-4A66-83A7-5CDF24C65675}" type="pres">
      <dgm:prSet presAssocID="{C4BF8BA7-C9E0-4629-95BD-A7690F396D32}" presName="composite" presStyleCnt="0"/>
      <dgm:spPr/>
    </dgm:pt>
    <dgm:pt modelId="{BDEE324D-5630-4264-8FD8-F50A7921DF6F}" type="pres">
      <dgm:prSet presAssocID="{C4BF8BA7-C9E0-4629-95BD-A7690F396D32}" presName="ConnectorPoint" presStyleLbl="lnNode1" presStyleIdx="2" presStyleCnt="6"/>
      <dgm:spPr>
        <a:solidFill>
          <a:schemeClr val="accent3">
            <a:hueOff val="4117163"/>
            <a:satOff val="24712"/>
            <a:lumOff val="1882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FC1E263-C748-4C38-BFC7-4B3AB7E616EE}" type="pres">
      <dgm:prSet presAssocID="{C4BF8BA7-C9E0-4629-95BD-A7690F396D32}" presName="DropPinPlaceHolder" presStyleCnt="0"/>
      <dgm:spPr/>
    </dgm:pt>
    <dgm:pt modelId="{7E541055-3313-416B-9884-D7E1751D6713}" type="pres">
      <dgm:prSet presAssocID="{C4BF8BA7-C9E0-4629-95BD-A7690F396D32}" presName="DropPin" presStyleLbl="alignNode1" presStyleIdx="2" presStyleCnt="6"/>
      <dgm:spPr/>
    </dgm:pt>
    <dgm:pt modelId="{98FB94B6-D266-4F6E-9588-7370B6B9C414}" type="pres">
      <dgm:prSet presAssocID="{C4BF8BA7-C9E0-4629-95BD-A7690F396D32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FA05C92D-0C64-4780-9B51-1DC97EFD1D77}" type="pres">
      <dgm:prSet presAssocID="{C4BF8BA7-C9E0-4629-95BD-A7690F396D32}" presName="L2TextContainer" presStyleLbl="revTx" presStyleIdx="4" presStyleCnt="12">
        <dgm:presLayoutVars>
          <dgm:bulletEnabled val="1"/>
        </dgm:presLayoutVars>
      </dgm:prSet>
      <dgm:spPr/>
    </dgm:pt>
    <dgm:pt modelId="{8A9E8D49-5978-40F7-855D-1AF99655BD76}" type="pres">
      <dgm:prSet presAssocID="{C4BF8BA7-C9E0-4629-95BD-A7690F396D32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5717ADA8-C480-4B7E-82A7-6F246242C933}" type="pres">
      <dgm:prSet presAssocID="{C4BF8BA7-C9E0-4629-95BD-A7690F396D32}" presName="ConnectLine" presStyleLbl="sibTrans1D1" presStyleIdx="2" presStyleCnt="6"/>
      <dgm:spPr>
        <a:noFill/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dash"/>
          <a:miter lim="800000"/>
        </a:ln>
        <a:effectLst/>
      </dgm:spPr>
    </dgm:pt>
    <dgm:pt modelId="{96268739-6489-4148-98BB-B0C951E5A8E0}" type="pres">
      <dgm:prSet presAssocID="{C4BF8BA7-C9E0-4629-95BD-A7690F396D32}" presName="EmptyPlaceHolder" presStyleCnt="0"/>
      <dgm:spPr/>
    </dgm:pt>
    <dgm:pt modelId="{96E350BB-1632-4C60-AC1C-A30FFBACAB51}" type="pres">
      <dgm:prSet presAssocID="{5982337A-4E80-4083-821A-7F82DB549135}" presName="spaceBetweenRectangles" presStyleCnt="0"/>
      <dgm:spPr/>
    </dgm:pt>
    <dgm:pt modelId="{F2E3AC6D-79B6-4A98-BFEE-867785860F4C}" type="pres">
      <dgm:prSet presAssocID="{661C4342-E002-4743-B203-B235037C4B44}" presName="composite" presStyleCnt="0"/>
      <dgm:spPr/>
    </dgm:pt>
    <dgm:pt modelId="{3D2F2C9B-5DDF-4AE6-909F-87E1DFE82877}" type="pres">
      <dgm:prSet presAssocID="{661C4342-E002-4743-B203-B235037C4B44}" presName="ConnectorPoint" presStyleLbl="lnNode1" presStyleIdx="3" presStyleCnt="6"/>
      <dgm:spPr>
        <a:solidFill>
          <a:schemeClr val="accent3">
            <a:hueOff val="3087872"/>
            <a:satOff val="18534"/>
            <a:lumOff val="1411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F77483D-21B5-4C6F-92D8-8A9361426641}" type="pres">
      <dgm:prSet presAssocID="{661C4342-E002-4743-B203-B235037C4B44}" presName="DropPinPlaceHolder" presStyleCnt="0"/>
      <dgm:spPr/>
    </dgm:pt>
    <dgm:pt modelId="{256B52E6-68A6-44B0-A306-674538B3B4CB}" type="pres">
      <dgm:prSet presAssocID="{661C4342-E002-4743-B203-B235037C4B44}" presName="DropPin" presStyleLbl="alignNode1" presStyleIdx="3" presStyleCnt="6"/>
      <dgm:spPr/>
    </dgm:pt>
    <dgm:pt modelId="{610400E0-00E0-42A8-8B08-FADC3D4755A2}" type="pres">
      <dgm:prSet presAssocID="{661C4342-E002-4743-B203-B235037C4B44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A9A1CD2E-2C6D-4160-92E1-04A03C1B7048}" type="pres">
      <dgm:prSet presAssocID="{661C4342-E002-4743-B203-B235037C4B44}" presName="L2TextContainer" presStyleLbl="revTx" presStyleIdx="6" presStyleCnt="12">
        <dgm:presLayoutVars>
          <dgm:bulletEnabled val="1"/>
        </dgm:presLayoutVars>
      </dgm:prSet>
      <dgm:spPr/>
    </dgm:pt>
    <dgm:pt modelId="{119246D4-F411-4CFA-B319-17DC48FD8D19}" type="pres">
      <dgm:prSet presAssocID="{661C4342-E002-4743-B203-B235037C4B44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5EF2DD12-7F4E-4166-AD4F-3ACD08ADC21A}" type="pres">
      <dgm:prSet presAssocID="{661C4342-E002-4743-B203-B235037C4B44}" presName="ConnectLine" presStyleLbl="sibTrans1D1" presStyleIdx="3" presStyleCnt="6"/>
      <dgm:spPr>
        <a:noFill/>
        <a:ln w="12700" cap="flat" cmpd="sng" algn="ctr">
          <a:solidFill>
            <a:schemeClr val="accent3">
              <a:hueOff val="3087872"/>
              <a:satOff val="18534"/>
              <a:lumOff val="14119"/>
              <a:alphaOff val="0"/>
            </a:schemeClr>
          </a:solidFill>
          <a:prstDash val="dash"/>
          <a:miter lim="800000"/>
        </a:ln>
        <a:effectLst/>
      </dgm:spPr>
    </dgm:pt>
    <dgm:pt modelId="{99BF5E89-2792-446A-8718-4F0EEFA7D3C5}" type="pres">
      <dgm:prSet presAssocID="{661C4342-E002-4743-B203-B235037C4B44}" presName="EmptyPlaceHolder" presStyleCnt="0"/>
      <dgm:spPr/>
    </dgm:pt>
    <dgm:pt modelId="{B6965C8A-E662-4CD6-9537-DFDFB3E96E6A}" type="pres">
      <dgm:prSet presAssocID="{2E93ACD7-784E-49D8-9A45-698B19A82B9F}" presName="spaceBetweenRectangles" presStyleCnt="0"/>
      <dgm:spPr/>
    </dgm:pt>
    <dgm:pt modelId="{1B05D8E3-81DD-495F-BD9D-7D28B6D570E3}" type="pres">
      <dgm:prSet presAssocID="{09CF7504-0E4E-4CBA-A088-4C2C0AD99569}" presName="composite" presStyleCnt="0"/>
      <dgm:spPr/>
    </dgm:pt>
    <dgm:pt modelId="{7E4F1CC7-15D8-49D3-8B30-7346F8EE1112}" type="pres">
      <dgm:prSet presAssocID="{09CF7504-0E4E-4CBA-A088-4C2C0AD99569}" presName="ConnectorPoint" presStyleLbl="lnNode1" presStyleIdx="4" presStyleCnt="6"/>
      <dgm:spPr>
        <a:solidFill>
          <a:schemeClr val="accent3">
            <a:hueOff val="4117163"/>
            <a:satOff val="24712"/>
            <a:lumOff val="1882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2E39346-B205-4C95-94B9-6E3F236C671C}" type="pres">
      <dgm:prSet presAssocID="{09CF7504-0E4E-4CBA-A088-4C2C0AD99569}" presName="DropPinPlaceHolder" presStyleCnt="0"/>
      <dgm:spPr/>
    </dgm:pt>
    <dgm:pt modelId="{B3F3B2EE-FAE8-4B12-BD8C-D29BDCC3C5CD}" type="pres">
      <dgm:prSet presAssocID="{09CF7504-0E4E-4CBA-A088-4C2C0AD99569}" presName="DropPin" presStyleLbl="alignNode1" presStyleIdx="4" presStyleCnt="6"/>
      <dgm:spPr/>
    </dgm:pt>
    <dgm:pt modelId="{41A9A635-A4BE-4089-925E-0D130D35B436}" type="pres">
      <dgm:prSet presAssocID="{09CF7504-0E4E-4CBA-A088-4C2C0AD99569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16264ABA-8FF7-4BE6-8626-70BD97BDA31D}" type="pres">
      <dgm:prSet presAssocID="{09CF7504-0E4E-4CBA-A088-4C2C0AD99569}" presName="L2TextContainer" presStyleLbl="revTx" presStyleIdx="8" presStyleCnt="12">
        <dgm:presLayoutVars>
          <dgm:bulletEnabled val="1"/>
        </dgm:presLayoutVars>
      </dgm:prSet>
      <dgm:spPr/>
    </dgm:pt>
    <dgm:pt modelId="{BE89F7FD-30C3-49EB-AFEF-92305AF618B0}" type="pres">
      <dgm:prSet presAssocID="{09CF7504-0E4E-4CBA-A088-4C2C0AD99569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B4C693B6-82E7-4078-A413-ABD318A97762}" type="pres">
      <dgm:prSet presAssocID="{09CF7504-0E4E-4CBA-A088-4C2C0AD99569}" presName="ConnectLine" presStyleLbl="sibTrans1D1" presStyleIdx="4" presStyleCnt="6"/>
      <dgm:spPr>
        <a:noFill/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dash"/>
          <a:miter lim="800000"/>
        </a:ln>
        <a:effectLst/>
      </dgm:spPr>
    </dgm:pt>
    <dgm:pt modelId="{6F520BDA-8047-4519-ACD9-47B93CE48B19}" type="pres">
      <dgm:prSet presAssocID="{09CF7504-0E4E-4CBA-A088-4C2C0AD99569}" presName="EmptyPlaceHolder" presStyleCnt="0"/>
      <dgm:spPr/>
    </dgm:pt>
    <dgm:pt modelId="{E5A2059A-96BE-48E6-A701-F4C15125D907}" type="pres">
      <dgm:prSet presAssocID="{19439F80-4ADD-42B4-8307-64FF1D534C9E}" presName="spaceBetweenRectangles" presStyleCnt="0"/>
      <dgm:spPr/>
    </dgm:pt>
    <dgm:pt modelId="{89EF5AD6-D045-4CE0-B5CB-B37E793B7A19}" type="pres">
      <dgm:prSet presAssocID="{6803CFD8-BC06-4F5A-AC47-07542CFAE12E}" presName="composite" presStyleCnt="0"/>
      <dgm:spPr/>
    </dgm:pt>
    <dgm:pt modelId="{3AC95E9A-501E-4C08-8256-6BAA8E28C5B0}" type="pres">
      <dgm:prSet presAssocID="{6803CFD8-BC06-4F5A-AC47-07542CFAE12E}" presName="ConnectorPoint" presStyleLbl="lnNode1" presStyleIdx="5" presStyleCnt="6"/>
      <dgm:spPr>
        <a:solidFill>
          <a:schemeClr val="accent3">
            <a:hueOff val="3430969"/>
            <a:satOff val="20593"/>
            <a:lumOff val="1568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C30CF47-CBC4-4F85-A0A2-3AD6BB0C360D}" type="pres">
      <dgm:prSet presAssocID="{6803CFD8-BC06-4F5A-AC47-07542CFAE12E}" presName="DropPinPlaceHolder" presStyleCnt="0"/>
      <dgm:spPr/>
    </dgm:pt>
    <dgm:pt modelId="{CACC7A6E-2FD8-4577-AD70-0F26D3A58B32}" type="pres">
      <dgm:prSet presAssocID="{6803CFD8-BC06-4F5A-AC47-07542CFAE12E}" presName="DropPin" presStyleLbl="alignNode1" presStyleIdx="5" presStyleCnt="6"/>
      <dgm:spPr/>
    </dgm:pt>
    <dgm:pt modelId="{90241678-DC06-48A9-8D80-797306D82924}" type="pres">
      <dgm:prSet presAssocID="{6803CFD8-BC06-4F5A-AC47-07542CFAE12E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F9A1223A-1A7E-4B59-B7B7-F3F6EDB6FDD1}" type="pres">
      <dgm:prSet presAssocID="{6803CFD8-BC06-4F5A-AC47-07542CFAE12E}" presName="L2TextContainer" presStyleLbl="revTx" presStyleIdx="10" presStyleCnt="12">
        <dgm:presLayoutVars>
          <dgm:bulletEnabled val="1"/>
        </dgm:presLayoutVars>
      </dgm:prSet>
      <dgm:spPr/>
    </dgm:pt>
    <dgm:pt modelId="{EE27050B-7734-477F-9E6D-81AE87EF6F24}" type="pres">
      <dgm:prSet presAssocID="{6803CFD8-BC06-4F5A-AC47-07542CFAE12E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92322380-94F7-41A7-8664-D1B111D4FD4A}" type="pres">
      <dgm:prSet presAssocID="{6803CFD8-BC06-4F5A-AC47-07542CFAE12E}" presName="ConnectLine" presStyleLbl="sibTrans1D1" presStyleIdx="5" presStyleCnt="6"/>
      <dgm:spPr>
        <a:noFill/>
        <a:ln w="12700" cap="flat" cmpd="sng" algn="ctr">
          <a:solidFill>
            <a:schemeClr val="accent3">
              <a:hueOff val="3430969"/>
              <a:satOff val="20593"/>
              <a:lumOff val="15687"/>
              <a:alphaOff val="0"/>
            </a:schemeClr>
          </a:solidFill>
          <a:prstDash val="dash"/>
          <a:miter lim="800000"/>
        </a:ln>
        <a:effectLst/>
      </dgm:spPr>
    </dgm:pt>
    <dgm:pt modelId="{FA5A9F0B-CB66-4AF0-ABFA-80C8894BFDF1}" type="pres">
      <dgm:prSet presAssocID="{6803CFD8-BC06-4F5A-AC47-07542CFAE12E}" presName="EmptyPlaceHolder" presStyleCnt="0"/>
      <dgm:spPr/>
    </dgm:pt>
  </dgm:ptLst>
  <dgm:cxnLst>
    <dgm:cxn modelId="{07167C00-A067-4342-A09F-1B52A2F121E4}" type="presOf" srcId="{6803CFD8-BC06-4F5A-AC47-07542CFAE12E}" destId="{EE27050B-7734-477F-9E6D-81AE87EF6F24}" srcOrd="0" destOrd="0" presId="urn:microsoft.com/office/officeart/2017/3/layout/DropPinTimeline"/>
    <dgm:cxn modelId="{EA922C03-1FF2-4C08-A5AB-512BBD13EC4B}" srcId="{9209A30F-A645-4A13-B36C-757FC686E95B}" destId="{6803CFD8-BC06-4F5A-AC47-07542CFAE12E}" srcOrd="5" destOrd="0" parTransId="{C8A2E0C1-D611-4F0A-B2CD-C07F2C73F811}" sibTransId="{DBBA2C0F-4CBD-4CEC-B7DE-2461A0A42736}"/>
    <dgm:cxn modelId="{7F985E03-A063-4897-8B22-4B13BF161B96}" srcId="{6803CFD8-BC06-4F5A-AC47-07542CFAE12E}" destId="{3F07BC9D-6BD3-4548-910E-6496C2070646}" srcOrd="0" destOrd="0" parTransId="{9A1E67B2-2DEF-4EB6-A256-BA518C0998C7}" sibTransId="{92A140DE-D48B-4504-9174-46D0B7B39907}"/>
    <dgm:cxn modelId="{84925807-E2AC-4CD7-A88C-B98AA6C8832F}" type="presOf" srcId="{2D83D030-6EB4-48AD-BCB3-6757ECC6F426}" destId="{3F7CECCB-F3CA-49BC-8870-132897AA076F}" srcOrd="0" destOrd="0" presId="urn:microsoft.com/office/officeart/2017/3/layout/DropPinTimeline"/>
    <dgm:cxn modelId="{3D8C7A12-E513-4F3B-9F93-FEB9AFB2FA1B}" srcId="{9209A30F-A645-4A13-B36C-757FC686E95B}" destId="{C4BF8BA7-C9E0-4629-95BD-A7690F396D32}" srcOrd="2" destOrd="0" parTransId="{4313E414-FDD9-42B1-BA32-F294E0C4147C}" sibTransId="{5982337A-4E80-4083-821A-7F82DB549135}"/>
    <dgm:cxn modelId="{4D52512E-D612-40C5-A57B-71AC326BC9C0}" type="presOf" srcId="{661C4342-E002-4743-B203-B235037C4B44}" destId="{119246D4-F411-4CFA-B319-17DC48FD8D19}" srcOrd="0" destOrd="0" presId="urn:microsoft.com/office/officeart/2017/3/layout/DropPinTimeline"/>
    <dgm:cxn modelId="{832D4740-E2EE-4B12-A019-425978217418}" type="presOf" srcId="{C9C411B4-BA83-43A6-98F1-F4DA7FD68731}" destId="{83133003-640B-4739-9567-E8C2495F88BD}" srcOrd="0" destOrd="0" presId="urn:microsoft.com/office/officeart/2017/3/layout/DropPinTimeline"/>
    <dgm:cxn modelId="{2707985B-51EF-4ACA-8A3C-8754D729CC9E}" srcId="{2D83D030-6EB4-48AD-BCB3-6757ECC6F426}" destId="{47043B5E-81D8-435B-AFE9-F35CF596F069}" srcOrd="0" destOrd="0" parTransId="{BBF5992E-B172-4C5A-8298-48D68339B2B1}" sibTransId="{7BCAEA16-9556-4F07-B509-2AE0C958B3E4}"/>
    <dgm:cxn modelId="{E32CAB68-40D3-4736-8A06-6690E3D32865}" srcId="{C9C411B4-BA83-43A6-98F1-F4DA7FD68731}" destId="{2E1E23D1-914F-4B42-BFB7-4786DA687439}" srcOrd="0" destOrd="0" parTransId="{B77F3473-F58A-4237-B676-E08D812BDCDF}" sibTransId="{4B4D4C8E-60C4-4818-B150-9F6322875B72}"/>
    <dgm:cxn modelId="{ADCC7149-8F51-4EFF-8774-B558DF7D09F9}" srcId="{09CF7504-0E4E-4CBA-A088-4C2C0AD99569}" destId="{4C0F284B-D561-43DB-8D19-1E0EF3BED0F3}" srcOrd="0" destOrd="0" parTransId="{8BFCEFB6-4AD5-4192-B4E7-AB2B1BE0FE8D}" sibTransId="{17F0014F-E66F-4FF1-9D23-F87CFD77C742}"/>
    <dgm:cxn modelId="{A4F5C94D-2B31-46F0-B5DE-4D619E0EF111}" srcId="{9209A30F-A645-4A13-B36C-757FC686E95B}" destId="{C9C411B4-BA83-43A6-98F1-F4DA7FD68731}" srcOrd="0" destOrd="0" parTransId="{6B3EB199-303A-4723-89F4-5F03DC4058F6}" sibTransId="{1228B5FA-19E7-49E0-B4FE-A6DE9428F686}"/>
    <dgm:cxn modelId="{FCCE174E-C8BE-4D50-B2DD-04CC4A95C2AE}" srcId="{9209A30F-A645-4A13-B36C-757FC686E95B}" destId="{2D83D030-6EB4-48AD-BCB3-6757ECC6F426}" srcOrd="1" destOrd="0" parTransId="{613823B7-063F-4194-9230-7E2B2D88D03D}" sibTransId="{FACFFC0D-C65D-4D3C-898A-2BAA749675A2}"/>
    <dgm:cxn modelId="{09D56379-8263-47E4-A899-309FF365119B}" srcId="{C4BF8BA7-C9E0-4629-95BD-A7690F396D32}" destId="{E5A01E3D-8A1E-46B8-AA32-C9F3B1C1E543}" srcOrd="0" destOrd="0" parTransId="{3994176D-A2FF-470A-96D0-0E460DC6556B}" sibTransId="{76F343DF-FE76-4E49-8E8D-714D2D201FB7}"/>
    <dgm:cxn modelId="{798CFC80-5B8F-48CA-BE1A-26DC8A66475B}" type="presOf" srcId="{3F07BC9D-6BD3-4548-910E-6496C2070646}" destId="{F9A1223A-1A7E-4B59-B7B7-F3F6EDB6FDD1}" srcOrd="0" destOrd="0" presId="urn:microsoft.com/office/officeart/2017/3/layout/DropPinTimeline"/>
    <dgm:cxn modelId="{1278D490-326A-403E-9F6F-A093280828C9}" type="presOf" srcId="{E5A01E3D-8A1E-46B8-AA32-C9F3B1C1E543}" destId="{FA05C92D-0C64-4780-9B51-1DC97EFD1D77}" srcOrd="0" destOrd="0" presId="urn:microsoft.com/office/officeart/2017/3/layout/DropPinTimeline"/>
    <dgm:cxn modelId="{848CF392-E1D6-4B7F-B24A-2D441449AEE2}" srcId="{661C4342-E002-4743-B203-B235037C4B44}" destId="{B2508CB8-8495-4092-A6CC-9B6B337EAAE1}" srcOrd="0" destOrd="0" parTransId="{1B601014-92AC-43AD-AC55-8D128C193039}" sibTransId="{6D277518-7DE7-4D6F-B146-7A49EA0FC17F}"/>
    <dgm:cxn modelId="{D66E6D96-4AB2-429A-8081-D49CAFE9B282}" type="presOf" srcId="{09CF7504-0E4E-4CBA-A088-4C2C0AD99569}" destId="{BE89F7FD-30C3-49EB-AFEF-92305AF618B0}" srcOrd="0" destOrd="0" presId="urn:microsoft.com/office/officeart/2017/3/layout/DropPinTimeline"/>
    <dgm:cxn modelId="{8D9265B3-335F-4488-82B5-851A01F065CB}" type="presOf" srcId="{4C0F284B-D561-43DB-8D19-1E0EF3BED0F3}" destId="{16264ABA-8FF7-4BE6-8626-70BD97BDA31D}" srcOrd="0" destOrd="0" presId="urn:microsoft.com/office/officeart/2017/3/layout/DropPinTimeline"/>
    <dgm:cxn modelId="{A82CFEBA-1396-4B21-8D75-AB585D42FB15}" srcId="{9209A30F-A645-4A13-B36C-757FC686E95B}" destId="{09CF7504-0E4E-4CBA-A088-4C2C0AD99569}" srcOrd="4" destOrd="0" parTransId="{F5D32EE7-C32C-4CB4-9677-BA0FAC35EEF1}" sibTransId="{19439F80-4ADD-42B4-8307-64FF1D534C9E}"/>
    <dgm:cxn modelId="{C85B7BC8-8985-4CD0-827F-A5CAE7E09136}" srcId="{9209A30F-A645-4A13-B36C-757FC686E95B}" destId="{661C4342-E002-4743-B203-B235037C4B44}" srcOrd="3" destOrd="0" parTransId="{E6D0073B-4170-4A46-8FDE-CC7489902F15}" sibTransId="{2E93ACD7-784E-49D8-9A45-698B19A82B9F}"/>
    <dgm:cxn modelId="{F7406AD0-A534-425C-9BC4-5AF8E89F887C}" type="presOf" srcId="{9209A30F-A645-4A13-B36C-757FC686E95B}" destId="{D0D549E1-009E-4C3C-8211-5E5E5E633958}" srcOrd="0" destOrd="0" presId="urn:microsoft.com/office/officeart/2017/3/layout/DropPinTimeline"/>
    <dgm:cxn modelId="{7737B9D1-D101-47B7-94EA-3638C40928F0}" type="presOf" srcId="{B2508CB8-8495-4092-A6CC-9B6B337EAAE1}" destId="{A9A1CD2E-2C6D-4160-92E1-04A03C1B7048}" srcOrd="0" destOrd="0" presId="urn:microsoft.com/office/officeart/2017/3/layout/DropPinTimeline"/>
    <dgm:cxn modelId="{9BE6A8D9-A6E9-4C80-9FB8-49A1C4169453}" type="presOf" srcId="{47043B5E-81D8-435B-AFE9-F35CF596F069}" destId="{CAEBE66D-4A62-45EA-A999-B220DAEA791B}" srcOrd="0" destOrd="0" presId="urn:microsoft.com/office/officeart/2017/3/layout/DropPinTimeline"/>
    <dgm:cxn modelId="{191A84E0-00AD-4D74-976D-D0BF3361FCF7}" type="presOf" srcId="{2E1E23D1-914F-4B42-BFB7-4786DA687439}" destId="{278E08ED-0151-4324-9624-F8057C2E46D2}" srcOrd="0" destOrd="0" presId="urn:microsoft.com/office/officeart/2017/3/layout/DropPinTimeline"/>
    <dgm:cxn modelId="{CEBD5EF7-5455-48AC-BF29-72707DE3C860}" type="presOf" srcId="{C4BF8BA7-C9E0-4629-95BD-A7690F396D32}" destId="{8A9E8D49-5978-40F7-855D-1AF99655BD76}" srcOrd="0" destOrd="0" presId="urn:microsoft.com/office/officeart/2017/3/layout/DropPinTimeline"/>
    <dgm:cxn modelId="{CA1FC70D-F389-48D0-93DF-D8188E8C89A6}" type="presParOf" srcId="{D0D549E1-009E-4C3C-8211-5E5E5E633958}" destId="{92EC807F-19E5-430D-9AB0-643383532F51}" srcOrd="0" destOrd="0" presId="urn:microsoft.com/office/officeart/2017/3/layout/DropPinTimeline"/>
    <dgm:cxn modelId="{2D558631-5B04-4741-B547-A01C8C0B0B38}" type="presParOf" srcId="{D0D549E1-009E-4C3C-8211-5E5E5E633958}" destId="{CCCD259F-7A0D-4017-91AF-7D5F4EA1C580}" srcOrd="1" destOrd="0" presId="urn:microsoft.com/office/officeart/2017/3/layout/DropPinTimeline"/>
    <dgm:cxn modelId="{AE0C3939-13F9-45BD-80E1-729774611306}" type="presParOf" srcId="{CCCD259F-7A0D-4017-91AF-7D5F4EA1C580}" destId="{89FBC481-D4D6-4614-A2F0-31F55EB5F4E7}" srcOrd="0" destOrd="0" presId="urn:microsoft.com/office/officeart/2017/3/layout/DropPinTimeline"/>
    <dgm:cxn modelId="{417DF808-5096-4704-8580-8A30F4A3A059}" type="presParOf" srcId="{89FBC481-D4D6-4614-A2F0-31F55EB5F4E7}" destId="{958780D0-ED9A-4698-AFAE-B7AE7B57509D}" srcOrd="0" destOrd="0" presId="urn:microsoft.com/office/officeart/2017/3/layout/DropPinTimeline"/>
    <dgm:cxn modelId="{73AA6FBF-7970-4BF0-9A96-84010121E043}" type="presParOf" srcId="{89FBC481-D4D6-4614-A2F0-31F55EB5F4E7}" destId="{2D09E42E-FED7-405E-9AE0-9D2057D1F1D5}" srcOrd="1" destOrd="0" presId="urn:microsoft.com/office/officeart/2017/3/layout/DropPinTimeline"/>
    <dgm:cxn modelId="{3D48A7FE-D47D-40E3-9A2D-1A38D14C9D6F}" type="presParOf" srcId="{2D09E42E-FED7-405E-9AE0-9D2057D1F1D5}" destId="{978D0193-B228-41BE-BA31-0BBE1A7C046D}" srcOrd="0" destOrd="0" presId="urn:microsoft.com/office/officeart/2017/3/layout/DropPinTimeline"/>
    <dgm:cxn modelId="{7F2F7874-961F-4AD0-BCC2-E5FF5D3E70E4}" type="presParOf" srcId="{2D09E42E-FED7-405E-9AE0-9D2057D1F1D5}" destId="{528D074C-1514-4CCD-8CEC-785C0B369EAF}" srcOrd="1" destOrd="0" presId="urn:microsoft.com/office/officeart/2017/3/layout/DropPinTimeline"/>
    <dgm:cxn modelId="{B66A07FE-1E49-4361-92E5-B8BA96CCBAC7}" type="presParOf" srcId="{89FBC481-D4D6-4614-A2F0-31F55EB5F4E7}" destId="{278E08ED-0151-4324-9624-F8057C2E46D2}" srcOrd="2" destOrd="0" presId="urn:microsoft.com/office/officeart/2017/3/layout/DropPinTimeline"/>
    <dgm:cxn modelId="{CD58412A-7E6B-44C5-9B45-BB61BEED9BA1}" type="presParOf" srcId="{89FBC481-D4D6-4614-A2F0-31F55EB5F4E7}" destId="{83133003-640B-4739-9567-E8C2495F88BD}" srcOrd="3" destOrd="0" presId="urn:microsoft.com/office/officeart/2017/3/layout/DropPinTimeline"/>
    <dgm:cxn modelId="{E0A5FD7E-9B8D-43F2-8ACA-0267AAB4F95A}" type="presParOf" srcId="{89FBC481-D4D6-4614-A2F0-31F55EB5F4E7}" destId="{5559AFB3-CF56-45E2-98CC-48BBF7CB55BF}" srcOrd="4" destOrd="0" presId="urn:microsoft.com/office/officeart/2017/3/layout/DropPinTimeline"/>
    <dgm:cxn modelId="{8E1C9365-89E7-4E93-83A1-0AFB2B8659D7}" type="presParOf" srcId="{89FBC481-D4D6-4614-A2F0-31F55EB5F4E7}" destId="{FB407BDE-77C9-4F1A-BCBB-EF5D53E51D5E}" srcOrd="5" destOrd="0" presId="urn:microsoft.com/office/officeart/2017/3/layout/DropPinTimeline"/>
    <dgm:cxn modelId="{4988CFBA-A2A4-4385-8F81-D256E43F7DC2}" type="presParOf" srcId="{CCCD259F-7A0D-4017-91AF-7D5F4EA1C580}" destId="{C4BF6491-3910-4294-8DA5-0FE90DC1C40E}" srcOrd="1" destOrd="0" presId="urn:microsoft.com/office/officeart/2017/3/layout/DropPinTimeline"/>
    <dgm:cxn modelId="{670BEEB8-8489-478C-91E6-F348EE6C3022}" type="presParOf" srcId="{CCCD259F-7A0D-4017-91AF-7D5F4EA1C580}" destId="{BF951539-9888-4331-A6D3-91D6936BCECD}" srcOrd="2" destOrd="0" presId="urn:microsoft.com/office/officeart/2017/3/layout/DropPinTimeline"/>
    <dgm:cxn modelId="{EA3FEDA2-1B58-40C8-8F92-7BC654321281}" type="presParOf" srcId="{BF951539-9888-4331-A6D3-91D6936BCECD}" destId="{B6DBF9DE-9527-40BB-A13C-9B917A4FE97D}" srcOrd="0" destOrd="0" presId="urn:microsoft.com/office/officeart/2017/3/layout/DropPinTimeline"/>
    <dgm:cxn modelId="{1B730CBE-DB68-43C9-AA45-4C77E58EAF03}" type="presParOf" srcId="{BF951539-9888-4331-A6D3-91D6936BCECD}" destId="{6DD62F7F-2BF4-4ABF-A6FB-34EA418B9043}" srcOrd="1" destOrd="0" presId="urn:microsoft.com/office/officeart/2017/3/layout/DropPinTimeline"/>
    <dgm:cxn modelId="{207A5BFD-3460-449B-92B0-5D50904D1B97}" type="presParOf" srcId="{6DD62F7F-2BF4-4ABF-A6FB-34EA418B9043}" destId="{0F23E609-1C41-463B-8DF2-D67357979532}" srcOrd="0" destOrd="0" presId="urn:microsoft.com/office/officeart/2017/3/layout/DropPinTimeline"/>
    <dgm:cxn modelId="{6485B3C4-13CB-4C2A-B590-AC7BA83AFAA0}" type="presParOf" srcId="{6DD62F7F-2BF4-4ABF-A6FB-34EA418B9043}" destId="{2B7E4B1F-F520-462E-8074-43DFED2B39CA}" srcOrd="1" destOrd="0" presId="urn:microsoft.com/office/officeart/2017/3/layout/DropPinTimeline"/>
    <dgm:cxn modelId="{78D64061-B71B-4897-9DD7-ED17FC82C7C9}" type="presParOf" srcId="{BF951539-9888-4331-A6D3-91D6936BCECD}" destId="{CAEBE66D-4A62-45EA-A999-B220DAEA791B}" srcOrd="2" destOrd="0" presId="urn:microsoft.com/office/officeart/2017/3/layout/DropPinTimeline"/>
    <dgm:cxn modelId="{2012F228-DAC2-446F-8765-351131FACC0B}" type="presParOf" srcId="{BF951539-9888-4331-A6D3-91D6936BCECD}" destId="{3F7CECCB-F3CA-49BC-8870-132897AA076F}" srcOrd="3" destOrd="0" presId="urn:microsoft.com/office/officeart/2017/3/layout/DropPinTimeline"/>
    <dgm:cxn modelId="{408D9537-EA0C-4339-944E-6E35D12A8380}" type="presParOf" srcId="{BF951539-9888-4331-A6D3-91D6936BCECD}" destId="{4827822A-6031-45EB-80E6-2AA8905B5DCA}" srcOrd="4" destOrd="0" presId="urn:microsoft.com/office/officeart/2017/3/layout/DropPinTimeline"/>
    <dgm:cxn modelId="{25AFFA66-2B1C-429A-82C1-E9621006ABDE}" type="presParOf" srcId="{BF951539-9888-4331-A6D3-91D6936BCECD}" destId="{D34713A7-30FA-427D-9D22-6E6DD3A06CC8}" srcOrd="5" destOrd="0" presId="urn:microsoft.com/office/officeart/2017/3/layout/DropPinTimeline"/>
    <dgm:cxn modelId="{3174F501-ECF1-441E-88CB-D5EDF469940A}" type="presParOf" srcId="{CCCD259F-7A0D-4017-91AF-7D5F4EA1C580}" destId="{C5686D9C-AE8D-4BC1-BCC3-CEE11EA0F1BB}" srcOrd="3" destOrd="0" presId="urn:microsoft.com/office/officeart/2017/3/layout/DropPinTimeline"/>
    <dgm:cxn modelId="{C059FE1B-DACB-4D0E-8B04-8C1493346285}" type="presParOf" srcId="{CCCD259F-7A0D-4017-91AF-7D5F4EA1C580}" destId="{68097CCB-E851-4A66-83A7-5CDF24C65675}" srcOrd="4" destOrd="0" presId="urn:microsoft.com/office/officeart/2017/3/layout/DropPinTimeline"/>
    <dgm:cxn modelId="{4EDF1FCC-E2E6-437E-86DC-D9141136ECC4}" type="presParOf" srcId="{68097CCB-E851-4A66-83A7-5CDF24C65675}" destId="{BDEE324D-5630-4264-8FD8-F50A7921DF6F}" srcOrd="0" destOrd="0" presId="urn:microsoft.com/office/officeart/2017/3/layout/DropPinTimeline"/>
    <dgm:cxn modelId="{43447FB3-DB55-49F4-9B0D-958BE643DFC4}" type="presParOf" srcId="{68097CCB-E851-4A66-83A7-5CDF24C65675}" destId="{BFC1E263-C748-4C38-BFC7-4B3AB7E616EE}" srcOrd="1" destOrd="0" presId="urn:microsoft.com/office/officeart/2017/3/layout/DropPinTimeline"/>
    <dgm:cxn modelId="{2AB3B33C-B55B-4207-A768-8AAE9D2A5BFA}" type="presParOf" srcId="{BFC1E263-C748-4C38-BFC7-4B3AB7E616EE}" destId="{7E541055-3313-416B-9884-D7E1751D6713}" srcOrd="0" destOrd="0" presId="urn:microsoft.com/office/officeart/2017/3/layout/DropPinTimeline"/>
    <dgm:cxn modelId="{56CBEC7C-2FB2-489F-B032-F0080E63C785}" type="presParOf" srcId="{BFC1E263-C748-4C38-BFC7-4B3AB7E616EE}" destId="{98FB94B6-D266-4F6E-9588-7370B6B9C414}" srcOrd="1" destOrd="0" presId="urn:microsoft.com/office/officeart/2017/3/layout/DropPinTimeline"/>
    <dgm:cxn modelId="{4FD9EE8B-2647-4A13-B2DC-6C2B10FE4055}" type="presParOf" srcId="{68097CCB-E851-4A66-83A7-5CDF24C65675}" destId="{FA05C92D-0C64-4780-9B51-1DC97EFD1D77}" srcOrd="2" destOrd="0" presId="urn:microsoft.com/office/officeart/2017/3/layout/DropPinTimeline"/>
    <dgm:cxn modelId="{9AF7C32A-E58E-4CBC-B712-9D2A25BB7513}" type="presParOf" srcId="{68097CCB-E851-4A66-83A7-5CDF24C65675}" destId="{8A9E8D49-5978-40F7-855D-1AF99655BD76}" srcOrd="3" destOrd="0" presId="urn:microsoft.com/office/officeart/2017/3/layout/DropPinTimeline"/>
    <dgm:cxn modelId="{48A55815-7690-446D-9034-01EA906164D7}" type="presParOf" srcId="{68097CCB-E851-4A66-83A7-5CDF24C65675}" destId="{5717ADA8-C480-4B7E-82A7-6F246242C933}" srcOrd="4" destOrd="0" presId="urn:microsoft.com/office/officeart/2017/3/layout/DropPinTimeline"/>
    <dgm:cxn modelId="{7E2F9DB1-AB0E-40F8-B774-37B5656608E5}" type="presParOf" srcId="{68097CCB-E851-4A66-83A7-5CDF24C65675}" destId="{96268739-6489-4148-98BB-B0C951E5A8E0}" srcOrd="5" destOrd="0" presId="urn:microsoft.com/office/officeart/2017/3/layout/DropPinTimeline"/>
    <dgm:cxn modelId="{FC7BD867-B91B-4F1A-9EB5-EB15D202FB0E}" type="presParOf" srcId="{CCCD259F-7A0D-4017-91AF-7D5F4EA1C580}" destId="{96E350BB-1632-4C60-AC1C-A30FFBACAB51}" srcOrd="5" destOrd="0" presId="urn:microsoft.com/office/officeart/2017/3/layout/DropPinTimeline"/>
    <dgm:cxn modelId="{4CE55B9F-53BD-424C-96C5-3537A66E24C8}" type="presParOf" srcId="{CCCD259F-7A0D-4017-91AF-7D5F4EA1C580}" destId="{F2E3AC6D-79B6-4A98-BFEE-867785860F4C}" srcOrd="6" destOrd="0" presId="urn:microsoft.com/office/officeart/2017/3/layout/DropPinTimeline"/>
    <dgm:cxn modelId="{0F77986A-3B88-467E-9E94-70F4435F4EBC}" type="presParOf" srcId="{F2E3AC6D-79B6-4A98-BFEE-867785860F4C}" destId="{3D2F2C9B-5DDF-4AE6-909F-87E1DFE82877}" srcOrd="0" destOrd="0" presId="urn:microsoft.com/office/officeart/2017/3/layout/DropPinTimeline"/>
    <dgm:cxn modelId="{DDC0E9D0-1580-4E16-B3B1-289D30ABAAC3}" type="presParOf" srcId="{F2E3AC6D-79B6-4A98-BFEE-867785860F4C}" destId="{FF77483D-21B5-4C6F-92D8-8A9361426641}" srcOrd="1" destOrd="0" presId="urn:microsoft.com/office/officeart/2017/3/layout/DropPinTimeline"/>
    <dgm:cxn modelId="{B4BED779-B200-462D-877B-554C5F78C83F}" type="presParOf" srcId="{FF77483D-21B5-4C6F-92D8-8A9361426641}" destId="{256B52E6-68A6-44B0-A306-674538B3B4CB}" srcOrd="0" destOrd="0" presId="urn:microsoft.com/office/officeart/2017/3/layout/DropPinTimeline"/>
    <dgm:cxn modelId="{C9A4F22F-F3B1-4790-BAE5-4158851F7FA2}" type="presParOf" srcId="{FF77483D-21B5-4C6F-92D8-8A9361426641}" destId="{610400E0-00E0-42A8-8B08-FADC3D4755A2}" srcOrd="1" destOrd="0" presId="urn:microsoft.com/office/officeart/2017/3/layout/DropPinTimeline"/>
    <dgm:cxn modelId="{2129D70C-1F73-46CE-92F8-C71F28B8528E}" type="presParOf" srcId="{F2E3AC6D-79B6-4A98-BFEE-867785860F4C}" destId="{A9A1CD2E-2C6D-4160-92E1-04A03C1B7048}" srcOrd="2" destOrd="0" presId="urn:microsoft.com/office/officeart/2017/3/layout/DropPinTimeline"/>
    <dgm:cxn modelId="{3DB8A58C-BAF3-4DE2-A3A9-4100E3CD427D}" type="presParOf" srcId="{F2E3AC6D-79B6-4A98-BFEE-867785860F4C}" destId="{119246D4-F411-4CFA-B319-17DC48FD8D19}" srcOrd="3" destOrd="0" presId="urn:microsoft.com/office/officeart/2017/3/layout/DropPinTimeline"/>
    <dgm:cxn modelId="{CE045498-B8EB-4A51-BC3A-F9E72CC2556B}" type="presParOf" srcId="{F2E3AC6D-79B6-4A98-BFEE-867785860F4C}" destId="{5EF2DD12-7F4E-4166-AD4F-3ACD08ADC21A}" srcOrd="4" destOrd="0" presId="urn:microsoft.com/office/officeart/2017/3/layout/DropPinTimeline"/>
    <dgm:cxn modelId="{26C8FC11-84D3-493E-9559-13A70ADC38D4}" type="presParOf" srcId="{F2E3AC6D-79B6-4A98-BFEE-867785860F4C}" destId="{99BF5E89-2792-446A-8718-4F0EEFA7D3C5}" srcOrd="5" destOrd="0" presId="urn:microsoft.com/office/officeart/2017/3/layout/DropPinTimeline"/>
    <dgm:cxn modelId="{0338D495-0344-4555-9128-4752A7FCD22A}" type="presParOf" srcId="{CCCD259F-7A0D-4017-91AF-7D5F4EA1C580}" destId="{B6965C8A-E662-4CD6-9537-DFDFB3E96E6A}" srcOrd="7" destOrd="0" presId="urn:microsoft.com/office/officeart/2017/3/layout/DropPinTimeline"/>
    <dgm:cxn modelId="{C1F6159B-B2DE-4AE8-8818-1140232743EB}" type="presParOf" srcId="{CCCD259F-7A0D-4017-91AF-7D5F4EA1C580}" destId="{1B05D8E3-81DD-495F-BD9D-7D28B6D570E3}" srcOrd="8" destOrd="0" presId="urn:microsoft.com/office/officeart/2017/3/layout/DropPinTimeline"/>
    <dgm:cxn modelId="{86923A90-8663-4F6C-80E5-31258A5DDB51}" type="presParOf" srcId="{1B05D8E3-81DD-495F-BD9D-7D28B6D570E3}" destId="{7E4F1CC7-15D8-49D3-8B30-7346F8EE1112}" srcOrd="0" destOrd="0" presId="urn:microsoft.com/office/officeart/2017/3/layout/DropPinTimeline"/>
    <dgm:cxn modelId="{D0A6F87B-E8FE-4CC3-A6E0-B03DE9F7D9D9}" type="presParOf" srcId="{1B05D8E3-81DD-495F-BD9D-7D28B6D570E3}" destId="{E2E39346-B205-4C95-94B9-6E3F236C671C}" srcOrd="1" destOrd="0" presId="urn:microsoft.com/office/officeart/2017/3/layout/DropPinTimeline"/>
    <dgm:cxn modelId="{7D4B0342-5906-42E2-9A5A-2EADF94590D4}" type="presParOf" srcId="{E2E39346-B205-4C95-94B9-6E3F236C671C}" destId="{B3F3B2EE-FAE8-4B12-BD8C-D29BDCC3C5CD}" srcOrd="0" destOrd="0" presId="urn:microsoft.com/office/officeart/2017/3/layout/DropPinTimeline"/>
    <dgm:cxn modelId="{8A9E3F6E-CB44-4BB8-91C0-45C0CF3D1403}" type="presParOf" srcId="{E2E39346-B205-4C95-94B9-6E3F236C671C}" destId="{41A9A635-A4BE-4089-925E-0D130D35B436}" srcOrd="1" destOrd="0" presId="urn:microsoft.com/office/officeart/2017/3/layout/DropPinTimeline"/>
    <dgm:cxn modelId="{040961A7-48E3-4FE4-9C7C-8B6ADAF0BEA7}" type="presParOf" srcId="{1B05D8E3-81DD-495F-BD9D-7D28B6D570E3}" destId="{16264ABA-8FF7-4BE6-8626-70BD97BDA31D}" srcOrd="2" destOrd="0" presId="urn:microsoft.com/office/officeart/2017/3/layout/DropPinTimeline"/>
    <dgm:cxn modelId="{D9CC3D2A-D5CA-4322-A32F-A207D46A2902}" type="presParOf" srcId="{1B05D8E3-81DD-495F-BD9D-7D28B6D570E3}" destId="{BE89F7FD-30C3-49EB-AFEF-92305AF618B0}" srcOrd="3" destOrd="0" presId="urn:microsoft.com/office/officeart/2017/3/layout/DropPinTimeline"/>
    <dgm:cxn modelId="{2FF0FBF1-A6BB-47BF-A201-22F1A2252A97}" type="presParOf" srcId="{1B05D8E3-81DD-495F-BD9D-7D28B6D570E3}" destId="{B4C693B6-82E7-4078-A413-ABD318A97762}" srcOrd="4" destOrd="0" presId="urn:microsoft.com/office/officeart/2017/3/layout/DropPinTimeline"/>
    <dgm:cxn modelId="{9AF92D0B-7E20-43DB-A3C5-02F4B012DA9B}" type="presParOf" srcId="{1B05D8E3-81DD-495F-BD9D-7D28B6D570E3}" destId="{6F520BDA-8047-4519-ACD9-47B93CE48B19}" srcOrd="5" destOrd="0" presId="urn:microsoft.com/office/officeart/2017/3/layout/DropPinTimeline"/>
    <dgm:cxn modelId="{63F37610-A661-4ABB-A139-3A151AB979F6}" type="presParOf" srcId="{CCCD259F-7A0D-4017-91AF-7D5F4EA1C580}" destId="{E5A2059A-96BE-48E6-A701-F4C15125D907}" srcOrd="9" destOrd="0" presId="urn:microsoft.com/office/officeart/2017/3/layout/DropPinTimeline"/>
    <dgm:cxn modelId="{5A45773F-531B-4D9B-9EA8-2EC77F8105E9}" type="presParOf" srcId="{CCCD259F-7A0D-4017-91AF-7D5F4EA1C580}" destId="{89EF5AD6-D045-4CE0-B5CB-B37E793B7A19}" srcOrd="10" destOrd="0" presId="urn:microsoft.com/office/officeart/2017/3/layout/DropPinTimeline"/>
    <dgm:cxn modelId="{350C166C-B5BF-4325-9445-98BEDCD851DD}" type="presParOf" srcId="{89EF5AD6-D045-4CE0-B5CB-B37E793B7A19}" destId="{3AC95E9A-501E-4C08-8256-6BAA8E28C5B0}" srcOrd="0" destOrd="0" presId="urn:microsoft.com/office/officeart/2017/3/layout/DropPinTimeline"/>
    <dgm:cxn modelId="{E7932D10-0984-4403-80F9-B13212D2B975}" type="presParOf" srcId="{89EF5AD6-D045-4CE0-B5CB-B37E793B7A19}" destId="{7C30CF47-CBC4-4F85-A0A2-3AD6BB0C360D}" srcOrd="1" destOrd="0" presId="urn:microsoft.com/office/officeart/2017/3/layout/DropPinTimeline"/>
    <dgm:cxn modelId="{05395E18-4699-46EB-B9EB-B15D593495A8}" type="presParOf" srcId="{7C30CF47-CBC4-4F85-A0A2-3AD6BB0C360D}" destId="{CACC7A6E-2FD8-4577-AD70-0F26D3A58B32}" srcOrd="0" destOrd="0" presId="urn:microsoft.com/office/officeart/2017/3/layout/DropPinTimeline"/>
    <dgm:cxn modelId="{140F51C1-FBFB-4CD3-886A-E603195AAE6F}" type="presParOf" srcId="{7C30CF47-CBC4-4F85-A0A2-3AD6BB0C360D}" destId="{90241678-DC06-48A9-8D80-797306D82924}" srcOrd="1" destOrd="0" presId="urn:microsoft.com/office/officeart/2017/3/layout/DropPinTimeline"/>
    <dgm:cxn modelId="{C9A4B3A4-8984-4320-9485-83D2BCAF0F88}" type="presParOf" srcId="{89EF5AD6-D045-4CE0-B5CB-B37E793B7A19}" destId="{F9A1223A-1A7E-4B59-B7B7-F3F6EDB6FDD1}" srcOrd="2" destOrd="0" presId="urn:microsoft.com/office/officeart/2017/3/layout/DropPinTimeline"/>
    <dgm:cxn modelId="{ADED09C4-4FA0-4A13-B3BC-6A297BBB7D55}" type="presParOf" srcId="{89EF5AD6-D045-4CE0-B5CB-B37E793B7A19}" destId="{EE27050B-7734-477F-9E6D-81AE87EF6F24}" srcOrd="3" destOrd="0" presId="urn:microsoft.com/office/officeart/2017/3/layout/DropPinTimeline"/>
    <dgm:cxn modelId="{82D16558-699A-4CF7-8497-B930136F16DA}" type="presParOf" srcId="{89EF5AD6-D045-4CE0-B5CB-B37E793B7A19}" destId="{92322380-94F7-41A7-8664-D1B111D4FD4A}" srcOrd="4" destOrd="0" presId="urn:microsoft.com/office/officeart/2017/3/layout/DropPinTimeline"/>
    <dgm:cxn modelId="{EF3104DB-CE91-42A7-B882-746014B87B8F}" type="presParOf" srcId="{89EF5AD6-D045-4CE0-B5CB-B37E793B7A19}" destId="{FA5A9F0B-CB66-4AF0-ABFA-80C8894BFDF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AEF0B6-2709-484F-B385-87B637BD75CB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3557B94-5B01-4E5B-B9E1-70B0C5BD2837}">
      <dgm:prSet phldrT="[文字]" phldr="1"/>
      <dgm:spPr/>
      <dgm:t>
        <a:bodyPr/>
        <a:lstStyle/>
        <a:p>
          <a:pPr>
            <a:defRPr b="1"/>
          </a:pPr>
          <a:endParaRPr lang="zh-TW" altLang="en-US"/>
        </a:p>
      </dgm:t>
    </dgm:pt>
    <dgm:pt modelId="{F0058072-1FD7-4DC7-B5DB-5D85C8CABE7B}" type="parTrans" cxnId="{8119F343-7849-4729-AE7F-74C30D9CA30D}">
      <dgm:prSet/>
      <dgm:spPr/>
      <dgm:t>
        <a:bodyPr/>
        <a:lstStyle/>
        <a:p>
          <a:endParaRPr lang="zh-TW" altLang="en-US"/>
        </a:p>
      </dgm:t>
    </dgm:pt>
    <dgm:pt modelId="{87333CF6-BD86-4918-B22E-7A4B303D04EC}" type="sibTrans" cxnId="{8119F343-7849-4729-AE7F-74C30D9CA30D}">
      <dgm:prSet/>
      <dgm:spPr/>
      <dgm:t>
        <a:bodyPr/>
        <a:lstStyle/>
        <a:p>
          <a:endParaRPr lang="zh-TW" altLang="en-US"/>
        </a:p>
      </dgm:t>
    </dgm:pt>
    <dgm:pt modelId="{83A689B7-390F-4E6A-9335-CB5A5440BF1D}">
      <dgm:prSet phldrT="[文字]" phldr="1"/>
      <dgm:spPr/>
      <dgm:t>
        <a:bodyPr/>
        <a:lstStyle/>
        <a:p>
          <a:endParaRPr lang="zh-TW" altLang="en-US"/>
        </a:p>
      </dgm:t>
    </dgm:pt>
    <dgm:pt modelId="{FAB3840B-EDD6-4862-A0DF-644D518D0E2A}" type="parTrans" cxnId="{B64D47E6-0A24-4F08-95A4-7D704DB2FC6B}">
      <dgm:prSet/>
      <dgm:spPr/>
      <dgm:t>
        <a:bodyPr/>
        <a:lstStyle/>
        <a:p>
          <a:endParaRPr lang="zh-TW" altLang="en-US"/>
        </a:p>
      </dgm:t>
    </dgm:pt>
    <dgm:pt modelId="{EC3C17DC-EDB8-4433-934C-350A8FFB18C6}" type="sibTrans" cxnId="{B64D47E6-0A24-4F08-95A4-7D704DB2FC6B}">
      <dgm:prSet/>
      <dgm:spPr/>
      <dgm:t>
        <a:bodyPr/>
        <a:lstStyle/>
        <a:p>
          <a:endParaRPr lang="zh-TW" altLang="en-US"/>
        </a:p>
      </dgm:t>
    </dgm:pt>
    <dgm:pt modelId="{25BFC341-CA16-4E85-95CA-CBD69313FDF1}">
      <dgm:prSet phldrT="[文字]" phldr="1"/>
      <dgm:spPr/>
      <dgm:t>
        <a:bodyPr/>
        <a:lstStyle/>
        <a:p>
          <a:pPr>
            <a:defRPr b="1"/>
          </a:pPr>
          <a:endParaRPr lang="zh-TW" altLang="en-US"/>
        </a:p>
      </dgm:t>
    </dgm:pt>
    <dgm:pt modelId="{45F92660-387F-4791-92B1-B567F4E50EC3}" type="parTrans" cxnId="{BE477F01-12C4-4549-9970-EEC35D6D398E}">
      <dgm:prSet/>
      <dgm:spPr/>
      <dgm:t>
        <a:bodyPr/>
        <a:lstStyle/>
        <a:p>
          <a:endParaRPr lang="zh-TW" altLang="en-US"/>
        </a:p>
      </dgm:t>
    </dgm:pt>
    <dgm:pt modelId="{0D17B794-92B9-4262-BF34-1BF58D9B26B3}" type="sibTrans" cxnId="{BE477F01-12C4-4549-9970-EEC35D6D398E}">
      <dgm:prSet/>
      <dgm:spPr/>
      <dgm:t>
        <a:bodyPr/>
        <a:lstStyle/>
        <a:p>
          <a:endParaRPr lang="zh-TW" altLang="en-US"/>
        </a:p>
      </dgm:t>
    </dgm:pt>
    <dgm:pt modelId="{4D36F9EC-4A80-4FAE-803C-263BD26581D0}">
      <dgm:prSet phldrT="[文字]" phldr="1"/>
      <dgm:spPr/>
      <dgm:t>
        <a:bodyPr/>
        <a:lstStyle/>
        <a:p>
          <a:endParaRPr lang="zh-TW" altLang="en-US"/>
        </a:p>
      </dgm:t>
    </dgm:pt>
    <dgm:pt modelId="{178EF74C-19DC-4238-B29E-38ACCBDBD7D4}" type="parTrans" cxnId="{24A775B0-C35D-491A-A8B4-0C2F1F0038C7}">
      <dgm:prSet/>
      <dgm:spPr/>
      <dgm:t>
        <a:bodyPr/>
        <a:lstStyle/>
        <a:p>
          <a:endParaRPr lang="zh-TW" altLang="en-US"/>
        </a:p>
      </dgm:t>
    </dgm:pt>
    <dgm:pt modelId="{2CB978B6-8B29-4239-9CDC-5618695E4EB6}" type="sibTrans" cxnId="{24A775B0-C35D-491A-A8B4-0C2F1F0038C7}">
      <dgm:prSet/>
      <dgm:spPr/>
      <dgm:t>
        <a:bodyPr/>
        <a:lstStyle/>
        <a:p>
          <a:endParaRPr lang="zh-TW" altLang="en-US"/>
        </a:p>
      </dgm:t>
    </dgm:pt>
    <dgm:pt modelId="{478CE7D3-2EA6-4E0D-B2D9-0E79DAB872B8}">
      <dgm:prSet phldrT="[文字]" phldr="1"/>
      <dgm:spPr/>
      <dgm:t>
        <a:bodyPr/>
        <a:lstStyle/>
        <a:p>
          <a:pPr>
            <a:defRPr b="1"/>
          </a:pPr>
          <a:endParaRPr lang="zh-TW" altLang="en-US"/>
        </a:p>
      </dgm:t>
    </dgm:pt>
    <dgm:pt modelId="{B5C5E373-6A9A-4FF3-8F0C-290475B2E12A}" type="parTrans" cxnId="{541BA831-30B8-42F4-BF96-B4E07E19B345}">
      <dgm:prSet/>
      <dgm:spPr/>
      <dgm:t>
        <a:bodyPr/>
        <a:lstStyle/>
        <a:p>
          <a:endParaRPr lang="zh-TW" altLang="en-US"/>
        </a:p>
      </dgm:t>
    </dgm:pt>
    <dgm:pt modelId="{76B8F99C-B5BC-4856-8170-B4DD21B3F0BA}" type="sibTrans" cxnId="{541BA831-30B8-42F4-BF96-B4E07E19B345}">
      <dgm:prSet/>
      <dgm:spPr/>
      <dgm:t>
        <a:bodyPr/>
        <a:lstStyle/>
        <a:p>
          <a:endParaRPr lang="zh-TW" altLang="en-US"/>
        </a:p>
      </dgm:t>
    </dgm:pt>
    <dgm:pt modelId="{FED06B12-85EF-4ACF-923E-09465EE6201E}">
      <dgm:prSet phldrT="[文字]" phldr="1"/>
      <dgm:spPr/>
      <dgm:t>
        <a:bodyPr/>
        <a:lstStyle/>
        <a:p>
          <a:endParaRPr lang="zh-TW" altLang="en-US"/>
        </a:p>
      </dgm:t>
    </dgm:pt>
    <dgm:pt modelId="{C16353DA-9D95-4428-A29B-71C56EC8D065}" type="parTrans" cxnId="{4DC0DE56-C527-4C10-86EC-D8AF5D806D3A}">
      <dgm:prSet/>
      <dgm:spPr/>
      <dgm:t>
        <a:bodyPr/>
        <a:lstStyle/>
        <a:p>
          <a:endParaRPr lang="zh-TW" altLang="en-US"/>
        </a:p>
      </dgm:t>
    </dgm:pt>
    <dgm:pt modelId="{32F5B4A8-918D-429E-B545-DF2354CA5092}" type="sibTrans" cxnId="{4DC0DE56-C527-4C10-86EC-D8AF5D806D3A}">
      <dgm:prSet/>
      <dgm:spPr/>
      <dgm:t>
        <a:bodyPr/>
        <a:lstStyle/>
        <a:p>
          <a:endParaRPr lang="zh-TW" altLang="en-US"/>
        </a:p>
      </dgm:t>
    </dgm:pt>
    <dgm:pt modelId="{04378023-3630-4FC2-B3BF-2D2D48F7C339}" type="pres">
      <dgm:prSet presAssocID="{89AEF0B6-2709-484F-B385-87B637BD75CB}" presName="root" presStyleCnt="0">
        <dgm:presLayoutVars>
          <dgm:chMax/>
          <dgm:chPref/>
          <dgm:animLvl val="lvl"/>
        </dgm:presLayoutVars>
      </dgm:prSet>
      <dgm:spPr/>
    </dgm:pt>
    <dgm:pt modelId="{AA9BC598-F7B9-41F3-8F0F-6B485226E562}" type="pres">
      <dgm:prSet presAssocID="{89AEF0B6-2709-484F-B385-87B637BD75C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52BFE02-B3FE-4E67-A734-7C39D6DEDC35}" type="pres">
      <dgm:prSet presAssocID="{89AEF0B6-2709-484F-B385-87B637BD75CB}" presName="nodes" presStyleCnt="0">
        <dgm:presLayoutVars>
          <dgm:chMax/>
          <dgm:chPref/>
          <dgm:animLvl val="lvl"/>
        </dgm:presLayoutVars>
      </dgm:prSet>
      <dgm:spPr/>
    </dgm:pt>
    <dgm:pt modelId="{BD41DA79-7AF2-4BBD-85BF-8FD23823DE8E}" type="pres">
      <dgm:prSet presAssocID="{E3557B94-5B01-4E5B-B9E1-70B0C5BD2837}" presName="composite" presStyleCnt="0"/>
      <dgm:spPr/>
    </dgm:pt>
    <dgm:pt modelId="{3E4D0D8D-425A-45A9-9A27-23D167B96411}" type="pres">
      <dgm:prSet presAssocID="{E3557B94-5B01-4E5B-B9E1-70B0C5BD2837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60D883E-8818-4774-8E9C-D1FA9E98EF2C}" type="pres">
      <dgm:prSet presAssocID="{E3557B94-5B01-4E5B-B9E1-70B0C5BD2837}" presName="DropPinPlaceHolder" presStyleCnt="0"/>
      <dgm:spPr/>
    </dgm:pt>
    <dgm:pt modelId="{F98B77E6-E433-404D-BD1F-62F168624076}" type="pres">
      <dgm:prSet presAssocID="{E3557B94-5B01-4E5B-B9E1-70B0C5BD2837}" presName="DropPin" presStyleLbl="alignNode1" presStyleIdx="0" presStyleCnt="3"/>
      <dgm:spPr/>
    </dgm:pt>
    <dgm:pt modelId="{BFC06511-5EFC-4396-BD78-D269A6235731}" type="pres">
      <dgm:prSet presAssocID="{E3557B94-5B01-4E5B-B9E1-70B0C5BD2837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03E9C066-6B68-4493-BDC7-ADD770345430}" type="pres">
      <dgm:prSet presAssocID="{E3557B94-5B01-4E5B-B9E1-70B0C5BD2837}" presName="L2TextContainer" presStyleLbl="revTx" presStyleIdx="0" presStyleCnt="6">
        <dgm:presLayoutVars>
          <dgm:bulletEnabled val="1"/>
        </dgm:presLayoutVars>
      </dgm:prSet>
      <dgm:spPr/>
    </dgm:pt>
    <dgm:pt modelId="{52C748BF-0DB7-4E63-BFC4-FC2A3DE719A8}" type="pres">
      <dgm:prSet presAssocID="{E3557B94-5B01-4E5B-B9E1-70B0C5BD2837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8240EFC9-BF1C-402A-BE85-BFEFB994FB63}" type="pres">
      <dgm:prSet presAssocID="{E3557B94-5B01-4E5B-B9E1-70B0C5BD2837}" presName="ConnectLine" presStyleLbl="sibTrans1D1" presStyleIdx="0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CBA628F-DA4F-461C-8F13-50B5E858ABFC}" type="pres">
      <dgm:prSet presAssocID="{E3557B94-5B01-4E5B-B9E1-70B0C5BD2837}" presName="EmptyPlaceHolder" presStyleCnt="0"/>
      <dgm:spPr/>
    </dgm:pt>
    <dgm:pt modelId="{0E956B9F-C1DE-4470-8441-4E6824E207C6}" type="pres">
      <dgm:prSet presAssocID="{87333CF6-BD86-4918-B22E-7A4B303D04EC}" presName="spaceBetweenRectangles" presStyleCnt="0"/>
      <dgm:spPr/>
    </dgm:pt>
    <dgm:pt modelId="{3521EE6B-8B03-4B55-B36E-7627343B94AB}" type="pres">
      <dgm:prSet presAssocID="{25BFC341-CA16-4E85-95CA-CBD69313FDF1}" presName="composite" presStyleCnt="0"/>
      <dgm:spPr/>
    </dgm:pt>
    <dgm:pt modelId="{7064C581-07A8-488A-A166-177B975C163D}" type="pres">
      <dgm:prSet presAssocID="{25BFC341-CA16-4E85-95CA-CBD69313FDF1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FD6F054-FEC2-4535-AF75-28DC7BA79A10}" type="pres">
      <dgm:prSet presAssocID="{25BFC341-CA16-4E85-95CA-CBD69313FDF1}" presName="DropPinPlaceHolder" presStyleCnt="0"/>
      <dgm:spPr/>
    </dgm:pt>
    <dgm:pt modelId="{1866D15B-348F-4A7D-9C68-18B0217C9FB7}" type="pres">
      <dgm:prSet presAssocID="{25BFC341-CA16-4E85-95CA-CBD69313FDF1}" presName="DropPin" presStyleLbl="alignNode1" presStyleIdx="1" presStyleCnt="3"/>
      <dgm:spPr/>
    </dgm:pt>
    <dgm:pt modelId="{1A367C7F-2D2F-4586-A484-18096CC71767}" type="pres">
      <dgm:prSet presAssocID="{25BFC341-CA16-4E85-95CA-CBD69313FDF1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ECBADBBC-ABA3-4A95-A896-C927E48C5F8C}" type="pres">
      <dgm:prSet presAssocID="{25BFC341-CA16-4E85-95CA-CBD69313FDF1}" presName="L2TextContainer" presStyleLbl="revTx" presStyleIdx="2" presStyleCnt="6">
        <dgm:presLayoutVars>
          <dgm:bulletEnabled val="1"/>
        </dgm:presLayoutVars>
      </dgm:prSet>
      <dgm:spPr/>
    </dgm:pt>
    <dgm:pt modelId="{80798DB3-03AD-477D-9618-4A272C0E216F}" type="pres">
      <dgm:prSet presAssocID="{25BFC341-CA16-4E85-95CA-CBD69313FDF1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728CFE9B-8FF9-415B-9596-AA70A19A2CA0}" type="pres">
      <dgm:prSet presAssocID="{25BFC341-CA16-4E85-95CA-CBD69313FDF1}" presName="ConnectLine" presStyleLbl="sibTrans1D1" presStyleIdx="1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28DB7D4-CF01-4697-A4AF-AE9DD3FDC716}" type="pres">
      <dgm:prSet presAssocID="{25BFC341-CA16-4E85-95CA-CBD69313FDF1}" presName="EmptyPlaceHolder" presStyleCnt="0"/>
      <dgm:spPr/>
    </dgm:pt>
    <dgm:pt modelId="{4066D5C1-A961-4E5D-AEB3-367DD8C6CDFC}" type="pres">
      <dgm:prSet presAssocID="{0D17B794-92B9-4262-BF34-1BF58D9B26B3}" presName="spaceBetweenRectangles" presStyleCnt="0"/>
      <dgm:spPr/>
    </dgm:pt>
    <dgm:pt modelId="{A86DE0C2-D89B-4753-A110-5E343BEBD568}" type="pres">
      <dgm:prSet presAssocID="{478CE7D3-2EA6-4E0D-B2D9-0E79DAB872B8}" presName="composite" presStyleCnt="0"/>
      <dgm:spPr/>
    </dgm:pt>
    <dgm:pt modelId="{9CBA0290-1690-4EDD-8C72-EA6D43633656}" type="pres">
      <dgm:prSet presAssocID="{478CE7D3-2EA6-4E0D-B2D9-0E79DAB872B8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ADD3739-42F4-4D13-90A7-0BF862095855}" type="pres">
      <dgm:prSet presAssocID="{478CE7D3-2EA6-4E0D-B2D9-0E79DAB872B8}" presName="DropPinPlaceHolder" presStyleCnt="0"/>
      <dgm:spPr/>
    </dgm:pt>
    <dgm:pt modelId="{FEB031F0-8C59-45E3-9D78-8321EF4AF280}" type="pres">
      <dgm:prSet presAssocID="{478CE7D3-2EA6-4E0D-B2D9-0E79DAB872B8}" presName="DropPin" presStyleLbl="alignNode1" presStyleIdx="2" presStyleCnt="3"/>
      <dgm:spPr/>
    </dgm:pt>
    <dgm:pt modelId="{C7527FBB-F30E-4937-9828-1D0F4F262FB3}" type="pres">
      <dgm:prSet presAssocID="{478CE7D3-2EA6-4E0D-B2D9-0E79DAB872B8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F200BC40-D736-438A-A659-0A3CCAF0F076}" type="pres">
      <dgm:prSet presAssocID="{478CE7D3-2EA6-4E0D-B2D9-0E79DAB872B8}" presName="L2TextContainer" presStyleLbl="revTx" presStyleIdx="4" presStyleCnt="6">
        <dgm:presLayoutVars>
          <dgm:bulletEnabled val="1"/>
        </dgm:presLayoutVars>
      </dgm:prSet>
      <dgm:spPr/>
    </dgm:pt>
    <dgm:pt modelId="{26DAF35A-C488-480D-82E0-16C46A03B320}" type="pres">
      <dgm:prSet presAssocID="{478CE7D3-2EA6-4E0D-B2D9-0E79DAB872B8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CF16E674-CCFC-47A6-AF8C-81B7BA42B85C}" type="pres">
      <dgm:prSet presAssocID="{478CE7D3-2EA6-4E0D-B2D9-0E79DAB872B8}" presName="ConnectLine" presStyleLbl="sibTrans1D1" presStyleIdx="2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46A94EA-ED44-46DE-AD5D-ED7B0B0270F4}" type="pres">
      <dgm:prSet presAssocID="{478CE7D3-2EA6-4E0D-B2D9-0E79DAB872B8}" presName="EmptyPlaceHolder" presStyleCnt="0"/>
      <dgm:spPr/>
    </dgm:pt>
  </dgm:ptLst>
  <dgm:cxnLst>
    <dgm:cxn modelId="{BE477F01-12C4-4549-9970-EEC35D6D398E}" srcId="{89AEF0B6-2709-484F-B385-87B637BD75CB}" destId="{25BFC341-CA16-4E85-95CA-CBD69313FDF1}" srcOrd="1" destOrd="0" parTransId="{45F92660-387F-4791-92B1-B567F4E50EC3}" sibTransId="{0D17B794-92B9-4262-BF34-1BF58D9B26B3}"/>
    <dgm:cxn modelId="{66A11B2A-5A36-4DFF-849B-7745C8C21F0B}" type="presOf" srcId="{478CE7D3-2EA6-4E0D-B2D9-0E79DAB872B8}" destId="{26DAF35A-C488-480D-82E0-16C46A03B320}" srcOrd="0" destOrd="0" presId="urn:microsoft.com/office/officeart/2017/3/layout/DropPinTimeline"/>
    <dgm:cxn modelId="{7F1A002B-F8E1-4A80-9315-03D3762A7C7D}" type="presOf" srcId="{4D36F9EC-4A80-4FAE-803C-263BD26581D0}" destId="{ECBADBBC-ABA3-4A95-A896-C927E48C5F8C}" srcOrd="0" destOrd="0" presId="urn:microsoft.com/office/officeart/2017/3/layout/DropPinTimeline"/>
    <dgm:cxn modelId="{541BA831-30B8-42F4-BF96-B4E07E19B345}" srcId="{89AEF0B6-2709-484F-B385-87B637BD75CB}" destId="{478CE7D3-2EA6-4E0D-B2D9-0E79DAB872B8}" srcOrd="2" destOrd="0" parTransId="{B5C5E373-6A9A-4FF3-8F0C-290475B2E12A}" sibTransId="{76B8F99C-B5BC-4856-8170-B4DD21B3F0BA}"/>
    <dgm:cxn modelId="{9E408E3A-626A-4FF8-8246-19DDD357BDA3}" type="presOf" srcId="{25BFC341-CA16-4E85-95CA-CBD69313FDF1}" destId="{80798DB3-03AD-477D-9618-4A272C0E216F}" srcOrd="0" destOrd="0" presId="urn:microsoft.com/office/officeart/2017/3/layout/DropPinTimeline"/>
    <dgm:cxn modelId="{EE9A523F-6BF9-4D58-B91E-3158ED0A14D4}" type="presOf" srcId="{83A689B7-390F-4E6A-9335-CB5A5440BF1D}" destId="{03E9C066-6B68-4493-BDC7-ADD770345430}" srcOrd="0" destOrd="0" presId="urn:microsoft.com/office/officeart/2017/3/layout/DropPinTimeline"/>
    <dgm:cxn modelId="{8119F343-7849-4729-AE7F-74C30D9CA30D}" srcId="{89AEF0B6-2709-484F-B385-87B637BD75CB}" destId="{E3557B94-5B01-4E5B-B9E1-70B0C5BD2837}" srcOrd="0" destOrd="0" parTransId="{F0058072-1FD7-4DC7-B5DB-5D85C8CABE7B}" sibTransId="{87333CF6-BD86-4918-B22E-7A4B303D04EC}"/>
    <dgm:cxn modelId="{62EC5B6A-57F3-4A80-96B0-A0FECB7B3041}" type="presOf" srcId="{FED06B12-85EF-4ACF-923E-09465EE6201E}" destId="{F200BC40-D736-438A-A659-0A3CCAF0F076}" srcOrd="0" destOrd="0" presId="urn:microsoft.com/office/officeart/2017/3/layout/DropPinTimeline"/>
    <dgm:cxn modelId="{532DAA6D-D124-45DA-9B8F-36A1C5F43635}" type="presOf" srcId="{E3557B94-5B01-4E5B-B9E1-70B0C5BD2837}" destId="{52C748BF-0DB7-4E63-BFC4-FC2A3DE719A8}" srcOrd="0" destOrd="0" presId="urn:microsoft.com/office/officeart/2017/3/layout/DropPinTimeline"/>
    <dgm:cxn modelId="{4DC0DE56-C527-4C10-86EC-D8AF5D806D3A}" srcId="{478CE7D3-2EA6-4E0D-B2D9-0E79DAB872B8}" destId="{FED06B12-85EF-4ACF-923E-09465EE6201E}" srcOrd="0" destOrd="0" parTransId="{C16353DA-9D95-4428-A29B-71C56EC8D065}" sibTransId="{32F5B4A8-918D-429E-B545-DF2354CA5092}"/>
    <dgm:cxn modelId="{24A775B0-C35D-491A-A8B4-0C2F1F0038C7}" srcId="{25BFC341-CA16-4E85-95CA-CBD69313FDF1}" destId="{4D36F9EC-4A80-4FAE-803C-263BD26581D0}" srcOrd="0" destOrd="0" parTransId="{178EF74C-19DC-4238-B29E-38ACCBDBD7D4}" sibTransId="{2CB978B6-8B29-4239-9CDC-5618695E4EB6}"/>
    <dgm:cxn modelId="{B64D47E6-0A24-4F08-95A4-7D704DB2FC6B}" srcId="{E3557B94-5B01-4E5B-B9E1-70B0C5BD2837}" destId="{83A689B7-390F-4E6A-9335-CB5A5440BF1D}" srcOrd="0" destOrd="0" parTransId="{FAB3840B-EDD6-4862-A0DF-644D518D0E2A}" sibTransId="{EC3C17DC-EDB8-4433-934C-350A8FFB18C6}"/>
    <dgm:cxn modelId="{0FC7C9F8-A28E-4BE9-B2AE-4F14B199BA76}" type="presOf" srcId="{89AEF0B6-2709-484F-B385-87B637BD75CB}" destId="{04378023-3630-4FC2-B3BF-2D2D48F7C339}" srcOrd="0" destOrd="0" presId="urn:microsoft.com/office/officeart/2017/3/layout/DropPinTimeline"/>
    <dgm:cxn modelId="{6507C41A-E855-4ADD-B3C2-4CB140537661}" type="presParOf" srcId="{04378023-3630-4FC2-B3BF-2D2D48F7C339}" destId="{AA9BC598-F7B9-41F3-8F0F-6B485226E562}" srcOrd="0" destOrd="0" presId="urn:microsoft.com/office/officeart/2017/3/layout/DropPinTimeline"/>
    <dgm:cxn modelId="{7389CF0E-CC5F-4BD9-9A27-063A8FA76FFE}" type="presParOf" srcId="{04378023-3630-4FC2-B3BF-2D2D48F7C339}" destId="{E52BFE02-B3FE-4E67-A734-7C39D6DEDC35}" srcOrd="1" destOrd="0" presId="urn:microsoft.com/office/officeart/2017/3/layout/DropPinTimeline"/>
    <dgm:cxn modelId="{A8CE464B-19EF-41AF-B370-78597BA1ECA0}" type="presParOf" srcId="{E52BFE02-B3FE-4E67-A734-7C39D6DEDC35}" destId="{BD41DA79-7AF2-4BBD-85BF-8FD23823DE8E}" srcOrd="0" destOrd="0" presId="urn:microsoft.com/office/officeart/2017/3/layout/DropPinTimeline"/>
    <dgm:cxn modelId="{881FCB79-12DD-4326-8796-CC65BFC54823}" type="presParOf" srcId="{BD41DA79-7AF2-4BBD-85BF-8FD23823DE8E}" destId="{3E4D0D8D-425A-45A9-9A27-23D167B96411}" srcOrd="0" destOrd="0" presId="urn:microsoft.com/office/officeart/2017/3/layout/DropPinTimeline"/>
    <dgm:cxn modelId="{97A868B3-1319-47D4-8D03-2C213572D7CA}" type="presParOf" srcId="{BD41DA79-7AF2-4BBD-85BF-8FD23823DE8E}" destId="{060D883E-8818-4774-8E9C-D1FA9E98EF2C}" srcOrd="1" destOrd="0" presId="urn:microsoft.com/office/officeart/2017/3/layout/DropPinTimeline"/>
    <dgm:cxn modelId="{048A96DE-2FC3-414F-8428-62943AB10C43}" type="presParOf" srcId="{060D883E-8818-4774-8E9C-D1FA9E98EF2C}" destId="{F98B77E6-E433-404D-BD1F-62F168624076}" srcOrd="0" destOrd="0" presId="urn:microsoft.com/office/officeart/2017/3/layout/DropPinTimeline"/>
    <dgm:cxn modelId="{5E141F89-6A78-4821-9DF8-D057D8832FC9}" type="presParOf" srcId="{060D883E-8818-4774-8E9C-D1FA9E98EF2C}" destId="{BFC06511-5EFC-4396-BD78-D269A6235731}" srcOrd="1" destOrd="0" presId="urn:microsoft.com/office/officeart/2017/3/layout/DropPinTimeline"/>
    <dgm:cxn modelId="{4B2F4BB7-6C13-4FD3-AC07-9EA457F5BF91}" type="presParOf" srcId="{BD41DA79-7AF2-4BBD-85BF-8FD23823DE8E}" destId="{03E9C066-6B68-4493-BDC7-ADD770345430}" srcOrd="2" destOrd="0" presId="urn:microsoft.com/office/officeart/2017/3/layout/DropPinTimeline"/>
    <dgm:cxn modelId="{3127FD61-C611-4F65-BCB2-D9248B0A1864}" type="presParOf" srcId="{BD41DA79-7AF2-4BBD-85BF-8FD23823DE8E}" destId="{52C748BF-0DB7-4E63-BFC4-FC2A3DE719A8}" srcOrd="3" destOrd="0" presId="urn:microsoft.com/office/officeart/2017/3/layout/DropPinTimeline"/>
    <dgm:cxn modelId="{3652FAD5-6BA4-41EA-A3AC-1EEF0CC3F0C9}" type="presParOf" srcId="{BD41DA79-7AF2-4BBD-85BF-8FD23823DE8E}" destId="{8240EFC9-BF1C-402A-BE85-BFEFB994FB63}" srcOrd="4" destOrd="0" presId="urn:microsoft.com/office/officeart/2017/3/layout/DropPinTimeline"/>
    <dgm:cxn modelId="{5DBFBDD0-8196-4EB9-BD94-CC8A68BEEEB6}" type="presParOf" srcId="{BD41DA79-7AF2-4BBD-85BF-8FD23823DE8E}" destId="{BCBA628F-DA4F-461C-8F13-50B5E858ABFC}" srcOrd="5" destOrd="0" presId="urn:microsoft.com/office/officeart/2017/3/layout/DropPinTimeline"/>
    <dgm:cxn modelId="{6A5BA39C-4396-42F7-99D7-321EAED2654C}" type="presParOf" srcId="{E52BFE02-B3FE-4E67-A734-7C39D6DEDC35}" destId="{0E956B9F-C1DE-4470-8441-4E6824E207C6}" srcOrd="1" destOrd="0" presId="urn:microsoft.com/office/officeart/2017/3/layout/DropPinTimeline"/>
    <dgm:cxn modelId="{BAF5792A-89E0-4F70-AEA4-76BEE069FCBB}" type="presParOf" srcId="{E52BFE02-B3FE-4E67-A734-7C39D6DEDC35}" destId="{3521EE6B-8B03-4B55-B36E-7627343B94AB}" srcOrd="2" destOrd="0" presId="urn:microsoft.com/office/officeart/2017/3/layout/DropPinTimeline"/>
    <dgm:cxn modelId="{B287667F-6DE2-4098-A603-C58BA52AB6B4}" type="presParOf" srcId="{3521EE6B-8B03-4B55-B36E-7627343B94AB}" destId="{7064C581-07A8-488A-A166-177B975C163D}" srcOrd="0" destOrd="0" presId="urn:microsoft.com/office/officeart/2017/3/layout/DropPinTimeline"/>
    <dgm:cxn modelId="{44C735D0-06D0-49A2-9A06-1D7FB988BBF8}" type="presParOf" srcId="{3521EE6B-8B03-4B55-B36E-7627343B94AB}" destId="{4FD6F054-FEC2-4535-AF75-28DC7BA79A10}" srcOrd="1" destOrd="0" presId="urn:microsoft.com/office/officeart/2017/3/layout/DropPinTimeline"/>
    <dgm:cxn modelId="{9A9553BA-0C0E-41FE-94A5-95610CD724FC}" type="presParOf" srcId="{4FD6F054-FEC2-4535-AF75-28DC7BA79A10}" destId="{1866D15B-348F-4A7D-9C68-18B0217C9FB7}" srcOrd="0" destOrd="0" presId="urn:microsoft.com/office/officeart/2017/3/layout/DropPinTimeline"/>
    <dgm:cxn modelId="{2E9EB7C1-C336-4128-B8FC-97EAE6048912}" type="presParOf" srcId="{4FD6F054-FEC2-4535-AF75-28DC7BA79A10}" destId="{1A367C7F-2D2F-4586-A484-18096CC71767}" srcOrd="1" destOrd="0" presId="urn:microsoft.com/office/officeart/2017/3/layout/DropPinTimeline"/>
    <dgm:cxn modelId="{ED02B3A6-F548-4AF7-BC6C-2419EFDFAFDA}" type="presParOf" srcId="{3521EE6B-8B03-4B55-B36E-7627343B94AB}" destId="{ECBADBBC-ABA3-4A95-A896-C927E48C5F8C}" srcOrd="2" destOrd="0" presId="urn:microsoft.com/office/officeart/2017/3/layout/DropPinTimeline"/>
    <dgm:cxn modelId="{96141FED-3069-4004-85BC-37A20698D6D0}" type="presParOf" srcId="{3521EE6B-8B03-4B55-B36E-7627343B94AB}" destId="{80798DB3-03AD-477D-9618-4A272C0E216F}" srcOrd="3" destOrd="0" presId="urn:microsoft.com/office/officeart/2017/3/layout/DropPinTimeline"/>
    <dgm:cxn modelId="{11BA4D97-9D4F-4AEB-AC93-147E40C0F6D6}" type="presParOf" srcId="{3521EE6B-8B03-4B55-B36E-7627343B94AB}" destId="{728CFE9B-8FF9-415B-9596-AA70A19A2CA0}" srcOrd="4" destOrd="0" presId="urn:microsoft.com/office/officeart/2017/3/layout/DropPinTimeline"/>
    <dgm:cxn modelId="{58936FC7-1D29-48B8-8082-16696BCB874B}" type="presParOf" srcId="{3521EE6B-8B03-4B55-B36E-7627343B94AB}" destId="{B28DB7D4-CF01-4697-A4AF-AE9DD3FDC716}" srcOrd="5" destOrd="0" presId="urn:microsoft.com/office/officeart/2017/3/layout/DropPinTimeline"/>
    <dgm:cxn modelId="{281C7D24-9B82-4E0E-806D-E2964576CC80}" type="presParOf" srcId="{E52BFE02-B3FE-4E67-A734-7C39D6DEDC35}" destId="{4066D5C1-A961-4E5D-AEB3-367DD8C6CDFC}" srcOrd="3" destOrd="0" presId="urn:microsoft.com/office/officeart/2017/3/layout/DropPinTimeline"/>
    <dgm:cxn modelId="{D7ED9A8C-F88A-4D83-BA64-4BCB540FA118}" type="presParOf" srcId="{E52BFE02-B3FE-4E67-A734-7C39D6DEDC35}" destId="{A86DE0C2-D89B-4753-A110-5E343BEBD568}" srcOrd="4" destOrd="0" presId="urn:microsoft.com/office/officeart/2017/3/layout/DropPinTimeline"/>
    <dgm:cxn modelId="{06335366-0D84-48EC-9211-07BC646214CE}" type="presParOf" srcId="{A86DE0C2-D89B-4753-A110-5E343BEBD568}" destId="{9CBA0290-1690-4EDD-8C72-EA6D43633656}" srcOrd="0" destOrd="0" presId="urn:microsoft.com/office/officeart/2017/3/layout/DropPinTimeline"/>
    <dgm:cxn modelId="{19AE22D8-4CEF-4491-A288-CB7FCD277895}" type="presParOf" srcId="{A86DE0C2-D89B-4753-A110-5E343BEBD568}" destId="{7ADD3739-42F4-4D13-90A7-0BF862095855}" srcOrd="1" destOrd="0" presId="urn:microsoft.com/office/officeart/2017/3/layout/DropPinTimeline"/>
    <dgm:cxn modelId="{DD2EDD6B-04DC-4E78-BC6D-B07DEA7AE713}" type="presParOf" srcId="{7ADD3739-42F4-4D13-90A7-0BF862095855}" destId="{FEB031F0-8C59-45E3-9D78-8321EF4AF280}" srcOrd="0" destOrd="0" presId="urn:microsoft.com/office/officeart/2017/3/layout/DropPinTimeline"/>
    <dgm:cxn modelId="{4ABC51B3-33D1-41D6-A192-B8385BA65D4F}" type="presParOf" srcId="{7ADD3739-42F4-4D13-90A7-0BF862095855}" destId="{C7527FBB-F30E-4937-9828-1D0F4F262FB3}" srcOrd="1" destOrd="0" presId="urn:microsoft.com/office/officeart/2017/3/layout/DropPinTimeline"/>
    <dgm:cxn modelId="{9CB07F5D-1BCE-49A7-85E2-5D275FA07A0F}" type="presParOf" srcId="{A86DE0C2-D89B-4753-A110-5E343BEBD568}" destId="{F200BC40-D736-438A-A659-0A3CCAF0F076}" srcOrd="2" destOrd="0" presId="urn:microsoft.com/office/officeart/2017/3/layout/DropPinTimeline"/>
    <dgm:cxn modelId="{540F8171-B9CD-460E-B0E5-DC9E7B5E01EA}" type="presParOf" srcId="{A86DE0C2-D89B-4753-A110-5E343BEBD568}" destId="{26DAF35A-C488-480D-82E0-16C46A03B320}" srcOrd="3" destOrd="0" presId="urn:microsoft.com/office/officeart/2017/3/layout/DropPinTimeline"/>
    <dgm:cxn modelId="{4CE8469A-A3B6-4B13-A1A3-5B1A13727B14}" type="presParOf" srcId="{A86DE0C2-D89B-4753-A110-5E343BEBD568}" destId="{CF16E674-CCFC-47A6-AF8C-81B7BA42B85C}" srcOrd="4" destOrd="0" presId="urn:microsoft.com/office/officeart/2017/3/layout/DropPinTimeline"/>
    <dgm:cxn modelId="{1090E2D0-2829-4E3B-9B25-6A10084C3893}" type="presParOf" srcId="{A86DE0C2-D89B-4753-A110-5E343BEBD568}" destId="{846A94EA-ED44-46DE-AD5D-ED7B0B0270F4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DA0506-09FD-4609-9D64-976ECDE0EDE1}" type="doc">
      <dgm:prSet loTypeId="urn:microsoft.com/office/officeart/2017/3/layout/DropPinTimeline" loCatId="timelin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0E2686FB-FF7A-4C8B-AC77-C18A38A6ACCC}">
      <dgm:prSet phldrT="[文字]" phldr="0"/>
      <dgm:spPr/>
      <dgm:t>
        <a:bodyPr/>
        <a:lstStyle/>
        <a:p>
          <a:pPr>
            <a:defRPr b="1"/>
          </a:pPr>
          <a:r>
            <a:rPr lang="zh-TW" altLang="en-US" dirty="0">
              <a:latin typeface="Aptos Display" panose="020F0302020204030204"/>
            </a:rPr>
            <a:t>7/8~7/12</a:t>
          </a:r>
          <a:endParaRPr lang="zh-TW" altLang="en-US" dirty="0"/>
        </a:p>
      </dgm:t>
    </dgm:pt>
    <dgm:pt modelId="{030D6DF0-336D-4ECA-955C-5BE040A575C9}" type="parTrans" cxnId="{F0F425B1-1605-4C24-8229-56ECA44011C6}">
      <dgm:prSet/>
      <dgm:spPr/>
      <dgm:t>
        <a:bodyPr/>
        <a:lstStyle/>
        <a:p>
          <a:endParaRPr lang="zh-TW" altLang="en-US"/>
        </a:p>
      </dgm:t>
    </dgm:pt>
    <dgm:pt modelId="{2B358782-D432-4AD2-84D1-425B54BF6B32}" type="sibTrans" cxnId="{F0F425B1-1605-4C24-8229-56ECA44011C6}">
      <dgm:prSet/>
      <dgm:spPr/>
      <dgm:t>
        <a:bodyPr/>
        <a:lstStyle/>
        <a:p>
          <a:endParaRPr lang="zh-TW" altLang="en-US"/>
        </a:p>
      </dgm:t>
    </dgm:pt>
    <dgm:pt modelId="{AE1E6F85-D539-4E04-8223-C31AAF7FC424}">
      <dgm:prSet phldrT="[文字]" phldr="0"/>
      <dgm:spPr/>
      <dgm:t>
        <a:bodyPr/>
        <a:lstStyle/>
        <a:p>
          <a:r>
            <a:rPr lang="zh-TW" altLang="en-US">
              <a:latin typeface="Aptos Display" panose="020F0302020204030204"/>
            </a:rPr>
            <a:t>Server</a:t>
          </a:r>
          <a:endParaRPr lang="zh-TW" altLang="en-US"/>
        </a:p>
      </dgm:t>
    </dgm:pt>
    <dgm:pt modelId="{26B1166A-108A-4A5D-9038-8D4BDB0FE60D}" type="parTrans" cxnId="{FA999D8C-776D-458B-9A46-C8B38CD42466}">
      <dgm:prSet/>
      <dgm:spPr/>
      <dgm:t>
        <a:bodyPr/>
        <a:lstStyle/>
        <a:p>
          <a:endParaRPr lang="zh-TW" altLang="en-US"/>
        </a:p>
      </dgm:t>
    </dgm:pt>
    <dgm:pt modelId="{4F90DCC8-DCA9-4500-8D49-805233A21D4D}" type="sibTrans" cxnId="{FA999D8C-776D-458B-9A46-C8B38CD42466}">
      <dgm:prSet/>
      <dgm:spPr/>
      <dgm:t>
        <a:bodyPr/>
        <a:lstStyle/>
        <a:p>
          <a:endParaRPr lang="zh-TW" altLang="en-US"/>
        </a:p>
      </dgm:t>
    </dgm:pt>
    <dgm:pt modelId="{3C817771-D751-4789-B858-FB588B23CCA4}">
      <dgm:prSet phldrT="[文字]" phldr="0"/>
      <dgm:spPr/>
      <dgm:t>
        <a:bodyPr/>
        <a:lstStyle/>
        <a:p>
          <a:pPr>
            <a:defRPr b="1"/>
          </a:pPr>
          <a:r>
            <a:rPr lang="zh-TW" altLang="en-US">
              <a:latin typeface="Aptos Display" panose="020F0302020204030204"/>
            </a:rPr>
            <a:t>7/15~7/19</a:t>
          </a:r>
          <a:endParaRPr lang="zh-TW" altLang="en-US"/>
        </a:p>
      </dgm:t>
    </dgm:pt>
    <dgm:pt modelId="{81FB01B2-D0E0-4B51-84FA-CEE59BBDFF70}" type="parTrans" cxnId="{DE105724-8EE3-46CB-A487-229869A520AE}">
      <dgm:prSet/>
      <dgm:spPr/>
      <dgm:t>
        <a:bodyPr/>
        <a:lstStyle/>
        <a:p>
          <a:endParaRPr lang="zh-TW" altLang="en-US"/>
        </a:p>
      </dgm:t>
    </dgm:pt>
    <dgm:pt modelId="{173A91CD-063F-42FA-9BAB-EF509B412A35}" type="sibTrans" cxnId="{DE105724-8EE3-46CB-A487-229869A520AE}">
      <dgm:prSet/>
      <dgm:spPr/>
      <dgm:t>
        <a:bodyPr/>
        <a:lstStyle/>
        <a:p>
          <a:endParaRPr lang="zh-TW" altLang="en-US"/>
        </a:p>
      </dgm:t>
    </dgm:pt>
    <dgm:pt modelId="{1B30BBFD-2D22-44B1-8BC8-514BAC3E8216}">
      <dgm:prSet phldrT="[文字]" phldr="0"/>
      <dgm:spPr/>
      <dgm:t>
        <a:bodyPr/>
        <a:lstStyle/>
        <a:p>
          <a:r>
            <a:rPr lang="zh-TW" altLang="en-US">
              <a:latin typeface="Aptos Display" panose="020F0302020204030204"/>
            </a:rPr>
            <a:t>Oracle</a:t>
          </a:r>
          <a:endParaRPr lang="zh-TW" altLang="en-US"/>
        </a:p>
      </dgm:t>
    </dgm:pt>
    <dgm:pt modelId="{CFEDDBC1-A982-4619-A64B-C74B20EF26D9}" type="parTrans" cxnId="{27D100C9-F308-4A5E-89C0-D6E7BD29A84F}">
      <dgm:prSet/>
      <dgm:spPr/>
      <dgm:t>
        <a:bodyPr/>
        <a:lstStyle/>
        <a:p>
          <a:endParaRPr lang="zh-TW" altLang="en-US"/>
        </a:p>
      </dgm:t>
    </dgm:pt>
    <dgm:pt modelId="{C150942D-93A3-4A60-BB37-81BA3D256E78}" type="sibTrans" cxnId="{27D100C9-F308-4A5E-89C0-D6E7BD29A84F}">
      <dgm:prSet/>
      <dgm:spPr/>
      <dgm:t>
        <a:bodyPr/>
        <a:lstStyle/>
        <a:p>
          <a:endParaRPr lang="zh-TW" altLang="en-US"/>
        </a:p>
      </dgm:t>
    </dgm:pt>
    <dgm:pt modelId="{8E01B58F-A26C-49B2-8B9B-AD385B0D01B9}">
      <dgm:prSet phldrT="[文字]" phldr="0"/>
      <dgm:spPr/>
      <dgm:t>
        <a:bodyPr/>
        <a:lstStyle/>
        <a:p>
          <a:pPr>
            <a:defRPr b="1"/>
          </a:pPr>
          <a:r>
            <a:rPr lang="zh-TW" altLang="en-US">
              <a:latin typeface="Aptos Display" panose="020F0302020204030204"/>
            </a:rPr>
            <a:t>7/22~7/30</a:t>
          </a:r>
          <a:endParaRPr lang="zh-TW" altLang="en-US"/>
        </a:p>
      </dgm:t>
    </dgm:pt>
    <dgm:pt modelId="{35661E72-61BC-46EA-B132-79956908FF67}" type="parTrans" cxnId="{8942D2FB-1474-426B-BDD0-533E6DF3746B}">
      <dgm:prSet/>
      <dgm:spPr/>
      <dgm:t>
        <a:bodyPr/>
        <a:lstStyle/>
        <a:p>
          <a:endParaRPr lang="zh-TW" altLang="en-US"/>
        </a:p>
      </dgm:t>
    </dgm:pt>
    <dgm:pt modelId="{E427CFFD-D0DC-4C7E-A1EA-728CA3FAE077}" type="sibTrans" cxnId="{8942D2FB-1474-426B-BDD0-533E6DF3746B}">
      <dgm:prSet/>
      <dgm:spPr/>
      <dgm:t>
        <a:bodyPr/>
        <a:lstStyle/>
        <a:p>
          <a:endParaRPr lang="zh-TW" altLang="en-US"/>
        </a:p>
      </dgm:t>
    </dgm:pt>
    <dgm:pt modelId="{73C250ED-E709-4CEB-9901-DA46BF141A0A}">
      <dgm:prSet phldrT="[文字]" phldr="0"/>
      <dgm:spPr/>
      <dgm:t>
        <a:bodyPr/>
        <a:lstStyle/>
        <a:p>
          <a:r>
            <a:rPr lang="zh-TW" altLang="en-US">
              <a:latin typeface="Aptos Display" panose="020F0302020204030204"/>
            </a:rPr>
            <a:t>DB2</a:t>
          </a:r>
          <a:endParaRPr lang="zh-TW" altLang="en-US"/>
        </a:p>
      </dgm:t>
    </dgm:pt>
    <dgm:pt modelId="{026A68C4-CFAE-459D-8AEA-6654FE1B2F68}" type="parTrans" cxnId="{75A8F30B-FBC1-48F0-9D4D-084087D987E5}">
      <dgm:prSet/>
      <dgm:spPr/>
      <dgm:t>
        <a:bodyPr/>
        <a:lstStyle/>
        <a:p>
          <a:endParaRPr lang="zh-TW" altLang="en-US"/>
        </a:p>
      </dgm:t>
    </dgm:pt>
    <dgm:pt modelId="{6B6ED3FC-A2F7-4B2D-8DBA-174C8DB0F697}" type="sibTrans" cxnId="{75A8F30B-FBC1-48F0-9D4D-084087D987E5}">
      <dgm:prSet/>
      <dgm:spPr/>
      <dgm:t>
        <a:bodyPr/>
        <a:lstStyle/>
        <a:p>
          <a:endParaRPr lang="zh-TW" altLang="en-US"/>
        </a:p>
      </dgm:t>
    </dgm:pt>
    <dgm:pt modelId="{E5DE12E1-B246-42AC-9373-2809005FAEE6}">
      <dgm:prSet phldr="0"/>
      <dgm:spPr/>
      <dgm:t>
        <a:bodyPr/>
        <a:lstStyle/>
        <a:p>
          <a:pPr>
            <a:defRPr b="1"/>
          </a:pPr>
          <a:r>
            <a:rPr lang="zh-TW" altLang="en-US" b="0" dirty="0">
              <a:latin typeface="Aptos Display" panose="020F0302020204030204"/>
            </a:rPr>
            <a:t>7/31~8/2</a:t>
          </a:r>
        </a:p>
      </dgm:t>
    </dgm:pt>
    <dgm:pt modelId="{1EC9D1BB-392F-4D03-BCA9-0014A8B2645D}" type="parTrans" cxnId="{281E9BAB-553F-4DEC-9EFB-D6D495118E66}">
      <dgm:prSet/>
      <dgm:spPr/>
    </dgm:pt>
    <dgm:pt modelId="{835D247E-DABD-4E0E-A1D9-3F7519591292}" type="sibTrans" cxnId="{281E9BAB-553F-4DEC-9EFB-D6D495118E66}">
      <dgm:prSet/>
      <dgm:spPr/>
    </dgm:pt>
    <dgm:pt modelId="{D0E3767C-AF2E-4CA5-A751-6D7897BCD21D}">
      <dgm:prSet phldr="0"/>
      <dgm:spPr/>
      <dgm:t>
        <a:bodyPr/>
        <a:lstStyle/>
        <a:p>
          <a:r>
            <a:rPr lang="zh-TW" altLang="en-US" b="0" dirty="0">
              <a:latin typeface="Aptos Display" panose="020F0302020204030204"/>
            </a:rPr>
            <a:t>Cloud</a:t>
          </a:r>
        </a:p>
      </dgm:t>
    </dgm:pt>
    <dgm:pt modelId="{A58A1702-97C8-4C61-9A62-AF80F3B74E89}" type="parTrans" cxnId="{5B771E16-4BF6-4639-BE4B-82FDA0736C9B}">
      <dgm:prSet/>
      <dgm:spPr/>
    </dgm:pt>
    <dgm:pt modelId="{8CE48FEE-AD17-46BF-8FF6-59E317D10CE3}" type="sibTrans" cxnId="{5B771E16-4BF6-4639-BE4B-82FDA0736C9B}">
      <dgm:prSet/>
      <dgm:spPr/>
    </dgm:pt>
    <dgm:pt modelId="{D8A801A5-AAC7-4E65-9165-F5C275F4DFB0}">
      <dgm:prSet phldr="0"/>
      <dgm:spPr/>
      <dgm:t>
        <a:bodyPr/>
        <a:lstStyle/>
        <a:p>
          <a:pPr>
            <a:defRPr b="1"/>
          </a:pPr>
          <a:r>
            <a:rPr lang="zh-TW" altLang="en-US" b="0" dirty="0">
              <a:latin typeface="Aptos Display" panose="020F0302020204030204"/>
            </a:rPr>
            <a:t>8/5~8/9</a:t>
          </a:r>
        </a:p>
      </dgm:t>
    </dgm:pt>
    <dgm:pt modelId="{B35FD0B7-27BE-4477-8D55-48F83B85136E}" type="parTrans" cxnId="{860D6B50-5CF2-45B7-9133-8705F5D9CAA6}">
      <dgm:prSet/>
      <dgm:spPr/>
    </dgm:pt>
    <dgm:pt modelId="{AC020432-D727-4BDA-97DE-1D9EAA61A3F1}" type="sibTrans" cxnId="{860D6B50-5CF2-45B7-9133-8705F5D9CAA6}">
      <dgm:prSet/>
      <dgm:spPr/>
    </dgm:pt>
    <dgm:pt modelId="{BBA5AA01-463C-4A2F-92ED-0418CC151764}">
      <dgm:prSet phldr="0"/>
      <dgm:spPr/>
      <dgm:t>
        <a:bodyPr/>
        <a:lstStyle/>
        <a:p>
          <a:r>
            <a:rPr lang="zh-TW" altLang="en-US" b="0" dirty="0">
              <a:latin typeface="Aptos Display" panose="020F0302020204030204"/>
            </a:rPr>
            <a:t>測試登入loginsign</a:t>
          </a:r>
        </a:p>
      </dgm:t>
    </dgm:pt>
    <dgm:pt modelId="{A417D6EB-A7B2-4E8B-959F-D68948E95CA6}" type="parTrans" cxnId="{B1A4AEB4-4D91-485E-81FA-0E2607B34F42}">
      <dgm:prSet/>
      <dgm:spPr/>
    </dgm:pt>
    <dgm:pt modelId="{0B893DDA-D522-4414-91A5-47EED9D4C780}" type="sibTrans" cxnId="{B1A4AEB4-4D91-485E-81FA-0E2607B34F42}">
      <dgm:prSet/>
      <dgm:spPr/>
    </dgm:pt>
    <dgm:pt modelId="{04A799DA-15BD-4865-989E-8022D1B117D9}" type="pres">
      <dgm:prSet presAssocID="{6DDA0506-09FD-4609-9D64-976ECDE0EDE1}" presName="root" presStyleCnt="0">
        <dgm:presLayoutVars>
          <dgm:chMax/>
          <dgm:chPref/>
          <dgm:animLvl val="lvl"/>
        </dgm:presLayoutVars>
      </dgm:prSet>
      <dgm:spPr/>
    </dgm:pt>
    <dgm:pt modelId="{3D7F73C8-7ED0-4CC7-85D5-A73D9D058946}" type="pres">
      <dgm:prSet presAssocID="{6DDA0506-09FD-4609-9D64-976ECDE0EDE1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6341CECC-D007-4BCF-86A9-39720306A708}" type="pres">
      <dgm:prSet presAssocID="{6DDA0506-09FD-4609-9D64-976ECDE0EDE1}" presName="nodes" presStyleCnt="0">
        <dgm:presLayoutVars>
          <dgm:chMax/>
          <dgm:chPref/>
          <dgm:animLvl val="lvl"/>
        </dgm:presLayoutVars>
      </dgm:prSet>
      <dgm:spPr/>
    </dgm:pt>
    <dgm:pt modelId="{90963519-1056-45CF-B2C6-BD99773ED0C2}" type="pres">
      <dgm:prSet presAssocID="{0E2686FB-FF7A-4C8B-AC77-C18A38A6ACCC}" presName="composite" presStyleCnt="0"/>
      <dgm:spPr/>
    </dgm:pt>
    <dgm:pt modelId="{358365A8-9250-43ED-904E-BCE0B62A6E3C}" type="pres">
      <dgm:prSet presAssocID="{0E2686FB-FF7A-4C8B-AC77-C18A38A6ACCC}" presName="ConnectorPoint" presStyleLbl="lnNode1" presStyleIdx="0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B0FCCA9-C2C5-4550-93A4-943F79C80099}" type="pres">
      <dgm:prSet presAssocID="{0E2686FB-FF7A-4C8B-AC77-C18A38A6ACCC}" presName="DropPinPlaceHolder" presStyleCnt="0"/>
      <dgm:spPr/>
    </dgm:pt>
    <dgm:pt modelId="{49B28FD3-C99C-4BE0-BC59-53004E550E36}" type="pres">
      <dgm:prSet presAssocID="{0E2686FB-FF7A-4C8B-AC77-C18A38A6ACCC}" presName="DropPin" presStyleLbl="alignNode1" presStyleIdx="0" presStyleCnt="5"/>
      <dgm:spPr/>
    </dgm:pt>
    <dgm:pt modelId="{878DFBDB-518B-465F-873D-92C08CEDB2EA}" type="pres">
      <dgm:prSet presAssocID="{0E2686FB-FF7A-4C8B-AC77-C18A38A6ACCC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DD92DD60-3177-4979-9ED7-11010602112B}" type="pres">
      <dgm:prSet presAssocID="{0E2686FB-FF7A-4C8B-AC77-C18A38A6ACCC}" presName="L2TextContainer" presStyleLbl="revTx" presStyleIdx="0" presStyleCnt="10">
        <dgm:presLayoutVars>
          <dgm:bulletEnabled val="1"/>
        </dgm:presLayoutVars>
      </dgm:prSet>
      <dgm:spPr/>
    </dgm:pt>
    <dgm:pt modelId="{2951A810-B4BE-497C-AF87-4ADB83FA2977}" type="pres">
      <dgm:prSet presAssocID="{0E2686FB-FF7A-4C8B-AC77-C18A38A6ACCC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39D9359C-CA14-46A8-86A6-78FE22A86FC5}" type="pres">
      <dgm:prSet presAssocID="{0E2686FB-FF7A-4C8B-AC77-C18A38A6ACCC}" presName="ConnectLine" presStyleLbl="sibTrans1D1" presStyleIdx="0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270F194-0287-4EF8-81E5-847E89BAF4E3}" type="pres">
      <dgm:prSet presAssocID="{0E2686FB-FF7A-4C8B-AC77-C18A38A6ACCC}" presName="EmptyPlaceHolder" presStyleCnt="0"/>
      <dgm:spPr/>
    </dgm:pt>
    <dgm:pt modelId="{21E2D08C-5E61-4ACA-9D90-74C49601D56D}" type="pres">
      <dgm:prSet presAssocID="{2B358782-D432-4AD2-84D1-425B54BF6B32}" presName="spaceBetweenRectangles" presStyleCnt="0"/>
      <dgm:spPr/>
    </dgm:pt>
    <dgm:pt modelId="{8331CDC3-9A13-4C00-840E-75BF28BFE9EE}" type="pres">
      <dgm:prSet presAssocID="{3C817771-D751-4789-B858-FB588B23CCA4}" presName="composite" presStyleCnt="0"/>
      <dgm:spPr/>
    </dgm:pt>
    <dgm:pt modelId="{A19D4AFC-9DDE-467E-891B-A325930AE01E}" type="pres">
      <dgm:prSet presAssocID="{3C817771-D751-4789-B858-FB588B23CCA4}" presName="ConnectorPoint" presStyleLbl="lnNode1" presStyleIdx="1" presStyleCnt="5"/>
      <dgm:spPr>
        <a:solidFill>
          <a:schemeClr val="accent3">
            <a:hueOff val="1029291"/>
            <a:satOff val="6178"/>
            <a:lumOff val="470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052955C-FB25-46F4-8837-6998FE0E0172}" type="pres">
      <dgm:prSet presAssocID="{3C817771-D751-4789-B858-FB588B23CCA4}" presName="DropPinPlaceHolder" presStyleCnt="0"/>
      <dgm:spPr/>
    </dgm:pt>
    <dgm:pt modelId="{6E79169B-05D6-48C1-81BD-23A7BC7105F5}" type="pres">
      <dgm:prSet presAssocID="{3C817771-D751-4789-B858-FB588B23CCA4}" presName="DropPin" presStyleLbl="alignNode1" presStyleIdx="1" presStyleCnt="5"/>
      <dgm:spPr/>
    </dgm:pt>
    <dgm:pt modelId="{2EB3D788-7BD9-4D3F-9B05-6851BDF57788}" type="pres">
      <dgm:prSet presAssocID="{3C817771-D751-4789-B858-FB588B23CCA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7EE09326-A4E8-498A-AA53-F5D03E639DEC}" type="pres">
      <dgm:prSet presAssocID="{3C817771-D751-4789-B858-FB588B23CCA4}" presName="L2TextContainer" presStyleLbl="revTx" presStyleIdx="2" presStyleCnt="10">
        <dgm:presLayoutVars>
          <dgm:bulletEnabled val="1"/>
        </dgm:presLayoutVars>
      </dgm:prSet>
      <dgm:spPr/>
    </dgm:pt>
    <dgm:pt modelId="{DEA814CC-FF13-4AB9-8E5D-AEAF2A4C7B7E}" type="pres">
      <dgm:prSet presAssocID="{3C817771-D751-4789-B858-FB588B23CCA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EB2D5610-FE4B-4D16-A46F-27BE201140CE}" type="pres">
      <dgm:prSet presAssocID="{3C817771-D751-4789-B858-FB588B23CCA4}" presName="ConnectLine" presStyleLbl="sibTrans1D1" presStyleIdx="1" presStyleCnt="5"/>
      <dgm:spPr>
        <a:noFill/>
        <a:ln w="12700" cap="flat" cmpd="sng" algn="ctr">
          <a:solidFill>
            <a:schemeClr val="accent3">
              <a:hueOff val="1029291"/>
              <a:satOff val="6178"/>
              <a:lumOff val="4706"/>
              <a:alphaOff val="0"/>
            </a:schemeClr>
          </a:solidFill>
          <a:prstDash val="dash"/>
          <a:miter lim="800000"/>
        </a:ln>
        <a:effectLst/>
      </dgm:spPr>
    </dgm:pt>
    <dgm:pt modelId="{09BCD112-753A-4C62-AD04-2732A10BA96E}" type="pres">
      <dgm:prSet presAssocID="{3C817771-D751-4789-B858-FB588B23CCA4}" presName="EmptyPlaceHolder" presStyleCnt="0"/>
      <dgm:spPr/>
    </dgm:pt>
    <dgm:pt modelId="{3FD9774C-1C0F-4CB6-896A-D95C28E66945}" type="pres">
      <dgm:prSet presAssocID="{173A91CD-063F-42FA-9BAB-EF509B412A35}" presName="spaceBetweenRectangles" presStyleCnt="0"/>
      <dgm:spPr/>
    </dgm:pt>
    <dgm:pt modelId="{FA566C6B-F050-40FB-8223-D9E3DCBC1D08}" type="pres">
      <dgm:prSet presAssocID="{8E01B58F-A26C-49B2-8B9B-AD385B0D01B9}" presName="composite" presStyleCnt="0"/>
      <dgm:spPr/>
    </dgm:pt>
    <dgm:pt modelId="{2B7683F5-4B1B-4330-9FB6-8A97FFFC9728}" type="pres">
      <dgm:prSet presAssocID="{8E01B58F-A26C-49B2-8B9B-AD385B0D01B9}" presName="ConnectorPoint" presStyleLbl="lnNode1" presStyleIdx="2" presStyleCnt="5"/>
      <dgm:spPr>
        <a:solidFill>
          <a:schemeClr val="accent3">
            <a:hueOff val="2058582"/>
            <a:satOff val="12356"/>
            <a:lumOff val="941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92A62D1-81D8-4D78-BC06-9D8AE662135F}" type="pres">
      <dgm:prSet presAssocID="{8E01B58F-A26C-49B2-8B9B-AD385B0D01B9}" presName="DropPinPlaceHolder" presStyleCnt="0"/>
      <dgm:spPr/>
    </dgm:pt>
    <dgm:pt modelId="{0C704EE6-4C86-4F23-BDBB-6A42068D7D30}" type="pres">
      <dgm:prSet presAssocID="{8E01B58F-A26C-49B2-8B9B-AD385B0D01B9}" presName="DropPin" presStyleLbl="alignNode1" presStyleIdx="2" presStyleCnt="5"/>
      <dgm:spPr/>
    </dgm:pt>
    <dgm:pt modelId="{2DCD2861-D1B3-4F38-B5E3-E4A6D585F4B3}" type="pres">
      <dgm:prSet presAssocID="{8E01B58F-A26C-49B2-8B9B-AD385B0D01B9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7B99541C-157D-4205-9535-3A73E90DB307}" type="pres">
      <dgm:prSet presAssocID="{8E01B58F-A26C-49B2-8B9B-AD385B0D01B9}" presName="L2TextContainer" presStyleLbl="revTx" presStyleIdx="4" presStyleCnt="10">
        <dgm:presLayoutVars>
          <dgm:bulletEnabled val="1"/>
        </dgm:presLayoutVars>
      </dgm:prSet>
      <dgm:spPr/>
    </dgm:pt>
    <dgm:pt modelId="{814EBE92-5641-4CB8-85C2-B71AAEFD69C6}" type="pres">
      <dgm:prSet presAssocID="{8E01B58F-A26C-49B2-8B9B-AD385B0D01B9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5FC0EE11-2D7B-4B0A-A54A-9BE52ACAB603}" type="pres">
      <dgm:prSet presAssocID="{8E01B58F-A26C-49B2-8B9B-AD385B0D01B9}" presName="ConnectLine" presStyleLbl="sibTrans1D1" presStyleIdx="2" presStyleCnt="5"/>
      <dgm:spPr>
        <a:noFill/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dash"/>
          <a:miter lim="800000"/>
        </a:ln>
        <a:effectLst/>
      </dgm:spPr>
    </dgm:pt>
    <dgm:pt modelId="{A62CB620-CE1C-493E-9D24-94BE5AA37882}" type="pres">
      <dgm:prSet presAssocID="{8E01B58F-A26C-49B2-8B9B-AD385B0D01B9}" presName="EmptyPlaceHolder" presStyleCnt="0"/>
      <dgm:spPr/>
    </dgm:pt>
    <dgm:pt modelId="{DA8B284A-47C5-4DCC-9565-90F965B81C57}" type="pres">
      <dgm:prSet presAssocID="{E427CFFD-D0DC-4C7E-A1EA-728CA3FAE077}" presName="spaceBetweenRectangles" presStyleCnt="0"/>
      <dgm:spPr/>
    </dgm:pt>
    <dgm:pt modelId="{8662E559-5D2B-4045-8ACD-3427F106B13F}" type="pres">
      <dgm:prSet presAssocID="{E5DE12E1-B246-42AC-9373-2809005FAEE6}" presName="composite" presStyleCnt="0"/>
      <dgm:spPr/>
    </dgm:pt>
    <dgm:pt modelId="{01843528-1450-4888-AFD2-5B17BB7AC485}" type="pres">
      <dgm:prSet presAssocID="{E5DE12E1-B246-42AC-9373-2809005FAEE6}" presName="ConnectorPoint" presStyleLbl="lnNode1" presStyleIdx="3" presStyleCnt="5"/>
      <dgm:spPr>
        <a:solidFill>
          <a:schemeClr val="accent3">
            <a:hueOff val="3087872"/>
            <a:satOff val="18534"/>
            <a:lumOff val="1411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7241759-A8E7-450F-A1EB-8812FF6E0317}" type="pres">
      <dgm:prSet presAssocID="{E5DE12E1-B246-42AC-9373-2809005FAEE6}" presName="DropPinPlaceHolder" presStyleCnt="0"/>
      <dgm:spPr/>
    </dgm:pt>
    <dgm:pt modelId="{4E4A1476-5EBC-4D7C-A142-243C7993E8ED}" type="pres">
      <dgm:prSet presAssocID="{E5DE12E1-B246-42AC-9373-2809005FAEE6}" presName="DropPin" presStyleLbl="alignNode1" presStyleIdx="3" presStyleCnt="5"/>
      <dgm:spPr/>
    </dgm:pt>
    <dgm:pt modelId="{D61CB08F-DA5D-4D15-8E28-88EC4F4FBC13}" type="pres">
      <dgm:prSet presAssocID="{E5DE12E1-B246-42AC-9373-2809005FAEE6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273383C5-6B70-47DC-84EE-1ECCEBDD521B}" type="pres">
      <dgm:prSet presAssocID="{E5DE12E1-B246-42AC-9373-2809005FAEE6}" presName="L2TextContainer" presStyleLbl="revTx" presStyleIdx="6" presStyleCnt="10">
        <dgm:presLayoutVars>
          <dgm:bulletEnabled val="1"/>
        </dgm:presLayoutVars>
      </dgm:prSet>
      <dgm:spPr/>
    </dgm:pt>
    <dgm:pt modelId="{78F9518F-8BA2-41D2-8E94-E3479ACFA159}" type="pres">
      <dgm:prSet presAssocID="{E5DE12E1-B246-42AC-9373-2809005FAEE6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6DD170E9-06AC-4E7B-BC05-B67A52B84835}" type="pres">
      <dgm:prSet presAssocID="{E5DE12E1-B246-42AC-9373-2809005FAEE6}" presName="ConnectLine" presStyleLbl="sibTrans1D1" presStyleIdx="3" presStyleCnt="5"/>
      <dgm:spPr>
        <a:noFill/>
        <a:ln w="12700" cap="flat" cmpd="sng" algn="ctr">
          <a:solidFill>
            <a:schemeClr val="accent3">
              <a:hueOff val="3087872"/>
              <a:satOff val="18534"/>
              <a:lumOff val="14119"/>
              <a:alphaOff val="0"/>
            </a:schemeClr>
          </a:solidFill>
          <a:prstDash val="dash"/>
          <a:miter lim="800000"/>
        </a:ln>
        <a:effectLst/>
      </dgm:spPr>
    </dgm:pt>
    <dgm:pt modelId="{B6F69BAB-E9E1-4E78-A39F-E17842F225E5}" type="pres">
      <dgm:prSet presAssocID="{E5DE12E1-B246-42AC-9373-2809005FAEE6}" presName="EmptyPlaceHolder" presStyleCnt="0"/>
      <dgm:spPr/>
    </dgm:pt>
    <dgm:pt modelId="{4181B85F-D078-4116-862D-6C6F3F0062CE}" type="pres">
      <dgm:prSet presAssocID="{835D247E-DABD-4E0E-A1D9-3F7519591292}" presName="spaceBetweenRectangles" presStyleCnt="0"/>
      <dgm:spPr/>
    </dgm:pt>
    <dgm:pt modelId="{43221AD0-BD54-45B0-9DE9-24768F2D2C85}" type="pres">
      <dgm:prSet presAssocID="{D8A801A5-AAC7-4E65-9165-F5C275F4DFB0}" presName="composite" presStyleCnt="0"/>
      <dgm:spPr/>
    </dgm:pt>
    <dgm:pt modelId="{AB934F10-E3DA-473C-AA5F-A919525782DA}" type="pres">
      <dgm:prSet presAssocID="{D8A801A5-AAC7-4E65-9165-F5C275F4DFB0}" presName="ConnectorPoint" presStyleLbl="lnNode1" presStyleIdx="4" presStyleCnt="5"/>
      <dgm:spPr>
        <a:solidFill>
          <a:schemeClr val="accent3">
            <a:hueOff val="4117163"/>
            <a:satOff val="24712"/>
            <a:lumOff val="1882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3034A2D-9CE6-4373-AB8C-827DB9464135}" type="pres">
      <dgm:prSet presAssocID="{D8A801A5-AAC7-4E65-9165-F5C275F4DFB0}" presName="DropPinPlaceHolder" presStyleCnt="0"/>
      <dgm:spPr/>
    </dgm:pt>
    <dgm:pt modelId="{22048FB8-EDE1-41C2-BC1A-240660797982}" type="pres">
      <dgm:prSet presAssocID="{D8A801A5-AAC7-4E65-9165-F5C275F4DFB0}" presName="DropPin" presStyleLbl="alignNode1" presStyleIdx="4" presStyleCnt="5"/>
      <dgm:spPr/>
    </dgm:pt>
    <dgm:pt modelId="{D804730F-31AF-478A-AFDB-9760B149F171}" type="pres">
      <dgm:prSet presAssocID="{D8A801A5-AAC7-4E65-9165-F5C275F4DFB0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73A45841-613B-4D57-BB4E-504B412422CF}" type="pres">
      <dgm:prSet presAssocID="{D8A801A5-AAC7-4E65-9165-F5C275F4DFB0}" presName="L2TextContainer" presStyleLbl="revTx" presStyleIdx="8" presStyleCnt="10">
        <dgm:presLayoutVars>
          <dgm:bulletEnabled val="1"/>
        </dgm:presLayoutVars>
      </dgm:prSet>
      <dgm:spPr/>
    </dgm:pt>
    <dgm:pt modelId="{F829C57C-FB8C-4755-954F-863CC1A849A8}" type="pres">
      <dgm:prSet presAssocID="{D8A801A5-AAC7-4E65-9165-F5C275F4DFB0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3CC1F679-A5D6-47EF-9D6E-1B8182974B6C}" type="pres">
      <dgm:prSet presAssocID="{D8A801A5-AAC7-4E65-9165-F5C275F4DFB0}" presName="ConnectLine" presStyleLbl="sibTrans1D1" presStyleIdx="4" presStyleCnt="5"/>
      <dgm:spPr>
        <a:noFill/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dash"/>
          <a:miter lim="800000"/>
        </a:ln>
        <a:effectLst/>
      </dgm:spPr>
    </dgm:pt>
    <dgm:pt modelId="{E144C5B0-D1A4-442B-9A39-8127E7E63EC7}" type="pres">
      <dgm:prSet presAssocID="{D8A801A5-AAC7-4E65-9165-F5C275F4DFB0}" presName="EmptyPlaceHolder" presStyleCnt="0"/>
      <dgm:spPr/>
    </dgm:pt>
  </dgm:ptLst>
  <dgm:cxnLst>
    <dgm:cxn modelId="{CE1FB003-0C36-4ABC-8AD9-68E2927C7774}" type="presOf" srcId="{73C250ED-E709-4CEB-9901-DA46BF141A0A}" destId="{7B99541C-157D-4205-9535-3A73E90DB307}" srcOrd="0" destOrd="0" presId="urn:microsoft.com/office/officeart/2017/3/layout/DropPinTimeline"/>
    <dgm:cxn modelId="{75A8F30B-FBC1-48F0-9D4D-084087D987E5}" srcId="{8E01B58F-A26C-49B2-8B9B-AD385B0D01B9}" destId="{73C250ED-E709-4CEB-9901-DA46BF141A0A}" srcOrd="0" destOrd="0" parTransId="{026A68C4-CFAE-459D-8AEA-6654FE1B2F68}" sibTransId="{6B6ED3FC-A2F7-4B2D-8DBA-174C8DB0F697}"/>
    <dgm:cxn modelId="{5B771E16-4BF6-4639-BE4B-82FDA0736C9B}" srcId="{E5DE12E1-B246-42AC-9373-2809005FAEE6}" destId="{D0E3767C-AF2E-4CA5-A751-6D7897BCD21D}" srcOrd="0" destOrd="0" parTransId="{A58A1702-97C8-4C61-9A62-AF80F3B74E89}" sibTransId="{8CE48FEE-AD17-46BF-8FF6-59E317D10CE3}"/>
    <dgm:cxn modelId="{DE105724-8EE3-46CB-A487-229869A520AE}" srcId="{6DDA0506-09FD-4609-9D64-976ECDE0EDE1}" destId="{3C817771-D751-4789-B858-FB588B23CCA4}" srcOrd="1" destOrd="0" parTransId="{81FB01B2-D0E0-4B51-84FA-CEE59BBDFF70}" sibTransId="{173A91CD-063F-42FA-9BAB-EF509B412A35}"/>
    <dgm:cxn modelId="{840EDB2D-C7DE-4611-A6E6-5623BA78F7C3}" type="presOf" srcId="{BBA5AA01-463C-4A2F-92ED-0418CC151764}" destId="{73A45841-613B-4D57-BB4E-504B412422CF}" srcOrd="0" destOrd="0" presId="urn:microsoft.com/office/officeart/2017/3/layout/DropPinTimeline"/>
    <dgm:cxn modelId="{395C235C-69ED-4003-A951-8B17AD0FA1D8}" type="presOf" srcId="{D8A801A5-AAC7-4E65-9165-F5C275F4DFB0}" destId="{F829C57C-FB8C-4755-954F-863CC1A849A8}" srcOrd="0" destOrd="0" presId="urn:microsoft.com/office/officeart/2017/3/layout/DropPinTimeline"/>
    <dgm:cxn modelId="{65ABD849-D325-43A8-A35B-511FEDFD6E46}" type="presOf" srcId="{D0E3767C-AF2E-4CA5-A751-6D7897BCD21D}" destId="{273383C5-6B70-47DC-84EE-1ECCEBDD521B}" srcOrd="0" destOrd="0" presId="urn:microsoft.com/office/officeart/2017/3/layout/DropPinTimeline"/>
    <dgm:cxn modelId="{9A2DD24B-1D14-4067-9BCE-87F3A4EB2E08}" type="presOf" srcId="{3C817771-D751-4789-B858-FB588B23CCA4}" destId="{DEA814CC-FF13-4AB9-8E5D-AEAF2A4C7B7E}" srcOrd="0" destOrd="0" presId="urn:microsoft.com/office/officeart/2017/3/layout/DropPinTimeline"/>
    <dgm:cxn modelId="{860D6B50-5CF2-45B7-9133-8705F5D9CAA6}" srcId="{6DDA0506-09FD-4609-9D64-976ECDE0EDE1}" destId="{D8A801A5-AAC7-4E65-9165-F5C275F4DFB0}" srcOrd="4" destOrd="0" parTransId="{B35FD0B7-27BE-4477-8D55-48F83B85136E}" sibTransId="{AC020432-D727-4BDA-97DE-1D9EAA61A3F1}"/>
    <dgm:cxn modelId="{CA63028A-7CA7-43F0-A912-0D142D3412C1}" type="presOf" srcId="{1B30BBFD-2D22-44B1-8BC8-514BAC3E8216}" destId="{7EE09326-A4E8-498A-AA53-F5D03E639DEC}" srcOrd="0" destOrd="0" presId="urn:microsoft.com/office/officeart/2017/3/layout/DropPinTimeline"/>
    <dgm:cxn modelId="{FA999D8C-776D-458B-9A46-C8B38CD42466}" srcId="{0E2686FB-FF7A-4C8B-AC77-C18A38A6ACCC}" destId="{AE1E6F85-D539-4E04-8223-C31AAF7FC424}" srcOrd="0" destOrd="0" parTransId="{26B1166A-108A-4A5D-9038-8D4BDB0FE60D}" sibTransId="{4F90DCC8-DCA9-4500-8D49-805233A21D4D}"/>
    <dgm:cxn modelId="{DAD80793-3132-476C-A0B8-491F86830DB9}" type="presOf" srcId="{E5DE12E1-B246-42AC-9373-2809005FAEE6}" destId="{78F9518F-8BA2-41D2-8E94-E3479ACFA159}" srcOrd="0" destOrd="0" presId="urn:microsoft.com/office/officeart/2017/3/layout/DropPinTimeline"/>
    <dgm:cxn modelId="{89252197-8C34-4CC4-982F-ACE77A046A37}" type="presOf" srcId="{8E01B58F-A26C-49B2-8B9B-AD385B0D01B9}" destId="{814EBE92-5641-4CB8-85C2-B71AAEFD69C6}" srcOrd="0" destOrd="0" presId="urn:microsoft.com/office/officeart/2017/3/layout/DropPinTimeline"/>
    <dgm:cxn modelId="{BC3A03A5-7802-45E8-A0EA-1A47C4D60CCE}" type="presOf" srcId="{AE1E6F85-D539-4E04-8223-C31AAF7FC424}" destId="{DD92DD60-3177-4979-9ED7-11010602112B}" srcOrd="0" destOrd="0" presId="urn:microsoft.com/office/officeart/2017/3/layout/DropPinTimeline"/>
    <dgm:cxn modelId="{281E9BAB-553F-4DEC-9EFB-D6D495118E66}" srcId="{6DDA0506-09FD-4609-9D64-976ECDE0EDE1}" destId="{E5DE12E1-B246-42AC-9373-2809005FAEE6}" srcOrd="3" destOrd="0" parTransId="{1EC9D1BB-392F-4D03-BCA9-0014A8B2645D}" sibTransId="{835D247E-DABD-4E0E-A1D9-3F7519591292}"/>
    <dgm:cxn modelId="{F0F425B1-1605-4C24-8229-56ECA44011C6}" srcId="{6DDA0506-09FD-4609-9D64-976ECDE0EDE1}" destId="{0E2686FB-FF7A-4C8B-AC77-C18A38A6ACCC}" srcOrd="0" destOrd="0" parTransId="{030D6DF0-336D-4ECA-955C-5BE040A575C9}" sibTransId="{2B358782-D432-4AD2-84D1-425B54BF6B32}"/>
    <dgm:cxn modelId="{B1A4AEB4-4D91-485E-81FA-0E2607B34F42}" srcId="{D8A801A5-AAC7-4E65-9165-F5C275F4DFB0}" destId="{BBA5AA01-463C-4A2F-92ED-0418CC151764}" srcOrd="0" destOrd="0" parTransId="{A417D6EB-A7B2-4E8B-959F-D68948E95CA6}" sibTransId="{0B893DDA-D522-4414-91A5-47EED9D4C780}"/>
    <dgm:cxn modelId="{27D100C9-F308-4A5E-89C0-D6E7BD29A84F}" srcId="{3C817771-D751-4789-B858-FB588B23CCA4}" destId="{1B30BBFD-2D22-44B1-8BC8-514BAC3E8216}" srcOrd="0" destOrd="0" parTransId="{CFEDDBC1-A982-4619-A64B-C74B20EF26D9}" sibTransId="{C150942D-93A3-4A60-BB37-81BA3D256E78}"/>
    <dgm:cxn modelId="{31977DCE-A332-40A8-9F3F-CE033B47C825}" type="presOf" srcId="{6DDA0506-09FD-4609-9D64-976ECDE0EDE1}" destId="{04A799DA-15BD-4865-989E-8022D1B117D9}" srcOrd="0" destOrd="0" presId="urn:microsoft.com/office/officeart/2017/3/layout/DropPinTimeline"/>
    <dgm:cxn modelId="{199C0DEA-3023-452C-9193-B9AF3B72E113}" type="presOf" srcId="{0E2686FB-FF7A-4C8B-AC77-C18A38A6ACCC}" destId="{2951A810-B4BE-497C-AF87-4ADB83FA2977}" srcOrd="0" destOrd="0" presId="urn:microsoft.com/office/officeart/2017/3/layout/DropPinTimeline"/>
    <dgm:cxn modelId="{8942D2FB-1474-426B-BDD0-533E6DF3746B}" srcId="{6DDA0506-09FD-4609-9D64-976ECDE0EDE1}" destId="{8E01B58F-A26C-49B2-8B9B-AD385B0D01B9}" srcOrd="2" destOrd="0" parTransId="{35661E72-61BC-46EA-B132-79956908FF67}" sibTransId="{E427CFFD-D0DC-4C7E-A1EA-728CA3FAE077}"/>
    <dgm:cxn modelId="{93A34807-FF27-458F-B393-DDC692B2E199}" type="presParOf" srcId="{04A799DA-15BD-4865-989E-8022D1B117D9}" destId="{3D7F73C8-7ED0-4CC7-85D5-A73D9D058946}" srcOrd="0" destOrd="0" presId="urn:microsoft.com/office/officeart/2017/3/layout/DropPinTimeline"/>
    <dgm:cxn modelId="{D241CEDF-A233-4255-90F7-D3DCFA667E4F}" type="presParOf" srcId="{04A799DA-15BD-4865-989E-8022D1B117D9}" destId="{6341CECC-D007-4BCF-86A9-39720306A708}" srcOrd="1" destOrd="0" presId="urn:microsoft.com/office/officeart/2017/3/layout/DropPinTimeline"/>
    <dgm:cxn modelId="{FC8BD340-E793-4572-9BC2-0A313B019A4F}" type="presParOf" srcId="{6341CECC-D007-4BCF-86A9-39720306A708}" destId="{90963519-1056-45CF-B2C6-BD99773ED0C2}" srcOrd="0" destOrd="0" presId="urn:microsoft.com/office/officeart/2017/3/layout/DropPinTimeline"/>
    <dgm:cxn modelId="{7EFCAED1-003E-4B88-8B22-5C714DF4DAAD}" type="presParOf" srcId="{90963519-1056-45CF-B2C6-BD99773ED0C2}" destId="{358365A8-9250-43ED-904E-BCE0B62A6E3C}" srcOrd="0" destOrd="0" presId="urn:microsoft.com/office/officeart/2017/3/layout/DropPinTimeline"/>
    <dgm:cxn modelId="{4A5950DB-71D5-4E41-8584-89091BF8A8C0}" type="presParOf" srcId="{90963519-1056-45CF-B2C6-BD99773ED0C2}" destId="{4B0FCCA9-C2C5-4550-93A4-943F79C80099}" srcOrd="1" destOrd="0" presId="urn:microsoft.com/office/officeart/2017/3/layout/DropPinTimeline"/>
    <dgm:cxn modelId="{FE21505E-5B86-47E5-B102-BB3955C9BA1B}" type="presParOf" srcId="{4B0FCCA9-C2C5-4550-93A4-943F79C80099}" destId="{49B28FD3-C99C-4BE0-BC59-53004E550E36}" srcOrd="0" destOrd="0" presId="urn:microsoft.com/office/officeart/2017/3/layout/DropPinTimeline"/>
    <dgm:cxn modelId="{632549CE-F07D-4911-971E-88F458FEA4A7}" type="presParOf" srcId="{4B0FCCA9-C2C5-4550-93A4-943F79C80099}" destId="{878DFBDB-518B-465F-873D-92C08CEDB2EA}" srcOrd="1" destOrd="0" presId="urn:microsoft.com/office/officeart/2017/3/layout/DropPinTimeline"/>
    <dgm:cxn modelId="{B59AB858-17B3-47E4-A501-17FBFD7F52B4}" type="presParOf" srcId="{90963519-1056-45CF-B2C6-BD99773ED0C2}" destId="{DD92DD60-3177-4979-9ED7-11010602112B}" srcOrd="2" destOrd="0" presId="urn:microsoft.com/office/officeart/2017/3/layout/DropPinTimeline"/>
    <dgm:cxn modelId="{4575B3FE-D368-43E7-BAF0-4E8D7FA7DE5C}" type="presParOf" srcId="{90963519-1056-45CF-B2C6-BD99773ED0C2}" destId="{2951A810-B4BE-497C-AF87-4ADB83FA2977}" srcOrd="3" destOrd="0" presId="urn:microsoft.com/office/officeart/2017/3/layout/DropPinTimeline"/>
    <dgm:cxn modelId="{89BBAFFF-F794-4988-806B-4202BFF9B912}" type="presParOf" srcId="{90963519-1056-45CF-B2C6-BD99773ED0C2}" destId="{39D9359C-CA14-46A8-86A6-78FE22A86FC5}" srcOrd="4" destOrd="0" presId="urn:microsoft.com/office/officeart/2017/3/layout/DropPinTimeline"/>
    <dgm:cxn modelId="{CDF35C6C-58D8-4652-B745-EC356853CEC5}" type="presParOf" srcId="{90963519-1056-45CF-B2C6-BD99773ED0C2}" destId="{B270F194-0287-4EF8-81E5-847E89BAF4E3}" srcOrd="5" destOrd="0" presId="urn:microsoft.com/office/officeart/2017/3/layout/DropPinTimeline"/>
    <dgm:cxn modelId="{A2129C2B-9746-4942-8E15-E0970A49A787}" type="presParOf" srcId="{6341CECC-D007-4BCF-86A9-39720306A708}" destId="{21E2D08C-5E61-4ACA-9D90-74C49601D56D}" srcOrd="1" destOrd="0" presId="urn:microsoft.com/office/officeart/2017/3/layout/DropPinTimeline"/>
    <dgm:cxn modelId="{AA1459BA-39A9-4412-84AB-56984F2D6723}" type="presParOf" srcId="{6341CECC-D007-4BCF-86A9-39720306A708}" destId="{8331CDC3-9A13-4C00-840E-75BF28BFE9EE}" srcOrd="2" destOrd="0" presId="urn:microsoft.com/office/officeart/2017/3/layout/DropPinTimeline"/>
    <dgm:cxn modelId="{285EF5C4-E63E-45DF-96B9-25DFE299A278}" type="presParOf" srcId="{8331CDC3-9A13-4C00-840E-75BF28BFE9EE}" destId="{A19D4AFC-9DDE-467E-891B-A325930AE01E}" srcOrd="0" destOrd="0" presId="urn:microsoft.com/office/officeart/2017/3/layout/DropPinTimeline"/>
    <dgm:cxn modelId="{42520D51-3373-4DAF-BAB2-84C494C05FDF}" type="presParOf" srcId="{8331CDC3-9A13-4C00-840E-75BF28BFE9EE}" destId="{3052955C-FB25-46F4-8837-6998FE0E0172}" srcOrd="1" destOrd="0" presId="urn:microsoft.com/office/officeart/2017/3/layout/DropPinTimeline"/>
    <dgm:cxn modelId="{1AD08920-8FD3-4C77-A16D-B59545C1F4D2}" type="presParOf" srcId="{3052955C-FB25-46F4-8837-6998FE0E0172}" destId="{6E79169B-05D6-48C1-81BD-23A7BC7105F5}" srcOrd="0" destOrd="0" presId="urn:microsoft.com/office/officeart/2017/3/layout/DropPinTimeline"/>
    <dgm:cxn modelId="{FD51A4B7-5120-4F3B-9B97-2733BEF48497}" type="presParOf" srcId="{3052955C-FB25-46F4-8837-6998FE0E0172}" destId="{2EB3D788-7BD9-4D3F-9B05-6851BDF57788}" srcOrd="1" destOrd="0" presId="urn:microsoft.com/office/officeart/2017/3/layout/DropPinTimeline"/>
    <dgm:cxn modelId="{8A992B97-9079-4AF6-A97B-563D38D793DF}" type="presParOf" srcId="{8331CDC3-9A13-4C00-840E-75BF28BFE9EE}" destId="{7EE09326-A4E8-498A-AA53-F5D03E639DEC}" srcOrd="2" destOrd="0" presId="urn:microsoft.com/office/officeart/2017/3/layout/DropPinTimeline"/>
    <dgm:cxn modelId="{3C68FA11-796A-4A86-A10E-5E67DF6393EC}" type="presParOf" srcId="{8331CDC3-9A13-4C00-840E-75BF28BFE9EE}" destId="{DEA814CC-FF13-4AB9-8E5D-AEAF2A4C7B7E}" srcOrd="3" destOrd="0" presId="urn:microsoft.com/office/officeart/2017/3/layout/DropPinTimeline"/>
    <dgm:cxn modelId="{9CB17E47-D904-4142-A6A4-12F4C2EE7C39}" type="presParOf" srcId="{8331CDC3-9A13-4C00-840E-75BF28BFE9EE}" destId="{EB2D5610-FE4B-4D16-A46F-27BE201140CE}" srcOrd="4" destOrd="0" presId="urn:microsoft.com/office/officeart/2017/3/layout/DropPinTimeline"/>
    <dgm:cxn modelId="{5FCA4115-4A96-40A1-A7FA-3F33371F4813}" type="presParOf" srcId="{8331CDC3-9A13-4C00-840E-75BF28BFE9EE}" destId="{09BCD112-753A-4C62-AD04-2732A10BA96E}" srcOrd="5" destOrd="0" presId="urn:microsoft.com/office/officeart/2017/3/layout/DropPinTimeline"/>
    <dgm:cxn modelId="{D3C305B2-3C16-4A18-8DFB-16DB193D6D7C}" type="presParOf" srcId="{6341CECC-D007-4BCF-86A9-39720306A708}" destId="{3FD9774C-1C0F-4CB6-896A-D95C28E66945}" srcOrd="3" destOrd="0" presId="urn:microsoft.com/office/officeart/2017/3/layout/DropPinTimeline"/>
    <dgm:cxn modelId="{3AF9444B-6F95-41B0-AD96-DB00CF078942}" type="presParOf" srcId="{6341CECC-D007-4BCF-86A9-39720306A708}" destId="{FA566C6B-F050-40FB-8223-D9E3DCBC1D08}" srcOrd="4" destOrd="0" presId="urn:microsoft.com/office/officeart/2017/3/layout/DropPinTimeline"/>
    <dgm:cxn modelId="{6B89A42A-3C93-462C-B0D7-9176DB92899C}" type="presParOf" srcId="{FA566C6B-F050-40FB-8223-D9E3DCBC1D08}" destId="{2B7683F5-4B1B-4330-9FB6-8A97FFFC9728}" srcOrd="0" destOrd="0" presId="urn:microsoft.com/office/officeart/2017/3/layout/DropPinTimeline"/>
    <dgm:cxn modelId="{C89D7D6F-83EF-4B16-A3F4-1F29AE609187}" type="presParOf" srcId="{FA566C6B-F050-40FB-8223-D9E3DCBC1D08}" destId="{692A62D1-81D8-4D78-BC06-9D8AE662135F}" srcOrd="1" destOrd="0" presId="urn:microsoft.com/office/officeart/2017/3/layout/DropPinTimeline"/>
    <dgm:cxn modelId="{0C280118-AFEF-4114-945E-3F8C2E84BDAD}" type="presParOf" srcId="{692A62D1-81D8-4D78-BC06-9D8AE662135F}" destId="{0C704EE6-4C86-4F23-BDBB-6A42068D7D30}" srcOrd="0" destOrd="0" presId="urn:microsoft.com/office/officeart/2017/3/layout/DropPinTimeline"/>
    <dgm:cxn modelId="{665E9C30-B669-40D9-8297-46672C509219}" type="presParOf" srcId="{692A62D1-81D8-4D78-BC06-9D8AE662135F}" destId="{2DCD2861-D1B3-4F38-B5E3-E4A6D585F4B3}" srcOrd="1" destOrd="0" presId="urn:microsoft.com/office/officeart/2017/3/layout/DropPinTimeline"/>
    <dgm:cxn modelId="{20D948D2-12AD-4523-84C6-2BAE9693BFFF}" type="presParOf" srcId="{FA566C6B-F050-40FB-8223-D9E3DCBC1D08}" destId="{7B99541C-157D-4205-9535-3A73E90DB307}" srcOrd="2" destOrd="0" presId="urn:microsoft.com/office/officeart/2017/3/layout/DropPinTimeline"/>
    <dgm:cxn modelId="{1997A96E-13C2-4332-B9FA-22507A66B5D1}" type="presParOf" srcId="{FA566C6B-F050-40FB-8223-D9E3DCBC1D08}" destId="{814EBE92-5641-4CB8-85C2-B71AAEFD69C6}" srcOrd="3" destOrd="0" presId="urn:microsoft.com/office/officeart/2017/3/layout/DropPinTimeline"/>
    <dgm:cxn modelId="{222D31FA-DECE-4D43-808E-C0D95937C1C6}" type="presParOf" srcId="{FA566C6B-F050-40FB-8223-D9E3DCBC1D08}" destId="{5FC0EE11-2D7B-4B0A-A54A-9BE52ACAB603}" srcOrd="4" destOrd="0" presId="urn:microsoft.com/office/officeart/2017/3/layout/DropPinTimeline"/>
    <dgm:cxn modelId="{87E7E6FA-71F6-4016-A612-83F61DEDC3BA}" type="presParOf" srcId="{FA566C6B-F050-40FB-8223-D9E3DCBC1D08}" destId="{A62CB620-CE1C-493E-9D24-94BE5AA37882}" srcOrd="5" destOrd="0" presId="urn:microsoft.com/office/officeart/2017/3/layout/DropPinTimeline"/>
    <dgm:cxn modelId="{1B42FBAB-D092-4070-B9A3-D70F4FEA02B6}" type="presParOf" srcId="{6341CECC-D007-4BCF-86A9-39720306A708}" destId="{DA8B284A-47C5-4DCC-9565-90F965B81C57}" srcOrd="5" destOrd="0" presId="urn:microsoft.com/office/officeart/2017/3/layout/DropPinTimeline"/>
    <dgm:cxn modelId="{D27B0EE3-1D92-4749-8EB4-3DE70BC3B548}" type="presParOf" srcId="{6341CECC-D007-4BCF-86A9-39720306A708}" destId="{8662E559-5D2B-4045-8ACD-3427F106B13F}" srcOrd="6" destOrd="0" presId="urn:microsoft.com/office/officeart/2017/3/layout/DropPinTimeline"/>
    <dgm:cxn modelId="{C19C0B64-812F-47F5-B0A8-6AE2A0906142}" type="presParOf" srcId="{8662E559-5D2B-4045-8ACD-3427F106B13F}" destId="{01843528-1450-4888-AFD2-5B17BB7AC485}" srcOrd="0" destOrd="0" presId="urn:microsoft.com/office/officeart/2017/3/layout/DropPinTimeline"/>
    <dgm:cxn modelId="{EB12D9EB-FEAB-41E3-8EEF-F1DDE6FD8D8F}" type="presParOf" srcId="{8662E559-5D2B-4045-8ACD-3427F106B13F}" destId="{37241759-A8E7-450F-A1EB-8812FF6E0317}" srcOrd="1" destOrd="0" presId="urn:microsoft.com/office/officeart/2017/3/layout/DropPinTimeline"/>
    <dgm:cxn modelId="{906F1CCC-4723-4AE3-B484-767C3B1D0F75}" type="presParOf" srcId="{37241759-A8E7-450F-A1EB-8812FF6E0317}" destId="{4E4A1476-5EBC-4D7C-A142-243C7993E8ED}" srcOrd="0" destOrd="0" presId="urn:microsoft.com/office/officeart/2017/3/layout/DropPinTimeline"/>
    <dgm:cxn modelId="{85D10F3D-7F37-4CE4-BAFE-88733D25089B}" type="presParOf" srcId="{37241759-A8E7-450F-A1EB-8812FF6E0317}" destId="{D61CB08F-DA5D-4D15-8E28-88EC4F4FBC13}" srcOrd="1" destOrd="0" presId="urn:microsoft.com/office/officeart/2017/3/layout/DropPinTimeline"/>
    <dgm:cxn modelId="{B3E41AFA-457E-4631-BBFE-E9B32BFDB816}" type="presParOf" srcId="{8662E559-5D2B-4045-8ACD-3427F106B13F}" destId="{273383C5-6B70-47DC-84EE-1ECCEBDD521B}" srcOrd="2" destOrd="0" presId="urn:microsoft.com/office/officeart/2017/3/layout/DropPinTimeline"/>
    <dgm:cxn modelId="{17DD886E-6B84-4945-AB9F-2744382476E1}" type="presParOf" srcId="{8662E559-5D2B-4045-8ACD-3427F106B13F}" destId="{78F9518F-8BA2-41D2-8E94-E3479ACFA159}" srcOrd="3" destOrd="0" presId="urn:microsoft.com/office/officeart/2017/3/layout/DropPinTimeline"/>
    <dgm:cxn modelId="{6D79F5F0-1702-47F3-9226-31470FDDE821}" type="presParOf" srcId="{8662E559-5D2B-4045-8ACD-3427F106B13F}" destId="{6DD170E9-06AC-4E7B-BC05-B67A52B84835}" srcOrd="4" destOrd="0" presId="urn:microsoft.com/office/officeart/2017/3/layout/DropPinTimeline"/>
    <dgm:cxn modelId="{6C86389E-11F4-4A37-94CD-E787382E5CB7}" type="presParOf" srcId="{8662E559-5D2B-4045-8ACD-3427F106B13F}" destId="{B6F69BAB-E9E1-4E78-A39F-E17842F225E5}" srcOrd="5" destOrd="0" presId="urn:microsoft.com/office/officeart/2017/3/layout/DropPinTimeline"/>
    <dgm:cxn modelId="{FDFBE872-F341-41E2-972B-9C61752724BA}" type="presParOf" srcId="{6341CECC-D007-4BCF-86A9-39720306A708}" destId="{4181B85F-D078-4116-862D-6C6F3F0062CE}" srcOrd="7" destOrd="0" presId="urn:microsoft.com/office/officeart/2017/3/layout/DropPinTimeline"/>
    <dgm:cxn modelId="{849EBBE6-C3D1-4E93-9267-939801EF61E0}" type="presParOf" srcId="{6341CECC-D007-4BCF-86A9-39720306A708}" destId="{43221AD0-BD54-45B0-9DE9-24768F2D2C85}" srcOrd="8" destOrd="0" presId="urn:microsoft.com/office/officeart/2017/3/layout/DropPinTimeline"/>
    <dgm:cxn modelId="{98E25F8E-D09A-4A3A-A212-2263702ABE1E}" type="presParOf" srcId="{43221AD0-BD54-45B0-9DE9-24768F2D2C85}" destId="{AB934F10-E3DA-473C-AA5F-A919525782DA}" srcOrd="0" destOrd="0" presId="urn:microsoft.com/office/officeart/2017/3/layout/DropPinTimeline"/>
    <dgm:cxn modelId="{4114E90C-732E-431F-935A-5BA98BA49D7D}" type="presParOf" srcId="{43221AD0-BD54-45B0-9DE9-24768F2D2C85}" destId="{E3034A2D-9CE6-4373-AB8C-827DB9464135}" srcOrd="1" destOrd="0" presId="urn:microsoft.com/office/officeart/2017/3/layout/DropPinTimeline"/>
    <dgm:cxn modelId="{BEC805BD-535D-40F3-8D58-19E4B9E09E02}" type="presParOf" srcId="{E3034A2D-9CE6-4373-AB8C-827DB9464135}" destId="{22048FB8-EDE1-41C2-BC1A-240660797982}" srcOrd="0" destOrd="0" presId="urn:microsoft.com/office/officeart/2017/3/layout/DropPinTimeline"/>
    <dgm:cxn modelId="{7539F477-09CD-4FCC-BC26-0ABC1A893A99}" type="presParOf" srcId="{E3034A2D-9CE6-4373-AB8C-827DB9464135}" destId="{D804730F-31AF-478A-AFDB-9760B149F171}" srcOrd="1" destOrd="0" presId="urn:microsoft.com/office/officeart/2017/3/layout/DropPinTimeline"/>
    <dgm:cxn modelId="{784BF632-3D0B-4796-9D31-5DB6541367CD}" type="presParOf" srcId="{43221AD0-BD54-45B0-9DE9-24768F2D2C85}" destId="{73A45841-613B-4D57-BB4E-504B412422CF}" srcOrd="2" destOrd="0" presId="urn:microsoft.com/office/officeart/2017/3/layout/DropPinTimeline"/>
    <dgm:cxn modelId="{F34A891A-ECF5-482D-9D6B-BB148E316C09}" type="presParOf" srcId="{43221AD0-BD54-45B0-9DE9-24768F2D2C85}" destId="{F829C57C-FB8C-4755-954F-863CC1A849A8}" srcOrd="3" destOrd="0" presId="urn:microsoft.com/office/officeart/2017/3/layout/DropPinTimeline"/>
    <dgm:cxn modelId="{098D2278-E7C4-49E3-B777-6EAB985CB54A}" type="presParOf" srcId="{43221AD0-BD54-45B0-9DE9-24768F2D2C85}" destId="{3CC1F679-A5D6-47EF-9D6E-1B8182974B6C}" srcOrd="4" destOrd="0" presId="urn:microsoft.com/office/officeart/2017/3/layout/DropPinTimeline"/>
    <dgm:cxn modelId="{18A587C9-58C9-44AA-AADF-3040B27E9641}" type="presParOf" srcId="{43221AD0-BD54-45B0-9DE9-24768F2D2C85}" destId="{E144C5B0-D1A4-442B-9A39-8127E7E63EC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2D38B-1CCF-4D01-80A8-0C2DD29F5703}">
      <dsp:nvSpPr>
        <dsp:cNvPr id="0" name=""/>
        <dsp:cNvSpPr/>
      </dsp:nvSpPr>
      <dsp:spPr>
        <a:xfrm rot="5400000">
          <a:off x="-713087" y="1428577"/>
          <a:ext cx="1605237" cy="1749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4A6D9-1F80-444C-835B-E5E8E02FF549}">
      <dsp:nvSpPr>
        <dsp:cNvPr id="0" name=""/>
        <dsp:cNvSpPr/>
      </dsp:nvSpPr>
      <dsp:spPr>
        <a:xfrm>
          <a:off x="2051" y="2318676"/>
          <a:ext cx="2186989" cy="535079"/>
        </a:xfrm>
        <a:prstGeom prst="homePlate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 dirty="0">
              <a:latin typeface="Microsoft JhengHei"/>
              <a:ea typeface="Microsoft JhengHei"/>
            </a:rPr>
            <a:t>4/29~5/3</a:t>
          </a:r>
        </a:p>
      </dsp:txBody>
      <dsp:txXfrm>
        <a:off x="2051" y="2318676"/>
        <a:ext cx="2120104" cy="535079"/>
      </dsp:txXfrm>
    </dsp:sp>
    <dsp:sp modelId="{F5B6BDF0-237D-47E4-9E60-8B28AFD32FB9}">
      <dsp:nvSpPr>
        <dsp:cNvPr id="0" name=""/>
        <dsp:cNvSpPr/>
      </dsp:nvSpPr>
      <dsp:spPr>
        <a:xfrm>
          <a:off x="177010" y="818414"/>
          <a:ext cx="1775835" cy="9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kern="1200" dirty="0">
              <a:latin typeface="Microsoft JhengHei"/>
              <a:ea typeface="Microsoft JhengHei"/>
            </a:rPr>
            <a:t>熟悉公司環境</a:t>
          </a:r>
        </a:p>
      </dsp:txBody>
      <dsp:txXfrm>
        <a:off x="177010" y="818414"/>
        <a:ext cx="1775835" cy="996182"/>
      </dsp:txXfrm>
    </dsp:sp>
    <dsp:sp modelId="{C13319B6-B6BA-462A-AAF6-8BF0E2B80194}">
      <dsp:nvSpPr>
        <dsp:cNvPr id="0" name=""/>
        <dsp:cNvSpPr/>
      </dsp:nvSpPr>
      <dsp:spPr>
        <a:xfrm rot="5400000">
          <a:off x="1364551" y="1428577"/>
          <a:ext cx="1605237" cy="1749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029291"/>
              <a:satOff val="6178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6C164-58EA-4A0B-BBF6-AF8D5F9667F7}">
      <dsp:nvSpPr>
        <dsp:cNvPr id="0" name=""/>
        <dsp:cNvSpPr/>
      </dsp:nvSpPr>
      <dsp:spPr>
        <a:xfrm>
          <a:off x="2079690" y="2318676"/>
          <a:ext cx="2186989" cy="535079"/>
        </a:xfrm>
        <a:prstGeom prst="chevron">
          <a:avLst>
            <a:gd name="adj" fmla="val 25000"/>
          </a:avLst>
        </a:prstGeom>
        <a:solidFill>
          <a:schemeClr val="accent3">
            <a:hueOff val="1029291"/>
            <a:satOff val="6178"/>
            <a:lumOff val="4706"/>
            <a:alphaOff val="0"/>
          </a:schemeClr>
        </a:solidFill>
        <a:ln w="19050" cap="flat" cmpd="sng" algn="ctr">
          <a:solidFill>
            <a:schemeClr val="accent3">
              <a:hueOff val="1029291"/>
              <a:satOff val="6178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Microsoft JhengHei"/>
              <a:ea typeface="Microsoft JhengHei"/>
            </a:rPr>
            <a:t>5/6~6/13</a:t>
          </a:r>
          <a:endParaRPr lang="zh-TW" altLang="en-US" sz="1300" kern="1200" dirty="0">
            <a:latin typeface="Microsoft JhengHei"/>
            <a:ea typeface="Microsoft JhengHei"/>
          </a:endParaRPr>
        </a:p>
      </dsp:txBody>
      <dsp:txXfrm>
        <a:off x="2213460" y="2318676"/>
        <a:ext cx="1919449" cy="535079"/>
      </dsp:txXfrm>
    </dsp:sp>
    <dsp:sp modelId="{78341B48-1F96-4C8D-9F8E-A40B6D8D783C}">
      <dsp:nvSpPr>
        <dsp:cNvPr id="0" name=""/>
        <dsp:cNvSpPr/>
      </dsp:nvSpPr>
      <dsp:spPr>
        <a:xfrm>
          <a:off x="2254649" y="818414"/>
          <a:ext cx="1775835" cy="9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>
              <a:latin typeface="Microsoft JhengHei"/>
              <a:ea typeface="Microsoft JhengHei"/>
            </a:rPr>
            <a:t>基礎知識學習</a:t>
          </a:r>
          <a:endParaRPr lang="zh-TW" altLang="en-US" sz="1100" kern="1200" dirty="0">
            <a:latin typeface="Microsoft JhengHei"/>
            <a:ea typeface="Microsoft JhengHei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900" kern="1200" dirty="0">
              <a:latin typeface="Microsoft JhengHei"/>
              <a:ea typeface="Microsoft JhengHei"/>
            </a:rPr>
            <a:t>了解系統架構</a:t>
          </a:r>
        </a:p>
      </dsp:txBody>
      <dsp:txXfrm>
        <a:off x="2254649" y="818414"/>
        <a:ext cx="1775835" cy="996182"/>
      </dsp:txXfrm>
    </dsp:sp>
    <dsp:sp modelId="{26099133-176D-4372-9A46-EB586E782FFF}">
      <dsp:nvSpPr>
        <dsp:cNvPr id="0" name=""/>
        <dsp:cNvSpPr/>
      </dsp:nvSpPr>
      <dsp:spPr>
        <a:xfrm rot="5400000">
          <a:off x="3442191" y="1428577"/>
          <a:ext cx="1605237" cy="1749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66F78-026C-4E5C-BF02-C2669E93294C}">
      <dsp:nvSpPr>
        <dsp:cNvPr id="0" name=""/>
        <dsp:cNvSpPr/>
      </dsp:nvSpPr>
      <dsp:spPr>
        <a:xfrm>
          <a:off x="4157330" y="2318676"/>
          <a:ext cx="2186989" cy="535079"/>
        </a:xfrm>
        <a:prstGeom prst="chevron">
          <a:avLst>
            <a:gd name="adj" fmla="val 25000"/>
          </a:avLst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Microsoft JhengHei"/>
              <a:ea typeface="Microsoft JhengHei"/>
            </a:rPr>
            <a:t>6/16~7/5</a:t>
          </a:r>
          <a:endParaRPr lang="zh-TW" altLang="en-US" sz="1300" kern="1200" dirty="0">
            <a:latin typeface="Microsoft JhengHei"/>
            <a:ea typeface="Microsoft JhengHei"/>
          </a:endParaRPr>
        </a:p>
      </dsp:txBody>
      <dsp:txXfrm>
        <a:off x="4291100" y="2318676"/>
        <a:ext cx="1919449" cy="535079"/>
      </dsp:txXfrm>
    </dsp:sp>
    <dsp:sp modelId="{2D59E456-B799-4B33-B0B2-46C01DFC7744}">
      <dsp:nvSpPr>
        <dsp:cNvPr id="0" name=""/>
        <dsp:cNvSpPr/>
      </dsp:nvSpPr>
      <dsp:spPr>
        <a:xfrm>
          <a:off x="4332289" y="818414"/>
          <a:ext cx="1775835" cy="9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>
              <a:latin typeface="Microsoft JhengHei"/>
              <a:ea typeface="Microsoft JhengHei"/>
            </a:rPr>
            <a:t>SOP學習</a:t>
          </a:r>
          <a:endParaRPr lang="zh-TW" altLang="en-US" sz="1100" kern="1200" dirty="0">
            <a:latin typeface="Microsoft JhengHei"/>
            <a:ea typeface="Microsoft JhengHei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900" kern="1200" dirty="0">
              <a:latin typeface="Microsoft JhengHei"/>
              <a:ea typeface="Microsoft JhengHei"/>
            </a:rPr>
            <a:t>根據alarm找到對應的SOP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900" kern="1200" dirty="0">
              <a:latin typeface="Microsoft JhengHei"/>
              <a:ea typeface="Microsoft JhengHei"/>
            </a:rPr>
            <a:t>分辨alarm的緊急程度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900" kern="1200" dirty="0">
              <a:latin typeface="Microsoft JhengHei"/>
              <a:ea typeface="Microsoft JhengHei"/>
            </a:rPr>
            <a:t>發生原因、處理方向、不處理的後果</a:t>
          </a:r>
        </a:p>
      </dsp:txBody>
      <dsp:txXfrm>
        <a:off x="4332289" y="818414"/>
        <a:ext cx="1775835" cy="996182"/>
      </dsp:txXfrm>
    </dsp:sp>
    <dsp:sp modelId="{E3CFC915-DA4A-4169-B98B-7A6F9BF2388C}">
      <dsp:nvSpPr>
        <dsp:cNvPr id="0" name=""/>
        <dsp:cNvSpPr/>
      </dsp:nvSpPr>
      <dsp:spPr>
        <a:xfrm rot="5400000">
          <a:off x="5519831" y="1428577"/>
          <a:ext cx="1605237" cy="1749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3087872"/>
              <a:satOff val="18534"/>
              <a:lumOff val="141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F2D24-1370-4906-983A-4566692E49E6}">
      <dsp:nvSpPr>
        <dsp:cNvPr id="0" name=""/>
        <dsp:cNvSpPr/>
      </dsp:nvSpPr>
      <dsp:spPr>
        <a:xfrm>
          <a:off x="6234970" y="2318676"/>
          <a:ext cx="2186989" cy="535079"/>
        </a:xfrm>
        <a:prstGeom prst="chevron">
          <a:avLst>
            <a:gd name="adj" fmla="val 25000"/>
          </a:avLst>
        </a:prstGeom>
        <a:solidFill>
          <a:schemeClr val="accent3">
            <a:hueOff val="3087872"/>
            <a:satOff val="18534"/>
            <a:lumOff val="14119"/>
            <a:alphaOff val="0"/>
          </a:schemeClr>
        </a:solidFill>
        <a:ln w="19050" cap="flat" cmpd="sng" algn="ctr">
          <a:solidFill>
            <a:schemeClr val="accent3">
              <a:hueOff val="3087872"/>
              <a:satOff val="18534"/>
              <a:lumOff val="141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Microsoft JhengHei"/>
              <a:ea typeface="Microsoft JhengHei"/>
            </a:rPr>
            <a:t>7/8~8/30</a:t>
          </a:r>
        </a:p>
      </dsp:txBody>
      <dsp:txXfrm>
        <a:off x="6368740" y="2318676"/>
        <a:ext cx="1919449" cy="535079"/>
      </dsp:txXfrm>
    </dsp:sp>
    <dsp:sp modelId="{C2B85782-261C-4EC6-9828-1DE361FD8A42}">
      <dsp:nvSpPr>
        <dsp:cNvPr id="0" name=""/>
        <dsp:cNvSpPr/>
      </dsp:nvSpPr>
      <dsp:spPr>
        <a:xfrm>
          <a:off x="6409929" y="818414"/>
          <a:ext cx="1775835" cy="9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>
              <a:latin typeface="Microsoft JhengHei"/>
              <a:ea typeface="Microsoft JhengHei"/>
            </a:rPr>
            <a:t>上機操作練習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900" kern="1200" dirty="0">
              <a:latin typeface="Microsoft JhengHei"/>
              <a:ea typeface="Microsoft JhengHei"/>
            </a:rPr>
            <a:t>各個tool的使用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900" kern="1200" dirty="0">
              <a:latin typeface="Microsoft JhengHei"/>
              <a:ea typeface="Microsoft JhengHei"/>
            </a:rPr>
            <a:t>登入跳板機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900" kern="1200" dirty="0">
              <a:latin typeface="Microsoft JhengHei"/>
              <a:ea typeface="Microsoft JhengHei"/>
            </a:rPr>
            <a:t>如何加速自己的操作</a:t>
          </a:r>
        </a:p>
      </dsp:txBody>
      <dsp:txXfrm>
        <a:off x="6409929" y="818414"/>
        <a:ext cx="1775835" cy="996182"/>
      </dsp:txXfrm>
    </dsp:sp>
    <dsp:sp modelId="{A9DACC20-937A-4E84-91A0-239E6CCCB90F}">
      <dsp:nvSpPr>
        <dsp:cNvPr id="0" name=""/>
        <dsp:cNvSpPr/>
      </dsp:nvSpPr>
      <dsp:spPr>
        <a:xfrm rot="5400000">
          <a:off x="7597470" y="1428577"/>
          <a:ext cx="1605237" cy="1749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9A3E4-1C7D-4D1B-93D8-B53629346804}">
      <dsp:nvSpPr>
        <dsp:cNvPr id="0" name=""/>
        <dsp:cNvSpPr/>
      </dsp:nvSpPr>
      <dsp:spPr>
        <a:xfrm>
          <a:off x="8312609" y="2318676"/>
          <a:ext cx="2186989" cy="535079"/>
        </a:xfrm>
        <a:prstGeom prst="chevron">
          <a:avLst>
            <a:gd name="adj" fmla="val 25000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Microsoft JhengHei"/>
              <a:ea typeface="Microsoft JhengHei"/>
            </a:rPr>
            <a:t>9/1~</a:t>
          </a:r>
        </a:p>
      </dsp:txBody>
      <dsp:txXfrm>
        <a:off x="8446379" y="2318676"/>
        <a:ext cx="1919449" cy="535079"/>
      </dsp:txXfrm>
    </dsp:sp>
    <dsp:sp modelId="{F5E3111B-EC64-4574-B02B-C4FCA557BFA1}">
      <dsp:nvSpPr>
        <dsp:cNvPr id="0" name=""/>
        <dsp:cNvSpPr/>
      </dsp:nvSpPr>
      <dsp:spPr>
        <a:xfrm>
          <a:off x="8487568" y="818414"/>
          <a:ext cx="1775835" cy="9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開始輪班</a:t>
          </a:r>
        </a:p>
      </dsp:txBody>
      <dsp:txXfrm>
        <a:off x="8487568" y="818414"/>
        <a:ext cx="1775835" cy="996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C807F-19E5-430D-9AB0-643383532F5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D0193-B228-41BE-BA31-0BBE1A7C046D}">
      <dsp:nvSpPr>
        <dsp:cNvPr id="0" name=""/>
        <dsp:cNvSpPr/>
      </dsp:nvSpPr>
      <dsp:spPr>
        <a:xfrm rot="8100000">
          <a:off x="66619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D074C-1514-4CCD-8CEC-785C0B369EAF}">
      <dsp:nvSpPr>
        <dsp:cNvPr id="0" name=""/>
        <dsp:cNvSpPr/>
      </dsp:nvSpPr>
      <dsp:spPr>
        <a:xfrm>
          <a:off x="102167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E08ED-0151-4324-9624-F8057C2E46D2}">
      <dsp:nvSpPr>
        <dsp:cNvPr id="0" name=""/>
        <dsp:cNvSpPr/>
      </dsp:nvSpPr>
      <dsp:spPr>
        <a:xfrm>
          <a:off x="452885" y="887672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>
              <a:latin typeface="Microsoft JhengHei"/>
              <a:ea typeface="Microsoft JhengHei"/>
            </a:rPr>
            <a:t>Bigdata</a:t>
          </a:r>
        </a:p>
      </dsp:txBody>
      <dsp:txXfrm>
        <a:off x="452885" y="887672"/>
        <a:ext cx="2500452" cy="1287996"/>
      </dsp:txXfrm>
    </dsp:sp>
    <dsp:sp modelId="{83133003-640B-4739-9567-E8C2495F88BD}">
      <dsp:nvSpPr>
        <dsp:cNvPr id="0" name=""/>
        <dsp:cNvSpPr/>
      </dsp:nvSpPr>
      <dsp:spPr>
        <a:xfrm>
          <a:off x="452885" y="435133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2000" kern="1200" dirty="0">
              <a:latin typeface="Microsoft JhengHei"/>
              <a:ea typeface="Microsoft JhengHei"/>
            </a:rPr>
            <a:t>5/6~5/10</a:t>
          </a:r>
        </a:p>
      </dsp:txBody>
      <dsp:txXfrm>
        <a:off x="452885" y="435133"/>
        <a:ext cx="2500452" cy="452539"/>
      </dsp:txXfrm>
    </dsp:sp>
    <dsp:sp modelId="{5559AFB3-CF56-45E2-98CC-48BBF7CB55BF}">
      <dsp:nvSpPr>
        <dsp:cNvPr id="0" name=""/>
        <dsp:cNvSpPr/>
      </dsp:nvSpPr>
      <dsp:spPr>
        <a:xfrm>
          <a:off x="226615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780D0-ED9A-4698-AFAE-B7AE7B57509D}">
      <dsp:nvSpPr>
        <dsp:cNvPr id="0" name=""/>
        <dsp:cNvSpPr/>
      </dsp:nvSpPr>
      <dsp:spPr>
        <a:xfrm>
          <a:off x="185014" y="2134940"/>
          <a:ext cx="81457" cy="814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3E609-1C41-463B-8DF2-D67357979532}">
      <dsp:nvSpPr>
        <dsp:cNvPr id="0" name=""/>
        <dsp:cNvSpPr/>
      </dsp:nvSpPr>
      <dsp:spPr>
        <a:xfrm rot="18900000">
          <a:off x="1567081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823433"/>
            <a:satOff val="4942"/>
            <a:lumOff val="3765"/>
            <a:alphaOff val="0"/>
          </a:schemeClr>
        </a:solidFill>
        <a:ln w="19050" cap="flat" cmpd="sng" algn="ctr">
          <a:solidFill>
            <a:schemeClr val="accent3">
              <a:hueOff val="823433"/>
              <a:satOff val="4942"/>
              <a:lumOff val="3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E4B1F-F520-462E-8074-43DFED2B39CA}">
      <dsp:nvSpPr>
        <dsp:cNvPr id="0" name=""/>
        <dsp:cNvSpPr/>
      </dsp:nvSpPr>
      <dsp:spPr>
        <a:xfrm>
          <a:off x="1602630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BE66D-4A62-45EA-A999-B220DAEA791B}">
      <dsp:nvSpPr>
        <dsp:cNvPr id="0" name=""/>
        <dsp:cNvSpPr/>
      </dsp:nvSpPr>
      <dsp:spPr>
        <a:xfrm>
          <a:off x="1953348" y="2175669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 dirty="0">
              <a:latin typeface="Microsoft JhengHei"/>
              <a:ea typeface="Microsoft JhengHei"/>
            </a:rPr>
            <a:t>MSSQL &amp; Storage</a:t>
          </a:r>
          <a:endParaRPr lang="zh-TW" altLang="en-US" sz="1500" kern="1200" dirty="0">
            <a:latin typeface="Microsoft JhengHei"/>
            <a:ea typeface="Microsoft JhengHei"/>
          </a:endParaRPr>
        </a:p>
      </dsp:txBody>
      <dsp:txXfrm>
        <a:off x="1953348" y="2175669"/>
        <a:ext cx="2500452" cy="1287996"/>
      </dsp:txXfrm>
    </dsp:sp>
    <dsp:sp modelId="{3F7CECCB-F3CA-49BC-8870-132897AA076F}">
      <dsp:nvSpPr>
        <dsp:cNvPr id="0" name=""/>
        <dsp:cNvSpPr/>
      </dsp:nvSpPr>
      <dsp:spPr>
        <a:xfrm>
          <a:off x="1953348" y="3463665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2000" kern="1200">
              <a:latin typeface="Microsoft JhengHei"/>
              <a:ea typeface="Microsoft JhengHei"/>
            </a:rPr>
            <a:t>5/13~5/17</a:t>
          </a:r>
          <a:endParaRPr lang="zh-TW" altLang="en-US" sz="2000" kern="1200" dirty="0">
            <a:latin typeface="Microsoft JhengHei"/>
            <a:ea typeface="Microsoft JhengHei"/>
          </a:endParaRPr>
        </a:p>
      </dsp:txBody>
      <dsp:txXfrm>
        <a:off x="1953348" y="3463665"/>
        <a:ext cx="2500452" cy="452539"/>
      </dsp:txXfrm>
    </dsp:sp>
    <dsp:sp modelId="{4827822A-6031-45EB-80E6-2AA8905B5DCA}">
      <dsp:nvSpPr>
        <dsp:cNvPr id="0" name=""/>
        <dsp:cNvSpPr/>
      </dsp:nvSpPr>
      <dsp:spPr>
        <a:xfrm>
          <a:off x="1727078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F9DE-9527-40BB-A13C-9B917A4FE97D}">
      <dsp:nvSpPr>
        <dsp:cNvPr id="0" name=""/>
        <dsp:cNvSpPr/>
      </dsp:nvSpPr>
      <dsp:spPr>
        <a:xfrm>
          <a:off x="1685477" y="2134940"/>
          <a:ext cx="81457" cy="81457"/>
        </a:xfrm>
        <a:prstGeom prst="ellipse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41055-3313-416B-9884-D7E1751D6713}">
      <dsp:nvSpPr>
        <dsp:cNvPr id="0" name=""/>
        <dsp:cNvSpPr/>
      </dsp:nvSpPr>
      <dsp:spPr>
        <a:xfrm rot="8100000">
          <a:off x="3067544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1646865"/>
            <a:satOff val="9885"/>
            <a:lumOff val="7530"/>
            <a:alphaOff val="0"/>
          </a:schemeClr>
        </a:solidFill>
        <a:ln w="19050" cap="flat" cmpd="sng" algn="ctr">
          <a:solidFill>
            <a:schemeClr val="accent3">
              <a:hueOff val="1646865"/>
              <a:satOff val="9885"/>
              <a:lumOff val="7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B94B6-D266-4F6E-9588-7370B6B9C414}">
      <dsp:nvSpPr>
        <dsp:cNvPr id="0" name=""/>
        <dsp:cNvSpPr/>
      </dsp:nvSpPr>
      <dsp:spPr>
        <a:xfrm>
          <a:off x="3103093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5C92D-0C64-4780-9B51-1DC97EFD1D77}">
      <dsp:nvSpPr>
        <dsp:cNvPr id="0" name=""/>
        <dsp:cNvSpPr/>
      </dsp:nvSpPr>
      <dsp:spPr>
        <a:xfrm>
          <a:off x="3453810" y="887672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 dirty="0">
              <a:latin typeface="Microsoft JhengHei"/>
              <a:ea typeface="Microsoft JhengHei"/>
            </a:rPr>
            <a:t>Network &amp; </a:t>
          </a:r>
          <a:r>
            <a:rPr lang="en-US" altLang="zh-TW" sz="1500" kern="1200" dirty="0">
              <a:latin typeface="Microsoft JhengHei"/>
              <a:ea typeface="Microsoft JhengHei"/>
            </a:rPr>
            <a:t>K8S</a:t>
          </a:r>
          <a:endParaRPr lang="zh-TW" altLang="en-US" sz="1500" kern="1200" dirty="0">
            <a:latin typeface="Microsoft JhengHei"/>
            <a:ea typeface="Microsoft JhengHei"/>
          </a:endParaRPr>
        </a:p>
      </dsp:txBody>
      <dsp:txXfrm>
        <a:off x="3453810" y="887672"/>
        <a:ext cx="2500452" cy="1287996"/>
      </dsp:txXfrm>
    </dsp:sp>
    <dsp:sp modelId="{8A9E8D49-5978-40F7-855D-1AF99655BD76}">
      <dsp:nvSpPr>
        <dsp:cNvPr id="0" name=""/>
        <dsp:cNvSpPr/>
      </dsp:nvSpPr>
      <dsp:spPr>
        <a:xfrm>
          <a:off x="3453810" y="435133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2000" kern="1200">
              <a:latin typeface="Microsoft JhengHei"/>
              <a:ea typeface="Microsoft JhengHei"/>
            </a:rPr>
            <a:t>5/20~5/24</a:t>
          </a:r>
          <a:endParaRPr lang="zh-TW" altLang="en-US" sz="2000" kern="1200" dirty="0">
            <a:latin typeface="Microsoft JhengHei"/>
            <a:ea typeface="Microsoft JhengHei"/>
          </a:endParaRPr>
        </a:p>
      </dsp:txBody>
      <dsp:txXfrm>
        <a:off x="3453810" y="435133"/>
        <a:ext cx="2500452" cy="452539"/>
      </dsp:txXfrm>
    </dsp:sp>
    <dsp:sp modelId="{5717ADA8-C480-4B7E-82A7-6F246242C933}">
      <dsp:nvSpPr>
        <dsp:cNvPr id="0" name=""/>
        <dsp:cNvSpPr/>
      </dsp:nvSpPr>
      <dsp:spPr>
        <a:xfrm>
          <a:off x="3227541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E324D-5630-4264-8FD8-F50A7921DF6F}">
      <dsp:nvSpPr>
        <dsp:cNvPr id="0" name=""/>
        <dsp:cNvSpPr/>
      </dsp:nvSpPr>
      <dsp:spPr>
        <a:xfrm>
          <a:off x="3185939" y="2134940"/>
          <a:ext cx="81457" cy="81457"/>
        </a:xfrm>
        <a:prstGeom prst="ellipse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B52E6-68A6-44B0-A306-674538B3B4CB}">
      <dsp:nvSpPr>
        <dsp:cNvPr id="0" name=""/>
        <dsp:cNvSpPr/>
      </dsp:nvSpPr>
      <dsp:spPr>
        <a:xfrm rot="18900000">
          <a:off x="4568007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2470298"/>
            <a:satOff val="14827"/>
            <a:lumOff val="11295"/>
            <a:alphaOff val="0"/>
          </a:schemeClr>
        </a:solidFill>
        <a:ln w="19050" cap="flat" cmpd="sng" algn="ctr">
          <a:solidFill>
            <a:schemeClr val="accent3">
              <a:hueOff val="2470298"/>
              <a:satOff val="14827"/>
              <a:lumOff val="11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400E0-00E0-42A8-8B08-FADC3D4755A2}">
      <dsp:nvSpPr>
        <dsp:cNvPr id="0" name=""/>
        <dsp:cNvSpPr/>
      </dsp:nvSpPr>
      <dsp:spPr>
        <a:xfrm>
          <a:off x="460355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1CD2E-2C6D-4160-92E1-04A03C1B7048}">
      <dsp:nvSpPr>
        <dsp:cNvPr id="0" name=""/>
        <dsp:cNvSpPr/>
      </dsp:nvSpPr>
      <dsp:spPr>
        <a:xfrm>
          <a:off x="4954273" y="2175669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icrosoft JhengHei"/>
              <a:ea typeface="Microsoft JhengHei"/>
            </a:rPr>
            <a:t>Oracle</a:t>
          </a:r>
        </a:p>
      </dsp:txBody>
      <dsp:txXfrm>
        <a:off x="4954273" y="2175669"/>
        <a:ext cx="2500452" cy="1287996"/>
      </dsp:txXfrm>
    </dsp:sp>
    <dsp:sp modelId="{119246D4-F411-4CFA-B319-17DC48FD8D19}">
      <dsp:nvSpPr>
        <dsp:cNvPr id="0" name=""/>
        <dsp:cNvSpPr/>
      </dsp:nvSpPr>
      <dsp:spPr>
        <a:xfrm>
          <a:off x="4954273" y="3463665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2000" kern="1200" dirty="0">
              <a:latin typeface="Microsoft JhengHei"/>
              <a:ea typeface="Microsoft JhengHei"/>
            </a:rPr>
            <a:t>5/27~5/31</a:t>
          </a:r>
        </a:p>
      </dsp:txBody>
      <dsp:txXfrm>
        <a:off x="4954273" y="3463665"/>
        <a:ext cx="2500452" cy="452539"/>
      </dsp:txXfrm>
    </dsp:sp>
    <dsp:sp modelId="{5EF2DD12-7F4E-4166-AD4F-3ACD08ADC21A}">
      <dsp:nvSpPr>
        <dsp:cNvPr id="0" name=""/>
        <dsp:cNvSpPr/>
      </dsp:nvSpPr>
      <dsp:spPr>
        <a:xfrm>
          <a:off x="472800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3087872"/>
              <a:satOff val="18534"/>
              <a:lumOff val="1411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F2C9B-5DDF-4AE6-909F-87E1DFE82877}">
      <dsp:nvSpPr>
        <dsp:cNvPr id="0" name=""/>
        <dsp:cNvSpPr/>
      </dsp:nvSpPr>
      <dsp:spPr>
        <a:xfrm>
          <a:off x="4686402" y="2134940"/>
          <a:ext cx="81457" cy="81457"/>
        </a:xfrm>
        <a:prstGeom prst="ellipse">
          <a:avLst/>
        </a:prstGeom>
        <a:solidFill>
          <a:schemeClr val="accent3">
            <a:hueOff val="3087872"/>
            <a:satOff val="18534"/>
            <a:lumOff val="1411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3B2EE-FAE8-4B12-BD8C-D29BDCC3C5CD}">
      <dsp:nvSpPr>
        <dsp:cNvPr id="0" name=""/>
        <dsp:cNvSpPr/>
      </dsp:nvSpPr>
      <dsp:spPr>
        <a:xfrm rot="8100000">
          <a:off x="6068470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3293730"/>
            <a:satOff val="19770"/>
            <a:lumOff val="15060"/>
            <a:alphaOff val="0"/>
          </a:schemeClr>
        </a:solidFill>
        <a:ln w="19050" cap="flat" cmpd="sng" algn="ctr">
          <a:solidFill>
            <a:schemeClr val="accent3">
              <a:hueOff val="3293730"/>
              <a:satOff val="19770"/>
              <a:lumOff val="15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9A635-A4BE-4089-925E-0D130D35B436}">
      <dsp:nvSpPr>
        <dsp:cNvPr id="0" name=""/>
        <dsp:cNvSpPr/>
      </dsp:nvSpPr>
      <dsp:spPr>
        <a:xfrm>
          <a:off x="6104018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64ABA-8FF7-4BE6-8626-70BD97BDA31D}">
      <dsp:nvSpPr>
        <dsp:cNvPr id="0" name=""/>
        <dsp:cNvSpPr/>
      </dsp:nvSpPr>
      <dsp:spPr>
        <a:xfrm>
          <a:off x="6454736" y="887672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Microsoft JhengHei"/>
              <a:ea typeface="Microsoft JhengHei"/>
            </a:rPr>
            <a:t>DB2</a:t>
          </a:r>
          <a:endParaRPr lang="en-US" sz="1500" kern="1200" dirty="0">
            <a:latin typeface="Microsoft JhengHei"/>
            <a:ea typeface="Microsoft JhengHei"/>
          </a:endParaRPr>
        </a:p>
      </dsp:txBody>
      <dsp:txXfrm>
        <a:off x="6454736" y="887672"/>
        <a:ext cx="2500452" cy="1287996"/>
      </dsp:txXfrm>
    </dsp:sp>
    <dsp:sp modelId="{BE89F7FD-30C3-49EB-AFEF-92305AF618B0}">
      <dsp:nvSpPr>
        <dsp:cNvPr id="0" name=""/>
        <dsp:cNvSpPr/>
      </dsp:nvSpPr>
      <dsp:spPr>
        <a:xfrm>
          <a:off x="6454736" y="435133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Microsoft JhengHei"/>
              <a:ea typeface="Microsoft JhengHei"/>
            </a:rPr>
            <a:t>6/3~6/7</a:t>
          </a:r>
        </a:p>
      </dsp:txBody>
      <dsp:txXfrm>
        <a:off x="6454736" y="435133"/>
        <a:ext cx="2500452" cy="452539"/>
      </dsp:txXfrm>
    </dsp:sp>
    <dsp:sp modelId="{B4C693B6-82E7-4078-A413-ABD318A97762}">
      <dsp:nvSpPr>
        <dsp:cNvPr id="0" name=""/>
        <dsp:cNvSpPr/>
      </dsp:nvSpPr>
      <dsp:spPr>
        <a:xfrm>
          <a:off x="6228466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F1CC7-15D8-49D3-8B30-7346F8EE1112}">
      <dsp:nvSpPr>
        <dsp:cNvPr id="0" name=""/>
        <dsp:cNvSpPr/>
      </dsp:nvSpPr>
      <dsp:spPr>
        <a:xfrm>
          <a:off x="6186865" y="2134940"/>
          <a:ext cx="81457" cy="81457"/>
        </a:xfrm>
        <a:prstGeom prst="ellipse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C7A6E-2FD8-4577-AD70-0F26D3A58B32}">
      <dsp:nvSpPr>
        <dsp:cNvPr id="0" name=""/>
        <dsp:cNvSpPr/>
      </dsp:nvSpPr>
      <dsp:spPr>
        <a:xfrm rot="18900000">
          <a:off x="7568932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41678-DC06-48A9-8D80-797306D82924}">
      <dsp:nvSpPr>
        <dsp:cNvPr id="0" name=""/>
        <dsp:cNvSpPr/>
      </dsp:nvSpPr>
      <dsp:spPr>
        <a:xfrm>
          <a:off x="7604481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1223A-1A7E-4B59-B7B7-F3F6EDB6FDD1}">
      <dsp:nvSpPr>
        <dsp:cNvPr id="0" name=""/>
        <dsp:cNvSpPr/>
      </dsp:nvSpPr>
      <dsp:spPr>
        <a:xfrm>
          <a:off x="7955199" y="2175669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Microsoft JhengHei"/>
              <a:ea typeface="Microsoft JhengHei"/>
            </a:rPr>
            <a:t>Cloud &amp; Server</a:t>
          </a:r>
          <a:endParaRPr lang="en-US" altLang="zh-TW" sz="1500" b="0" kern="1200" dirty="0">
            <a:latin typeface="Microsoft JhengHei"/>
            <a:ea typeface="Microsoft JhengHei"/>
          </a:endParaRPr>
        </a:p>
      </dsp:txBody>
      <dsp:txXfrm>
        <a:off x="7955199" y="2175669"/>
        <a:ext cx="2500452" cy="1287996"/>
      </dsp:txXfrm>
    </dsp:sp>
    <dsp:sp modelId="{EE27050B-7734-477F-9E6D-81AE87EF6F24}">
      <dsp:nvSpPr>
        <dsp:cNvPr id="0" name=""/>
        <dsp:cNvSpPr/>
      </dsp:nvSpPr>
      <dsp:spPr>
        <a:xfrm>
          <a:off x="7955199" y="3463665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2000" b="0" kern="1200" dirty="0">
              <a:latin typeface="Microsoft JhengHei"/>
              <a:ea typeface="Microsoft JhengHei"/>
            </a:rPr>
            <a:t>6/11~6/13</a:t>
          </a:r>
        </a:p>
      </dsp:txBody>
      <dsp:txXfrm>
        <a:off x="7955199" y="3463665"/>
        <a:ext cx="2500452" cy="452539"/>
      </dsp:txXfrm>
    </dsp:sp>
    <dsp:sp modelId="{92322380-94F7-41A7-8664-D1B111D4FD4A}">
      <dsp:nvSpPr>
        <dsp:cNvPr id="0" name=""/>
        <dsp:cNvSpPr/>
      </dsp:nvSpPr>
      <dsp:spPr>
        <a:xfrm>
          <a:off x="7728929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3430969"/>
              <a:satOff val="20593"/>
              <a:lumOff val="1568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95E9A-501E-4C08-8256-6BAA8E28C5B0}">
      <dsp:nvSpPr>
        <dsp:cNvPr id="0" name=""/>
        <dsp:cNvSpPr/>
      </dsp:nvSpPr>
      <dsp:spPr>
        <a:xfrm>
          <a:off x="7687328" y="2134940"/>
          <a:ext cx="81457" cy="81457"/>
        </a:xfrm>
        <a:prstGeom prst="ellipse">
          <a:avLst/>
        </a:prstGeom>
        <a:solidFill>
          <a:schemeClr val="accent3">
            <a:hueOff val="3430969"/>
            <a:satOff val="20593"/>
            <a:lumOff val="1568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BC598-F7B9-41F3-8F0F-6B485226E56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B77E6-E433-404D-BD1F-62F168624076}">
      <dsp:nvSpPr>
        <dsp:cNvPr id="0" name=""/>
        <dsp:cNvSpPr/>
      </dsp:nvSpPr>
      <dsp:spPr>
        <a:xfrm rot="8100000">
          <a:off x="76281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06511-5EFC-4396-BD78-D269A6235731}">
      <dsp:nvSpPr>
        <dsp:cNvPr id="0" name=""/>
        <dsp:cNvSpPr/>
      </dsp:nvSpPr>
      <dsp:spPr>
        <a:xfrm>
          <a:off x="11183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9C066-6B68-4493-BDC7-ADD770345430}">
      <dsp:nvSpPr>
        <dsp:cNvPr id="0" name=""/>
        <dsp:cNvSpPr/>
      </dsp:nvSpPr>
      <dsp:spPr>
        <a:xfrm>
          <a:off x="462548" y="887672"/>
          <a:ext cx="436411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462548" y="887672"/>
        <a:ext cx="4364117" cy="1287996"/>
      </dsp:txXfrm>
    </dsp:sp>
    <dsp:sp modelId="{52C748BF-0DB7-4E63-BFC4-FC2A3DE719A8}">
      <dsp:nvSpPr>
        <dsp:cNvPr id="0" name=""/>
        <dsp:cNvSpPr/>
      </dsp:nvSpPr>
      <dsp:spPr>
        <a:xfrm>
          <a:off x="462548" y="435133"/>
          <a:ext cx="436411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zh-TW" altLang="en-US" sz="2000" kern="1200"/>
        </a:p>
      </dsp:txBody>
      <dsp:txXfrm>
        <a:off x="462548" y="435133"/>
        <a:ext cx="4364117" cy="452539"/>
      </dsp:txXfrm>
    </dsp:sp>
    <dsp:sp modelId="{8240EFC9-BF1C-402A-BE85-BFEFB994FB63}">
      <dsp:nvSpPr>
        <dsp:cNvPr id="0" name=""/>
        <dsp:cNvSpPr/>
      </dsp:nvSpPr>
      <dsp:spPr>
        <a:xfrm>
          <a:off x="23627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D0D8D-425A-45A9-9A27-23D167B96411}">
      <dsp:nvSpPr>
        <dsp:cNvPr id="0" name=""/>
        <dsp:cNvSpPr/>
      </dsp:nvSpPr>
      <dsp:spPr>
        <a:xfrm>
          <a:off x="194677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6D15B-348F-4A7D-9C68-18B0217C9FB7}">
      <dsp:nvSpPr>
        <dsp:cNvPr id="0" name=""/>
        <dsp:cNvSpPr/>
      </dsp:nvSpPr>
      <dsp:spPr>
        <a:xfrm rot="18900000">
          <a:off x="2695086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7C7F-2D2F-4586-A484-18096CC71767}">
      <dsp:nvSpPr>
        <dsp:cNvPr id="0" name=""/>
        <dsp:cNvSpPr/>
      </dsp:nvSpPr>
      <dsp:spPr>
        <a:xfrm>
          <a:off x="2730634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ADBBC-ABA3-4A95-A896-C927E48C5F8C}">
      <dsp:nvSpPr>
        <dsp:cNvPr id="0" name=""/>
        <dsp:cNvSpPr/>
      </dsp:nvSpPr>
      <dsp:spPr>
        <a:xfrm>
          <a:off x="3081352" y="2175669"/>
          <a:ext cx="436411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3081352" y="2175669"/>
        <a:ext cx="4364117" cy="1287996"/>
      </dsp:txXfrm>
    </dsp:sp>
    <dsp:sp modelId="{80798DB3-03AD-477D-9618-4A272C0E216F}">
      <dsp:nvSpPr>
        <dsp:cNvPr id="0" name=""/>
        <dsp:cNvSpPr/>
      </dsp:nvSpPr>
      <dsp:spPr>
        <a:xfrm>
          <a:off x="3081352" y="3463665"/>
          <a:ext cx="436411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zh-TW" altLang="en-US" sz="2000" kern="1200"/>
        </a:p>
      </dsp:txBody>
      <dsp:txXfrm>
        <a:off x="3081352" y="3463665"/>
        <a:ext cx="4364117" cy="452539"/>
      </dsp:txXfrm>
    </dsp:sp>
    <dsp:sp modelId="{728CFE9B-8FF9-415B-9596-AA70A19A2CA0}">
      <dsp:nvSpPr>
        <dsp:cNvPr id="0" name=""/>
        <dsp:cNvSpPr/>
      </dsp:nvSpPr>
      <dsp:spPr>
        <a:xfrm>
          <a:off x="2855082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4C581-07A8-488A-A166-177B975C163D}">
      <dsp:nvSpPr>
        <dsp:cNvPr id="0" name=""/>
        <dsp:cNvSpPr/>
      </dsp:nvSpPr>
      <dsp:spPr>
        <a:xfrm>
          <a:off x="2813481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031F0-8C59-45E3-9D78-8321EF4AF280}">
      <dsp:nvSpPr>
        <dsp:cNvPr id="0" name=""/>
        <dsp:cNvSpPr/>
      </dsp:nvSpPr>
      <dsp:spPr>
        <a:xfrm rot="8100000">
          <a:off x="5313890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7FBB-F30E-4937-9828-1D0F4F262FB3}">
      <dsp:nvSpPr>
        <dsp:cNvPr id="0" name=""/>
        <dsp:cNvSpPr/>
      </dsp:nvSpPr>
      <dsp:spPr>
        <a:xfrm>
          <a:off x="5349438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0BC40-D736-438A-A659-0A3CCAF0F076}">
      <dsp:nvSpPr>
        <dsp:cNvPr id="0" name=""/>
        <dsp:cNvSpPr/>
      </dsp:nvSpPr>
      <dsp:spPr>
        <a:xfrm>
          <a:off x="5700156" y="887672"/>
          <a:ext cx="436411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5700156" y="887672"/>
        <a:ext cx="4364117" cy="1287996"/>
      </dsp:txXfrm>
    </dsp:sp>
    <dsp:sp modelId="{26DAF35A-C488-480D-82E0-16C46A03B320}">
      <dsp:nvSpPr>
        <dsp:cNvPr id="0" name=""/>
        <dsp:cNvSpPr/>
      </dsp:nvSpPr>
      <dsp:spPr>
        <a:xfrm>
          <a:off x="5700156" y="435133"/>
          <a:ext cx="436411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zh-TW" altLang="en-US" sz="2000" kern="1200"/>
        </a:p>
      </dsp:txBody>
      <dsp:txXfrm>
        <a:off x="5700156" y="435133"/>
        <a:ext cx="4364117" cy="452539"/>
      </dsp:txXfrm>
    </dsp:sp>
    <dsp:sp modelId="{CF16E674-CCFC-47A6-AF8C-81B7BA42B85C}">
      <dsp:nvSpPr>
        <dsp:cNvPr id="0" name=""/>
        <dsp:cNvSpPr/>
      </dsp:nvSpPr>
      <dsp:spPr>
        <a:xfrm>
          <a:off x="5473887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A0290-1690-4EDD-8C72-EA6D43633656}">
      <dsp:nvSpPr>
        <dsp:cNvPr id="0" name=""/>
        <dsp:cNvSpPr/>
      </dsp:nvSpPr>
      <dsp:spPr>
        <a:xfrm>
          <a:off x="5432285" y="2134940"/>
          <a:ext cx="81457" cy="81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F73C8-7ED0-4CC7-85D5-A73D9D05894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28FD3-C99C-4BE0-BC59-53004E550E36}">
      <dsp:nvSpPr>
        <dsp:cNvPr id="0" name=""/>
        <dsp:cNvSpPr/>
      </dsp:nvSpPr>
      <dsp:spPr>
        <a:xfrm rot="8100000">
          <a:off x="6692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DFBDB-518B-465F-873D-92C08CEDB2EA}">
      <dsp:nvSpPr>
        <dsp:cNvPr id="0" name=""/>
        <dsp:cNvSpPr/>
      </dsp:nvSpPr>
      <dsp:spPr>
        <a:xfrm>
          <a:off x="102470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2DD60-3177-4979-9ED7-11010602112B}">
      <dsp:nvSpPr>
        <dsp:cNvPr id="0" name=""/>
        <dsp:cNvSpPr/>
      </dsp:nvSpPr>
      <dsp:spPr>
        <a:xfrm>
          <a:off x="453188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>
              <a:latin typeface="Aptos Display" panose="020F0302020204030204"/>
            </a:rPr>
            <a:t>Server</a:t>
          </a:r>
          <a:endParaRPr lang="zh-TW" altLang="en-US" sz="1500" kern="1200"/>
        </a:p>
      </dsp:txBody>
      <dsp:txXfrm>
        <a:off x="453188" y="887672"/>
        <a:ext cx="2916487" cy="1287996"/>
      </dsp:txXfrm>
    </dsp:sp>
    <dsp:sp modelId="{2951A810-B4BE-497C-AF87-4ADB83FA2977}">
      <dsp:nvSpPr>
        <dsp:cNvPr id="0" name=""/>
        <dsp:cNvSpPr/>
      </dsp:nvSpPr>
      <dsp:spPr>
        <a:xfrm>
          <a:off x="453188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2000" kern="1200" dirty="0">
              <a:latin typeface="Aptos Display" panose="020F0302020204030204"/>
            </a:rPr>
            <a:t>7/8~7/12</a:t>
          </a:r>
          <a:endParaRPr lang="zh-TW" altLang="en-US" sz="2000" kern="1200" dirty="0"/>
        </a:p>
      </dsp:txBody>
      <dsp:txXfrm>
        <a:off x="453188" y="435133"/>
        <a:ext cx="2916487" cy="452539"/>
      </dsp:txXfrm>
    </dsp:sp>
    <dsp:sp modelId="{39D9359C-CA14-46A8-86A6-78FE22A86FC5}">
      <dsp:nvSpPr>
        <dsp:cNvPr id="0" name=""/>
        <dsp:cNvSpPr/>
      </dsp:nvSpPr>
      <dsp:spPr>
        <a:xfrm>
          <a:off x="226918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365A8-9250-43ED-904E-BCE0B62A6E3C}">
      <dsp:nvSpPr>
        <dsp:cNvPr id="0" name=""/>
        <dsp:cNvSpPr/>
      </dsp:nvSpPr>
      <dsp:spPr>
        <a:xfrm>
          <a:off x="185317" y="2134940"/>
          <a:ext cx="81457" cy="814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9169B-05D6-48C1-81BD-23A7BC7105F5}">
      <dsp:nvSpPr>
        <dsp:cNvPr id="0" name=""/>
        <dsp:cNvSpPr/>
      </dsp:nvSpPr>
      <dsp:spPr>
        <a:xfrm rot="18900000">
          <a:off x="1817037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1029291"/>
            <a:satOff val="6178"/>
            <a:lumOff val="4706"/>
            <a:alphaOff val="0"/>
          </a:schemeClr>
        </a:solidFill>
        <a:ln w="19050" cap="flat" cmpd="sng" algn="ctr">
          <a:solidFill>
            <a:schemeClr val="accent3">
              <a:hueOff val="1029291"/>
              <a:satOff val="6178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3D788-7BD9-4D3F-9B05-6851BDF57788}">
      <dsp:nvSpPr>
        <dsp:cNvPr id="0" name=""/>
        <dsp:cNvSpPr/>
      </dsp:nvSpPr>
      <dsp:spPr>
        <a:xfrm>
          <a:off x="185258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09326-A4E8-498A-AA53-F5D03E639DEC}">
      <dsp:nvSpPr>
        <dsp:cNvPr id="0" name=""/>
        <dsp:cNvSpPr/>
      </dsp:nvSpPr>
      <dsp:spPr>
        <a:xfrm>
          <a:off x="2203303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>
              <a:latin typeface="Aptos Display" panose="020F0302020204030204"/>
            </a:rPr>
            <a:t>Oracle</a:t>
          </a:r>
          <a:endParaRPr lang="zh-TW" altLang="en-US" sz="1500" kern="1200"/>
        </a:p>
      </dsp:txBody>
      <dsp:txXfrm>
        <a:off x="2203303" y="2175669"/>
        <a:ext cx="2916487" cy="1287996"/>
      </dsp:txXfrm>
    </dsp:sp>
    <dsp:sp modelId="{DEA814CC-FF13-4AB9-8E5D-AEAF2A4C7B7E}">
      <dsp:nvSpPr>
        <dsp:cNvPr id="0" name=""/>
        <dsp:cNvSpPr/>
      </dsp:nvSpPr>
      <dsp:spPr>
        <a:xfrm>
          <a:off x="2203303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2000" kern="1200">
              <a:latin typeface="Aptos Display" panose="020F0302020204030204"/>
            </a:rPr>
            <a:t>7/15~7/19</a:t>
          </a:r>
          <a:endParaRPr lang="zh-TW" altLang="en-US" sz="2000" kern="1200"/>
        </a:p>
      </dsp:txBody>
      <dsp:txXfrm>
        <a:off x="2203303" y="3463665"/>
        <a:ext cx="2916487" cy="452539"/>
      </dsp:txXfrm>
    </dsp:sp>
    <dsp:sp modelId="{EB2D5610-FE4B-4D16-A46F-27BE201140CE}">
      <dsp:nvSpPr>
        <dsp:cNvPr id="0" name=""/>
        <dsp:cNvSpPr/>
      </dsp:nvSpPr>
      <dsp:spPr>
        <a:xfrm>
          <a:off x="197703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1029291"/>
              <a:satOff val="6178"/>
              <a:lumOff val="470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D4AFC-9DDE-467E-891B-A325930AE01E}">
      <dsp:nvSpPr>
        <dsp:cNvPr id="0" name=""/>
        <dsp:cNvSpPr/>
      </dsp:nvSpPr>
      <dsp:spPr>
        <a:xfrm>
          <a:off x="1935432" y="2134940"/>
          <a:ext cx="81457" cy="81457"/>
        </a:xfrm>
        <a:prstGeom prst="ellipse">
          <a:avLst/>
        </a:prstGeom>
        <a:solidFill>
          <a:schemeClr val="accent3">
            <a:hueOff val="1029291"/>
            <a:satOff val="6178"/>
            <a:lumOff val="470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04EE6-4C86-4F23-BDBB-6A42068D7D30}">
      <dsp:nvSpPr>
        <dsp:cNvPr id="0" name=""/>
        <dsp:cNvSpPr/>
      </dsp:nvSpPr>
      <dsp:spPr>
        <a:xfrm rot="8100000">
          <a:off x="3567152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D2861-D1B3-4F38-B5E3-E4A6D585F4B3}">
      <dsp:nvSpPr>
        <dsp:cNvPr id="0" name=""/>
        <dsp:cNvSpPr/>
      </dsp:nvSpPr>
      <dsp:spPr>
        <a:xfrm>
          <a:off x="360270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9541C-157D-4205-9535-3A73E90DB307}">
      <dsp:nvSpPr>
        <dsp:cNvPr id="0" name=""/>
        <dsp:cNvSpPr/>
      </dsp:nvSpPr>
      <dsp:spPr>
        <a:xfrm>
          <a:off x="395341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>
              <a:latin typeface="Aptos Display" panose="020F0302020204030204"/>
            </a:rPr>
            <a:t>DB2</a:t>
          </a:r>
          <a:endParaRPr lang="zh-TW" altLang="en-US" sz="1500" kern="1200"/>
        </a:p>
      </dsp:txBody>
      <dsp:txXfrm>
        <a:off x="3953419" y="887672"/>
        <a:ext cx="2916487" cy="1287996"/>
      </dsp:txXfrm>
    </dsp:sp>
    <dsp:sp modelId="{814EBE92-5641-4CB8-85C2-B71AAEFD69C6}">
      <dsp:nvSpPr>
        <dsp:cNvPr id="0" name=""/>
        <dsp:cNvSpPr/>
      </dsp:nvSpPr>
      <dsp:spPr>
        <a:xfrm>
          <a:off x="395341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2000" kern="1200">
              <a:latin typeface="Aptos Display" panose="020F0302020204030204"/>
            </a:rPr>
            <a:t>7/22~7/30</a:t>
          </a:r>
          <a:endParaRPr lang="zh-TW" altLang="en-US" sz="2000" kern="1200"/>
        </a:p>
      </dsp:txBody>
      <dsp:txXfrm>
        <a:off x="3953419" y="435133"/>
        <a:ext cx="2916487" cy="452539"/>
      </dsp:txXfrm>
    </dsp:sp>
    <dsp:sp modelId="{5FC0EE11-2D7B-4B0A-A54A-9BE52ACAB603}">
      <dsp:nvSpPr>
        <dsp:cNvPr id="0" name=""/>
        <dsp:cNvSpPr/>
      </dsp:nvSpPr>
      <dsp:spPr>
        <a:xfrm>
          <a:off x="372714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683F5-4B1B-4330-9FB6-8A97FFFC9728}">
      <dsp:nvSpPr>
        <dsp:cNvPr id="0" name=""/>
        <dsp:cNvSpPr/>
      </dsp:nvSpPr>
      <dsp:spPr>
        <a:xfrm>
          <a:off x="3685547" y="2134940"/>
          <a:ext cx="81457" cy="81457"/>
        </a:xfrm>
        <a:prstGeom prst="ellipse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1476-5EBC-4D7C-A142-243C7993E8ED}">
      <dsp:nvSpPr>
        <dsp:cNvPr id="0" name=""/>
        <dsp:cNvSpPr/>
      </dsp:nvSpPr>
      <dsp:spPr>
        <a:xfrm rot="18900000">
          <a:off x="5317268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3087872"/>
            <a:satOff val="18534"/>
            <a:lumOff val="14119"/>
            <a:alphaOff val="0"/>
          </a:schemeClr>
        </a:solidFill>
        <a:ln w="19050" cap="flat" cmpd="sng" algn="ctr">
          <a:solidFill>
            <a:schemeClr val="accent3">
              <a:hueOff val="3087872"/>
              <a:satOff val="18534"/>
              <a:lumOff val="141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CB08F-DA5D-4D15-8E28-88EC4F4FBC13}">
      <dsp:nvSpPr>
        <dsp:cNvPr id="0" name=""/>
        <dsp:cNvSpPr/>
      </dsp:nvSpPr>
      <dsp:spPr>
        <a:xfrm>
          <a:off x="5352816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383C5-6B70-47DC-84EE-1ECCEBDD521B}">
      <dsp:nvSpPr>
        <dsp:cNvPr id="0" name=""/>
        <dsp:cNvSpPr/>
      </dsp:nvSpPr>
      <dsp:spPr>
        <a:xfrm>
          <a:off x="5703534" y="2175669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0" kern="1200" dirty="0">
              <a:latin typeface="Aptos Display" panose="020F0302020204030204"/>
            </a:rPr>
            <a:t>Cloud</a:t>
          </a:r>
        </a:p>
      </dsp:txBody>
      <dsp:txXfrm>
        <a:off x="5703534" y="2175669"/>
        <a:ext cx="2916487" cy="1287996"/>
      </dsp:txXfrm>
    </dsp:sp>
    <dsp:sp modelId="{78F9518F-8BA2-41D2-8E94-E3479ACFA159}">
      <dsp:nvSpPr>
        <dsp:cNvPr id="0" name=""/>
        <dsp:cNvSpPr/>
      </dsp:nvSpPr>
      <dsp:spPr>
        <a:xfrm>
          <a:off x="5703534" y="3463665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2000" b="0" kern="1200" dirty="0">
              <a:latin typeface="Aptos Display" panose="020F0302020204030204"/>
            </a:rPr>
            <a:t>7/31~8/2</a:t>
          </a:r>
        </a:p>
      </dsp:txBody>
      <dsp:txXfrm>
        <a:off x="5703534" y="3463665"/>
        <a:ext cx="2916487" cy="452539"/>
      </dsp:txXfrm>
    </dsp:sp>
    <dsp:sp modelId="{6DD170E9-06AC-4E7B-BC05-B67A52B84835}">
      <dsp:nvSpPr>
        <dsp:cNvPr id="0" name=""/>
        <dsp:cNvSpPr/>
      </dsp:nvSpPr>
      <dsp:spPr>
        <a:xfrm>
          <a:off x="547726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3087872"/>
              <a:satOff val="18534"/>
              <a:lumOff val="1411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43528-1450-4888-AFD2-5B17BB7AC485}">
      <dsp:nvSpPr>
        <dsp:cNvPr id="0" name=""/>
        <dsp:cNvSpPr/>
      </dsp:nvSpPr>
      <dsp:spPr>
        <a:xfrm>
          <a:off x="5435663" y="2134940"/>
          <a:ext cx="81457" cy="81457"/>
        </a:xfrm>
        <a:prstGeom prst="ellipse">
          <a:avLst/>
        </a:prstGeom>
        <a:solidFill>
          <a:schemeClr val="accent3">
            <a:hueOff val="3087872"/>
            <a:satOff val="18534"/>
            <a:lumOff val="1411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48FB8-EDE1-41C2-BC1A-240660797982}">
      <dsp:nvSpPr>
        <dsp:cNvPr id="0" name=""/>
        <dsp:cNvSpPr/>
      </dsp:nvSpPr>
      <dsp:spPr>
        <a:xfrm rot="8100000">
          <a:off x="7067383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4730F-31AF-478A-AFDB-9760B149F171}">
      <dsp:nvSpPr>
        <dsp:cNvPr id="0" name=""/>
        <dsp:cNvSpPr/>
      </dsp:nvSpPr>
      <dsp:spPr>
        <a:xfrm>
          <a:off x="7102931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45841-613B-4D57-BB4E-504B412422CF}">
      <dsp:nvSpPr>
        <dsp:cNvPr id="0" name=""/>
        <dsp:cNvSpPr/>
      </dsp:nvSpPr>
      <dsp:spPr>
        <a:xfrm>
          <a:off x="7453649" y="887672"/>
          <a:ext cx="2916487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0" kern="1200" dirty="0">
              <a:latin typeface="Aptos Display" panose="020F0302020204030204"/>
            </a:rPr>
            <a:t>測試登入loginsign</a:t>
          </a:r>
        </a:p>
      </dsp:txBody>
      <dsp:txXfrm>
        <a:off x="7453649" y="887672"/>
        <a:ext cx="2916487" cy="1287996"/>
      </dsp:txXfrm>
    </dsp:sp>
    <dsp:sp modelId="{F829C57C-FB8C-4755-954F-863CC1A849A8}">
      <dsp:nvSpPr>
        <dsp:cNvPr id="0" name=""/>
        <dsp:cNvSpPr/>
      </dsp:nvSpPr>
      <dsp:spPr>
        <a:xfrm>
          <a:off x="7453649" y="435133"/>
          <a:ext cx="2916487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TW" altLang="en-US" sz="2000" b="0" kern="1200" dirty="0">
              <a:latin typeface="Aptos Display" panose="020F0302020204030204"/>
            </a:rPr>
            <a:t>8/5~8/9</a:t>
          </a:r>
        </a:p>
      </dsp:txBody>
      <dsp:txXfrm>
        <a:off x="7453649" y="435133"/>
        <a:ext cx="2916487" cy="452539"/>
      </dsp:txXfrm>
    </dsp:sp>
    <dsp:sp modelId="{3CC1F679-A5D6-47EF-9D6E-1B8182974B6C}">
      <dsp:nvSpPr>
        <dsp:cNvPr id="0" name=""/>
        <dsp:cNvSpPr/>
      </dsp:nvSpPr>
      <dsp:spPr>
        <a:xfrm>
          <a:off x="722738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34F10-E3DA-473C-AA5F-A919525782DA}">
      <dsp:nvSpPr>
        <dsp:cNvPr id="0" name=""/>
        <dsp:cNvSpPr/>
      </dsp:nvSpPr>
      <dsp:spPr>
        <a:xfrm>
          <a:off x="7185778" y="2134940"/>
          <a:ext cx="81457" cy="81457"/>
        </a:xfrm>
        <a:prstGeom prst="ellipse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洪郁雅</a:t>
            </a:r>
          </a:p>
          <a:p>
            <a:r>
              <a:rPr lang="zh-TW" altLang="en-US">
                <a:ea typeface="新細明體"/>
              </a:rPr>
              <a:t>2024/8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52C3D-50BC-2C68-5988-E595EB98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學習成果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5F786-E314-B212-08D8-0209D522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4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53F64-4B40-411B-A7CB-54E00289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自我介紹</a:t>
            </a:r>
            <a:endParaRPr lang="zh-TW" altLang="en-US" dirty="0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F49E6-5B83-CA89-9328-2491FEBE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姓名：洪郁雅</a:t>
            </a:r>
          </a:p>
          <a:p>
            <a:r>
              <a:rPr lang="zh-TW" altLang="en-US">
                <a:ea typeface="新細明體"/>
              </a:rPr>
              <a:t>部門：ICSD-2-8</a:t>
            </a:r>
          </a:p>
          <a:p>
            <a:r>
              <a:rPr lang="zh-TW" altLang="en-US">
                <a:ea typeface="新細明體"/>
              </a:rPr>
              <a:t>工號：152562</a:t>
            </a:r>
          </a:p>
          <a:p>
            <a:r>
              <a:rPr lang="zh-TW" altLang="en-US">
                <a:ea typeface="新細明體"/>
              </a:rPr>
              <a:t>入職日：2024/04/29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3256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E6F82-2C38-6B81-C205-E5E1B812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 Nova"/>
                <a:ea typeface="新細明體"/>
              </a:rPr>
              <a:t>Agenda</a:t>
            </a:r>
            <a:endParaRPr lang="zh-TW" altLang="en-US">
              <a:latin typeface="Arial Nov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30F39-C8A7-D0D6-DFED-EF2B373D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4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8EC73-E5F1-D618-6B64-023BAB1C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學習階段</a:t>
            </a:r>
          </a:p>
        </p:txBody>
      </p:sp>
      <p:graphicFrame>
        <p:nvGraphicFramePr>
          <p:cNvPr id="58" name="資料庫圖表 57">
            <a:extLst>
              <a:ext uri="{FF2B5EF4-FFF2-40B4-BE49-F238E27FC236}">
                <a16:creationId xmlns:a16="http://schemas.microsoft.com/office/drawing/2014/main" id="{38AE6F27-24AE-B63F-FE36-B9D67C8A3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789059"/>
              </p:ext>
            </p:extLst>
          </p:nvPr>
        </p:nvGraphicFramePr>
        <p:xfrm>
          <a:off x="852408" y="2026402"/>
          <a:ext cx="10501650" cy="3567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11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3DFDA-0FC4-0982-79AF-1FA4FD37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基礎知識學習－時程安排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99C9A9BB-5CCA-ADEB-57D5-75784A4D9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8239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10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17439-5B06-96E2-92D0-6DCE3978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Microsoft JhengHei"/>
                <a:ea typeface="Microsoft JhengHei"/>
              </a:rPr>
              <a:t>基礎知識學習－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25FC9-4550-5A3A-EE8F-6A4965A1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1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1DA71-A568-718F-D2AA-9D16FCD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SOP學習－時程安排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9EA8ED3-CE23-B333-D70C-D2A2C05194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40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99D1A-F4F6-E2E8-130C-3752302B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7DD7CD-15C5-135A-4286-B10A69A6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05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67D4A-21EE-7952-0FC0-266242CB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上機實作練習</a:t>
            </a:r>
            <a:r>
              <a:rPr lang="zh-TW">
                <a:latin typeface="Microsoft JhengHei"/>
                <a:ea typeface="Microsoft JhengHei"/>
              </a:rPr>
              <a:t>－時程安排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4EE4940-5F7C-43B1-5D5D-4F0007257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961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19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10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自我介紹</vt:lpstr>
      <vt:lpstr>Agenda</vt:lpstr>
      <vt:lpstr>學習階段</vt:lpstr>
      <vt:lpstr>基礎知識學習－時程安排</vt:lpstr>
      <vt:lpstr>基礎知識學習－</vt:lpstr>
      <vt:lpstr>SOP學習－時程安排</vt:lpstr>
      <vt:lpstr>PowerPoint 簡報</vt:lpstr>
      <vt:lpstr>上機實作練習－時程安排</vt:lpstr>
      <vt:lpstr>學習成果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291</cp:revision>
  <dcterms:created xsi:type="dcterms:W3CDTF">2024-07-24T08:52:22Z</dcterms:created>
  <dcterms:modified xsi:type="dcterms:W3CDTF">2024-08-04T14:23:27Z</dcterms:modified>
</cp:coreProperties>
</file>