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F59F1E-9ADB-44BF-BC51-C3065C23232E}">
  <a:tblStyle styleId="{F9F59F1E-9ADB-44BF-BC51-C3065C2323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8d5944a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8d5944a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cd31f05_0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cd31f05_0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CUSTOM_3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DCシート_Azzurro">
  <p:cSld name="CUSTOM_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9;p3"/>
          <p:cNvGraphicFramePr/>
          <p:nvPr/>
        </p:nvGraphicFramePr>
        <p:xfrm>
          <a:off x="5634300" y="215780"/>
          <a:ext cx="2988900" cy="396210"/>
        </p:xfrm>
        <a:graphic>
          <a:graphicData uri="http://schemas.openxmlformats.org/drawingml/2006/table">
            <a:tbl>
              <a:tblPr>
                <a:noFill/>
                <a:tableStyleId>{F9F59F1E-9ADB-44BF-BC51-C3065C23232E}</a:tableStyleId>
              </a:tblPr>
              <a:tblGrid>
                <a:gridCol w="14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oogle Shape;10;p3"/>
          <p:cNvGraphicFramePr/>
          <p:nvPr/>
        </p:nvGraphicFramePr>
        <p:xfrm>
          <a:off x="5634300" y="660092"/>
          <a:ext cx="2988900" cy="396210"/>
        </p:xfrm>
        <a:graphic>
          <a:graphicData uri="http://schemas.openxmlformats.org/drawingml/2006/table">
            <a:tbl>
              <a:tblPr>
                <a:noFill/>
                <a:tableStyleId>{F9F59F1E-9ADB-44BF-BC51-C3065C23232E}</a:tableStyleId>
              </a:tblPr>
              <a:tblGrid>
                <a:gridCol w="14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ja" sz="1400" b="1" u="none" strike="noStrike" cap="none">
                          <a:solidFill>
                            <a:srgbClr val="434343"/>
                          </a:solidFill>
                        </a:rPr>
                        <a:t>名前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7134600" y="217700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ubTitle" idx="2"/>
          </p:nvPr>
        </p:nvSpPr>
        <p:spPr>
          <a:xfrm>
            <a:off x="5634300" y="217688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/>
          <p:nvPr/>
        </p:nvSpPr>
        <p:spPr>
          <a:xfrm>
            <a:off x="5208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45720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65976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25464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3"/>
          <p:cNvGrpSpPr/>
          <p:nvPr/>
        </p:nvGrpSpPr>
        <p:grpSpPr>
          <a:xfrm>
            <a:off x="520800" y="1133000"/>
            <a:ext cx="8102400" cy="325200"/>
            <a:chOff x="520800" y="1001600"/>
            <a:chExt cx="8102400" cy="325200"/>
          </a:xfrm>
        </p:grpSpPr>
        <p:sp>
          <p:nvSpPr>
            <p:cNvPr id="18" name="Google Shape;18;p3"/>
            <p:cNvSpPr txBox="1"/>
            <p:nvPr/>
          </p:nvSpPr>
          <p:spPr>
            <a:xfrm>
              <a:off x="6597600" y="1001600"/>
              <a:ext cx="2025600" cy="3252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4.Check</a:t>
              </a:r>
              <a:endParaRPr/>
            </a:p>
          </p:txBody>
        </p:sp>
        <p:sp>
          <p:nvSpPr>
            <p:cNvPr id="19" name="Google Shape;19;p3"/>
            <p:cNvSpPr txBox="1"/>
            <p:nvPr/>
          </p:nvSpPr>
          <p:spPr>
            <a:xfrm>
              <a:off x="4572000" y="1001600"/>
              <a:ext cx="2025600" cy="3252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ja" b="1">
                  <a:solidFill>
                    <a:schemeClr val="dk1"/>
                  </a:solidFill>
                </a:rPr>
                <a:t>3</a:t>
              </a: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.Do</a:t>
              </a:r>
              <a:endParaRPr/>
            </a:p>
          </p:txBody>
        </p:sp>
        <p:sp>
          <p:nvSpPr>
            <p:cNvPr id="20" name="Google Shape;20;p3"/>
            <p:cNvSpPr txBox="1"/>
            <p:nvPr/>
          </p:nvSpPr>
          <p:spPr>
            <a:xfrm>
              <a:off x="2546400" y="1001600"/>
              <a:ext cx="2025600" cy="3252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2.Plan</a:t>
              </a:r>
              <a:endParaRPr/>
            </a:p>
          </p:txBody>
        </p:sp>
        <p:sp>
          <p:nvSpPr>
            <p:cNvPr id="21" name="Google Shape;21;p3"/>
            <p:cNvSpPr txBox="1"/>
            <p:nvPr/>
          </p:nvSpPr>
          <p:spPr>
            <a:xfrm>
              <a:off x="520800" y="1001600"/>
              <a:ext cx="2025600" cy="3252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1.Purpose</a:t>
              </a: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597000" y="429850"/>
            <a:ext cx="4529647" cy="3924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古川研究室 PPDCシート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5208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4"/>
          </p:nvPr>
        </p:nvSpPr>
        <p:spPr>
          <a:xfrm>
            <a:off x="25464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5"/>
          </p:nvPr>
        </p:nvSpPr>
        <p:spPr>
          <a:xfrm>
            <a:off x="45720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6"/>
          </p:nvPr>
        </p:nvSpPr>
        <p:spPr>
          <a:xfrm>
            <a:off x="65976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122900" y="660100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5328900" y="129950"/>
            <a:ext cx="3054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34343"/>
                </a:solidFill>
              </a:rPr>
              <a:t>日付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DCシート_Rosso">
  <p:cSld name="CUSTOM_1_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oogle Shape;30;p4"/>
          <p:cNvGraphicFramePr/>
          <p:nvPr/>
        </p:nvGraphicFramePr>
        <p:xfrm>
          <a:off x="5634300" y="215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{F9F59F1E-9ADB-44BF-BC51-C3065C23232E}</a:tableStyleId>
              </a:tblPr>
              <a:tblGrid>
                <a:gridCol w="14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31;p4"/>
          <p:cNvGraphicFramePr/>
          <p:nvPr/>
        </p:nvGraphicFramePr>
        <p:xfrm>
          <a:off x="5634300" y="6600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{F9F59F1E-9ADB-44BF-BC51-C3065C23232E}</a:tableStyleId>
              </a:tblPr>
              <a:tblGrid>
                <a:gridCol w="14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ja" sz="1400" b="1" u="none" strike="noStrike" cap="none">
                          <a:solidFill>
                            <a:srgbClr val="434343"/>
                          </a:solidFill>
                        </a:rPr>
                        <a:t>名前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134600" y="217700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2"/>
          </p:nvPr>
        </p:nvSpPr>
        <p:spPr>
          <a:xfrm>
            <a:off x="5634300" y="217688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5208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45720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65976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25464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520800" y="1133000"/>
            <a:ext cx="8102400" cy="325200"/>
            <a:chOff x="520800" y="1001600"/>
            <a:chExt cx="8102400" cy="325200"/>
          </a:xfrm>
        </p:grpSpPr>
        <p:sp>
          <p:nvSpPr>
            <p:cNvPr id="39" name="Google Shape;39;p4"/>
            <p:cNvSpPr txBox="1"/>
            <p:nvPr/>
          </p:nvSpPr>
          <p:spPr>
            <a:xfrm>
              <a:off x="6597600" y="1001600"/>
              <a:ext cx="2025600" cy="3252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4.Check</a:t>
              </a:r>
              <a:endParaRPr/>
            </a:p>
          </p:txBody>
        </p:sp>
        <p:sp>
          <p:nvSpPr>
            <p:cNvPr id="40" name="Google Shape;40;p4"/>
            <p:cNvSpPr txBox="1"/>
            <p:nvPr/>
          </p:nvSpPr>
          <p:spPr>
            <a:xfrm>
              <a:off x="4572000" y="1001600"/>
              <a:ext cx="2025600" cy="3252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ja" b="1">
                  <a:solidFill>
                    <a:schemeClr val="dk1"/>
                  </a:solidFill>
                </a:rPr>
                <a:t>3</a:t>
              </a: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.Do</a:t>
              </a:r>
              <a:endParaRPr/>
            </a:p>
          </p:txBody>
        </p:sp>
        <p:sp>
          <p:nvSpPr>
            <p:cNvPr id="41" name="Google Shape;41;p4"/>
            <p:cNvSpPr txBox="1"/>
            <p:nvPr/>
          </p:nvSpPr>
          <p:spPr>
            <a:xfrm>
              <a:off x="2546400" y="1001600"/>
              <a:ext cx="2025600" cy="3252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2.Plan</a:t>
              </a:r>
              <a:endParaRPr/>
            </a:p>
          </p:txBody>
        </p:sp>
        <p:sp>
          <p:nvSpPr>
            <p:cNvPr id="42" name="Google Shape;42;p4"/>
            <p:cNvSpPr txBox="1"/>
            <p:nvPr/>
          </p:nvSpPr>
          <p:spPr>
            <a:xfrm>
              <a:off x="520800" y="1001600"/>
              <a:ext cx="2025600" cy="3252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1.Purpose</a:t>
              </a:r>
              <a:endParaRPr/>
            </a:p>
          </p:txBody>
        </p:sp>
      </p:grpSp>
      <p:sp>
        <p:nvSpPr>
          <p:cNvPr id="43" name="Google Shape;43;p4"/>
          <p:cNvSpPr/>
          <p:nvPr/>
        </p:nvSpPr>
        <p:spPr>
          <a:xfrm>
            <a:off x="597000" y="429850"/>
            <a:ext cx="4529647" cy="3924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古川研究室 PPDCシート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3"/>
          </p:nvPr>
        </p:nvSpPr>
        <p:spPr>
          <a:xfrm>
            <a:off x="5208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4"/>
          </p:nvPr>
        </p:nvSpPr>
        <p:spPr>
          <a:xfrm>
            <a:off x="25464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5"/>
          </p:nvPr>
        </p:nvSpPr>
        <p:spPr>
          <a:xfrm>
            <a:off x="45720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6"/>
          </p:nvPr>
        </p:nvSpPr>
        <p:spPr>
          <a:xfrm>
            <a:off x="65976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122900" y="660100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/>
          <p:nvPr/>
        </p:nvSpPr>
        <p:spPr>
          <a:xfrm>
            <a:off x="5328900" y="129950"/>
            <a:ext cx="3054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34343"/>
                </a:solidFill>
              </a:rPr>
              <a:t>日付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DCシート_Giallo">
  <p:cSld name="CUSTOM_1_2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5"/>
          <p:cNvGraphicFramePr/>
          <p:nvPr/>
        </p:nvGraphicFramePr>
        <p:xfrm>
          <a:off x="5634300" y="215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{F9F59F1E-9ADB-44BF-BC51-C3065C23232E}</a:tableStyleId>
              </a:tblPr>
              <a:tblGrid>
                <a:gridCol w="14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Google Shape;52;p5"/>
          <p:cNvGraphicFramePr/>
          <p:nvPr/>
        </p:nvGraphicFramePr>
        <p:xfrm>
          <a:off x="5634300" y="6600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{F9F59F1E-9ADB-44BF-BC51-C3065C23232E}</a:tableStyleId>
              </a:tblPr>
              <a:tblGrid>
                <a:gridCol w="14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ja" sz="1400" b="1" u="none" strike="noStrike" cap="none">
                          <a:solidFill>
                            <a:srgbClr val="434343"/>
                          </a:solidFill>
                        </a:rPr>
                        <a:t>名前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134600" y="217700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634300" y="217688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/>
          <p:nvPr/>
        </p:nvSpPr>
        <p:spPr>
          <a:xfrm>
            <a:off x="5208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 txBox="1"/>
          <p:nvPr/>
        </p:nvSpPr>
        <p:spPr>
          <a:xfrm>
            <a:off x="45720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65976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25464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5"/>
          <p:cNvGrpSpPr/>
          <p:nvPr/>
        </p:nvGrpSpPr>
        <p:grpSpPr>
          <a:xfrm>
            <a:off x="520800" y="1133000"/>
            <a:ext cx="8102400" cy="325200"/>
            <a:chOff x="520800" y="1001600"/>
            <a:chExt cx="8102400" cy="325200"/>
          </a:xfrm>
        </p:grpSpPr>
        <p:sp>
          <p:nvSpPr>
            <p:cNvPr id="60" name="Google Shape;60;p5"/>
            <p:cNvSpPr txBox="1"/>
            <p:nvPr/>
          </p:nvSpPr>
          <p:spPr>
            <a:xfrm>
              <a:off x="6597600" y="1001600"/>
              <a:ext cx="2025600" cy="3252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4.Check</a:t>
              </a:r>
              <a:endParaRPr/>
            </a:p>
          </p:txBody>
        </p:sp>
        <p:sp>
          <p:nvSpPr>
            <p:cNvPr id="61" name="Google Shape;61;p5"/>
            <p:cNvSpPr txBox="1"/>
            <p:nvPr/>
          </p:nvSpPr>
          <p:spPr>
            <a:xfrm>
              <a:off x="4572000" y="1001600"/>
              <a:ext cx="2025600" cy="3252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ja" b="1">
                  <a:solidFill>
                    <a:schemeClr val="dk1"/>
                  </a:solidFill>
                </a:rPr>
                <a:t>3</a:t>
              </a: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.Do</a:t>
              </a:r>
              <a:endParaRPr/>
            </a:p>
          </p:txBody>
        </p:sp>
        <p:sp>
          <p:nvSpPr>
            <p:cNvPr id="62" name="Google Shape;62;p5"/>
            <p:cNvSpPr txBox="1"/>
            <p:nvPr/>
          </p:nvSpPr>
          <p:spPr>
            <a:xfrm>
              <a:off x="2546400" y="1001600"/>
              <a:ext cx="2025600" cy="3252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2.Plan</a:t>
              </a:r>
              <a:endParaRPr/>
            </a:p>
          </p:txBody>
        </p:sp>
        <p:sp>
          <p:nvSpPr>
            <p:cNvPr id="63" name="Google Shape;63;p5"/>
            <p:cNvSpPr txBox="1"/>
            <p:nvPr/>
          </p:nvSpPr>
          <p:spPr>
            <a:xfrm>
              <a:off x="520800" y="1001600"/>
              <a:ext cx="2025600" cy="3252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1.Purpose</a:t>
              </a:r>
              <a:endParaRPr/>
            </a:p>
          </p:txBody>
        </p:sp>
      </p:grpSp>
      <p:sp>
        <p:nvSpPr>
          <p:cNvPr id="64" name="Google Shape;64;p5"/>
          <p:cNvSpPr/>
          <p:nvPr/>
        </p:nvSpPr>
        <p:spPr>
          <a:xfrm>
            <a:off x="597000" y="429850"/>
            <a:ext cx="4529647" cy="3924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古川研究室 PPDCシート</a:t>
            </a:r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3"/>
          </p:nvPr>
        </p:nvSpPr>
        <p:spPr>
          <a:xfrm>
            <a:off x="5208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4"/>
          </p:nvPr>
        </p:nvSpPr>
        <p:spPr>
          <a:xfrm>
            <a:off x="25464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5"/>
          </p:nvPr>
        </p:nvSpPr>
        <p:spPr>
          <a:xfrm>
            <a:off x="45720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6"/>
          </p:nvPr>
        </p:nvSpPr>
        <p:spPr>
          <a:xfrm>
            <a:off x="65976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7122900" y="660100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/>
          <p:nvPr/>
        </p:nvSpPr>
        <p:spPr>
          <a:xfrm>
            <a:off x="5328900" y="129950"/>
            <a:ext cx="3054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34343"/>
                </a:solidFill>
              </a:rPr>
              <a:t>日付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DCシート_Verde">
  <p:cSld name="CUSTOM_1_2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6"/>
          <p:cNvGraphicFramePr/>
          <p:nvPr/>
        </p:nvGraphicFramePr>
        <p:xfrm>
          <a:off x="5634300" y="215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{F9F59F1E-9ADB-44BF-BC51-C3065C23232E}</a:tableStyleId>
              </a:tblPr>
              <a:tblGrid>
                <a:gridCol w="14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73;p6"/>
          <p:cNvGraphicFramePr/>
          <p:nvPr/>
        </p:nvGraphicFramePr>
        <p:xfrm>
          <a:off x="5634300" y="6600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{F9F59F1E-9ADB-44BF-BC51-C3065C23232E}</a:tableStyleId>
              </a:tblPr>
              <a:tblGrid>
                <a:gridCol w="14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ja" sz="1400" b="1" u="none" strike="noStrike" cap="none">
                          <a:solidFill>
                            <a:srgbClr val="434343"/>
                          </a:solidFill>
                        </a:rPr>
                        <a:t>名前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Google Shape;74;p6"/>
          <p:cNvSpPr txBox="1">
            <a:spLocks noGrp="1"/>
          </p:cNvSpPr>
          <p:nvPr>
            <p:ph type="subTitle" idx="1"/>
          </p:nvPr>
        </p:nvSpPr>
        <p:spPr>
          <a:xfrm>
            <a:off x="7134600" y="217700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ubTitle" idx="2"/>
          </p:nvPr>
        </p:nvSpPr>
        <p:spPr>
          <a:xfrm>
            <a:off x="5634300" y="217688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 txBox="1"/>
          <p:nvPr/>
        </p:nvSpPr>
        <p:spPr>
          <a:xfrm>
            <a:off x="5208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45720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65976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 txBox="1"/>
          <p:nvPr/>
        </p:nvSpPr>
        <p:spPr>
          <a:xfrm>
            <a:off x="25464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6"/>
          <p:cNvGrpSpPr/>
          <p:nvPr/>
        </p:nvGrpSpPr>
        <p:grpSpPr>
          <a:xfrm>
            <a:off x="520800" y="1133000"/>
            <a:ext cx="8102400" cy="325200"/>
            <a:chOff x="520800" y="1001600"/>
            <a:chExt cx="8102400" cy="325200"/>
          </a:xfrm>
        </p:grpSpPr>
        <p:sp>
          <p:nvSpPr>
            <p:cNvPr id="81" name="Google Shape;81;p6"/>
            <p:cNvSpPr txBox="1"/>
            <p:nvPr/>
          </p:nvSpPr>
          <p:spPr>
            <a:xfrm>
              <a:off x="6597600" y="1001600"/>
              <a:ext cx="2025600" cy="3252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4.Check</a:t>
              </a:r>
              <a:endParaRPr/>
            </a:p>
          </p:txBody>
        </p:sp>
        <p:sp>
          <p:nvSpPr>
            <p:cNvPr id="82" name="Google Shape;82;p6"/>
            <p:cNvSpPr txBox="1"/>
            <p:nvPr/>
          </p:nvSpPr>
          <p:spPr>
            <a:xfrm>
              <a:off x="4572000" y="1001600"/>
              <a:ext cx="2025600" cy="3252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ja" b="1">
                  <a:solidFill>
                    <a:schemeClr val="dk1"/>
                  </a:solidFill>
                </a:rPr>
                <a:t>3</a:t>
              </a: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.Do</a:t>
              </a:r>
              <a:endParaRPr/>
            </a:p>
          </p:txBody>
        </p:sp>
        <p:sp>
          <p:nvSpPr>
            <p:cNvPr id="83" name="Google Shape;83;p6"/>
            <p:cNvSpPr txBox="1"/>
            <p:nvPr/>
          </p:nvSpPr>
          <p:spPr>
            <a:xfrm>
              <a:off x="2546400" y="1001600"/>
              <a:ext cx="2025600" cy="3252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2.Plan</a:t>
              </a:r>
              <a:endParaRPr/>
            </a:p>
          </p:txBody>
        </p:sp>
        <p:sp>
          <p:nvSpPr>
            <p:cNvPr id="84" name="Google Shape;84;p6"/>
            <p:cNvSpPr txBox="1"/>
            <p:nvPr/>
          </p:nvSpPr>
          <p:spPr>
            <a:xfrm>
              <a:off x="520800" y="1001600"/>
              <a:ext cx="2025600" cy="3252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1.Purpose</a:t>
              </a:r>
              <a:endParaRPr/>
            </a:p>
          </p:txBody>
        </p:sp>
      </p:grpSp>
      <p:sp>
        <p:nvSpPr>
          <p:cNvPr id="85" name="Google Shape;85;p6"/>
          <p:cNvSpPr/>
          <p:nvPr/>
        </p:nvSpPr>
        <p:spPr>
          <a:xfrm>
            <a:off x="597000" y="429850"/>
            <a:ext cx="4529647" cy="3924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古川研究室 PPDCシート</a:t>
            </a: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3"/>
          </p:nvPr>
        </p:nvSpPr>
        <p:spPr>
          <a:xfrm>
            <a:off x="5208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4"/>
          </p:nvPr>
        </p:nvSpPr>
        <p:spPr>
          <a:xfrm>
            <a:off x="25464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5"/>
          </p:nvPr>
        </p:nvSpPr>
        <p:spPr>
          <a:xfrm>
            <a:off x="45720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body" idx="6"/>
          </p:nvPr>
        </p:nvSpPr>
        <p:spPr>
          <a:xfrm>
            <a:off x="65976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7122900" y="660100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5328900" y="129950"/>
            <a:ext cx="3054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34343"/>
                </a:solidFill>
              </a:rPr>
              <a:t>日付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DCシート_にゃんこ先生">
  <p:cSld name="CUSTOM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-1067" y="300"/>
            <a:ext cx="9145067" cy="514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7"/>
          <p:cNvGraphicFramePr/>
          <p:nvPr/>
        </p:nvGraphicFramePr>
        <p:xfrm>
          <a:off x="5634300" y="215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{F9F59F1E-9ADB-44BF-BC51-C3065C23232E}</a:tableStyleId>
              </a:tblPr>
              <a:tblGrid>
                <a:gridCol w="14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oogle Shape;95;p7"/>
          <p:cNvGraphicFramePr/>
          <p:nvPr/>
        </p:nvGraphicFramePr>
        <p:xfrm>
          <a:off x="5634300" y="6600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{F9F59F1E-9ADB-44BF-BC51-C3065C23232E}</a:tableStyleId>
              </a:tblPr>
              <a:tblGrid>
                <a:gridCol w="14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ja" sz="1400" b="1" u="none" strike="noStrike" cap="none">
                          <a:solidFill>
                            <a:srgbClr val="434343"/>
                          </a:solidFill>
                        </a:rPr>
                        <a:t>名前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7134600" y="217700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ubTitle" idx="2"/>
          </p:nvPr>
        </p:nvSpPr>
        <p:spPr>
          <a:xfrm>
            <a:off x="5634300" y="217688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"/>
          <p:cNvSpPr txBox="1"/>
          <p:nvPr/>
        </p:nvSpPr>
        <p:spPr>
          <a:xfrm>
            <a:off x="5208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45720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65976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25464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7"/>
          <p:cNvGrpSpPr/>
          <p:nvPr/>
        </p:nvGrpSpPr>
        <p:grpSpPr>
          <a:xfrm>
            <a:off x="520800" y="1133000"/>
            <a:ext cx="8102400" cy="325200"/>
            <a:chOff x="520800" y="1001600"/>
            <a:chExt cx="8102400" cy="325200"/>
          </a:xfrm>
        </p:grpSpPr>
        <p:sp>
          <p:nvSpPr>
            <p:cNvPr id="103" name="Google Shape;103;p7"/>
            <p:cNvSpPr txBox="1"/>
            <p:nvPr/>
          </p:nvSpPr>
          <p:spPr>
            <a:xfrm>
              <a:off x="6597600" y="1001600"/>
              <a:ext cx="2025600" cy="3252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4.Check</a:t>
              </a:r>
              <a:endParaRPr/>
            </a:p>
          </p:txBody>
        </p:sp>
        <p:sp>
          <p:nvSpPr>
            <p:cNvPr id="104" name="Google Shape;104;p7"/>
            <p:cNvSpPr txBox="1"/>
            <p:nvPr/>
          </p:nvSpPr>
          <p:spPr>
            <a:xfrm>
              <a:off x="4572000" y="1001600"/>
              <a:ext cx="2025600" cy="3252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ja" b="1">
                  <a:solidFill>
                    <a:schemeClr val="dk1"/>
                  </a:solidFill>
                </a:rPr>
                <a:t>3</a:t>
              </a: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.Do</a:t>
              </a:r>
              <a:endParaRPr/>
            </a:p>
          </p:txBody>
        </p:sp>
        <p:sp>
          <p:nvSpPr>
            <p:cNvPr id="105" name="Google Shape;105;p7"/>
            <p:cNvSpPr txBox="1"/>
            <p:nvPr/>
          </p:nvSpPr>
          <p:spPr>
            <a:xfrm>
              <a:off x="2546400" y="1001600"/>
              <a:ext cx="2025600" cy="3252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2.Plan</a:t>
              </a:r>
              <a:endParaRPr/>
            </a:p>
          </p:txBody>
        </p:sp>
        <p:sp>
          <p:nvSpPr>
            <p:cNvPr id="106" name="Google Shape;106;p7"/>
            <p:cNvSpPr txBox="1"/>
            <p:nvPr/>
          </p:nvSpPr>
          <p:spPr>
            <a:xfrm>
              <a:off x="520800" y="1001600"/>
              <a:ext cx="2025600" cy="3252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ja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1.Purpose</a:t>
              </a:r>
              <a:endParaRPr/>
            </a:p>
          </p:txBody>
        </p:sp>
      </p:grpSp>
      <p:sp>
        <p:nvSpPr>
          <p:cNvPr id="107" name="Google Shape;107;p7"/>
          <p:cNvSpPr/>
          <p:nvPr/>
        </p:nvSpPr>
        <p:spPr>
          <a:xfrm>
            <a:off x="597000" y="429850"/>
            <a:ext cx="4529647" cy="3924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古川研究室 PPDCシート</a:t>
            </a:r>
          </a:p>
        </p:txBody>
      </p:sp>
      <p:sp>
        <p:nvSpPr>
          <p:cNvPr id="108" name="Google Shape;108;p7"/>
          <p:cNvSpPr txBox="1">
            <a:spLocks noGrp="1"/>
          </p:cNvSpPr>
          <p:nvPr>
            <p:ph type="body" idx="3"/>
          </p:nvPr>
        </p:nvSpPr>
        <p:spPr>
          <a:xfrm>
            <a:off x="5208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4"/>
          </p:nvPr>
        </p:nvSpPr>
        <p:spPr>
          <a:xfrm>
            <a:off x="25464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5"/>
          </p:nvPr>
        </p:nvSpPr>
        <p:spPr>
          <a:xfrm>
            <a:off x="45720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6"/>
          </p:nvPr>
        </p:nvSpPr>
        <p:spPr>
          <a:xfrm>
            <a:off x="6597600" y="1458300"/>
            <a:ext cx="2025600" cy="331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7122900" y="660100"/>
            <a:ext cx="150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5328900" y="129950"/>
            <a:ext cx="3054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34343"/>
                </a:solidFill>
              </a:rPr>
              <a:t>日付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subTitle" idx="1"/>
          </p:nvPr>
        </p:nvSpPr>
        <p:spPr>
          <a:xfrm>
            <a:off x="7134600" y="217700"/>
            <a:ext cx="15003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4/19</a:t>
            </a:r>
            <a:endParaRPr dirty="0"/>
          </a:p>
        </p:txBody>
      </p:sp>
      <p:sp>
        <p:nvSpPr>
          <p:cNvPr id="119" name="Google Shape;119;p8"/>
          <p:cNvSpPr txBox="1">
            <a:spLocks noGrp="1"/>
          </p:cNvSpPr>
          <p:nvPr>
            <p:ph type="subTitle" idx="2"/>
          </p:nvPr>
        </p:nvSpPr>
        <p:spPr>
          <a:xfrm>
            <a:off x="5634300" y="217688"/>
            <a:ext cx="15003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4/12</a:t>
            </a:r>
            <a:endParaRPr dirty="0"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520800" y="1458300"/>
            <a:ext cx="2025600" cy="3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プログラミング課題</a:t>
            </a:r>
            <a:endParaRPr dirty="0"/>
          </a:p>
        </p:txBody>
      </p:sp>
      <p:sp>
        <p:nvSpPr>
          <p:cNvPr id="121" name="Google Shape;121;p8"/>
          <p:cNvSpPr txBox="1">
            <a:spLocks noGrp="1"/>
          </p:cNvSpPr>
          <p:nvPr>
            <p:ph type="body" idx="4"/>
          </p:nvPr>
        </p:nvSpPr>
        <p:spPr>
          <a:xfrm>
            <a:off x="2546400" y="1458300"/>
            <a:ext cx="2025600" cy="3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r>
              <a:rPr lang="ja-JP" altLang="en-US" dirty="0"/>
              <a:t>の使い方に慣れる。</a:t>
            </a:r>
            <a:endParaRPr dirty="0"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5"/>
          </p:nvPr>
        </p:nvSpPr>
        <p:spPr>
          <a:xfrm>
            <a:off x="4572000" y="1458300"/>
            <a:ext cx="2025600" cy="3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body" idx="6"/>
          </p:nvPr>
        </p:nvSpPr>
        <p:spPr>
          <a:xfrm>
            <a:off x="6597600" y="1458300"/>
            <a:ext cx="2025600" cy="3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7122900" y="660100"/>
            <a:ext cx="15003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ja-JP" altLang="en-US" dirty="0"/>
              <a:t>大澤 佑弥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7134600" y="217700"/>
            <a:ext cx="15003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2"/>
          </p:nvPr>
        </p:nvSpPr>
        <p:spPr>
          <a:xfrm>
            <a:off x="5634300" y="217688"/>
            <a:ext cx="15003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3"/>
          </p:nvPr>
        </p:nvSpPr>
        <p:spPr>
          <a:xfrm>
            <a:off x="520800" y="1458300"/>
            <a:ext cx="2025600" cy="3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4"/>
          </p:nvPr>
        </p:nvSpPr>
        <p:spPr>
          <a:xfrm>
            <a:off x="2546400" y="1458300"/>
            <a:ext cx="2025600" cy="3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5"/>
          </p:nvPr>
        </p:nvSpPr>
        <p:spPr>
          <a:xfrm>
            <a:off x="4572000" y="1458300"/>
            <a:ext cx="2025600" cy="3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6"/>
          </p:nvPr>
        </p:nvSpPr>
        <p:spPr>
          <a:xfrm>
            <a:off x="6597600" y="1458300"/>
            <a:ext cx="2025600" cy="3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7122900" y="660100"/>
            <a:ext cx="15003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DC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画面に合わせる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Arial</vt:lpstr>
      <vt:lpstr>PPDC</vt:lpstr>
      <vt:lpstr>大澤 佑弥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大澤 佑弥</dc:title>
  <dc:creator>yuya.osawa</dc:creator>
  <cp:lastModifiedBy>佑弥 大澤</cp:lastModifiedBy>
  <cp:revision>1</cp:revision>
  <dcterms:modified xsi:type="dcterms:W3CDTF">2022-04-10T01:58:04Z</dcterms:modified>
</cp:coreProperties>
</file>