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10600030101010101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9744b9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9744b9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50c4ebc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50c4ebc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6e1f7e5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6e1f7e5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50c4ebc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50c4ebc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f50c4ebc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f50c4ebc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50c4ebc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f50c4ebc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e1f7e58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e1f7e58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marv/Project/blob/master/bayes_ucb.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rmarv/Project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838675" y="1798825"/>
            <a:ext cx="57735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Bayes-UCB Bandit Policy</a:t>
            </a:r>
            <a:endParaRPr sz="36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225525" y="2709775"/>
            <a:ext cx="4999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Yuyan Zhao, Bérénice Jaulmes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39381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Multi-armed bandit problem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</a:t>
            </a:r>
            <a:r>
              <a:rPr lang="fr" sz="140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arms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Their distributions are invariant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Find a policy to maximize the cumulative reward with a limited number of timesteps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l="3259" r="1439"/>
          <a:stretch/>
        </p:blipFill>
        <p:spPr>
          <a:xfrm>
            <a:off x="4420825" y="660550"/>
            <a:ext cx="4723175" cy="3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latin typeface="Arial"/>
                <a:ea typeface="Arial"/>
                <a:cs typeface="Arial"/>
                <a:sym typeface="Arial"/>
              </a:rPr>
              <a:t>Bayes-UCB Algorithm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Bayes-UCB is a Bayesian algorithm for the multi-armed bandit problem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The generality of the Bayesian approach makes it possible to address more challenging multi-armed bandit problem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Compute the posterior distribution of the reward for each arm,</a:t>
            </a: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Compute an upper confidence bound (UCB) on the expected reward for each arm,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Pull the arm with the highest UCB. Update its posterior distribution after each pull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 dirty="0">
                <a:latin typeface="Arial"/>
                <a:ea typeface="Arial"/>
                <a:cs typeface="Arial"/>
                <a:sym typeface="Arial"/>
              </a:rPr>
              <a:t>Reference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On Bayesian upper confidence bounds for bandit problems (</a:t>
            </a:r>
            <a:r>
              <a:rPr lang="fr" sz="1400" i="1" dirty="0">
                <a:latin typeface="Arial"/>
                <a:ea typeface="Arial"/>
                <a:cs typeface="Arial"/>
                <a:sym typeface="Arial"/>
              </a:rPr>
              <a:t>Kaufmann et Al.</a:t>
            </a: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-&gt;  Bayes-UCB for binary reward,  Bernoulli distribution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Algorithm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Assume the 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posterior of </a:t>
            </a: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reward given by each arm follows a Beta distribution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Initialized the distributions with Beta(1, 1)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For each timestep: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For each arm: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Compute the p-th quantile of its Beta distribution, where p = 1 - 1 / (n_timestep + 1)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Use the p-th quantile as the UCB for this arm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Pull the arm with the highest UCB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Update the beta distribution for the pulled arm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4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3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Metrics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Cumulative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sum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goal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Mean reward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average of rewards obtained at the current and previous time steps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-&gt; performance and stability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latin typeface="Arial"/>
                <a:ea typeface="Arial"/>
                <a:cs typeface="Arial"/>
                <a:sym typeface="Arial"/>
              </a:rPr>
              <a:t>Environments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CandyCaneContest, provided by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A bandit with 100 arms.  The value of the reward is 0 or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probability of getting a reward for each arm decays with the number of pulls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The reward given by each arm follows an unknown Beta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0350"/>
            <a:ext cx="4445939" cy="34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l="1256" r="3578"/>
          <a:stretch/>
        </p:blipFill>
        <p:spPr>
          <a:xfrm>
            <a:off x="4638125" y="1076525"/>
            <a:ext cx="4329350" cy="34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0176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Cumulative reward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539250" y="88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Mean reward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Implemented Bayes-UCB algorithm for bandit problem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Evaluated it with the evaluation method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Compared it with the existing bandit algorithms in River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3200" y="254360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Discussion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3200" y="3299825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This work could be extended to include other distributions, such as the Gaussian distribution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25650"/>
            <a:ext cx="8520600" cy="6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Arial"/>
                <a:ea typeface="Arial"/>
                <a:cs typeface="Arial"/>
                <a:sym typeface="Arial"/>
              </a:rPr>
              <a:t>Quick 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981875"/>
            <a:ext cx="8520600" cy="26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in River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https://github.com/ormarv/Project/blob/master/bayes_ucb.py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https://github.com/ormarv/Project/tree/master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Arial"/>
              <a:buChar char="●"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Code run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392</Words>
  <Application>Microsoft Office PowerPoint</Application>
  <PresentationFormat>全屏显示(16:9)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Economica</vt:lpstr>
      <vt:lpstr>Open Sans</vt:lpstr>
      <vt:lpstr>Arial</vt:lpstr>
      <vt:lpstr>Luxe</vt:lpstr>
      <vt:lpstr>Bayes-UCB Bandit Policy</vt:lpstr>
      <vt:lpstr>Introduction</vt:lpstr>
      <vt:lpstr>Introduction</vt:lpstr>
      <vt:lpstr>Algorithm</vt:lpstr>
      <vt:lpstr>Results</vt:lpstr>
      <vt:lpstr>Results</vt:lpstr>
      <vt:lpstr>Conclusion</vt:lpstr>
      <vt:lpstr>Quick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Bayes-UCB Bandit Policy</dc:title>
  <cp:lastModifiedBy>Yuyan ZHAO</cp:lastModifiedBy>
  <cp:revision>11</cp:revision>
  <dcterms:modified xsi:type="dcterms:W3CDTF">2023-06-08T18:15:18Z</dcterms:modified>
</cp:coreProperties>
</file>