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7" r:id="rId11"/>
    <p:sldId id="268" r:id="rId12"/>
    <p:sldId id="270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69900-4024-4DFB-B01B-0B6EA9A54474}" v="23" dt="2023-02-05T14:50:3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R YU YANG" userId="75b084a8-670d-407b-a990-3a651d885bd8" providerId="ADAL" clId="{7C069900-4024-4DFB-B01B-0B6EA9A54474}"/>
    <pc:docChg chg="undo redo custSel addSld modSld sldOrd">
      <pc:chgData name="KHOR YU YANG" userId="75b084a8-670d-407b-a990-3a651d885bd8" providerId="ADAL" clId="{7C069900-4024-4DFB-B01B-0B6EA9A54474}" dt="2023-02-05T16:55:46.425" v="3442" actId="20577"/>
      <pc:docMkLst>
        <pc:docMk/>
      </pc:docMkLst>
      <pc:sldChg chg="modSp mod">
        <pc:chgData name="KHOR YU YANG" userId="75b084a8-670d-407b-a990-3a651d885bd8" providerId="ADAL" clId="{7C069900-4024-4DFB-B01B-0B6EA9A54474}" dt="2023-02-01T17:47:24.923" v="2812" actId="1076"/>
        <pc:sldMkLst>
          <pc:docMk/>
          <pc:sldMk cId="3237637985" sldId="256"/>
        </pc:sldMkLst>
        <pc:spChg chg="mod">
          <ac:chgData name="KHOR YU YANG" userId="75b084a8-670d-407b-a990-3a651d885bd8" providerId="ADAL" clId="{7C069900-4024-4DFB-B01B-0B6EA9A54474}" dt="2023-02-01T17:47:24.923" v="2812" actId="1076"/>
          <ac:spMkLst>
            <pc:docMk/>
            <pc:sldMk cId="3237637985" sldId="256"/>
            <ac:spMk id="2" creationId="{BDF6970B-055D-557B-8DD6-3A80B9327E75}"/>
          </ac:spMkLst>
        </pc:spChg>
      </pc:sldChg>
      <pc:sldChg chg="modSp mod">
        <pc:chgData name="KHOR YU YANG" userId="75b084a8-670d-407b-a990-3a651d885bd8" providerId="ADAL" clId="{7C069900-4024-4DFB-B01B-0B6EA9A54474}" dt="2023-02-02T15:15:10.681" v="2814" actId="1076"/>
        <pc:sldMkLst>
          <pc:docMk/>
          <pc:sldMk cId="287596712" sldId="258"/>
        </pc:sldMkLst>
        <pc:picChg chg="mod">
          <ac:chgData name="KHOR YU YANG" userId="75b084a8-670d-407b-a990-3a651d885bd8" providerId="ADAL" clId="{7C069900-4024-4DFB-B01B-0B6EA9A54474}" dt="2023-02-02T15:15:10.681" v="2814" actId="1076"/>
          <ac:picMkLst>
            <pc:docMk/>
            <pc:sldMk cId="287596712" sldId="258"/>
            <ac:picMk id="5" creationId="{20206E6F-BA6D-C9D3-7BB1-F7423A07CA37}"/>
          </ac:picMkLst>
        </pc:picChg>
      </pc:sldChg>
      <pc:sldChg chg="addSp delSp modSp mod">
        <pc:chgData name="KHOR YU YANG" userId="75b084a8-670d-407b-a990-3a651d885bd8" providerId="ADAL" clId="{7C069900-4024-4DFB-B01B-0B6EA9A54474}" dt="2023-02-01T17:36:19.008" v="2515" actId="255"/>
        <pc:sldMkLst>
          <pc:docMk/>
          <pc:sldMk cId="572454920" sldId="259"/>
        </pc:sldMkLst>
        <pc:spChg chg="mod">
          <ac:chgData name="KHOR YU YANG" userId="75b084a8-670d-407b-a990-3a651d885bd8" providerId="ADAL" clId="{7C069900-4024-4DFB-B01B-0B6EA9A54474}" dt="2023-02-01T07:24:05.556" v="334" actId="1076"/>
          <ac:spMkLst>
            <pc:docMk/>
            <pc:sldMk cId="572454920" sldId="259"/>
            <ac:spMk id="2" creationId="{300D74B3-4B7F-2AA3-90BE-92C4868E196C}"/>
          </ac:spMkLst>
        </pc:spChg>
        <pc:spChg chg="mod">
          <ac:chgData name="KHOR YU YANG" userId="75b084a8-670d-407b-a990-3a651d885bd8" providerId="ADAL" clId="{7C069900-4024-4DFB-B01B-0B6EA9A54474}" dt="2023-02-01T17:36:19.008" v="2515" actId="255"/>
          <ac:spMkLst>
            <pc:docMk/>
            <pc:sldMk cId="572454920" sldId="259"/>
            <ac:spMk id="3" creationId="{4FD0DE87-CF64-897F-0951-239D503095B2}"/>
          </ac:spMkLst>
        </pc:spChg>
        <pc:spChg chg="add mod">
          <ac:chgData name="KHOR YU YANG" userId="75b084a8-670d-407b-a990-3a651d885bd8" providerId="ADAL" clId="{7C069900-4024-4DFB-B01B-0B6EA9A54474}" dt="2023-02-01T07:31:08.708" v="614" actId="20577"/>
          <ac:spMkLst>
            <pc:docMk/>
            <pc:sldMk cId="572454920" sldId="259"/>
            <ac:spMk id="8" creationId="{9C6A5A3D-0664-6B5F-D3DA-98F302E84E69}"/>
          </ac:spMkLst>
        </pc:spChg>
        <pc:spChg chg="add del mod">
          <ac:chgData name="KHOR YU YANG" userId="75b084a8-670d-407b-a990-3a651d885bd8" providerId="ADAL" clId="{7C069900-4024-4DFB-B01B-0B6EA9A54474}" dt="2023-02-01T13:56:18.934" v="874" actId="478"/>
          <ac:spMkLst>
            <pc:docMk/>
            <pc:sldMk cId="572454920" sldId="259"/>
            <ac:spMk id="9" creationId="{997125EA-681B-4C0F-B99F-E6CDF5EDC41E}"/>
          </ac:spMkLst>
        </pc:spChg>
        <pc:picChg chg="del mod">
          <ac:chgData name="KHOR YU YANG" userId="75b084a8-670d-407b-a990-3a651d885bd8" providerId="ADAL" clId="{7C069900-4024-4DFB-B01B-0B6EA9A54474}" dt="2023-02-01T07:17:07.569" v="64" actId="478"/>
          <ac:picMkLst>
            <pc:docMk/>
            <pc:sldMk cId="572454920" sldId="259"/>
            <ac:picMk id="5" creationId="{20206E6F-BA6D-C9D3-7BB1-F7423A07CA37}"/>
          </ac:picMkLst>
        </pc:picChg>
        <pc:picChg chg="add mod">
          <ac:chgData name="KHOR YU YANG" userId="75b084a8-670d-407b-a990-3a651d885bd8" providerId="ADAL" clId="{7C069900-4024-4DFB-B01B-0B6EA9A54474}" dt="2023-02-01T07:32:02.315" v="640" actId="1076"/>
          <ac:picMkLst>
            <pc:docMk/>
            <pc:sldMk cId="572454920" sldId="259"/>
            <ac:picMk id="6" creationId="{069831FA-CE68-0F3D-D528-5E6666C9F8F3}"/>
          </ac:picMkLst>
        </pc:picChg>
        <pc:picChg chg="del mod">
          <ac:chgData name="KHOR YU YANG" userId="75b084a8-670d-407b-a990-3a651d885bd8" providerId="ADAL" clId="{7C069900-4024-4DFB-B01B-0B6EA9A54474}" dt="2023-02-01T07:17:07.989" v="66" actId="478"/>
          <ac:picMkLst>
            <pc:docMk/>
            <pc:sldMk cId="572454920" sldId="259"/>
            <ac:picMk id="7" creationId="{66CCAE52-95E7-957C-9C9F-7626BAE7EC1E}"/>
          </ac:picMkLst>
        </pc:picChg>
        <pc:picChg chg="add del mod">
          <ac:chgData name="KHOR YU YANG" userId="75b084a8-670d-407b-a990-3a651d885bd8" providerId="ADAL" clId="{7C069900-4024-4DFB-B01B-0B6EA9A54474}" dt="2023-02-01T13:56:17.085" v="872" actId="478"/>
          <ac:picMkLst>
            <pc:docMk/>
            <pc:sldMk cId="572454920" sldId="259"/>
            <ac:picMk id="11" creationId="{8E789C58-21AD-FD73-17E4-8EF4A327E871}"/>
          </ac:picMkLst>
        </pc:picChg>
        <pc:picChg chg="add mod">
          <ac:chgData name="KHOR YU YANG" userId="75b084a8-670d-407b-a990-3a651d885bd8" providerId="ADAL" clId="{7C069900-4024-4DFB-B01B-0B6EA9A54474}" dt="2023-02-01T14:14:39.295" v="1039" actId="1076"/>
          <ac:picMkLst>
            <pc:docMk/>
            <pc:sldMk cId="572454920" sldId="259"/>
            <ac:picMk id="1026" creationId="{8F199C15-D9D6-9815-9350-6BC38598A28D}"/>
          </ac:picMkLst>
        </pc:picChg>
      </pc:sldChg>
      <pc:sldChg chg="addSp delSp modSp add mod">
        <pc:chgData name="KHOR YU YANG" userId="75b084a8-670d-407b-a990-3a651d885bd8" providerId="ADAL" clId="{7C069900-4024-4DFB-B01B-0B6EA9A54474}" dt="2023-02-01T17:45:38.196" v="2752" actId="20577"/>
        <pc:sldMkLst>
          <pc:docMk/>
          <pc:sldMk cId="881928574" sldId="260"/>
        </pc:sldMkLst>
        <pc:spChg chg="mod">
          <ac:chgData name="KHOR YU YANG" userId="75b084a8-670d-407b-a990-3a651d885bd8" providerId="ADAL" clId="{7C069900-4024-4DFB-B01B-0B6EA9A54474}" dt="2023-02-01T07:55:19.198" v="666" actId="1076"/>
          <ac:spMkLst>
            <pc:docMk/>
            <pc:sldMk cId="881928574" sldId="260"/>
            <ac:spMk id="2" creationId="{300D74B3-4B7F-2AA3-90BE-92C4868E196C}"/>
          </ac:spMkLst>
        </pc:spChg>
        <pc:spChg chg="mod">
          <ac:chgData name="KHOR YU YANG" userId="75b084a8-670d-407b-a990-3a651d885bd8" providerId="ADAL" clId="{7C069900-4024-4DFB-B01B-0B6EA9A54474}" dt="2023-02-01T17:45:38.196" v="2752" actId="20577"/>
          <ac:spMkLst>
            <pc:docMk/>
            <pc:sldMk cId="881928574" sldId="260"/>
            <ac:spMk id="3" creationId="{4FD0DE87-CF64-897F-0951-239D503095B2}"/>
          </ac:spMkLst>
        </pc:spChg>
        <pc:spChg chg="add mod">
          <ac:chgData name="KHOR YU YANG" userId="75b084a8-670d-407b-a990-3a651d885bd8" providerId="ADAL" clId="{7C069900-4024-4DFB-B01B-0B6EA9A54474}" dt="2023-02-01T17:45:27.285" v="2748" actId="1076"/>
          <ac:spMkLst>
            <pc:docMk/>
            <pc:sldMk cId="881928574" sldId="260"/>
            <ac:spMk id="6" creationId="{43B51425-0838-88E4-33DF-318CD06290C6}"/>
          </ac:spMkLst>
        </pc:spChg>
        <pc:picChg chg="del">
          <ac:chgData name="KHOR YU YANG" userId="75b084a8-670d-407b-a990-3a651d885bd8" providerId="ADAL" clId="{7C069900-4024-4DFB-B01B-0B6EA9A54474}" dt="2023-02-01T07:55:25.270" v="669" actId="478"/>
          <ac:picMkLst>
            <pc:docMk/>
            <pc:sldMk cId="881928574" sldId="260"/>
            <ac:picMk id="5" creationId="{20206E6F-BA6D-C9D3-7BB1-F7423A07CA37}"/>
          </ac:picMkLst>
        </pc:picChg>
        <pc:picChg chg="add mod">
          <ac:chgData name="KHOR YU YANG" userId="75b084a8-670d-407b-a990-3a651d885bd8" providerId="ADAL" clId="{7C069900-4024-4DFB-B01B-0B6EA9A54474}" dt="2023-02-01T17:45:30.253" v="2749" actId="1076"/>
          <ac:picMkLst>
            <pc:docMk/>
            <pc:sldMk cId="881928574" sldId="260"/>
            <ac:picMk id="5" creationId="{AFD78114-0058-BF0A-D718-BD3255C7ACAB}"/>
          </ac:picMkLst>
        </pc:picChg>
        <pc:picChg chg="del">
          <ac:chgData name="KHOR YU YANG" userId="75b084a8-670d-407b-a990-3a651d885bd8" providerId="ADAL" clId="{7C069900-4024-4DFB-B01B-0B6EA9A54474}" dt="2023-02-01T07:55:27.142" v="670" actId="478"/>
          <ac:picMkLst>
            <pc:docMk/>
            <pc:sldMk cId="881928574" sldId="260"/>
            <ac:picMk id="7" creationId="{66CCAE52-95E7-957C-9C9F-7626BAE7EC1E}"/>
          </ac:picMkLst>
        </pc:picChg>
        <pc:picChg chg="add mod">
          <ac:chgData name="KHOR YU YANG" userId="75b084a8-670d-407b-a990-3a651d885bd8" providerId="ADAL" clId="{7C069900-4024-4DFB-B01B-0B6EA9A54474}" dt="2023-02-01T17:45:24.444" v="2747" actId="1076"/>
          <ac:picMkLst>
            <pc:docMk/>
            <pc:sldMk cId="881928574" sldId="260"/>
            <ac:picMk id="8" creationId="{5AF20FBF-942D-7E1B-A012-10C5900E0613}"/>
          </ac:picMkLst>
        </pc:picChg>
      </pc:sldChg>
      <pc:sldChg chg="addSp delSp modSp add mod ord">
        <pc:chgData name="KHOR YU YANG" userId="75b084a8-670d-407b-a990-3a651d885bd8" providerId="ADAL" clId="{7C069900-4024-4DFB-B01B-0B6EA9A54474}" dt="2023-02-01T17:36:57.006" v="2529" actId="14100"/>
        <pc:sldMkLst>
          <pc:docMk/>
          <pc:sldMk cId="733045276" sldId="261"/>
        </pc:sldMkLst>
        <pc:spChg chg="mod">
          <ac:chgData name="KHOR YU YANG" userId="75b084a8-670d-407b-a990-3a651d885bd8" providerId="ADAL" clId="{7C069900-4024-4DFB-B01B-0B6EA9A54474}" dt="2023-02-01T17:36:57.006" v="2529" actId="14100"/>
          <ac:spMkLst>
            <pc:docMk/>
            <pc:sldMk cId="733045276" sldId="261"/>
            <ac:spMk id="3" creationId="{4FD0DE87-CF64-897F-0951-239D503095B2}"/>
          </ac:spMkLst>
        </pc:spChg>
        <pc:spChg chg="del">
          <ac:chgData name="KHOR YU YANG" userId="75b084a8-670d-407b-a990-3a651d885bd8" providerId="ADAL" clId="{7C069900-4024-4DFB-B01B-0B6EA9A54474}" dt="2023-02-01T13:52:54.318" v="867" actId="478"/>
          <ac:spMkLst>
            <pc:docMk/>
            <pc:sldMk cId="733045276" sldId="261"/>
            <ac:spMk id="8" creationId="{9C6A5A3D-0664-6B5F-D3DA-98F302E84E69}"/>
          </ac:spMkLst>
        </pc:spChg>
        <pc:spChg chg="del mod">
          <ac:chgData name="KHOR YU YANG" userId="75b084a8-670d-407b-a990-3a651d885bd8" providerId="ADAL" clId="{7C069900-4024-4DFB-B01B-0B6EA9A54474}" dt="2023-02-01T17:23:38.332" v="1913" actId="478"/>
          <ac:spMkLst>
            <pc:docMk/>
            <pc:sldMk cId="733045276" sldId="261"/>
            <ac:spMk id="9" creationId="{997125EA-681B-4C0F-B99F-E6CDF5EDC41E}"/>
          </ac:spMkLst>
        </pc:spChg>
        <pc:spChg chg="add mod">
          <ac:chgData name="KHOR YU YANG" userId="75b084a8-670d-407b-a990-3a651d885bd8" providerId="ADAL" clId="{7C069900-4024-4DFB-B01B-0B6EA9A54474}" dt="2023-02-01T17:26:21.739" v="2137" actId="14100"/>
          <ac:spMkLst>
            <pc:docMk/>
            <pc:sldMk cId="733045276" sldId="261"/>
            <ac:spMk id="10" creationId="{15060CF7-3B1B-281B-CC63-ED6B0E673D27}"/>
          </ac:spMkLst>
        </pc:spChg>
        <pc:picChg chg="add del mod">
          <ac:chgData name="KHOR YU YANG" userId="75b084a8-670d-407b-a990-3a651d885bd8" providerId="ADAL" clId="{7C069900-4024-4DFB-B01B-0B6EA9A54474}" dt="2023-02-01T17:23:38.865" v="1914" actId="478"/>
          <ac:picMkLst>
            <pc:docMk/>
            <pc:sldMk cId="733045276" sldId="261"/>
            <ac:picMk id="4" creationId="{7417976A-899A-21CB-F427-8468F176C280}"/>
          </ac:picMkLst>
        </pc:picChg>
        <pc:picChg chg="del">
          <ac:chgData name="KHOR YU YANG" userId="75b084a8-670d-407b-a990-3a651d885bd8" providerId="ADAL" clId="{7C069900-4024-4DFB-B01B-0B6EA9A54474}" dt="2023-02-01T13:52:52.126" v="866" actId="478"/>
          <ac:picMkLst>
            <pc:docMk/>
            <pc:sldMk cId="733045276" sldId="261"/>
            <ac:picMk id="6" creationId="{069831FA-CE68-0F3D-D528-5E6666C9F8F3}"/>
          </ac:picMkLst>
        </pc:picChg>
        <pc:picChg chg="add mod">
          <ac:chgData name="KHOR YU YANG" userId="75b084a8-670d-407b-a990-3a651d885bd8" providerId="ADAL" clId="{7C069900-4024-4DFB-B01B-0B6EA9A54474}" dt="2023-02-01T17:25:35.632" v="2132" actId="1076"/>
          <ac:picMkLst>
            <pc:docMk/>
            <pc:sldMk cId="733045276" sldId="261"/>
            <ac:picMk id="7" creationId="{9AD7D6F0-0ADA-A3DF-0154-5916014AAC68}"/>
          </ac:picMkLst>
        </pc:picChg>
        <pc:picChg chg="del mod">
          <ac:chgData name="KHOR YU YANG" userId="75b084a8-670d-407b-a990-3a651d885bd8" providerId="ADAL" clId="{7C069900-4024-4DFB-B01B-0B6EA9A54474}" dt="2023-02-01T17:23:36.479" v="1912" actId="478"/>
          <ac:picMkLst>
            <pc:docMk/>
            <pc:sldMk cId="733045276" sldId="261"/>
            <ac:picMk id="11" creationId="{8E789C58-21AD-FD73-17E4-8EF4A327E871}"/>
          </ac:picMkLst>
        </pc:picChg>
        <pc:picChg chg="add mod">
          <ac:chgData name="KHOR YU YANG" userId="75b084a8-670d-407b-a990-3a651d885bd8" providerId="ADAL" clId="{7C069900-4024-4DFB-B01B-0B6EA9A54474}" dt="2023-02-01T17:27:00.465" v="2210" actId="1076"/>
          <ac:picMkLst>
            <pc:docMk/>
            <pc:sldMk cId="733045276" sldId="261"/>
            <ac:picMk id="13" creationId="{546295E7-0C28-8821-71CD-020080F9D9C3}"/>
          </ac:picMkLst>
        </pc:picChg>
      </pc:sldChg>
      <pc:sldChg chg="modSp add mod ord">
        <pc:chgData name="KHOR YU YANG" userId="75b084a8-670d-407b-a990-3a651d885bd8" providerId="ADAL" clId="{7C069900-4024-4DFB-B01B-0B6EA9A54474}" dt="2023-02-01T17:36:24.331" v="2516" actId="255"/>
        <pc:sldMkLst>
          <pc:docMk/>
          <pc:sldMk cId="869627332" sldId="262"/>
        </pc:sldMkLst>
        <pc:spChg chg="mod">
          <ac:chgData name="KHOR YU YANG" userId="75b084a8-670d-407b-a990-3a651d885bd8" providerId="ADAL" clId="{7C069900-4024-4DFB-B01B-0B6EA9A54474}" dt="2023-02-01T17:36:24.331" v="2516" actId="255"/>
          <ac:spMkLst>
            <pc:docMk/>
            <pc:sldMk cId="869627332" sldId="262"/>
            <ac:spMk id="3" creationId="{4FD0DE87-CF64-897F-0951-239D503095B2}"/>
          </ac:spMkLst>
        </pc:spChg>
      </pc:sldChg>
      <pc:sldChg chg="addSp modSp mod">
        <pc:chgData name="KHOR YU YANG" userId="75b084a8-670d-407b-a990-3a651d885bd8" providerId="ADAL" clId="{7C069900-4024-4DFB-B01B-0B6EA9A54474}" dt="2023-02-05T16:55:46.425" v="3442" actId="20577"/>
        <pc:sldMkLst>
          <pc:docMk/>
          <pc:sldMk cId="3240725815" sldId="265"/>
        </pc:sldMkLst>
        <pc:spChg chg="mod">
          <ac:chgData name="KHOR YU YANG" userId="75b084a8-670d-407b-a990-3a651d885bd8" providerId="ADAL" clId="{7C069900-4024-4DFB-B01B-0B6EA9A54474}" dt="2023-02-05T16:55:28.738" v="3412" actId="20577"/>
          <ac:spMkLst>
            <pc:docMk/>
            <pc:sldMk cId="3240725815" sldId="265"/>
            <ac:spMk id="8" creationId="{72324501-6EC0-D1DA-8F22-1F6F2A7CB8D1}"/>
          </ac:spMkLst>
        </pc:spChg>
        <pc:spChg chg="mod">
          <ac:chgData name="KHOR YU YANG" userId="75b084a8-670d-407b-a990-3a651d885bd8" providerId="ADAL" clId="{7C069900-4024-4DFB-B01B-0B6EA9A54474}" dt="2023-02-05T16:55:46.425" v="3442" actId="20577"/>
          <ac:spMkLst>
            <pc:docMk/>
            <pc:sldMk cId="3240725815" sldId="265"/>
            <ac:spMk id="17" creationId="{C29CADC9-DA0C-8A8C-8E4F-0D31EC8EC1C3}"/>
          </ac:spMkLst>
        </pc:spChg>
        <pc:picChg chg="mod">
          <ac:chgData name="KHOR YU YANG" userId="75b084a8-670d-407b-a990-3a651d885bd8" providerId="ADAL" clId="{7C069900-4024-4DFB-B01B-0B6EA9A54474}" dt="2023-02-05T07:16:00.738" v="3184" actId="1076"/>
          <ac:picMkLst>
            <pc:docMk/>
            <pc:sldMk cId="3240725815" sldId="265"/>
            <ac:picMk id="7" creationId="{9A3AA4A1-4858-D8BB-6A3E-611D2FF954EB}"/>
          </ac:picMkLst>
        </pc:picChg>
        <pc:picChg chg="add mod">
          <ac:chgData name="KHOR YU YANG" userId="75b084a8-670d-407b-a990-3a651d885bd8" providerId="ADAL" clId="{7C069900-4024-4DFB-B01B-0B6EA9A54474}" dt="2023-02-05T16:55:37.535" v="3424" actId="1076"/>
          <ac:picMkLst>
            <pc:docMk/>
            <pc:sldMk cId="3240725815" sldId="265"/>
            <ac:picMk id="11" creationId="{A99EF2C6-52F9-13F4-6BA5-F37050F28CA0}"/>
          </ac:picMkLst>
        </pc:picChg>
      </pc:sldChg>
      <pc:sldChg chg="modSp mod">
        <pc:chgData name="KHOR YU YANG" userId="75b084a8-670d-407b-a990-3a651d885bd8" providerId="ADAL" clId="{7C069900-4024-4DFB-B01B-0B6EA9A54474}" dt="2023-02-05T05:49:05.485" v="2996" actId="20577"/>
        <pc:sldMkLst>
          <pc:docMk/>
          <pc:sldMk cId="4016740014" sldId="266"/>
        </pc:sldMkLst>
        <pc:spChg chg="mod">
          <ac:chgData name="KHOR YU YANG" userId="75b084a8-670d-407b-a990-3a651d885bd8" providerId="ADAL" clId="{7C069900-4024-4DFB-B01B-0B6EA9A54474}" dt="2023-02-05T05:49:05.485" v="2996" actId="20577"/>
          <ac:spMkLst>
            <pc:docMk/>
            <pc:sldMk cId="4016740014" sldId="266"/>
            <ac:spMk id="3" creationId="{4FD0DE87-CF64-897F-0951-239D503095B2}"/>
          </ac:spMkLst>
        </pc:spChg>
      </pc:sldChg>
      <pc:sldChg chg="modSp mod">
        <pc:chgData name="KHOR YU YANG" userId="75b084a8-670d-407b-a990-3a651d885bd8" providerId="ADAL" clId="{7C069900-4024-4DFB-B01B-0B6EA9A54474}" dt="2023-02-05T07:05:05.853" v="3019" actId="20577"/>
        <pc:sldMkLst>
          <pc:docMk/>
          <pc:sldMk cId="3607561950" sldId="267"/>
        </pc:sldMkLst>
        <pc:spChg chg="mod">
          <ac:chgData name="KHOR YU YANG" userId="75b084a8-670d-407b-a990-3a651d885bd8" providerId="ADAL" clId="{7C069900-4024-4DFB-B01B-0B6EA9A54474}" dt="2023-02-05T07:05:05.853" v="3019" actId="20577"/>
          <ac:spMkLst>
            <pc:docMk/>
            <pc:sldMk cId="3607561950" sldId="267"/>
            <ac:spMk id="3" creationId="{4FD0DE87-CF64-897F-0951-239D503095B2}"/>
          </ac:spMkLst>
        </pc:spChg>
      </pc:sldChg>
      <pc:sldChg chg="addSp modSp mod">
        <pc:chgData name="KHOR YU YANG" userId="75b084a8-670d-407b-a990-3a651d885bd8" providerId="ADAL" clId="{7C069900-4024-4DFB-B01B-0B6EA9A54474}" dt="2023-02-05T13:05:25.513" v="3318" actId="20577"/>
        <pc:sldMkLst>
          <pc:docMk/>
          <pc:sldMk cId="1166760232" sldId="268"/>
        </pc:sldMkLst>
        <pc:spChg chg="mod">
          <ac:chgData name="KHOR YU YANG" userId="75b084a8-670d-407b-a990-3a651d885bd8" providerId="ADAL" clId="{7C069900-4024-4DFB-B01B-0B6EA9A54474}" dt="2023-02-05T13:05:25.513" v="3318" actId="20577"/>
          <ac:spMkLst>
            <pc:docMk/>
            <pc:sldMk cId="1166760232" sldId="268"/>
            <ac:spMk id="3" creationId="{4FD0DE87-CF64-897F-0951-239D503095B2}"/>
          </ac:spMkLst>
        </pc:spChg>
        <pc:spChg chg="add mod">
          <ac:chgData name="KHOR YU YANG" userId="75b084a8-670d-407b-a990-3a651d885bd8" providerId="ADAL" clId="{7C069900-4024-4DFB-B01B-0B6EA9A54474}" dt="2023-02-05T08:07:16.761" v="3225"/>
          <ac:spMkLst>
            <pc:docMk/>
            <pc:sldMk cId="1166760232" sldId="268"/>
            <ac:spMk id="4" creationId="{806D5754-DE55-B08E-F6B3-8D2C1D935A74}"/>
          </ac:spMkLst>
        </pc:spChg>
        <pc:spChg chg="mod">
          <ac:chgData name="KHOR YU YANG" userId="75b084a8-670d-407b-a990-3a651d885bd8" providerId="ADAL" clId="{7C069900-4024-4DFB-B01B-0B6EA9A54474}" dt="2023-02-05T08:07:29.812" v="3241" actId="1076"/>
          <ac:spMkLst>
            <pc:docMk/>
            <pc:sldMk cId="1166760232" sldId="268"/>
            <ac:spMk id="7" creationId="{F44CAFE8-AF8D-C8F4-0554-7429DD0F60BA}"/>
          </ac:spMkLst>
        </pc:spChg>
      </pc:sldChg>
      <pc:sldChg chg="modSp mod">
        <pc:chgData name="KHOR YU YANG" userId="75b084a8-670d-407b-a990-3a651d885bd8" providerId="ADAL" clId="{7C069900-4024-4DFB-B01B-0B6EA9A54474}" dt="2023-02-05T07:15:56.521" v="3183" actId="1076"/>
        <pc:sldMkLst>
          <pc:docMk/>
          <pc:sldMk cId="2640075235" sldId="270"/>
        </pc:sldMkLst>
        <pc:spChg chg="mod">
          <ac:chgData name="KHOR YU YANG" userId="75b084a8-670d-407b-a990-3a651d885bd8" providerId="ADAL" clId="{7C069900-4024-4DFB-B01B-0B6EA9A54474}" dt="2023-02-05T07:07:07.439" v="3182" actId="20577"/>
          <ac:spMkLst>
            <pc:docMk/>
            <pc:sldMk cId="2640075235" sldId="270"/>
            <ac:spMk id="3" creationId="{4FD0DE87-CF64-897F-0951-239D503095B2}"/>
          </ac:spMkLst>
        </pc:spChg>
        <pc:picChg chg="mod">
          <ac:chgData name="KHOR YU YANG" userId="75b084a8-670d-407b-a990-3a651d885bd8" providerId="ADAL" clId="{7C069900-4024-4DFB-B01B-0B6EA9A54474}" dt="2023-02-05T07:06:01.670" v="3089" actId="1076"/>
          <ac:picMkLst>
            <pc:docMk/>
            <pc:sldMk cId="2640075235" sldId="270"/>
            <ac:picMk id="5" creationId="{D3E6BA92-BD57-33C7-624D-711D9B8AE25D}"/>
          </ac:picMkLst>
        </pc:picChg>
        <pc:picChg chg="mod">
          <ac:chgData name="KHOR YU YANG" userId="75b084a8-670d-407b-a990-3a651d885bd8" providerId="ADAL" clId="{7C069900-4024-4DFB-B01B-0B6EA9A54474}" dt="2023-02-05T07:15:56.521" v="3183" actId="1076"/>
          <ac:picMkLst>
            <pc:docMk/>
            <pc:sldMk cId="2640075235" sldId="270"/>
            <ac:picMk id="8" creationId="{C83BD3A5-B91C-BBA5-303C-4DD35F3F5887}"/>
          </ac:picMkLst>
        </pc:picChg>
      </pc:sldChg>
      <pc:sldChg chg="modSp add mod">
        <pc:chgData name="KHOR YU YANG" userId="75b084a8-670d-407b-a990-3a651d885bd8" providerId="ADAL" clId="{7C069900-4024-4DFB-B01B-0B6EA9A54474}" dt="2023-02-05T15:07:04.036" v="3384" actId="20577"/>
        <pc:sldMkLst>
          <pc:docMk/>
          <pc:sldMk cId="34322318" sldId="271"/>
        </pc:sldMkLst>
        <pc:spChg chg="mod">
          <ac:chgData name="KHOR YU YANG" userId="75b084a8-670d-407b-a990-3a651d885bd8" providerId="ADAL" clId="{7C069900-4024-4DFB-B01B-0B6EA9A54474}" dt="2023-02-05T07:57:40.926" v="3224" actId="20577"/>
          <ac:spMkLst>
            <pc:docMk/>
            <pc:sldMk cId="34322318" sldId="271"/>
            <ac:spMk id="2" creationId="{300D74B3-4B7F-2AA3-90BE-92C4868E196C}"/>
          </ac:spMkLst>
        </pc:spChg>
        <pc:spChg chg="mod">
          <ac:chgData name="KHOR YU YANG" userId="75b084a8-670d-407b-a990-3a651d885bd8" providerId="ADAL" clId="{7C069900-4024-4DFB-B01B-0B6EA9A54474}" dt="2023-02-05T15:07:04.036" v="3384" actId="20577"/>
          <ac:spMkLst>
            <pc:docMk/>
            <pc:sldMk cId="34322318" sldId="271"/>
            <ac:spMk id="3" creationId="{4FD0DE87-CF64-897F-0951-239D503095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2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6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barratt/inception-score-pytorch/blob/master/inception_score.py" TargetMode="External"/><Relationship Id="rId2" Type="http://schemas.openxmlformats.org/officeDocument/2006/relationships/hyperlink" Target="https://www.youtube.com/watch?v=IZtv9s_Wx9I&amp;t=1662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G0QZ7OddX4&amp;t=1266s" TargetMode="External"/><Relationship Id="rId5" Type="http://schemas.openxmlformats.org/officeDocument/2006/relationships/hyperlink" Target="https://www.kaggle.com/code/shwetagoyal4/dcgan-using-pytorch/notebook" TargetMode="External"/><Relationship Id="rId4" Type="http://schemas.openxmlformats.org/officeDocument/2006/relationships/hyperlink" Target="https://pytorch.org/tutorials/beginner/dcgan_faces_tutoria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F6970B-055D-557B-8DD6-3A80B9327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663" y="878172"/>
            <a:ext cx="10495904" cy="13958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Generative Adversarial Network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b="1" dirty="0"/>
              <a:t>GAN CA2</a:t>
            </a:r>
            <a:endParaRPr lang="en-SG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D15FA-1661-0963-7523-041DD9FCF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 dirty="0"/>
              <a:t>Name: Khor Yu Yang</a:t>
            </a:r>
          </a:p>
          <a:p>
            <a:r>
              <a:rPr lang="en-US" dirty="0"/>
              <a:t>Class: DAAA/F</a:t>
            </a:r>
            <a:r>
              <a:rPr lang="en-SG" dirty="0"/>
              <a:t>T/2B/01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BCE62A6-0221-EF57-551D-C07DD3D64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64" r="2" b="3152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763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6" y="288235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Deep Convolutional GAN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15" y="1206740"/>
            <a:ext cx="6341885" cy="5169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Evaluating DCGAN</a:t>
            </a:r>
          </a:p>
          <a:p>
            <a:r>
              <a:rPr lang="en-US" dirty="0"/>
              <a:t>Loss for generator &amp; discriminator is the lowest at around epoch 25 and 40 respectively, at values around 0.9 and 0.4</a:t>
            </a:r>
          </a:p>
          <a:p>
            <a:r>
              <a:rPr lang="en-US" dirty="0"/>
              <a:t>Saved model at epochs 25 and 35 for generator &amp; discriminator respectively for further evaluation</a:t>
            </a:r>
          </a:p>
          <a:p>
            <a:r>
              <a:rPr lang="en-US" dirty="0"/>
              <a:t>Discriminator loss shows a constant smooth trend, without any huge jumps</a:t>
            </a:r>
          </a:p>
          <a:p>
            <a:r>
              <a:rPr lang="en-US" dirty="0"/>
              <a:t>Generator loss shows more inconsistency, with many jumps from low to high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A7D5F-C11B-17EB-8D97-2AB46BD2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770" y="1903472"/>
            <a:ext cx="5589181" cy="30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6" y="288235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Wasserstein GAN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15" y="1206740"/>
            <a:ext cx="6509308" cy="5169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Generator &amp; Critic Model</a:t>
            </a:r>
          </a:p>
          <a:p>
            <a:r>
              <a:rPr lang="en-US" dirty="0"/>
              <a:t>Different from DCGAN, WGAN called it critic model instead of discriminator. Both model architecture stays the same</a:t>
            </a:r>
          </a:p>
          <a:p>
            <a:r>
              <a:rPr lang="en-US" dirty="0"/>
              <a:t>Optimizer for training being RMSprop instead of Adam</a:t>
            </a:r>
          </a:p>
          <a:p>
            <a:r>
              <a:rPr lang="en-US" dirty="0"/>
              <a:t>Training Loop differ from DCGAN in that it trains critic more in iterations within each epoch</a:t>
            </a:r>
          </a:p>
          <a:p>
            <a:r>
              <a:rPr lang="en-US" dirty="0"/>
              <a:t>Run the model at 60 epochs to see its performance, since it will require longer time for WGAN to train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2B1D1-53A3-C523-6380-D4613FEB8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947" y="654214"/>
            <a:ext cx="4315125" cy="2431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CAFE8-AF8D-C8F4-0554-7429DD0F60BA}"/>
              </a:ext>
            </a:extLst>
          </p:cNvPr>
          <p:cNvSpPr txBox="1"/>
          <p:nvPr/>
        </p:nvSpPr>
        <p:spPr>
          <a:xfrm>
            <a:off x="7184449" y="3059668"/>
            <a:ext cx="45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u="sng" dirty="0"/>
              <a:t>Training Loop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920C5-AAF3-918F-A6E5-75B98D783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175" y="3429000"/>
            <a:ext cx="4116671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6D5754-DE55-B08E-F6B3-8D2C1D935A74}"/>
              </a:ext>
            </a:extLst>
          </p:cNvPr>
          <p:cNvSpPr txBox="1"/>
          <p:nvPr/>
        </p:nvSpPr>
        <p:spPr>
          <a:xfrm>
            <a:off x="7417904" y="311426"/>
            <a:ext cx="45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u="sng" dirty="0"/>
              <a:t>Critic Model</a:t>
            </a:r>
          </a:p>
        </p:txBody>
      </p:sp>
    </p:spTree>
    <p:extLst>
      <p:ext uri="{BB962C8B-B14F-4D97-AF65-F5344CB8AC3E}">
        <p14:creationId xmlns:p14="http://schemas.microsoft.com/office/powerpoint/2010/main" val="116676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6" y="288235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Wasserstein GAN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42" y="1206741"/>
            <a:ext cx="9181284" cy="31996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Evaluation of WGAN</a:t>
            </a:r>
          </a:p>
          <a:p>
            <a:r>
              <a:rPr lang="en-US" dirty="0"/>
              <a:t>Comparing generated images against real images</a:t>
            </a:r>
          </a:p>
          <a:p>
            <a:r>
              <a:rPr lang="en-US" dirty="0"/>
              <a:t>Generated images are still quite blurry, although it shows some distinct color and briefly tell what it is trying to represent</a:t>
            </a:r>
          </a:p>
          <a:p>
            <a:r>
              <a:rPr lang="en-US" dirty="0"/>
              <a:t>Both generator &amp; critic model have very inconsistent trends, with a lot of jumps, having very low or negative loss for both</a:t>
            </a:r>
          </a:p>
          <a:p>
            <a:r>
              <a:rPr lang="en-US" dirty="0"/>
              <a:t>Lowest loss for the generator is -0.3 at around epoch 40, while the critic is at -0.7 at epoch 52</a:t>
            </a:r>
          </a:p>
          <a:p>
            <a:r>
              <a:rPr lang="en-US" dirty="0"/>
              <a:t>Save both generator and critic at both epochs 40 &amp; 50 respectively for further evaluation 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6BA92-BD57-33C7-624D-711D9B8A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91" y="0"/>
            <a:ext cx="2995833" cy="5361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BD3A5-B91C-BBA5-303C-4DD35F3F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448" y="4273826"/>
            <a:ext cx="4677187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7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69" y="169425"/>
            <a:ext cx="10325000" cy="7428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WGAN vs DCGAN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62" y="343242"/>
            <a:ext cx="1451834" cy="56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WGAN</a:t>
            </a:r>
          </a:p>
          <a:p>
            <a:pPr marL="0" indent="0">
              <a:buNone/>
            </a:pPr>
            <a:endParaRPr lang="en-US" sz="2400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7DD902-5C62-BF0F-EEA7-87F432B7FCC3}"/>
              </a:ext>
            </a:extLst>
          </p:cNvPr>
          <p:cNvSpPr txBox="1">
            <a:spLocks/>
          </p:cNvSpPr>
          <p:nvPr/>
        </p:nvSpPr>
        <p:spPr>
          <a:xfrm>
            <a:off x="8754885" y="407715"/>
            <a:ext cx="1378947" cy="449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b="1" u="sng" dirty="0"/>
              <a:t>DCGAN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73DAF-BC03-8E31-7D7F-6E93BE04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19" y="1113320"/>
            <a:ext cx="3625227" cy="3501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AA4A1-4858-D8BB-6A3E-611D2FF9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5" y="1086111"/>
            <a:ext cx="3527454" cy="3410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24501-6EC0-D1DA-8F22-1F6F2A7CB8D1}"/>
              </a:ext>
            </a:extLst>
          </p:cNvPr>
          <p:cNvSpPr txBox="1"/>
          <p:nvPr/>
        </p:nvSpPr>
        <p:spPr>
          <a:xfrm>
            <a:off x="0" y="502200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Images are slightly more blurry than DCGAN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Inception score at around 3.1412, lower than DCGAN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mode collapse shown from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79D48-937B-40F3-E5BE-168DDFBE0AD6}"/>
              </a:ext>
            </a:extLst>
          </p:cNvPr>
          <p:cNvSpPr txBox="1"/>
          <p:nvPr/>
        </p:nvSpPr>
        <p:spPr>
          <a:xfrm>
            <a:off x="7749919" y="743988"/>
            <a:ext cx="406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Example of 100 images generated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A8F3B-F6FB-1A9E-DDFD-3A510B0E79A5}"/>
              </a:ext>
            </a:extLst>
          </p:cNvPr>
          <p:cNvSpPr txBox="1"/>
          <p:nvPr/>
        </p:nvSpPr>
        <p:spPr>
          <a:xfrm>
            <a:off x="148493" y="733928"/>
            <a:ext cx="406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Example of 100 images generated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6A46B4-C839-DC0C-E86D-A0CA1AE1B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43" y="4581514"/>
            <a:ext cx="2648320" cy="209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DE770C-1456-96B4-6480-B65AB6B7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141" y="4679683"/>
            <a:ext cx="2591162" cy="190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9CADC9-DA0C-8A8C-8E4F-0D31EC8EC1C3}"/>
              </a:ext>
            </a:extLst>
          </p:cNvPr>
          <p:cNvSpPr txBox="1"/>
          <p:nvPr/>
        </p:nvSpPr>
        <p:spPr>
          <a:xfrm>
            <a:off x="6835137" y="5022001"/>
            <a:ext cx="545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Images are slightly clearer than WGAN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Inception score at around 4.2677, higher than WGAN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FID score </a:t>
            </a:r>
            <a:r>
              <a:rPr lang="en-SG"/>
              <a:t>at around 31.218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mode collapse shown from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EF2C6-52F9-13F4-6BA5-F37050F28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37" y="4794860"/>
            <a:ext cx="1570383" cy="1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2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15" y="218661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14" y="1206740"/>
            <a:ext cx="10913885" cy="5169329"/>
          </a:xfrm>
        </p:spPr>
        <p:txBody>
          <a:bodyPr>
            <a:normAutofit/>
          </a:bodyPr>
          <a:lstStyle/>
          <a:p>
            <a:r>
              <a:rPr lang="en-US" dirty="0"/>
              <a:t>Inception Score for DCGAN is higher than WGAN, showing that it is able to produce higher-quality images</a:t>
            </a:r>
          </a:p>
          <a:p>
            <a:r>
              <a:rPr lang="en-US" dirty="0"/>
              <a:t>DCGAN performs slightly better than WGAN in terms of images generated, providing higher-quality images. However, it might suffer from mode collapse</a:t>
            </a:r>
          </a:p>
          <a:p>
            <a:r>
              <a:rPr lang="en-US" dirty="0"/>
              <a:t>WGAN provides a more stable training process, less prone to mode collapse. However, the images generated are of lower quality</a:t>
            </a:r>
          </a:p>
          <a:p>
            <a:r>
              <a:rPr lang="en-US" dirty="0"/>
              <a:t>WGAN requires a longer time to train, and also produces much lower loss than DCGAN, reaching negative values</a:t>
            </a:r>
          </a:p>
          <a:p>
            <a:r>
              <a:rPr lang="en-US" dirty="0"/>
              <a:t>In conclusion, DCGAN will be slightly better to use in this case, generating the 1000 small </a:t>
            </a:r>
            <a:r>
              <a:rPr lang="en-US" dirty="0" err="1"/>
              <a:t>coloured</a:t>
            </a:r>
            <a:r>
              <a:rPr lang="en-US" dirty="0"/>
              <a:t> images, since it provides better quality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674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15" y="218661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14" y="1206740"/>
            <a:ext cx="10913885" cy="5169329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https://www.youtube.com/watch?v=IZtv9s_Wx9I&amp;t=1662s</a:t>
            </a:r>
            <a:endParaRPr lang="en-SG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400" dirty="0">
                <a:solidFill>
                  <a:schemeClr val="tx1"/>
                </a:solidFill>
                <a:latin typeface="Consolas" panose="020B0609020204030204" pitchFamily="49" charset="0"/>
                <a:hlinkClick r:id="rId3"/>
              </a:rPr>
              <a:t>https://github.com/sbarratt/inception-score-pytorch/blob/master/inception_score.py</a:t>
            </a:r>
            <a:endParaRPr lang="en-SG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400" dirty="0">
                <a:solidFill>
                  <a:schemeClr val="tx1"/>
                </a:solidFill>
                <a:latin typeface="Consolas" panose="020B0609020204030204" pitchFamily="49" charset="0"/>
                <a:hlinkClick r:id="rId4"/>
              </a:rPr>
              <a:t>https://pytorch.org/tutorials/beginner/dcgan_faces_tutorial.html</a:t>
            </a:r>
            <a:endParaRPr lang="en-SG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/>
              </a:rPr>
              <a:t>https://www.kaggle.com/code/shwetagoyal4/dcgan-using-pytorch/notebook</a:t>
            </a:r>
            <a:endParaRPr lang="en-SG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/>
              </a:rPr>
              <a:t>https://www.youtube.com/watch?v=pG0QZ7OddX4&amp;t=1266s</a:t>
            </a:r>
            <a:endParaRPr lang="en-SG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2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r>
              <a:rPr lang="en-US" dirty="0"/>
              <a:t>Cifar10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08233"/>
            <a:ext cx="5404921" cy="4018139"/>
          </a:xfrm>
        </p:spPr>
        <p:txBody>
          <a:bodyPr>
            <a:normAutofit/>
          </a:bodyPr>
          <a:lstStyle/>
          <a:p>
            <a:r>
              <a:rPr lang="en-SG" dirty="0"/>
              <a:t>60000 32x32 colour images in 10 classes</a:t>
            </a:r>
          </a:p>
          <a:p>
            <a:r>
              <a:rPr lang="en-SG" dirty="0"/>
              <a:t>6000 images per class</a:t>
            </a:r>
          </a:p>
          <a:p>
            <a:r>
              <a:rPr lang="en-SG" dirty="0"/>
              <a:t>50000 images and labels in training data, 10000 images and labels in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D80A0-1C71-660B-32E2-14F654DE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33" y="225995"/>
            <a:ext cx="3141309" cy="1011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04E06-3816-F23E-FB4D-AA34DF98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60" y="1365468"/>
            <a:ext cx="4333343" cy="54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08233"/>
            <a:ext cx="5404921" cy="4018139"/>
          </a:xfrm>
        </p:spPr>
        <p:txBody>
          <a:bodyPr>
            <a:normAutofit/>
          </a:bodyPr>
          <a:lstStyle/>
          <a:p>
            <a:r>
              <a:rPr lang="en-US" dirty="0"/>
              <a:t>Pixel values of the image are close to normally distributed, with slightly skewed to the right.</a:t>
            </a:r>
          </a:p>
          <a:p>
            <a:r>
              <a:rPr lang="en-US" dirty="0"/>
              <a:t>Scatterplot shows a strong positive relationship between the RGB values</a:t>
            </a:r>
          </a:p>
          <a:p>
            <a:r>
              <a:rPr lang="en-US" dirty="0"/>
              <a:t>Strong correlation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6E6F-BA6D-C9D3-7BB1-F7423A07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19" y="156095"/>
            <a:ext cx="4085088" cy="327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CAE52-95E7-957C-9C9F-7626BAE7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255" y="3429000"/>
            <a:ext cx="4161014" cy="32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47869"/>
            <a:ext cx="5312156" cy="770203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70991"/>
            <a:ext cx="5537001" cy="4855381"/>
          </a:xfrm>
        </p:spPr>
        <p:txBody>
          <a:bodyPr>
            <a:normAutofit/>
          </a:bodyPr>
          <a:lstStyle/>
          <a:p>
            <a:r>
              <a:rPr lang="en-US" dirty="0"/>
              <a:t>Start by creating a preprocessing pipeline using </a:t>
            </a:r>
            <a:r>
              <a:rPr lang="en-US" dirty="0" err="1"/>
              <a:t>torchvision</a:t>
            </a:r>
            <a:r>
              <a:rPr lang="en-US" dirty="0"/>
              <a:t> transform</a:t>
            </a:r>
          </a:p>
          <a:p>
            <a:r>
              <a:rPr lang="en-US" dirty="0"/>
              <a:t>Resize, transforms input image to (32,32,3) </a:t>
            </a:r>
          </a:p>
          <a:p>
            <a:r>
              <a:rPr lang="en-US" dirty="0"/>
              <a:t>Convert input image to </a:t>
            </a:r>
            <a:r>
              <a:rPr lang="en-US" dirty="0" err="1"/>
              <a:t>Pytorch</a:t>
            </a:r>
            <a:r>
              <a:rPr lang="en-US" dirty="0"/>
              <a:t> tensor</a:t>
            </a:r>
          </a:p>
          <a:p>
            <a:r>
              <a:rPr lang="en-US" dirty="0"/>
              <a:t>Normalize the input tensor by subtracting the mean and dividing by the standard deviation</a:t>
            </a:r>
          </a:p>
          <a:p>
            <a:r>
              <a:rPr lang="en-US" dirty="0"/>
              <a:t>The normalized data are now in the range of [-1, 1]</a:t>
            </a:r>
          </a:p>
          <a:p>
            <a:r>
              <a:rPr lang="en-SG" dirty="0"/>
              <a:t>Apply the transformation to Cifar10 dataset when we called it using </a:t>
            </a:r>
            <a:r>
              <a:rPr lang="en-SG" dirty="0" err="1"/>
              <a:t>torchvision</a:t>
            </a:r>
            <a:r>
              <a:rPr lang="en-SG" dirty="0"/>
              <a:t>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78114-0058-BF0A-D718-BD3255C7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96" y="1470991"/>
            <a:ext cx="6078332" cy="204467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3B51425-0838-88E4-33DF-318CD06290C6}"/>
              </a:ext>
            </a:extLst>
          </p:cNvPr>
          <p:cNvSpPr/>
          <p:nvPr/>
        </p:nvSpPr>
        <p:spPr>
          <a:xfrm>
            <a:off x="8729318" y="3751668"/>
            <a:ext cx="626165" cy="8249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20FBF-942D-7E1B-A012-10C5900E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47" y="4771818"/>
            <a:ext cx="5946253" cy="5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2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6" y="288235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Deep Convolutional GAN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77" y="1206740"/>
            <a:ext cx="7124564" cy="5169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Generator</a:t>
            </a:r>
          </a:p>
          <a:p>
            <a:r>
              <a:rPr lang="en-US" dirty="0"/>
              <a:t>Convolutional Networks (CNN) using </a:t>
            </a:r>
            <a:r>
              <a:rPr lang="en-US" dirty="0" err="1"/>
              <a:t>PyTorch</a:t>
            </a:r>
            <a:r>
              <a:rPr lang="en-US" dirty="0"/>
              <a:t>, with </a:t>
            </a:r>
            <a:r>
              <a:rPr lang="en-US" dirty="0" err="1"/>
              <a:t>ConvTranspose</a:t>
            </a:r>
            <a:r>
              <a:rPr lang="en-US" dirty="0"/>
              <a:t> instead of Conv2d for </a:t>
            </a:r>
            <a:r>
              <a:rPr lang="en-US" dirty="0" err="1"/>
              <a:t>Upsampling</a:t>
            </a:r>
            <a:r>
              <a:rPr lang="en-US" dirty="0"/>
              <a:t> </a:t>
            </a:r>
          </a:p>
          <a:p>
            <a:r>
              <a:rPr lang="en-US" dirty="0"/>
              <a:t>Generator takes in input size of 100, latent dimension, with output size of cifar10 image size, (32,32,3)</a:t>
            </a:r>
          </a:p>
          <a:p>
            <a:r>
              <a:rPr lang="en-US" dirty="0"/>
              <a:t>From the baseline generator, BatchNormal2d layers were added to stabilize and speed up the training process</a:t>
            </a:r>
          </a:p>
          <a:p>
            <a:r>
              <a:rPr lang="en-US" dirty="0" err="1"/>
              <a:t>ReLU</a:t>
            </a:r>
            <a:r>
              <a:rPr lang="en-US" dirty="0"/>
              <a:t> activation functions chosen among all other activation functions through experiments</a:t>
            </a:r>
          </a:p>
          <a:p>
            <a:r>
              <a:rPr lang="en-US" dirty="0"/>
              <a:t>Activation function for output layer to be Tanh</a:t>
            </a:r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831FA-CE68-0F3D-D528-5E6666C9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78" y="521924"/>
            <a:ext cx="4579346" cy="2632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A5A3D-0664-6B5F-D3DA-98F302E84E69}"/>
              </a:ext>
            </a:extLst>
          </p:cNvPr>
          <p:cNvSpPr txBox="1"/>
          <p:nvPr/>
        </p:nvSpPr>
        <p:spPr>
          <a:xfrm>
            <a:off x="7577291" y="112599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Modified Generator Architecture</a:t>
            </a:r>
            <a:endParaRPr lang="en-SG" u="sng" dirty="0"/>
          </a:p>
        </p:txBody>
      </p:sp>
      <p:pic>
        <p:nvPicPr>
          <p:cNvPr id="1026" name="Picture 2" descr="Deep Convolutional GAN (DCGAN) with PyTorch">
            <a:extLst>
              <a:ext uri="{FF2B5EF4-FFF2-40B4-BE49-F238E27FC236}">
                <a16:creationId xmlns:a16="http://schemas.microsoft.com/office/drawing/2014/main" id="{8F199C15-D9D6-9815-9350-6BC38598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64" y="3828383"/>
            <a:ext cx="4951495" cy="27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5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6" y="288235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Deep Convolutional GAN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15" y="1206740"/>
            <a:ext cx="7037626" cy="5169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Discriminator</a:t>
            </a:r>
          </a:p>
          <a:p>
            <a:r>
              <a:rPr lang="en-US" dirty="0"/>
              <a:t>Convolutional Networks(CNN) using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Discriminator takes input value of image channels, 3, and output size of (1,1,1)</a:t>
            </a:r>
          </a:p>
          <a:p>
            <a:r>
              <a:rPr lang="en-US" dirty="0"/>
              <a:t>With the baseline discriminator, BatchNormal2d layers are added to stabilize the training process</a:t>
            </a:r>
          </a:p>
          <a:p>
            <a:r>
              <a:rPr lang="en-US" dirty="0"/>
              <a:t>Dropout layers added to reduce overfitting and improve the stability of the training process</a:t>
            </a:r>
          </a:p>
          <a:p>
            <a:r>
              <a:rPr lang="en-US" dirty="0"/>
              <a:t>Activation function also chosen to be </a:t>
            </a:r>
            <a:r>
              <a:rPr lang="en-US" dirty="0" err="1"/>
              <a:t>LeakyReLU</a:t>
            </a:r>
            <a:r>
              <a:rPr lang="en-US" dirty="0"/>
              <a:t> after experimenting with different activation functions</a:t>
            </a:r>
          </a:p>
          <a:p>
            <a:r>
              <a:rPr lang="en-US" dirty="0"/>
              <a:t>Output layer activation function being Sigmoid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125EA-681B-4C0F-B99F-E6CDF5EDC41E}"/>
              </a:ext>
            </a:extLst>
          </p:cNvPr>
          <p:cNvSpPr txBox="1"/>
          <p:nvPr/>
        </p:nvSpPr>
        <p:spPr>
          <a:xfrm>
            <a:off x="7786013" y="142417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Modified Discriminator Architecture</a:t>
            </a:r>
            <a:endParaRPr lang="en-SG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89C58-21AD-FD73-17E4-8EF4A327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41" y="511749"/>
            <a:ext cx="4758250" cy="2658057"/>
          </a:xfrm>
          <a:prstGeom prst="rect">
            <a:avLst/>
          </a:prstGeom>
        </p:spPr>
      </p:pic>
      <p:pic>
        <p:nvPicPr>
          <p:cNvPr id="4" name="Picture 2" descr="Deep Convolutional GAN (DCGAN) with PyTorch">
            <a:extLst>
              <a:ext uri="{FF2B5EF4-FFF2-40B4-BE49-F238E27FC236}">
                <a16:creationId xmlns:a16="http://schemas.microsoft.com/office/drawing/2014/main" id="{7417976A-899A-21CB-F427-8468F176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96" y="3429000"/>
            <a:ext cx="4951495" cy="27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2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6" y="288235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GAN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15" y="1206740"/>
            <a:ext cx="7524642" cy="5169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Initialization of Weights</a:t>
            </a:r>
          </a:p>
          <a:p>
            <a:r>
              <a:rPr lang="en-US" dirty="0"/>
              <a:t>Function to initialize weights for Generator and Discriminator</a:t>
            </a:r>
          </a:p>
          <a:p>
            <a:r>
              <a:rPr lang="en-US" dirty="0"/>
              <a:t>Important to allow the model to converge and learn the desired distribution</a:t>
            </a:r>
          </a:p>
          <a:p>
            <a:r>
              <a:rPr lang="en-US" dirty="0"/>
              <a:t>Loop the layers of the model and check if there are any conv2d, convtranspose2d or batchnorm2d layer</a:t>
            </a:r>
          </a:p>
          <a:p>
            <a:r>
              <a:rPr lang="en-US" dirty="0"/>
              <a:t>If found, initializes their weight data using the normal distribution with mean 0.0 and standard deviation 0.02.</a:t>
            </a:r>
          </a:p>
          <a:p>
            <a:r>
              <a:rPr lang="en-US" dirty="0"/>
              <a:t>Initialize the models’ weights right after calling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7D6F0-0ADA-A3DF-0154-5916014A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2975"/>
            <a:ext cx="5963977" cy="123625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5060CF7-3B1B-281B-CC63-ED6B0E673D27}"/>
              </a:ext>
            </a:extLst>
          </p:cNvPr>
          <p:cNvSpPr/>
          <p:nvPr/>
        </p:nvSpPr>
        <p:spPr>
          <a:xfrm>
            <a:off x="9511748" y="1818861"/>
            <a:ext cx="250384" cy="16101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6295E7-0C28-8821-71CD-020080F9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23" y="4188969"/>
            <a:ext cx="4643649" cy="21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6" y="288235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Deep Convolutional GAN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15" y="1206740"/>
            <a:ext cx="7524642" cy="5169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Training Generator/Discriminator</a:t>
            </a:r>
          </a:p>
          <a:p>
            <a:r>
              <a:rPr lang="en-US" dirty="0"/>
              <a:t>Create training for loop to train generator/discriminator on number of epochs =40, optimizer being Adam</a:t>
            </a:r>
          </a:p>
          <a:p>
            <a:r>
              <a:rPr lang="en-US" dirty="0"/>
              <a:t>Generate fake images using generator with noise, and use it together with real images to train discriminator</a:t>
            </a:r>
          </a:p>
          <a:p>
            <a:r>
              <a:rPr lang="en-US" dirty="0"/>
              <a:t>Calculate loss for both generator &amp; discriminator</a:t>
            </a:r>
          </a:p>
          <a:p>
            <a:r>
              <a:rPr lang="en-US" dirty="0"/>
              <a:t>Repeat the process until number of epochs reached</a:t>
            </a:r>
          </a:p>
          <a:p>
            <a:r>
              <a:rPr lang="en-US" dirty="0"/>
              <a:t>Log the result onto </a:t>
            </a:r>
            <a:r>
              <a:rPr lang="en-US" dirty="0" err="1"/>
              <a:t>tensorboard</a:t>
            </a:r>
            <a:r>
              <a:rPr lang="en-US" dirty="0"/>
              <a:t> to observe every 100 </a:t>
            </a:r>
            <a:r>
              <a:rPr lang="en-US" dirty="0" err="1"/>
              <a:t>batch_id</a:t>
            </a:r>
            <a:endParaRPr lang="en-US" dirty="0"/>
          </a:p>
          <a:p>
            <a:r>
              <a:rPr lang="en-US" dirty="0"/>
              <a:t>Print the fake images generated, plot the loss graph for generator &amp; discriminator every 10 epochs to see how the model is performing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AC982-DAA8-6E18-8B22-19F1FFC4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81" y="451451"/>
            <a:ext cx="3639904" cy="3356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0703E-3EB1-95F5-8523-602175B50583}"/>
              </a:ext>
            </a:extLst>
          </p:cNvPr>
          <p:cNvSpPr txBox="1"/>
          <p:nvPr/>
        </p:nvSpPr>
        <p:spPr>
          <a:xfrm>
            <a:off x="8547689" y="73764"/>
            <a:ext cx="332701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u="sng" dirty="0"/>
              <a:t>Training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B4583-C11F-7ABC-C4E7-6ED8BB24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86" y="4036552"/>
            <a:ext cx="4235499" cy="27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3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4B3-4B7F-2AA3-90BE-92C4868E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6" y="288235"/>
            <a:ext cx="10325000" cy="742869"/>
          </a:xfrm>
        </p:spPr>
        <p:txBody>
          <a:bodyPr>
            <a:normAutofit fontScale="90000"/>
          </a:bodyPr>
          <a:lstStyle/>
          <a:p>
            <a:r>
              <a:rPr lang="en-US" dirty="0"/>
              <a:t>Deep Convolutional GAN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DE87-CF64-897F-0951-239D5030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15" y="1206740"/>
            <a:ext cx="6509308" cy="5169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Evaluating DCGAN</a:t>
            </a:r>
          </a:p>
          <a:p>
            <a:r>
              <a:rPr lang="en-US" dirty="0"/>
              <a:t>Comparing the generated images against the real image, we can see that images generated looks similar, having brilliant </a:t>
            </a:r>
            <a:r>
              <a:rPr lang="en-US" dirty="0" err="1"/>
              <a:t>colours</a:t>
            </a:r>
            <a:r>
              <a:rPr lang="en-US" dirty="0"/>
              <a:t> as well as shape, showing good performance of the generator</a:t>
            </a:r>
          </a:p>
          <a:p>
            <a:r>
              <a:rPr lang="en-US" dirty="0"/>
              <a:t>The </a:t>
            </a:r>
            <a:r>
              <a:rPr lang="en-US" dirty="0" err="1"/>
              <a:t>auc</a:t>
            </a:r>
            <a:r>
              <a:rPr lang="en-US" dirty="0"/>
              <a:t>-roc &amp; f1 score for discriminator is at around 0.92 &amp; 0.88, showing a good performance</a:t>
            </a:r>
          </a:p>
          <a:p>
            <a:r>
              <a:rPr lang="en-US" dirty="0"/>
              <a:t>Each </a:t>
            </a:r>
            <a:r>
              <a:rPr lang="en-US" dirty="0" err="1"/>
              <a:t>coloured</a:t>
            </a:r>
            <a:r>
              <a:rPr lang="en-US" dirty="0"/>
              <a:t> images are easy to distinguish its label and what it is showing when comparing to the real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5FE59E-83B7-CD84-08C5-73A47928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425" y="288235"/>
            <a:ext cx="3124479" cy="5502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F8E505-C9CE-1441-5BD5-26FC66B7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73" y="5651260"/>
            <a:ext cx="4452170" cy="8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9850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C99859"/>
      </a:accent1>
      <a:accent2>
        <a:srgbClr val="CF786A"/>
      </a:accent2>
      <a:accent3>
        <a:srgbClr val="D8859C"/>
      </a:accent3>
      <a:accent4>
        <a:srgbClr val="CF6AB0"/>
      </a:accent4>
      <a:accent5>
        <a:srgbClr val="CF85D8"/>
      </a:accent5>
      <a:accent6>
        <a:srgbClr val="9A6ACF"/>
      </a:accent6>
      <a:hlink>
        <a:srgbClr val="6383A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1052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Grandview</vt:lpstr>
      <vt:lpstr>Wingdings</vt:lpstr>
      <vt:lpstr>CosineVTI</vt:lpstr>
      <vt:lpstr>Generative Adversarial Network  GAN CA2</vt:lpstr>
      <vt:lpstr>Cifar10 DATASET</vt:lpstr>
      <vt:lpstr>Exploratory Data Analysis</vt:lpstr>
      <vt:lpstr>Data Preprocessing</vt:lpstr>
      <vt:lpstr>Deep Convolutional GAN</vt:lpstr>
      <vt:lpstr>Deep Convolutional GAN</vt:lpstr>
      <vt:lpstr>GAN</vt:lpstr>
      <vt:lpstr>Deep Convolutional GAN</vt:lpstr>
      <vt:lpstr>Deep Convolutional GAN</vt:lpstr>
      <vt:lpstr>Deep Convolutional GAN</vt:lpstr>
      <vt:lpstr>Wasserstein GAN</vt:lpstr>
      <vt:lpstr>Wasserstein GAN</vt:lpstr>
      <vt:lpstr>WGAN vs DCGAN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CA2</dc:title>
  <dc:creator>KHOR YU YANG</dc:creator>
  <cp:lastModifiedBy>KHOR YU YANG</cp:lastModifiedBy>
  <cp:revision>5</cp:revision>
  <dcterms:created xsi:type="dcterms:W3CDTF">2023-01-23T06:19:18Z</dcterms:created>
  <dcterms:modified xsi:type="dcterms:W3CDTF">2023-02-05T18:24:11Z</dcterms:modified>
</cp:coreProperties>
</file>