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2" r:id="rId2"/>
    <p:sldId id="313" r:id="rId3"/>
    <p:sldId id="310" r:id="rId4"/>
    <p:sldId id="305" r:id="rId5"/>
    <p:sldId id="311" r:id="rId6"/>
    <p:sldId id="308" r:id="rId7"/>
    <p:sldId id="306" r:id="rId8"/>
    <p:sldId id="309" r:id="rId9"/>
    <p:sldId id="307" r:id="rId10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71E"/>
    <a:srgbClr val="F0BF1E"/>
    <a:srgbClr val="548235"/>
    <a:srgbClr val="FFF3CC"/>
    <a:srgbClr val="EB8A4F"/>
    <a:srgbClr val="E2F0D9"/>
    <a:srgbClr val="ECF5E7"/>
    <a:srgbClr val="A1CE88"/>
    <a:srgbClr val="FDF3ED"/>
    <a:srgbClr val="F3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48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9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60.png"/><Relationship Id="rId39" Type="http://schemas.openxmlformats.org/officeDocument/2006/relationships/image" Target="../media/image350.png"/><Relationship Id="rId34" Type="http://schemas.openxmlformats.org/officeDocument/2006/relationships/image" Target="../media/image191.png"/><Relationship Id="rId42" Type="http://schemas.openxmlformats.org/officeDocument/2006/relationships/image" Target="../media/image380.png"/><Relationship Id="rId47" Type="http://schemas.openxmlformats.org/officeDocument/2006/relationships/image" Target="../media/image430.png"/><Relationship Id="rId50" Type="http://schemas.openxmlformats.org/officeDocument/2006/relationships/image" Target="../media/image460.png"/><Relationship Id="rId55" Type="http://schemas.openxmlformats.org/officeDocument/2006/relationships/image" Target="../media/image231.png"/><Relationship Id="rId7" Type="http://schemas.openxmlformats.org/officeDocument/2006/relationships/image" Target="../media/image511.png"/><Relationship Id="rId2" Type="http://schemas.openxmlformats.org/officeDocument/2006/relationships/image" Target="../media/image111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1.png"/><Relationship Id="rId32" Type="http://schemas.openxmlformats.org/officeDocument/2006/relationships/image" Target="../media/image171.png"/><Relationship Id="rId37" Type="http://schemas.openxmlformats.org/officeDocument/2006/relationships/image" Target="../media/image330.png"/><Relationship Id="rId40" Type="http://schemas.openxmlformats.org/officeDocument/2006/relationships/image" Target="../media/image360.png"/><Relationship Id="rId45" Type="http://schemas.openxmlformats.org/officeDocument/2006/relationships/image" Target="../media/image411.png"/><Relationship Id="rId53" Type="http://schemas.openxmlformats.org/officeDocument/2006/relationships/image" Target="../media/image50.png"/><Relationship Id="rId5" Type="http://schemas.openxmlformats.org/officeDocument/2006/relationships/image" Target="../media/image310.png"/><Relationship Id="rId15" Type="http://schemas.openxmlformats.org/officeDocument/2006/relationships/image" Target="../media/image130.png"/><Relationship Id="rId36" Type="http://schemas.openxmlformats.org/officeDocument/2006/relationships/image" Target="../media/image213.png"/><Relationship Id="rId49" Type="http://schemas.openxmlformats.org/officeDocument/2006/relationships/image" Target="../media/image450.png"/><Relationship Id="rId10" Type="http://schemas.openxmlformats.org/officeDocument/2006/relationships/image" Target="../media/image810.png"/><Relationship Id="rId31" Type="http://schemas.openxmlformats.org/officeDocument/2006/relationships/image" Target="../media/image320.png"/><Relationship Id="rId44" Type="http://schemas.openxmlformats.org/officeDocument/2006/relationships/image" Target="../media/image400.png"/><Relationship Id="rId52" Type="http://schemas.openxmlformats.org/officeDocument/2006/relationships/image" Target="../media/image49.png"/><Relationship Id="rId4" Type="http://schemas.openxmlformats.org/officeDocument/2006/relationships/image" Target="../media/image311.png"/><Relationship Id="rId9" Type="http://schemas.openxmlformats.org/officeDocument/2006/relationships/image" Target="../media/image710.png"/><Relationship Id="rId14" Type="http://schemas.openxmlformats.org/officeDocument/2006/relationships/image" Target="../media/image120.png"/><Relationship Id="rId30" Type="http://schemas.openxmlformats.org/officeDocument/2006/relationships/image" Target="../media/image312.png"/><Relationship Id="rId35" Type="http://schemas.openxmlformats.org/officeDocument/2006/relationships/image" Target="../media/image201.png"/><Relationship Id="rId43" Type="http://schemas.openxmlformats.org/officeDocument/2006/relationships/image" Target="../media/image390.png"/><Relationship Id="rId48" Type="http://schemas.openxmlformats.org/officeDocument/2006/relationships/image" Target="../media/image440.png"/><Relationship Id="rId56" Type="http://schemas.openxmlformats.org/officeDocument/2006/relationships/image" Target="../media/image241.png"/><Relationship Id="rId8" Type="http://schemas.openxmlformats.org/officeDocument/2006/relationships/image" Target="../media/image610.png"/><Relationship Id="rId51" Type="http://schemas.openxmlformats.org/officeDocument/2006/relationships/image" Target="../media/image470.png"/><Relationship Id="rId3" Type="http://schemas.openxmlformats.org/officeDocument/2006/relationships/image" Target="../media/image212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33" Type="http://schemas.openxmlformats.org/officeDocument/2006/relationships/image" Target="../media/image181.png"/><Relationship Id="rId38" Type="http://schemas.openxmlformats.org/officeDocument/2006/relationships/image" Target="../media/image340.png"/><Relationship Id="rId46" Type="http://schemas.openxmlformats.org/officeDocument/2006/relationships/image" Target="../media/image420.png"/><Relationship Id="rId41" Type="http://schemas.openxmlformats.org/officeDocument/2006/relationships/image" Target="../media/image370.png"/><Relationship Id="rId54" Type="http://schemas.openxmlformats.org/officeDocument/2006/relationships/image" Target="../media/image2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9" Type="http://schemas.openxmlformats.org/officeDocument/2006/relationships/image" Target="../media/image80.png"/><Relationship Id="rId21" Type="http://schemas.openxmlformats.org/officeDocument/2006/relationships/image" Target="../media/image62.png"/><Relationship Id="rId34" Type="http://schemas.openxmlformats.org/officeDocument/2006/relationships/image" Target="../media/image75.png"/><Relationship Id="rId42" Type="http://schemas.openxmlformats.org/officeDocument/2006/relationships/image" Target="../media/image83.png"/><Relationship Id="rId47" Type="http://schemas.openxmlformats.org/officeDocument/2006/relationships/image" Target="../media/image88.png"/><Relationship Id="rId7" Type="http://schemas.openxmlformats.org/officeDocument/2006/relationships/image" Target="../media/image291.png"/><Relationship Id="rId2" Type="http://schemas.openxmlformats.org/officeDocument/2006/relationships/image" Target="../media/image251.png"/><Relationship Id="rId16" Type="http://schemas.openxmlformats.org/officeDocument/2006/relationships/image" Target="../media/image57.png"/><Relationship Id="rId29" Type="http://schemas.openxmlformats.org/officeDocument/2006/relationships/image" Target="../media/image70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32" Type="http://schemas.openxmlformats.org/officeDocument/2006/relationships/image" Target="../media/image73.png"/><Relationship Id="rId37" Type="http://schemas.openxmlformats.org/officeDocument/2006/relationships/image" Target="../media/image78.png"/><Relationship Id="rId40" Type="http://schemas.openxmlformats.org/officeDocument/2006/relationships/image" Target="../media/image81.png"/><Relationship Id="rId45" Type="http://schemas.openxmlformats.org/officeDocument/2006/relationships/image" Target="../media/image86.png"/><Relationship Id="rId5" Type="http://schemas.openxmlformats.org/officeDocument/2006/relationships/image" Target="../media/image271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36" Type="http://schemas.openxmlformats.org/officeDocument/2006/relationships/image" Target="../media/image77.png"/><Relationship Id="rId49" Type="http://schemas.openxmlformats.org/officeDocument/2006/relationships/image" Target="../media/image90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31" Type="http://schemas.openxmlformats.org/officeDocument/2006/relationships/image" Target="../media/image72.png"/><Relationship Id="rId44" Type="http://schemas.openxmlformats.org/officeDocument/2006/relationships/image" Target="../media/image85.png"/><Relationship Id="rId4" Type="http://schemas.openxmlformats.org/officeDocument/2006/relationships/image" Target="../media/image311.png"/><Relationship Id="rId9" Type="http://schemas.openxmlformats.org/officeDocument/2006/relationships/image" Target="../media/image481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Relationship Id="rId35" Type="http://schemas.openxmlformats.org/officeDocument/2006/relationships/image" Target="../media/image76.png"/><Relationship Id="rId43" Type="http://schemas.openxmlformats.org/officeDocument/2006/relationships/image" Target="../media/image84.png"/><Relationship Id="rId48" Type="http://schemas.openxmlformats.org/officeDocument/2006/relationships/image" Target="../media/image89.png"/><Relationship Id="rId8" Type="http://schemas.openxmlformats.org/officeDocument/2006/relationships/image" Target="../media/image301.png"/><Relationship Id="rId3" Type="http://schemas.openxmlformats.org/officeDocument/2006/relationships/image" Target="../media/image261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image" Target="../media/image79.png"/><Relationship Id="rId46" Type="http://schemas.openxmlformats.org/officeDocument/2006/relationships/image" Target="../media/image87.png"/><Relationship Id="rId20" Type="http://schemas.openxmlformats.org/officeDocument/2006/relationships/image" Target="../media/image61.png"/><Relationship Id="rId4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26" Type="http://schemas.openxmlformats.org/officeDocument/2006/relationships/image" Target="../media/image270.png"/><Relationship Id="rId39" Type="http://schemas.openxmlformats.org/officeDocument/2006/relationships/image" Target="../media/image400.png"/><Relationship Id="rId21" Type="http://schemas.openxmlformats.org/officeDocument/2006/relationships/image" Target="../media/image220.png"/><Relationship Id="rId34" Type="http://schemas.openxmlformats.org/officeDocument/2006/relationships/image" Target="../media/image350.png"/><Relationship Id="rId42" Type="http://schemas.openxmlformats.org/officeDocument/2006/relationships/image" Target="../media/image430.png"/><Relationship Id="rId47" Type="http://schemas.openxmlformats.org/officeDocument/2006/relationships/image" Target="../media/image480.png"/><Relationship Id="rId50" Type="http://schemas.openxmlformats.org/officeDocument/2006/relationships/image" Target="../media/image510.png"/><Relationship Id="rId7" Type="http://schemas.openxmlformats.org/officeDocument/2006/relationships/image" Target="../media/image810.png"/><Relationship Id="rId2" Type="http://schemas.openxmlformats.org/officeDocument/2006/relationships/image" Target="../media/image310.png"/><Relationship Id="rId16" Type="http://schemas.openxmlformats.org/officeDocument/2006/relationships/image" Target="../media/image170.png"/><Relationship Id="rId29" Type="http://schemas.openxmlformats.org/officeDocument/2006/relationships/image" Target="../media/image300.png"/><Relationship Id="rId11" Type="http://schemas.openxmlformats.org/officeDocument/2006/relationships/image" Target="../media/image120.png"/><Relationship Id="rId24" Type="http://schemas.openxmlformats.org/officeDocument/2006/relationships/image" Target="../media/image250.png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411.png"/><Relationship Id="rId45" Type="http://schemas.openxmlformats.org/officeDocument/2006/relationships/image" Target="../media/image460.png"/><Relationship Id="rId5" Type="http://schemas.openxmlformats.org/officeDocument/2006/relationships/image" Target="../media/image610.png"/><Relationship Id="rId15" Type="http://schemas.openxmlformats.org/officeDocument/2006/relationships/image" Target="../media/image160.png"/><Relationship Id="rId23" Type="http://schemas.openxmlformats.org/officeDocument/2006/relationships/image" Target="../media/image240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50.png"/><Relationship Id="rId10" Type="http://schemas.openxmlformats.org/officeDocument/2006/relationships/image" Target="../media/image112.png"/><Relationship Id="rId19" Type="http://schemas.openxmlformats.org/officeDocument/2006/relationships/image" Target="../media/image200.png"/><Relationship Id="rId31" Type="http://schemas.openxmlformats.org/officeDocument/2006/relationships/image" Target="../media/image320.png"/><Relationship Id="rId44" Type="http://schemas.openxmlformats.org/officeDocument/2006/relationships/image" Target="../media/image450.png"/><Relationship Id="rId4" Type="http://schemas.openxmlformats.org/officeDocument/2006/relationships/image" Target="../media/image511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30.png"/><Relationship Id="rId27" Type="http://schemas.openxmlformats.org/officeDocument/2006/relationships/image" Target="../media/image280.png"/><Relationship Id="rId30" Type="http://schemas.openxmlformats.org/officeDocument/2006/relationships/image" Target="../media/image312.png"/><Relationship Id="rId35" Type="http://schemas.openxmlformats.org/officeDocument/2006/relationships/image" Target="../media/image360.png"/><Relationship Id="rId43" Type="http://schemas.openxmlformats.org/officeDocument/2006/relationships/image" Target="../media/image440.png"/><Relationship Id="rId48" Type="http://schemas.openxmlformats.org/officeDocument/2006/relationships/image" Target="../media/image49.png"/><Relationship Id="rId8" Type="http://schemas.openxmlformats.org/officeDocument/2006/relationships/image" Target="../media/image91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5" Type="http://schemas.openxmlformats.org/officeDocument/2006/relationships/image" Target="../media/image260.png"/><Relationship Id="rId33" Type="http://schemas.openxmlformats.org/officeDocument/2006/relationships/image" Target="../media/image340.png"/><Relationship Id="rId38" Type="http://schemas.openxmlformats.org/officeDocument/2006/relationships/image" Target="../media/image390.png"/><Relationship Id="rId46" Type="http://schemas.openxmlformats.org/officeDocument/2006/relationships/image" Target="../media/image470.png"/><Relationship Id="rId20" Type="http://schemas.openxmlformats.org/officeDocument/2006/relationships/image" Target="../media/image211.png"/><Relationship Id="rId41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矩形 545">
            <a:extLst>
              <a:ext uri="{FF2B5EF4-FFF2-40B4-BE49-F238E27FC236}">
                <a16:creationId xmlns:a16="http://schemas.microsoft.com/office/drawing/2014/main" id="{2DFC54B2-A1FB-38CF-1099-5C942BC58191}"/>
              </a:ext>
            </a:extLst>
          </p:cNvPr>
          <p:cNvSpPr/>
          <p:nvPr/>
        </p:nvSpPr>
        <p:spPr>
          <a:xfrm>
            <a:off x="16047755" y="3276269"/>
            <a:ext cx="2907904" cy="994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3DD62E2C-DA4A-02A2-6A30-20A54FDBBCDC}"/>
              </a:ext>
            </a:extLst>
          </p:cNvPr>
          <p:cNvSpPr/>
          <p:nvPr/>
        </p:nvSpPr>
        <p:spPr>
          <a:xfrm>
            <a:off x="12278040" y="3277797"/>
            <a:ext cx="2907904" cy="994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095AD39B-1D0C-FFBF-4560-2ABDD1DF923B}"/>
              </a:ext>
            </a:extLst>
          </p:cNvPr>
          <p:cNvSpPr/>
          <p:nvPr/>
        </p:nvSpPr>
        <p:spPr>
          <a:xfrm>
            <a:off x="2720919" y="7810602"/>
            <a:ext cx="8324549" cy="1002198"/>
          </a:xfrm>
          <a:prstGeom prst="rect">
            <a:avLst/>
          </a:prstGeom>
          <a:solidFill>
            <a:schemeClr val="accent6">
              <a:alpha val="19667"/>
            </a:schemeClr>
          </a:solidFill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2A5E479F-9667-B897-393B-DD035D453723}"/>
              </a:ext>
            </a:extLst>
          </p:cNvPr>
          <p:cNvSpPr/>
          <p:nvPr/>
        </p:nvSpPr>
        <p:spPr>
          <a:xfrm>
            <a:off x="2729273" y="6447547"/>
            <a:ext cx="8316196" cy="1017197"/>
          </a:xfrm>
          <a:prstGeom prst="rect">
            <a:avLst/>
          </a:prstGeom>
          <a:solidFill>
            <a:schemeClr val="accent4">
              <a:alpha val="19984"/>
            </a:schemeClr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FFC330C-B2DD-9250-3088-B458A4FAC277}"/>
              </a:ext>
            </a:extLst>
          </p:cNvPr>
          <p:cNvSpPr/>
          <p:nvPr/>
        </p:nvSpPr>
        <p:spPr>
          <a:xfrm>
            <a:off x="4999356" y="3197647"/>
            <a:ext cx="3462353" cy="1019037"/>
          </a:xfrm>
          <a:prstGeom prst="roundRect">
            <a:avLst>
              <a:gd name="adj" fmla="val 6869"/>
            </a:avLst>
          </a:prstGeom>
          <a:solidFill>
            <a:schemeClr val="accent3">
              <a:lumMod val="75000"/>
              <a:alpha val="19929"/>
            </a:schemeClr>
          </a:solidFill>
          <a:ln w="254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2FC03DC-BB1E-A9C3-A972-2113B079BF85}"/>
              </a:ext>
            </a:extLst>
          </p:cNvPr>
          <p:cNvSpPr/>
          <p:nvPr/>
        </p:nvSpPr>
        <p:spPr>
          <a:xfrm>
            <a:off x="8519081" y="3730039"/>
            <a:ext cx="2555957" cy="486645"/>
          </a:xfrm>
          <a:prstGeom prst="roundRect">
            <a:avLst>
              <a:gd name="adj" fmla="val 6869"/>
            </a:avLst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22C346A-3DA7-2C5C-FA4B-9B8946415BB3}"/>
              </a:ext>
            </a:extLst>
          </p:cNvPr>
          <p:cNvSpPr/>
          <p:nvPr/>
        </p:nvSpPr>
        <p:spPr>
          <a:xfrm>
            <a:off x="9713583" y="3240803"/>
            <a:ext cx="1361455" cy="419976"/>
          </a:xfrm>
          <a:prstGeom prst="roundRect">
            <a:avLst>
              <a:gd name="adj" fmla="val 6869"/>
            </a:avLst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0539B15-7C0B-43CC-786F-1CF5E73FE967}"/>
              </a:ext>
            </a:extLst>
          </p:cNvPr>
          <p:cNvSpPr/>
          <p:nvPr/>
        </p:nvSpPr>
        <p:spPr>
          <a:xfrm>
            <a:off x="2758528" y="3313551"/>
            <a:ext cx="2179433" cy="895058"/>
          </a:xfrm>
          <a:prstGeom prst="roundRect">
            <a:avLst>
              <a:gd name="adj" fmla="val 6869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B3DF38-AB2C-EC12-A5E1-3A3CFB0E75E7}"/>
              </a:ext>
            </a:extLst>
          </p:cNvPr>
          <p:cNvSpPr txBox="1"/>
          <p:nvPr/>
        </p:nvSpPr>
        <p:spPr>
          <a:xfrm>
            <a:off x="5179756" y="4318591"/>
            <a:ext cx="384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TensorRT’s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H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3788A5-B1FF-FF03-11A0-B4F5536B7F02}"/>
              </a:ext>
            </a:extLst>
          </p:cNvPr>
          <p:cNvSpPr txBox="1"/>
          <p:nvPr/>
        </p:nvSpPr>
        <p:spPr>
          <a:xfrm>
            <a:off x="3117507" y="2881453"/>
            <a:ext cx="16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0 (K0)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4AEDA3-713A-D76A-69F0-18863EC051BB}"/>
              </a:ext>
            </a:extLst>
          </p:cNvPr>
          <p:cNvSpPr txBox="1"/>
          <p:nvPr/>
        </p:nvSpPr>
        <p:spPr>
          <a:xfrm>
            <a:off x="5938921" y="2881453"/>
            <a:ext cx="16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1 (K1)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8C1F86-AB67-BD68-B342-534DB8B93CC5}"/>
              </a:ext>
            </a:extLst>
          </p:cNvPr>
          <p:cNvSpPr txBox="1"/>
          <p:nvPr/>
        </p:nvSpPr>
        <p:spPr>
          <a:xfrm>
            <a:off x="9202364" y="4207469"/>
            <a:ext cx="16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2 (K2)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E1BCBC-1E74-2AAB-72FA-FBCFE04CD531}"/>
              </a:ext>
            </a:extLst>
          </p:cNvPr>
          <p:cNvSpPr txBox="1"/>
          <p:nvPr/>
        </p:nvSpPr>
        <p:spPr>
          <a:xfrm>
            <a:off x="9625672" y="2881453"/>
            <a:ext cx="15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3 (K3)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6F30BEA-B0C3-80C6-BDA2-EE284CBD5781}"/>
              </a:ext>
            </a:extLst>
          </p:cNvPr>
          <p:cNvGrpSpPr/>
          <p:nvPr/>
        </p:nvGrpSpPr>
        <p:grpSpPr>
          <a:xfrm>
            <a:off x="2727254" y="4899507"/>
            <a:ext cx="8851730" cy="1174111"/>
            <a:chOff x="12032413" y="3067668"/>
            <a:chExt cx="8851730" cy="1174111"/>
          </a:xfrm>
        </p:grpSpPr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4DE86928-24D8-EFE9-C0E3-AEE83991B4E2}"/>
                </a:ext>
              </a:extLst>
            </p:cNvPr>
            <p:cNvSpPr/>
            <p:nvPr/>
          </p:nvSpPr>
          <p:spPr>
            <a:xfrm>
              <a:off x="12032413" y="3067668"/>
              <a:ext cx="8347784" cy="1174111"/>
            </a:xfrm>
            <a:custGeom>
              <a:avLst/>
              <a:gdLst>
                <a:gd name="connsiteX0" fmla="*/ 0 w 8326992"/>
                <a:gd name="connsiteY0" fmla="*/ 1174111 h 1174111"/>
                <a:gd name="connsiteX1" fmla="*/ 8326992 w 8326992"/>
                <a:gd name="connsiteY1" fmla="*/ 1174111 h 1174111"/>
                <a:gd name="connsiteX2" fmla="*/ 8326992 w 8326992"/>
                <a:gd name="connsiteY2" fmla="*/ 1087540 h 1174111"/>
                <a:gd name="connsiteX3" fmla="*/ 8326992 w 8326992"/>
                <a:gd name="connsiteY3" fmla="*/ 665510 h 1174111"/>
                <a:gd name="connsiteX4" fmla="*/ 4507073 w 8326992"/>
                <a:gd name="connsiteY4" fmla="*/ 665510 h 1174111"/>
                <a:gd name="connsiteX5" fmla="*/ 4507073 w 8326992"/>
                <a:gd name="connsiteY5" fmla="*/ 0 h 1174111"/>
                <a:gd name="connsiteX6" fmla="*/ 10822 w 8326992"/>
                <a:gd name="connsiteY6" fmla="*/ 0 h 1174111"/>
                <a:gd name="connsiteX7" fmla="*/ 0 w 8326992"/>
                <a:gd name="connsiteY7" fmla="*/ 1174111 h 117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26992" h="1174111">
                  <a:moveTo>
                    <a:pt x="0" y="1174111"/>
                  </a:moveTo>
                  <a:lnTo>
                    <a:pt x="8326992" y="1174111"/>
                  </a:lnTo>
                  <a:lnTo>
                    <a:pt x="8326992" y="1087540"/>
                  </a:lnTo>
                  <a:lnTo>
                    <a:pt x="8326992" y="665510"/>
                  </a:lnTo>
                  <a:lnTo>
                    <a:pt x="4507073" y="665510"/>
                  </a:lnTo>
                  <a:lnTo>
                    <a:pt x="4507073" y="0"/>
                  </a:lnTo>
                  <a:lnTo>
                    <a:pt x="10822" y="0"/>
                  </a:lnTo>
                  <a:lnTo>
                    <a:pt x="0" y="1174111"/>
                  </a:lnTo>
                  <a:close/>
                </a:path>
              </a:pathLst>
            </a:custGeom>
            <a:solidFill>
              <a:schemeClr val="accent6">
                <a:alpha val="19667"/>
              </a:schemeClr>
            </a:solidFill>
            <a:ln w="254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B44B313B-B2CF-6460-E450-8265A98E55B2}"/>
                </a:ext>
              </a:extLst>
            </p:cNvPr>
            <p:cNvSpPr/>
            <p:nvPr/>
          </p:nvSpPr>
          <p:spPr>
            <a:xfrm>
              <a:off x="12124394" y="3165059"/>
              <a:ext cx="8255803" cy="968507"/>
            </a:xfrm>
            <a:custGeom>
              <a:avLst/>
              <a:gdLst>
                <a:gd name="connsiteX0" fmla="*/ 0 w 8272886"/>
                <a:gd name="connsiteY0" fmla="*/ 968507 h 968507"/>
                <a:gd name="connsiteX1" fmla="*/ 6990561 w 8272886"/>
                <a:gd name="connsiteY1" fmla="*/ 968507 h 968507"/>
                <a:gd name="connsiteX2" fmla="*/ 6990561 w 8272886"/>
                <a:gd name="connsiteY2" fmla="*/ 470727 h 968507"/>
                <a:gd name="connsiteX3" fmla="*/ 8272886 w 8272886"/>
                <a:gd name="connsiteY3" fmla="*/ 470727 h 968507"/>
                <a:gd name="connsiteX4" fmla="*/ 8272886 w 8272886"/>
                <a:gd name="connsiteY4" fmla="*/ 0 h 968507"/>
                <a:gd name="connsiteX5" fmla="*/ 10822 w 8272886"/>
                <a:gd name="connsiteY5" fmla="*/ 0 h 968507"/>
                <a:gd name="connsiteX6" fmla="*/ 0 w 8272886"/>
                <a:gd name="connsiteY6" fmla="*/ 968507 h 96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2886" h="968507">
                  <a:moveTo>
                    <a:pt x="0" y="968507"/>
                  </a:moveTo>
                  <a:lnTo>
                    <a:pt x="6990561" y="968507"/>
                  </a:lnTo>
                  <a:lnTo>
                    <a:pt x="6990561" y="470727"/>
                  </a:lnTo>
                  <a:lnTo>
                    <a:pt x="8272886" y="470727"/>
                  </a:lnTo>
                  <a:lnTo>
                    <a:pt x="8272886" y="0"/>
                  </a:lnTo>
                  <a:lnTo>
                    <a:pt x="10822" y="0"/>
                  </a:lnTo>
                  <a:lnTo>
                    <a:pt x="0" y="968507"/>
                  </a:lnTo>
                  <a:close/>
                </a:path>
              </a:pathLst>
            </a:custGeom>
            <a:solidFill>
              <a:schemeClr val="accent4">
                <a:alpha val="19984"/>
              </a:schemeClr>
            </a:solidFill>
            <a:ln w="254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F614922-1767-1120-2674-91EED454F1AB}"/>
                </a:ext>
              </a:extLst>
            </p:cNvPr>
            <p:cNvGrpSpPr/>
            <p:nvPr/>
          </p:nvGrpSpPr>
          <p:grpSpPr>
            <a:xfrm>
              <a:off x="12073439" y="3215657"/>
              <a:ext cx="8810704" cy="911525"/>
              <a:chOff x="4715828" y="6323468"/>
              <a:chExt cx="8810704" cy="911525"/>
            </a:xfrm>
          </p:grpSpPr>
          <p:sp>
            <p:nvSpPr>
              <p:cNvPr id="45" name="矩形: 圆角 20">
                <a:extLst>
                  <a:ext uri="{FF2B5EF4-FFF2-40B4-BE49-F238E27FC236}">
                    <a16:creationId xmlns:a16="http://schemas.microsoft.com/office/drawing/2014/main" id="{A21EFCE4-D482-75E9-4480-0FD251C885C7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直接箭头连接符 19">
                <a:extLst>
                  <a:ext uri="{FF2B5EF4-FFF2-40B4-BE49-F238E27FC236}">
                    <a16:creationId xmlns:a16="http://schemas.microsoft.com/office/drawing/2014/main" id="{B0EF8BD8-7C9B-02D5-3387-F8D4C70CECDE}"/>
                  </a:ext>
                </a:extLst>
              </p:cNvPr>
              <p:cNvCxnSpPr>
                <a:cxnSpLocks/>
                <a:stCxn id="59" idx="3"/>
                <a:endCxn id="45" idx="1"/>
              </p:cNvCxnSpPr>
              <p:nvPr/>
            </p:nvCxnSpPr>
            <p:spPr>
              <a:xfrm>
                <a:off x="5658887" y="7050327"/>
                <a:ext cx="224072" cy="7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19">
                <a:extLst>
                  <a:ext uri="{FF2B5EF4-FFF2-40B4-BE49-F238E27FC236}">
                    <a16:creationId xmlns:a16="http://schemas.microsoft.com/office/drawing/2014/main" id="{08B87EBA-D5A3-A509-A656-3697089FA79B}"/>
                  </a:ext>
                </a:extLst>
              </p:cNvPr>
              <p:cNvCxnSpPr>
                <a:cxnSpLocks/>
                <a:stCxn id="60" idx="2"/>
                <a:endCxn id="45" idx="0"/>
              </p:cNvCxnSpPr>
              <p:nvPr/>
            </p:nvCxnSpPr>
            <p:spPr>
              <a:xfrm flipH="1">
                <a:off x="6376428" y="6732537"/>
                <a:ext cx="204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圆角 20">
                <a:extLst>
                  <a:ext uri="{FF2B5EF4-FFF2-40B4-BE49-F238E27FC236}">
                    <a16:creationId xmlns:a16="http://schemas.microsoft.com/office/drawing/2014/main" id="{F110F545-6721-A501-346B-61488B5811D7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: 圆角 20">
                <a:extLst>
                  <a:ext uri="{FF2B5EF4-FFF2-40B4-BE49-F238E27FC236}">
                    <a16:creationId xmlns:a16="http://schemas.microsoft.com/office/drawing/2014/main" id="{82793866-FE9A-0A74-3F92-0FB5BD6F9AC9}"/>
                  </a:ext>
                </a:extLst>
              </p:cNvPr>
              <p:cNvSpPr/>
              <p:nvPr/>
            </p:nvSpPr>
            <p:spPr>
              <a:xfrm>
                <a:off x="8239049" y="6337627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: 圆角 20">
                <a:extLst>
                  <a:ext uri="{FF2B5EF4-FFF2-40B4-BE49-F238E27FC236}">
                    <a16:creationId xmlns:a16="http://schemas.microsoft.com/office/drawing/2014/main" id="{D298C86C-4DB3-D3ED-18F6-CEDD360392CD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: 圆角 20">
                <a:extLst>
                  <a:ext uri="{FF2B5EF4-FFF2-40B4-BE49-F238E27FC236}">
                    <a16:creationId xmlns:a16="http://schemas.microsoft.com/office/drawing/2014/main" id="{C13CEC56-4439-F7F0-1D6A-0C75A5762D07}"/>
                  </a:ext>
                </a:extLst>
              </p:cNvPr>
              <p:cNvSpPr/>
              <p:nvPr/>
            </p:nvSpPr>
            <p:spPr>
              <a:xfrm>
                <a:off x="9258653" y="6345698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: 圆角 20">
                <a:extLst>
                  <a:ext uri="{FF2B5EF4-FFF2-40B4-BE49-F238E27FC236}">
                    <a16:creationId xmlns:a16="http://schemas.microsoft.com/office/drawing/2014/main" id="{6908236C-DEDF-C388-17F9-65AAEDF6AF3A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: 圆角 20">
                <a:extLst>
                  <a:ext uri="{FF2B5EF4-FFF2-40B4-BE49-F238E27FC236}">
                    <a16:creationId xmlns:a16="http://schemas.microsoft.com/office/drawing/2014/main" id="{8E50BDD3-E957-A524-5C0D-0CCB42E40CAD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直接箭头连接符 19">
                <a:extLst>
                  <a:ext uri="{FF2B5EF4-FFF2-40B4-BE49-F238E27FC236}">
                    <a16:creationId xmlns:a16="http://schemas.microsoft.com/office/drawing/2014/main" id="{37E8C610-A5D5-4E08-9A20-32F2F90D46BB}"/>
                  </a:ext>
                </a:extLst>
              </p:cNvPr>
              <p:cNvCxnSpPr>
                <a:cxnSpLocks/>
                <a:stCxn id="62" idx="2"/>
                <a:endCxn id="53" idx="0"/>
              </p:cNvCxnSpPr>
              <p:nvPr/>
            </p:nvCxnSpPr>
            <p:spPr>
              <a:xfrm flipH="1">
                <a:off x="7569320" y="6732537"/>
                <a:ext cx="466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: 圆角 20">
                <a:extLst>
                  <a:ext uri="{FF2B5EF4-FFF2-40B4-BE49-F238E27FC236}">
                    <a16:creationId xmlns:a16="http://schemas.microsoft.com/office/drawing/2014/main" id="{47D6F792-8EE3-3E3E-74B4-EC0B6461CBC6}"/>
                  </a:ext>
                </a:extLst>
              </p:cNvPr>
              <p:cNvSpPr/>
              <p:nvPr/>
            </p:nvSpPr>
            <p:spPr>
              <a:xfrm>
                <a:off x="11886921" y="6912640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: 圆角 20">
                <a:extLst>
                  <a:ext uri="{FF2B5EF4-FFF2-40B4-BE49-F238E27FC236}">
                    <a16:creationId xmlns:a16="http://schemas.microsoft.com/office/drawing/2014/main" id="{FE875F99-7A62-FDAD-9A29-37DB735640BA}"/>
                  </a:ext>
                </a:extLst>
              </p:cNvPr>
              <p:cNvSpPr/>
              <p:nvPr/>
            </p:nvSpPr>
            <p:spPr>
              <a:xfrm>
                <a:off x="11887410" y="6364578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箭头连接符 19">
                <a:extLst>
                  <a:ext uri="{FF2B5EF4-FFF2-40B4-BE49-F238E27FC236}">
                    <a16:creationId xmlns:a16="http://schemas.microsoft.com/office/drawing/2014/main" id="{0EB8FD9C-2F06-24F2-F183-F1103EAE64BB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>
                <a:off x="12908898" y="6508578"/>
                <a:ext cx="6176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19">
                <a:extLst>
                  <a:ext uri="{FF2B5EF4-FFF2-40B4-BE49-F238E27FC236}">
                    <a16:creationId xmlns:a16="http://schemas.microsoft.com/office/drawing/2014/main" id="{9BF65B56-B0D5-8128-8FBF-253712907602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12926084" y="7056640"/>
                <a:ext cx="59096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A8BA4A-2AE7-DDE9-BE29-36F96674F0F8}"/>
                  </a:ext>
                </a:extLst>
              </p:cNvPr>
              <p:cNvSpPr txBox="1"/>
              <p:nvPr/>
            </p:nvSpPr>
            <p:spPr>
              <a:xfrm>
                <a:off x="4715828" y="6865661"/>
                <a:ext cx="943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D87090E-4164-CCCC-EA7F-1F78611F8287}"/>
                  </a:ext>
                </a:extLst>
              </p:cNvPr>
              <p:cNvSpPr txBox="1"/>
              <p:nvPr/>
            </p:nvSpPr>
            <p:spPr>
              <a:xfrm>
                <a:off x="5919462" y="6363205"/>
                <a:ext cx="914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F9B94F6-16AC-5B56-7AD5-EB988E975200}"/>
                  </a:ext>
                </a:extLst>
              </p:cNvPr>
              <p:cNvSpPr txBox="1"/>
              <p:nvPr/>
            </p:nvSpPr>
            <p:spPr>
              <a:xfrm>
                <a:off x="10663641" y="6323468"/>
                <a:ext cx="914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V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AD2DA09-8641-1E6C-F46D-40325EE29D28}"/>
                  </a:ext>
                </a:extLst>
              </p:cNvPr>
              <p:cNvSpPr txBox="1"/>
              <p:nvPr/>
            </p:nvSpPr>
            <p:spPr>
              <a:xfrm>
                <a:off x="6868276" y="6363205"/>
                <a:ext cx="1403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 scalar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3" name="直接箭头连接符 19">
                <a:extLst>
                  <a:ext uri="{FF2B5EF4-FFF2-40B4-BE49-F238E27FC236}">
                    <a16:creationId xmlns:a16="http://schemas.microsoft.com/office/drawing/2014/main" id="{7ED9237F-413C-C838-3BB2-EF7A0CE1A4F0}"/>
                  </a:ext>
                </a:extLst>
              </p:cNvPr>
              <p:cNvCxnSpPr>
                <a:cxnSpLocks/>
                <a:stCxn id="52" idx="3"/>
                <a:endCxn id="56" idx="1"/>
              </p:cNvCxnSpPr>
              <p:nvPr/>
            </p:nvCxnSpPr>
            <p:spPr>
              <a:xfrm flipV="1">
                <a:off x="11471016" y="6508578"/>
                <a:ext cx="416394" cy="53823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19">
                <a:extLst>
                  <a:ext uri="{FF2B5EF4-FFF2-40B4-BE49-F238E27FC236}">
                    <a16:creationId xmlns:a16="http://schemas.microsoft.com/office/drawing/2014/main" id="{8FA8AFAA-D6BF-FCE1-EE44-FA4D6CA5419D}"/>
                  </a:ext>
                </a:extLst>
              </p:cNvPr>
              <p:cNvCxnSpPr>
                <a:cxnSpLocks/>
                <a:stCxn id="45" idx="3"/>
                <a:endCxn id="53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19">
                <a:extLst>
                  <a:ext uri="{FF2B5EF4-FFF2-40B4-BE49-F238E27FC236}">
                    <a16:creationId xmlns:a16="http://schemas.microsoft.com/office/drawing/2014/main" id="{3ADCF50A-BA70-DA36-074E-63F0262AD0E8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8675899" y="6625627"/>
                <a:ext cx="0" cy="27808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19">
                <a:extLst>
                  <a:ext uri="{FF2B5EF4-FFF2-40B4-BE49-F238E27FC236}">
                    <a16:creationId xmlns:a16="http://schemas.microsoft.com/office/drawing/2014/main" id="{7BA1742E-65FC-F65E-BC0C-6EB6D454B770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19">
                <a:extLst>
                  <a:ext uri="{FF2B5EF4-FFF2-40B4-BE49-F238E27FC236}">
                    <a16:creationId xmlns:a16="http://schemas.microsoft.com/office/drawing/2014/main" id="{1C62ADC2-A15C-8AB7-6B4F-7976EB9EA1DF}"/>
                  </a:ext>
                </a:extLst>
              </p:cNvPr>
              <p:cNvCxnSpPr>
                <a:cxnSpLocks/>
                <a:stCxn id="53" idx="3"/>
                <a:endCxn id="48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19">
                <a:extLst>
                  <a:ext uri="{FF2B5EF4-FFF2-40B4-BE49-F238E27FC236}">
                    <a16:creationId xmlns:a16="http://schemas.microsoft.com/office/drawing/2014/main" id="{AAB8829C-FE5A-D43A-43B0-6D0AAF2E3228}"/>
                  </a:ext>
                </a:extLst>
              </p:cNvPr>
              <p:cNvCxnSpPr>
                <a:cxnSpLocks/>
                <a:stCxn id="50" idx="0"/>
                <a:endCxn id="51" idx="2"/>
              </p:cNvCxnSpPr>
              <p:nvPr/>
            </p:nvCxnSpPr>
            <p:spPr>
              <a:xfrm flipV="1">
                <a:off x="9819028" y="6633698"/>
                <a:ext cx="1986" cy="26845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19">
                <a:extLst>
                  <a:ext uri="{FF2B5EF4-FFF2-40B4-BE49-F238E27FC236}">
                    <a16:creationId xmlns:a16="http://schemas.microsoft.com/office/drawing/2014/main" id="{16B2F6FB-C573-D7B3-7FFC-2642FFCB87CA}"/>
                  </a:ext>
                </a:extLst>
              </p:cNvPr>
              <p:cNvCxnSpPr>
                <a:cxnSpLocks/>
                <a:stCxn id="51" idx="3"/>
                <a:endCxn id="52" idx="0"/>
              </p:cNvCxnSpPr>
              <p:nvPr/>
            </p:nvCxnSpPr>
            <p:spPr>
              <a:xfrm>
                <a:off x="10383375" y="6489698"/>
                <a:ext cx="650791" cy="413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19">
                <a:extLst>
                  <a:ext uri="{FF2B5EF4-FFF2-40B4-BE49-F238E27FC236}">
                    <a16:creationId xmlns:a16="http://schemas.microsoft.com/office/drawing/2014/main" id="{649A7B18-AFE0-6853-4DAE-B183387972DB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19">
                <a:extLst>
                  <a:ext uri="{FF2B5EF4-FFF2-40B4-BE49-F238E27FC236}">
                    <a16:creationId xmlns:a16="http://schemas.microsoft.com/office/drawing/2014/main" id="{2C82B5B2-5F2D-DC19-F9E9-81DE079D8750}"/>
                  </a:ext>
                </a:extLst>
              </p:cNvPr>
              <p:cNvCxnSpPr>
                <a:cxnSpLocks/>
                <a:stCxn id="52" idx="3"/>
                <a:endCxn id="55" idx="1"/>
              </p:cNvCxnSpPr>
              <p:nvPr/>
            </p:nvCxnSpPr>
            <p:spPr>
              <a:xfrm>
                <a:off x="11471016" y="7046816"/>
                <a:ext cx="415905" cy="982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19">
                <a:extLst>
                  <a:ext uri="{FF2B5EF4-FFF2-40B4-BE49-F238E27FC236}">
                    <a16:creationId xmlns:a16="http://schemas.microsoft.com/office/drawing/2014/main" id="{1641367D-E742-ED07-FF70-944B1C042902}"/>
                  </a:ext>
                </a:extLst>
              </p:cNvPr>
              <p:cNvCxnSpPr>
                <a:cxnSpLocks/>
                <a:stCxn id="61" idx="3"/>
                <a:endCxn id="56" idx="1"/>
              </p:cNvCxnSpPr>
              <p:nvPr/>
            </p:nvCxnSpPr>
            <p:spPr>
              <a:xfrm>
                <a:off x="11578202" y="6508134"/>
                <a:ext cx="309208" cy="4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C737925-6B65-15C1-F882-14333DEEFC21}"/>
                  </a:ext>
                </a:extLst>
              </p:cNvPr>
              <p:cNvSpPr txBox="1"/>
              <p:nvPr/>
            </p:nvSpPr>
            <p:spPr>
              <a:xfrm>
                <a:off x="2716332" y="10116738"/>
                <a:ext cx="878111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TA’s reduce dependency property-aware kernel mapping for H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The table includes the identified reduce dependency for Kernel 1’s inputs Q and K with common shape (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C737925-6B65-15C1-F882-14333DEE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32" y="10116738"/>
                <a:ext cx="8781114" cy="1107996"/>
              </a:xfrm>
              <a:prstGeom prst="rect">
                <a:avLst/>
              </a:prstGeom>
              <a:blipFill>
                <a:blip r:embed="rId2"/>
                <a:stretch>
                  <a:fillRect l="-1012" t="-3409" b="-10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E601C365-A355-067F-630D-43B43410E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9250"/>
              </p:ext>
            </p:extLst>
          </p:nvPr>
        </p:nvGraphicFramePr>
        <p:xfrm>
          <a:off x="2788648" y="8992033"/>
          <a:ext cx="46436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383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74300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1100469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37467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5</a:t>
                      </a:r>
                      <a:endParaRPr lang="zh-CN" alt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h=32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N=4096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d=128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  <a:tr h="198937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812713"/>
                  </a:ext>
                </a:extLst>
              </a:tr>
            </a:tbl>
          </a:graphicData>
        </a:graphic>
      </p:graphicFrame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B6735AD-5AB1-05C6-26E4-BB13314D5602}"/>
              </a:ext>
            </a:extLst>
          </p:cNvPr>
          <p:cNvGrpSpPr/>
          <p:nvPr/>
        </p:nvGrpSpPr>
        <p:grpSpPr>
          <a:xfrm>
            <a:off x="2755561" y="7835792"/>
            <a:ext cx="8823423" cy="936686"/>
            <a:chOff x="12077839" y="4833926"/>
            <a:chExt cx="8823423" cy="936686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82154D3E-C250-043F-EE72-C42F4350889C}"/>
                </a:ext>
              </a:extLst>
            </p:cNvPr>
            <p:cNvGrpSpPr/>
            <p:nvPr/>
          </p:nvGrpSpPr>
          <p:grpSpPr>
            <a:xfrm>
              <a:off x="12088196" y="4877421"/>
              <a:ext cx="8813066" cy="893191"/>
              <a:chOff x="4715829" y="6337627"/>
              <a:chExt cx="8813066" cy="893191"/>
            </a:xfrm>
          </p:grpSpPr>
          <p:sp>
            <p:nvSpPr>
              <p:cNvPr id="105" name="矩形: 圆角 20">
                <a:extLst>
                  <a:ext uri="{FF2B5EF4-FFF2-40B4-BE49-F238E27FC236}">
                    <a16:creationId xmlns:a16="http://schemas.microsoft.com/office/drawing/2014/main" id="{F5E468C9-9F50-77DA-0A84-1B90070DFB62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接箭头连接符 19">
                <a:extLst>
                  <a:ext uri="{FF2B5EF4-FFF2-40B4-BE49-F238E27FC236}">
                    <a16:creationId xmlns:a16="http://schemas.microsoft.com/office/drawing/2014/main" id="{78EDBDF4-40F7-59B5-C63D-42449D09844B}"/>
                  </a:ext>
                </a:extLst>
              </p:cNvPr>
              <p:cNvCxnSpPr>
                <a:cxnSpLocks/>
                <a:stCxn id="116" idx="3"/>
                <a:endCxn id="105" idx="1"/>
              </p:cNvCxnSpPr>
              <p:nvPr/>
            </p:nvCxnSpPr>
            <p:spPr>
              <a:xfrm>
                <a:off x="5661251" y="7046152"/>
                <a:ext cx="221708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9">
                <a:extLst>
                  <a:ext uri="{FF2B5EF4-FFF2-40B4-BE49-F238E27FC236}">
                    <a16:creationId xmlns:a16="http://schemas.microsoft.com/office/drawing/2014/main" id="{4346C79B-F783-D53D-5088-361C6D85BF8D}"/>
                  </a:ext>
                </a:extLst>
              </p:cNvPr>
              <p:cNvCxnSpPr>
                <a:cxnSpLocks/>
                <a:stCxn id="117" idx="2"/>
                <a:endCxn id="105" idx="0"/>
              </p:cNvCxnSpPr>
              <p:nvPr/>
            </p:nvCxnSpPr>
            <p:spPr>
              <a:xfrm flipH="1">
                <a:off x="6376428" y="6732537"/>
                <a:ext cx="268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: 圆角 20">
                <a:extLst>
                  <a:ext uri="{FF2B5EF4-FFF2-40B4-BE49-F238E27FC236}">
                    <a16:creationId xmlns:a16="http://schemas.microsoft.com/office/drawing/2014/main" id="{0765F7F8-C0FB-4B52-07E3-6ED3C57A1151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: 圆角 20">
                <a:extLst>
                  <a:ext uri="{FF2B5EF4-FFF2-40B4-BE49-F238E27FC236}">
                    <a16:creationId xmlns:a16="http://schemas.microsoft.com/office/drawing/2014/main" id="{A4856622-1C52-930C-6342-9A881E993130}"/>
                  </a:ext>
                </a:extLst>
              </p:cNvPr>
              <p:cNvSpPr/>
              <p:nvPr/>
            </p:nvSpPr>
            <p:spPr>
              <a:xfrm>
                <a:off x="8239049" y="6337627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: 圆角 20">
                <a:extLst>
                  <a:ext uri="{FF2B5EF4-FFF2-40B4-BE49-F238E27FC236}">
                    <a16:creationId xmlns:a16="http://schemas.microsoft.com/office/drawing/2014/main" id="{7CE52A7B-EA65-93B7-3625-721EC1112C68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矩形: 圆角 20">
                <a:extLst>
                  <a:ext uri="{FF2B5EF4-FFF2-40B4-BE49-F238E27FC236}">
                    <a16:creationId xmlns:a16="http://schemas.microsoft.com/office/drawing/2014/main" id="{133EDBAC-D8C9-445C-1A40-B743BD3CF7CF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: 圆角 20">
                <a:extLst>
                  <a:ext uri="{FF2B5EF4-FFF2-40B4-BE49-F238E27FC236}">
                    <a16:creationId xmlns:a16="http://schemas.microsoft.com/office/drawing/2014/main" id="{3C4E7440-5ABF-B905-EDB2-76D37CAAC507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直接箭头连接符 19">
                <a:extLst>
                  <a:ext uri="{FF2B5EF4-FFF2-40B4-BE49-F238E27FC236}">
                    <a16:creationId xmlns:a16="http://schemas.microsoft.com/office/drawing/2014/main" id="{C403FA33-8DFB-5161-4E3D-BEEDD82D9740}"/>
                  </a:ext>
                </a:extLst>
              </p:cNvPr>
              <p:cNvCxnSpPr>
                <a:cxnSpLocks/>
                <a:stCxn id="118" idx="2"/>
                <a:endCxn id="112" idx="0"/>
              </p:cNvCxnSpPr>
              <p:nvPr/>
            </p:nvCxnSpPr>
            <p:spPr>
              <a:xfrm>
                <a:off x="7567492" y="6732537"/>
                <a:ext cx="1828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矩形: 圆角 20">
                <a:extLst>
                  <a:ext uri="{FF2B5EF4-FFF2-40B4-BE49-F238E27FC236}">
                    <a16:creationId xmlns:a16="http://schemas.microsoft.com/office/drawing/2014/main" id="{2C675B74-469C-A829-2A2B-3945960A1879}"/>
                  </a:ext>
                </a:extLst>
              </p:cNvPr>
              <p:cNvSpPr/>
              <p:nvPr/>
            </p:nvSpPr>
            <p:spPr>
              <a:xfrm>
                <a:off x="11886007" y="6902152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5" name="直接箭头连接符 19">
                <a:extLst>
                  <a:ext uri="{FF2B5EF4-FFF2-40B4-BE49-F238E27FC236}">
                    <a16:creationId xmlns:a16="http://schemas.microsoft.com/office/drawing/2014/main" id="{BFC54537-A07F-D37C-FF99-B0377B70615A}"/>
                  </a:ext>
                </a:extLst>
              </p:cNvPr>
              <p:cNvCxnSpPr>
                <a:cxnSpLocks/>
                <a:stCxn id="114" idx="3"/>
              </p:cNvCxnSpPr>
              <p:nvPr/>
            </p:nvCxnSpPr>
            <p:spPr>
              <a:xfrm>
                <a:off x="12925170" y="7046152"/>
                <a:ext cx="6037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5FDDE7C-B07C-F59C-DB08-FDA475A3722E}"/>
                  </a:ext>
                </a:extLst>
              </p:cNvPr>
              <p:cNvSpPr txBox="1"/>
              <p:nvPr/>
            </p:nvSpPr>
            <p:spPr>
              <a:xfrm>
                <a:off x="4715829" y="6861486"/>
                <a:ext cx="945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FD9C0873-D5C9-51D1-6A0B-2C1ECD6CFF8D}"/>
                  </a:ext>
                </a:extLst>
              </p:cNvPr>
              <p:cNvSpPr txBox="1"/>
              <p:nvPr/>
            </p:nvSpPr>
            <p:spPr>
              <a:xfrm>
                <a:off x="5919526" y="6363205"/>
                <a:ext cx="914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DE06F1B2-8FB4-1CD1-0B71-E24CC4A2E032}"/>
                  </a:ext>
                </a:extLst>
              </p:cNvPr>
              <p:cNvSpPr txBox="1"/>
              <p:nvPr/>
            </p:nvSpPr>
            <p:spPr>
              <a:xfrm>
                <a:off x="6864121" y="6363205"/>
                <a:ext cx="1406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 scalar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箭头连接符 19">
                <a:extLst>
                  <a:ext uri="{FF2B5EF4-FFF2-40B4-BE49-F238E27FC236}">
                    <a16:creationId xmlns:a16="http://schemas.microsoft.com/office/drawing/2014/main" id="{DCA25CF3-8366-71FD-7240-6E38093222EB}"/>
                  </a:ext>
                </a:extLst>
              </p:cNvPr>
              <p:cNvCxnSpPr>
                <a:cxnSpLocks/>
                <a:stCxn id="105" idx="3"/>
                <a:endCxn id="112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9">
                <a:extLst>
                  <a:ext uri="{FF2B5EF4-FFF2-40B4-BE49-F238E27FC236}">
                    <a16:creationId xmlns:a16="http://schemas.microsoft.com/office/drawing/2014/main" id="{C6908B4E-BD15-EFCC-45F8-FFFABAF75294}"/>
                  </a:ext>
                </a:extLst>
              </p:cNvPr>
              <p:cNvCxnSpPr>
                <a:cxnSpLocks/>
                <a:stCxn id="109" idx="2"/>
                <a:endCxn id="108" idx="0"/>
              </p:cNvCxnSpPr>
              <p:nvPr/>
            </p:nvCxnSpPr>
            <p:spPr>
              <a:xfrm>
                <a:off x="8675899" y="6625627"/>
                <a:ext cx="0" cy="27808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9">
                <a:extLst>
                  <a:ext uri="{FF2B5EF4-FFF2-40B4-BE49-F238E27FC236}">
                    <a16:creationId xmlns:a16="http://schemas.microsoft.com/office/drawing/2014/main" id="{8DCEA1EB-979D-8B82-3BCC-72F47B3F30A3}"/>
                  </a:ext>
                </a:extLst>
              </p:cNvPr>
              <p:cNvCxnSpPr>
                <a:cxnSpLocks/>
                <a:stCxn id="108" idx="3"/>
                <a:endCxn id="110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9">
                <a:extLst>
                  <a:ext uri="{FF2B5EF4-FFF2-40B4-BE49-F238E27FC236}">
                    <a16:creationId xmlns:a16="http://schemas.microsoft.com/office/drawing/2014/main" id="{129B9A3D-4EA9-A784-9827-6C06F281A9F1}"/>
                  </a:ext>
                </a:extLst>
              </p:cNvPr>
              <p:cNvCxnSpPr>
                <a:cxnSpLocks/>
                <a:stCxn id="112" idx="3"/>
                <a:endCxn id="108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9">
                <a:extLst>
                  <a:ext uri="{FF2B5EF4-FFF2-40B4-BE49-F238E27FC236}">
                    <a16:creationId xmlns:a16="http://schemas.microsoft.com/office/drawing/2014/main" id="{2FD6348E-222C-756E-A8AD-0ED12287A58D}"/>
                  </a:ext>
                </a:extLst>
              </p:cNvPr>
              <p:cNvCxnSpPr>
                <a:cxnSpLocks/>
                <a:stCxn id="110" idx="3"/>
                <a:endCxn id="111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9">
                <a:extLst>
                  <a:ext uri="{FF2B5EF4-FFF2-40B4-BE49-F238E27FC236}">
                    <a16:creationId xmlns:a16="http://schemas.microsoft.com/office/drawing/2014/main" id="{5A33C173-7335-0FEC-1256-881C9E61B483}"/>
                  </a:ext>
                </a:extLst>
              </p:cNvPr>
              <p:cNvCxnSpPr>
                <a:cxnSpLocks/>
                <a:stCxn id="111" idx="3"/>
                <a:endCxn id="114" idx="1"/>
              </p:cNvCxnSpPr>
              <p:nvPr/>
            </p:nvCxnSpPr>
            <p:spPr>
              <a:xfrm flipV="1">
                <a:off x="11471016" y="7046152"/>
                <a:ext cx="414991" cy="66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28D5C89-C290-BDAA-444E-4876AB7E9AA0}"/>
                </a:ext>
              </a:extLst>
            </p:cNvPr>
            <p:cNvSpPr txBox="1"/>
            <p:nvPr/>
          </p:nvSpPr>
          <p:spPr>
            <a:xfrm>
              <a:off x="12077839" y="4833926"/>
              <a:ext cx="1087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Kernel 5</a:t>
              </a:r>
            </a:p>
            <a:p>
              <a:r>
                <a:rPr lang="en-US" altLang="zh-CN" dirty="0"/>
                <a:t>(K5)</a:t>
              </a:r>
              <a:endParaRPr lang="zh-CN" altLang="en-US" dirty="0"/>
            </a:p>
          </p:txBody>
        </p:sp>
        <p:cxnSp>
          <p:nvCxnSpPr>
            <p:cNvPr id="129" name="直接箭头连接符 19">
              <a:extLst>
                <a:ext uri="{FF2B5EF4-FFF2-40B4-BE49-F238E27FC236}">
                  <a16:creationId xmlns:a16="http://schemas.microsoft.com/office/drawing/2014/main" id="{1163DDFF-4ED0-22A3-D35C-0231457E97EC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17735592" y="5049250"/>
              <a:ext cx="670941" cy="39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矩形: 圆角 20">
            <a:extLst>
              <a:ext uri="{FF2B5EF4-FFF2-40B4-BE49-F238E27FC236}">
                <a16:creationId xmlns:a16="http://schemas.microsoft.com/office/drawing/2014/main" id="{B5A07DBC-BD08-0A7D-5AE8-D82349C91D27}"/>
              </a:ext>
            </a:extLst>
          </p:cNvPr>
          <p:cNvSpPr/>
          <p:nvPr/>
        </p:nvSpPr>
        <p:spPr>
          <a:xfrm>
            <a:off x="12819823" y="389728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: 圆角 20">
            <a:extLst>
              <a:ext uri="{FF2B5EF4-FFF2-40B4-BE49-F238E27FC236}">
                <a16:creationId xmlns:a16="http://schemas.microsoft.com/office/drawing/2014/main" id="{1C06865D-05F2-C2F4-A009-6CAF8D5DF092}"/>
              </a:ext>
            </a:extLst>
          </p:cNvPr>
          <p:cNvSpPr/>
          <p:nvPr/>
        </p:nvSpPr>
        <p:spPr>
          <a:xfrm>
            <a:off x="13830072" y="3359044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直接箭头连接符 19">
            <a:extLst>
              <a:ext uri="{FF2B5EF4-FFF2-40B4-BE49-F238E27FC236}">
                <a16:creationId xmlns:a16="http://schemas.microsoft.com/office/drawing/2014/main" id="{357F7385-7905-FE8E-4A7C-BBEA5685364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4851560" y="3503044"/>
            <a:ext cx="293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51A5D17-19DC-32D3-D6CC-E563631006C0}"/>
              </a:ext>
            </a:extLst>
          </p:cNvPr>
          <p:cNvSpPr txBox="1"/>
          <p:nvPr/>
        </p:nvSpPr>
        <p:spPr>
          <a:xfrm>
            <a:off x="12606304" y="3317934"/>
            <a:ext cx="9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直接箭头连接符 19">
            <a:extLst>
              <a:ext uri="{FF2B5EF4-FFF2-40B4-BE49-F238E27FC236}">
                <a16:creationId xmlns:a16="http://schemas.microsoft.com/office/drawing/2014/main" id="{3BF2CD1C-DD3D-2FF0-9BF7-9D8321F5455D}"/>
              </a:ext>
            </a:extLst>
          </p:cNvPr>
          <p:cNvCxnSpPr>
            <a:cxnSpLocks/>
            <a:stCxn id="148" idx="3"/>
            <a:endCxn id="151" idx="1"/>
          </p:cNvCxnSpPr>
          <p:nvPr/>
        </p:nvCxnSpPr>
        <p:spPr>
          <a:xfrm flipV="1">
            <a:off x="13693523" y="3503044"/>
            <a:ext cx="136549" cy="53823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9">
            <a:extLst>
              <a:ext uri="{FF2B5EF4-FFF2-40B4-BE49-F238E27FC236}">
                <a16:creationId xmlns:a16="http://schemas.microsoft.com/office/drawing/2014/main" id="{76755C03-14E7-E3A8-ADE8-36F76A5BA77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12481894" y="4041282"/>
            <a:ext cx="337929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9">
            <a:extLst>
              <a:ext uri="{FF2B5EF4-FFF2-40B4-BE49-F238E27FC236}">
                <a16:creationId xmlns:a16="http://schemas.microsoft.com/office/drawing/2014/main" id="{CD2EB517-A1FD-76EA-B89D-BCD4D4A9FFD5}"/>
              </a:ext>
            </a:extLst>
          </p:cNvPr>
          <p:cNvCxnSpPr>
            <a:cxnSpLocks/>
            <a:stCxn id="155" idx="3"/>
            <a:endCxn id="151" idx="1"/>
          </p:cNvCxnSpPr>
          <p:nvPr/>
        </p:nvCxnSpPr>
        <p:spPr>
          <a:xfrm>
            <a:off x="13552016" y="3502600"/>
            <a:ext cx="278056" cy="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: 圆角 20">
            <a:extLst>
              <a:ext uri="{FF2B5EF4-FFF2-40B4-BE49-F238E27FC236}">
                <a16:creationId xmlns:a16="http://schemas.microsoft.com/office/drawing/2014/main" id="{555AC391-DED9-F4D4-2591-4B28E2C4B01A}"/>
              </a:ext>
            </a:extLst>
          </p:cNvPr>
          <p:cNvSpPr/>
          <p:nvPr/>
        </p:nvSpPr>
        <p:spPr>
          <a:xfrm>
            <a:off x="17525539" y="331966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: 圆角 20">
            <a:extLst>
              <a:ext uri="{FF2B5EF4-FFF2-40B4-BE49-F238E27FC236}">
                <a16:creationId xmlns:a16="http://schemas.microsoft.com/office/drawing/2014/main" id="{4CDB4702-9991-0A55-EE60-A2074AC1AB4A}"/>
              </a:ext>
            </a:extLst>
          </p:cNvPr>
          <p:cNvSpPr/>
          <p:nvPr/>
        </p:nvSpPr>
        <p:spPr>
          <a:xfrm>
            <a:off x="16592988" y="3898230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直接箭头连接符 19">
            <a:extLst>
              <a:ext uri="{FF2B5EF4-FFF2-40B4-BE49-F238E27FC236}">
                <a16:creationId xmlns:a16="http://schemas.microsoft.com/office/drawing/2014/main" id="{48E9DA1D-712A-003D-C85D-A0345AEDDC6D}"/>
              </a:ext>
            </a:extLst>
          </p:cNvPr>
          <p:cNvCxnSpPr>
            <a:cxnSpLocks/>
            <a:stCxn id="177" idx="3"/>
            <a:endCxn id="174" idx="2"/>
          </p:cNvCxnSpPr>
          <p:nvPr/>
        </p:nvCxnSpPr>
        <p:spPr>
          <a:xfrm flipV="1">
            <a:off x="17614476" y="3607661"/>
            <a:ext cx="347913" cy="43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1DFEC774-89B2-7053-9CC7-1546D02209FF}"/>
              </a:ext>
            </a:extLst>
          </p:cNvPr>
          <p:cNvSpPr txBox="1"/>
          <p:nvPr/>
        </p:nvSpPr>
        <p:spPr>
          <a:xfrm>
            <a:off x="16101136" y="3549857"/>
            <a:ext cx="91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箭头连接符 19">
            <a:extLst>
              <a:ext uri="{FF2B5EF4-FFF2-40B4-BE49-F238E27FC236}">
                <a16:creationId xmlns:a16="http://schemas.microsoft.com/office/drawing/2014/main" id="{4129C5C9-9047-4C01-18B6-939C7E823EDC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16342241" y="3461769"/>
            <a:ext cx="11832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9">
            <a:extLst>
              <a:ext uri="{FF2B5EF4-FFF2-40B4-BE49-F238E27FC236}">
                <a16:creationId xmlns:a16="http://schemas.microsoft.com/office/drawing/2014/main" id="{CBBD859F-F489-E6EA-E1BB-2A7873187A50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16211580" y="4037977"/>
            <a:ext cx="381408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9">
            <a:extLst>
              <a:ext uri="{FF2B5EF4-FFF2-40B4-BE49-F238E27FC236}">
                <a16:creationId xmlns:a16="http://schemas.microsoft.com/office/drawing/2014/main" id="{08A328EA-0BF2-4EAA-ACCE-5E1692F86D34}"/>
              </a:ext>
            </a:extLst>
          </p:cNvPr>
          <p:cNvCxnSpPr>
            <a:cxnSpLocks/>
            <a:stCxn id="181" idx="3"/>
            <a:endCxn id="177" idx="0"/>
          </p:cNvCxnSpPr>
          <p:nvPr/>
        </p:nvCxnSpPr>
        <p:spPr>
          <a:xfrm>
            <a:off x="17019164" y="3734523"/>
            <a:ext cx="84568" cy="16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">
            <a:extLst>
              <a:ext uri="{FF2B5EF4-FFF2-40B4-BE49-F238E27FC236}">
                <a16:creationId xmlns:a16="http://schemas.microsoft.com/office/drawing/2014/main" id="{50394298-190B-4878-9198-0CFDB7E6B24B}"/>
              </a:ext>
            </a:extLst>
          </p:cNvPr>
          <p:cNvCxnSpPr>
            <a:cxnSpLocks/>
            <a:stCxn id="174" idx="3"/>
          </p:cNvCxnSpPr>
          <p:nvPr/>
        </p:nvCxnSpPr>
        <p:spPr>
          <a:xfrm flipV="1">
            <a:off x="18399239" y="3451043"/>
            <a:ext cx="44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3" name="表格 192">
                <a:extLst>
                  <a:ext uri="{FF2B5EF4-FFF2-40B4-BE49-F238E27FC236}">
                    <a16:creationId xmlns:a16="http://schemas.microsoft.com/office/drawing/2014/main" id="{1C73BE09-780D-6C5C-EAD8-2A3C054D7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900343"/>
                  </p:ext>
                </p:extLst>
              </p:nvPr>
            </p:nvGraphicFramePr>
            <p:xfrm>
              <a:off x="12271070" y="4404430"/>
              <a:ext cx="3192040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320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13686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2171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63320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Before Reorder</a:t>
                          </a:r>
                          <a:endParaRPr lang="zh-CN" altLang="en-US" sz="1400" b="1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N’=4096</a:t>
                          </a:r>
                          <a:endParaRPr lang="zh-CN" altLang="en-US" sz="1400" b="1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6934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N’=</a:t>
                          </a:r>
                          <a:r>
                            <a:rPr lang="en-US" altLang="zh-CN" sz="16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536870912</a:t>
                          </a:r>
                          <a:endParaRPr lang="zh-CN" altLang="en-US" sz="1600" b="1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3" name="表格 192">
                <a:extLst>
                  <a:ext uri="{FF2B5EF4-FFF2-40B4-BE49-F238E27FC236}">
                    <a16:creationId xmlns:a16="http://schemas.microsoft.com/office/drawing/2014/main" id="{1C73BE09-780D-6C5C-EAD8-2A3C054D7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900343"/>
                  </p:ext>
                </p:extLst>
              </p:nvPr>
            </p:nvGraphicFramePr>
            <p:xfrm>
              <a:off x="12271070" y="4404430"/>
              <a:ext cx="3192040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320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13686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2171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63320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Before Reorder</a:t>
                          </a:r>
                          <a:endParaRPr lang="zh-CN" altLang="en-US" sz="1400" b="1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N’=4096</a:t>
                          </a:r>
                          <a:endParaRPr lang="zh-CN" altLang="en-US" sz="1400" b="1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79" t="-155556" r="-552" b="-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4" name="表格 193">
                <a:extLst>
                  <a:ext uri="{FF2B5EF4-FFF2-40B4-BE49-F238E27FC236}">
                    <a16:creationId xmlns:a16="http://schemas.microsoft.com/office/drawing/2014/main" id="{81044B30-6D97-B428-8A5F-4EBF8A05C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758667"/>
                  </p:ext>
                </p:extLst>
              </p:nvPr>
            </p:nvGraphicFramePr>
            <p:xfrm>
              <a:off x="15773890" y="4401015"/>
              <a:ext cx="3196693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606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656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31098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736388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After Reorder</a:t>
                          </a:r>
                          <a:endParaRPr lang="zh-CN" altLang="en-US" sz="1400" b="1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</a:t>
                          </a:r>
                          <a:r>
                            <a:rPr lang="en-US" altLang="zh-CN" sz="1400" b="1" dirty="0">
                              <a:solidFill>
                                <a:schemeClr val="accent6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zh-CN" altLang="en-US" sz="1400" b="1" dirty="0">
                            <a:solidFill>
                              <a:schemeClr val="accent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58522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(T')Size: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</a:t>
                          </a:r>
                          <a:r>
                            <a:rPr lang="en-US" altLang="zh-CN" sz="1600" b="1" dirty="0">
                              <a:solidFill>
                                <a:schemeClr val="accent6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16777216</a:t>
                          </a:r>
                          <a:endParaRPr lang="zh-CN" altLang="en-US" sz="1600" b="1" dirty="0">
                            <a:solidFill>
                              <a:schemeClr val="accent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4" name="表格 193">
                <a:extLst>
                  <a:ext uri="{FF2B5EF4-FFF2-40B4-BE49-F238E27FC236}">
                    <a16:creationId xmlns:a16="http://schemas.microsoft.com/office/drawing/2014/main" id="{81044B30-6D97-B428-8A5F-4EBF8A05C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758667"/>
                  </p:ext>
                </p:extLst>
              </p:nvPr>
            </p:nvGraphicFramePr>
            <p:xfrm>
              <a:off x="15773890" y="4401015"/>
              <a:ext cx="3196693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606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656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31098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736388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After Reorder</a:t>
                          </a:r>
                          <a:endParaRPr lang="zh-CN" altLang="en-US" sz="1400" b="1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</a:t>
                          </a:r>
                          <a:r>
                            <a:rPr lang="en-US" altLang="zh-CN" sz="1400" b="1" dirty="0">
                              <a:solidFill>
                                <a:schemeClr val="accent6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zh-CN" altLang="en-US" sz="1400" b="1" dirty="0">
                            <a:solidFill>
                              <a:schemeClr val="accent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(T')Size: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750" t="-155556" r="-1136" b="-259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5" name="下箭头 194">
            <a:extLst>
              <a:ext uri="{FF2B5EF4-FFF2-40B4-BE49-F238E27FC236}">
                <a16:creationId xmlns:a16="http://schemas.microsoft.com/office/drawing/2014/main" id="{A0CC0916-C544-A8E1-5DCD-F3E8E791A122}"/>
              </a:ext>
            </a:extLst>
          </p:cNvPr>
          <p:cNvSpPr/>
          <p:nvPr/>
        </p:nvSpPr>
        <p:spPr>
          <a:xfrm rot="16200000">
            <a:off x="15351040" y="3575465"/>
            <a:ext cx="559691" cy="44447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8CE20C3-FB48-24CB-8EB6-D69836021EAD}"/>
              </a:ext>
            </a:extLst>
          </p:cNvPr>
          <p:cNvSpPr txBox="1"/>
          <p:nvPr/>
        </p:nvSpPr>
        <p:spPr>
          <a:xfrm>
            <a:off x="15024324" y="2881349"/>
            <a:ext cx="11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直接箭头连接符 19">
            <a:extLst>
              <a:ext uri="{FF2B5EF4-FFF2-40B4-BE49-F238E27FC236}">
                <a16:creationId xmlns:a16="http://schemas.microsoft.com/office/drawing/2014/main" id="{4C4CB5A1-C72E-8CDB-9690-09B8FBB7FAFA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12514447" y="3723333"/>
            <a:ext cx="742226" cy="17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文本框 533">
            <a:extLst>
              <a:ext uri="{FF2B5EF4-FFF2-40B4-BE49-F238E27FC236}">
                <a16:creationId xmlns:a16="http://schemas.microsoft.com/office/drawing/2014/main" id="{64183582-B439-9458-25C4-8BA1AAEA2409}"/>
              </a:ext>
            </a:extLst>
          </p:cNvPr>
          <p:cNvSpPr txBox="1"/>
          <p:nvPr/>
        </p:nvSpPr>
        <p:spPr>
          <a:xfrm>
            <a:off x="12252191" y="5388066"/>
            <a:ext cx="67741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TA's broadcast and size property-aware transformation. The two tables represents the size for the intermediate tensor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T'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reorder.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圆角矩形 481">
            <a:extLst>
              <a:ext uri="{FF2B5EF4-FFF2-40B4-BE49-F238E27FC236}">
                <a16:creationId xmlns:a16="http://schemas.microsoft.com/office/drawing/2014/main" id="{20277A32-EDE1-BA96-8739-3B4B659CC98F}"/>
              </a:ext>
            </a:extLst>
          </p:cNvPr>
          <p:cNvSpPr/>
          <p:nvPr/>
        </p:nvSpPr>
        <p:spPr>
          <a:xfrm>
            <a:off x="13839629" y="7236958"/>
            <a:ext cx="5010455" cy="1212695"/>
          </a:xfrm>
          <a:prstGeom prst="roundRect">
            <a:avLst>
              <a:gd name="adj" fmla="val 8492"/>
            </a:avLst>
          </a:prstGeom>
          <a:solidFill>
            <a:srgbClr val="F5B183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3" name="组合 552">
            <a:extLst>
              <a:ext uri="{FF2B5EF4-FFF2-40B4-BE49-F238E27FC236}">
                <a16:creationId xmlns:a16="http://schemas.microsoft.com/office/drawing/2014/main" id="{8721E6B2-EFBD-271A-20B9-33283DA3F62E}"/>
              </a:ext>
            </a:extLst>
          </p:cNvPr>
          <p:cNvGrpSpPr/>
          <p:nvPr/>
        </p:nvGrpSpPr>
        <p:grpSpPr>
          <a:xfrm>
            <a:off x="12318738" y="6801055"/>
            <a:ext cx="1355587" cy="1517614"/>
            <a:chOff x="12320299" y="6613047"/>
            <a:chExt cx="1355587" cy="1517614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4C0D9D7B-6A9D-640A-1F03-D3664DB0FC6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412091" y="6978661"/>
              <a:ext cx="1152000" cy="1152000"/>
              <a:chOff x="4551285" y="6171022"/>
              <a:chExt cx="1819429" cy="115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矩形: 圆角 20">
                    <a:extLst>
                      <a:ext uri="{FF2B5EF4-FFF2-40B4-BE49-F238E27FC236}">
                        <a16:creationId xmlns:a16="http://schemas.microsoft.com/office/drawing/2014/main" id="{3E8F7600-000F-A049-1C0D-097FBA21AC22}"/>
                      </a:ext>
                    </a:extLst>
                  </p:cNvPr>
                  <p:cNvSpPr/>
                  <p:nvPr/>
                </p:nvSpPr>
                <p:spPr>
                  <a:xfrm>
                    <a:off x="5006143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1" name="矩形: 圆角 20">
                    <a:extLst>
                      <a:ext uri="{FF2B5EF4-FFF2-40B4-BE49-F238E27FC236}">
                        <a16:creationId xmlns:a16="http://schemas.microsoft.com/office/drawing/2014/main" id="{3E8F7600-000F-A049-1C0D-097FBA21AC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3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5"/>
                    <a:stretch>
                      <a:fillRect l="-8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矩形: 圆角 20">
                    <a:extLst>
                      <a:ext uri="{FF2B5EF4-FFF2-40B4-BE49-F238E27FC236}">
                        <a16:creationId xmlns:a16="http://schemas.microsoft.com/office/drawing/2014/main" id="{9D8F55C8-5E6C-5FC6-19F1-E21AF3FC341E}"/>
                      </a:ext>
                    </a:extLst>
                  </p:cNvPr>
                  <p:cNvSpPr/>
                  <p:nvPr/>
                </p:nvSpPr>
                <p:spPr>
                  <a:xfrm>
                    <a:off x="4551286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2" name="矩形: 圆角 20">
                    <a:extLst>
                      <a:ext uri="{FF2B5EF4-FFF2-40B4-BE49-F238E27FC236}">
                        <a16:creationId xmlns:a16="http://schemas.microsoft.com/office/drawing/2014/main" id="{9D8F55C8-5E6C-5FC6-19F1-E21AF3FC34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6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矩形: 圆角 20">
                    <a:extLst>
                      <a:ext uri="{FF2B5EF4-FFF2-40B4-BE49-F238E27FC236}">
                        <a16:creationId xmlns:a16="http://schemas.microsoft.com/office/drawing/2014/main" id="{39F88E57-1A9F-903F-6B08-AF45F7C5AC98}"/>
                      </a:ext>
                    </a:extLst>
                  </p:cNvPr>
                  <p:cNvSpPr/>
                  <p:nvPr/>
                </p:nvSpPr>
                <p:spPr>
                  <a:xfrm>
                    <a:off x="4551286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3" name="矩形: 圆角 20">
                    <a:extLst>
                      <a:ext uri="{FF2B5EF4-FFF2-40B4-BE49-F238E27FC236}">
                        <a16:creationId xmlns:a16="http://schemas.microsoft.com/office/drawing/2014/main" id="{39F88E57-1A9F-903F-6B08-AF45F7C5AC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6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矩形: 圆角 20">
                    <a:extLst>
                      <a:ext uri="{FF2B5EF4-FFF2-40B4-BE49-F238E27FC236}">
                        <a16:creationId xmlns:a16="http://schemas.microsoft.com/office/drawing/2014/main" id="{E668B624-89BB-231E-A2CF-A9803BB3C567}"/>
                      </a:ext>
                    </a:extLst>
                  </p:cNvPr>
                  <p:cNvSpPr/>
                  <p:nvPr/>
                </p:nvSpPr>
                <p:spPr>
                  <a:xfrm>
                    <a:off x="4551285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4" name="矩形: 圆角 20">
                    <a:extLst>
                      <a:ext uri="{FF2B5EF4-FFF2-40B4-BE49-F238E27FC236}">
                        <a16:creationId xmlns:a16="http://schemas.microsoft.com/office/drawing/2014/main" id="{E668B624-89BB-231E-A2CF-A9803BB3C5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5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矩形: 圆角 20">
                    <a:extLst>
                      <a:ext uri="{FF2B5EF4-FFF2-40B4-BE49-F238E27FC236}">
                        <a16:creationId xmlns:a16="http://schemas.microsoft.com/office/drawing/2014/main" id="{2DBD8224-7AEE-D286-246D-C4D064DC3593}"/>
                      </a:ext>
                    </a:extLst>
                  </p:cNvPr>
                  <p:cNvSpPr/>
                  <p:nvPr/>
                </p:nvSpPr>
                <p:spPr>
                  <a:xfrm>
                    <a:off x="455128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5" name="矩形: 圆角 20">
                    <a:extLst>
                      <a:ext uri="{FF2B5EF4-FFF2-40B4-BE49-F238E27FC236}">
                        <a16:creationId xmlns:a16="http://schemas.microsoft.com/office/drawing/2014/main" id="{2DBD8224-7AEE-D286-246D-C4D064DC35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矩形: 圆角 20">
                    <a:extLst>
                      <a:ext uri="{FF2B5EF4-FFF2-40B4-BE49-F238E27FC236}">
                        <a16:creationId xmlns:a16="http://schemas.microsoft.com/office/drawing/2014/main" id="{64F998F8-3198-CC90-891F-A37B9F73BF0D}"/>
                      </a:ext>
                    </a:extLst>
                  </p:cNvPr>
                  <p:cNvSpPr/>
                  <p:nvPr/>
                </p:nvSpPr>
                <p:spPr>
                  <a:xfrm>
                    <a:off x="5461000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6" name="矩形: 圆角 20">
                    <a:extLst>
                      <a:ext uri="{FF2B5EF4-FFF2-40B4-BE49-F238E27FC236}">
                        <a16:creationId xmlns:a16="http://schemas.microsoft.com/office/drawing/2014/main" id="{64F998F8-3198-CC90-891F-A37B9F73B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000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0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矩形: 圆角 20">
                    <a:extLst>
                      <a:ext uri="{FF2B5EF4-FFF2-40B4-BE49-F238E27FC236}">
                        <a16:creationId xmlns:a16="http://schemas.microsoft.com/office/drawing/2014/main" id="{9EF42CE8-6513-8FCE-6161-72053F6C98D7}"/>
                      </a:ext>
                    </a:extLst>
                  </p:cNvPr>
                  <p:cNvSpPr/>
                  <p:nvPr/>
                </p:nvSpPr>
                <p:spPr>
                  <a:xfrm>
                    <a:off x="5915857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7" name="矩形: 圆角 20">
                    <a:extLst>
                      <a:ext uri="{FF2B5EF4-FFF2-40B4-BE49-F238E27FC236}">
                        <a16:creationId xmlns:a16="http://schemas.microsoft.com/office/drawing/2014/main" id="{9EF42CE8-6513-8FCE-6161-72053F6C98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57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1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矩形: 圆角 20">
                    <a:extLst>
                      <a:ext uri="{FF2B5EF4-FFF2-40B4-BE49-F238E27FC236}">
                        <a16:creationId xmlns:a16="http://schemas.microsoft.com/office/drawing/2014/main" id="{E1790247-A67B-B241-2311-649ABD0AF95C}"/>
                      </a:ext>
                    </a:extLst>
                  </p:cNvPr>
                  <p:cNvSpPr/>
                  <p:nvPr/>
                </p:nvSpPr>
                <p:spPr>
                  <a:xfrm>
                    <a:off x="5460994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8" name="矩形: 圆角 20">
                    <a:extLst>
                      <a:ext uri="{FF2B5EF4-FFF2-40B4-BE49-F238E27FC236}">
                        <a16:creationId xmlns:a16="http://schemas.microsoft.com/office/drawing/2014/main" id="{E1790247-A67B-B241-2311-649ABD0AF9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4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2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矩形: 圆角 20">
                    <a:extLst>
                      <a:ext uri="{FF2B5EF4-FFF2-40B4-BE49-F238E27FC236}">
                        <a16:creationId xmlns:a16="http://schemas.microsoft.com/office/drawing/2014/main" id="{28B02DBE-B770-D7E0-16FA-BF4DF4334A5B}"/>
                      </a:ext>
                    </a:extLst>
                  </p:cNvPr>
                  <p:cNvSpPr/>
                  <p:nvPr/>
                </p:nvSpPr>
                <p:spPr>
                  <a:xfrm>
                    <a:off x="5006142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9" name="矩形: 圆角 20">
                    <a:extLst>
                      <a:ext uri="{FF2B5EF4-FFF2-40B4-BE49-F238E27FC236}">
                        <a16:creationId xmlns:a16="http://schemas.microsoft.com/office/drawing/2014/main" id="{28B02DBE-B770-D7E0-16FA-BF4DF4334A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2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矩形: 圆角 20">
                    <a:extLst>
                      <a:ext uri="{FF2B5EF4-FFF2-40B4-BE49-F238E27FC236}">
                        <a16:creationId xmlns:a16="http://schemas.microsoft.com/office/drawing/2014/main" id="{03FD62B5-5F6E-8DB5-A109-C1E84302C1C8}"/>
                      </a:ext>
                    </a:extLst>
                  </p:cNvPr>
                  <p:cNvSpPr/>
                  <p:nvPr/>
                </p:nvSpPr>
                <p:spPr>
                  <a:xfrm>
                    <a:off x="5006141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0" name="矩形: 圆角 20">
                    <a:extLst>
                      <a:ext uri="{FF2B5EF4-FFF2-40B4-BE49-F238E27FC236}">
                        <a16:creationId xmlns:a16="http://schemas.microsoft.com/office/drawing/2014/main" id="{03FD62B5-5F6E-8DB5-A109-C1E84302C1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1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矩形: 圆角 20">
                    <a:extLst>
                      <a:ext uri="{FF2B5EF4-FFF2-40B4-BE49-F238E27FC236}">
                        <a16:creationId xmlns:a16="http://schemas.microsoft.com/office/drawing/2014/main" id="{3C6C965A-9C9A-1533-CD40-E2197DC17550}"/>
                      </a:ext>
                    </a:extLst>
                  </p:cNvPr>
                  <p:cNvSpPr/>
                  <p:nvPr/>
                </p:nvSpPr>
                <p:spPr>
                  <a:xfrm>
                    <a:off x="5006141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1" name="矩形: 圆角 20">
                    <a:extLst>
                      <a:ext uri="{FF2B5EF4-FFF2-40B4-BE49-F238E27FC236}">
                        <a16:creationId xmlns:a16="http://schemas.microsoft.com/office/drawing/2014/main" id="{3C6C965A-9C9A-1533-CD40-E2197DC175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1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矩形: 圆角 20">
                    <a:extLst>
                      <a:ext uri="{FF2B5EF4-FFF2-40B4-BE49-F238E27FC236}">
                        <a16:creationId xmlns:a16="http://schemas.microsoft.com/office/drawing/2014/main" id="{FE244F15-69E2-F748-941C-1B4C4ED659CB}"/>
                      </a:ext>
                    </a:extLst>
                  </p:cNvPr>
                  <p:cNvSpPr/>
                  <p:nvPr/>
                </p:nvSpPr>
                <p:spPr>
                  <a:xfrm>
                    <a:off x="5460997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2" name="矩形: 圆角 20">
                    <a:extLst>
                      <a:ext uri="{FF2B5EF4-FFF2-40B4-BE49-F238E27FC236}">
                        <a16:creationId xmlns:a16="http://schemas.microsoft.com/office/drawing/2014/main" id="{FE244F15-69E2-F748-941C-1B4C4ED659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7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矩形: 圆角 20">
                    <a:extLst>
                      <a:ext uri="{FF2B5EF4-FFF2-40B4-BE49-F238E27FC236}">
                        <a16:creationId xmlns:a16="http://schemas.microsoft.com/office/drawing/2014/main" id="{D070CDD7-CDE2-4346-1851-E2F904504617}"/>
                      </a:ext>
                    </a:extLst>
                  </p:cNvPr>
                  <p:cNvSpPr/>
                  <p:nvPr/>
                </p:nvSpPr>
                <p:spPr>
                  <a:xfrm>
                    <a:off x="546099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3" name="矩形: 圆角 20">
                    <a:extLst>
                      <a:ext uri="{FF2B5EF4-FFF2-40B4-BE49-F238E27FC236}">
                        <a16:creationId xmlns:a16="http://schemas.microsoft.com/office/drawing/2014/main" id="{D070CDD7-CDE2-4346-1851-E2F9045046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4" name="矩形: 圆角 20">
                    <a:extLst>
                      <a:ext uri="{FF2B5EF4-FFF2-40B4-BE49-F238E27FC236}">
                        <a16:creationId xmlns:a16="http://schemas.microsoft.com/office/drawing/2014/main" id="{5E37387E-D49E-BC10-38F0-43DA9210991A}"/>
                      </a:ext>
                    </a:extLst>
                  </p:cNvPr>
                  <p:cNvSpPr/>
                  <p:nvPr/>
                </p:nvSpPr>
                <p:spPr>
                  <a:xfrm>
                    <a:off x="5915856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4" name="矩形: 圆角 20">
                    <a:extLst>
                      <a:ext uri="{FF2B5EF4-FFF2-40B4-BE49-F238E27FC236}">
                        <a16:creationId xmlns:a16="http://schemas.microsoft.com/office/drawing/2014/main" id="{5E37387E-D49E-BC10-38F0-43DA921099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56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8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矩形: 圆角 20">
                    <a:extLst>
                      <a:ext uri="{FF2B5EF4-FFF2-40B4-BE49-F238E27FC236}">
                        <a16:creationId xmlns:a16="http://schemas.microsoft.com/office/drawing/2014/main" id="{ECB122B1-24D7-3C12-B4A3-881BD1F50B45}"/>
                      </a:ext>
                    </a:extLst>
                  </p:cNvPr>
                  <p:cNvSpPr/>
                  <p:nvPr/>
                </p:nvSpPr>
                <p:spPr>
                  <a:xfrm>
                    <a:off x="5915845" y="6743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矩形: 圆角 20">
                    <a:extLst>
                      <a:ext uri="{FF2B5EF4-FFF2-40B4-BE49-F238E27FC236}">
                        <a16:creationId xmlns:a16="http://schemas.microsoft.com/office/drawing/2014/main" id="{ECB122B1-24D7-3C12-B4A3-881BD1F50B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45" y="6743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9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矩形: 圆角 20">
                    <a:extLst>
                      <a:ext uri="{FF2B5EF4-FFF2-40B4-BE49-F238E27FC236}">
                        <a16:creationId xmlns:a16="http://schemas.microsoft.com/office/drawing/2014/main" id="{17AEDDCB-7BB9-DD7F-92AB-6828726852F9}"/>
                      </a:ext>
                    </a:extLst>
                  </p:cNvPr>
                  <p:cNvSpPr/>
                  <p:nvPr/>
                </p:nvSpPr>
                <p:spPr>
                  <a:xfrm>
                    <a:off x="5915844" y="7031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矩形: 圆角 20">
                    <a:extLst>
                      <a:ext uri="{FF2B5EF4-FFF2-40B4-BE49-F238E27FC236}">
                        <a16:creationId xmlns:a16="http://schemas.microsoft.com/office/drawing/2014/main" id="{17AEDDCB-7BB9-DD7F-92AB-6828726852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44" y="7031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2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7" name="直接箭头连接符 19">
              <a:extLst>
                <a:ext uri="{FF2B5EF4-FFF2-40B4-BE49-F238E27FC236}">
                  <a16:creationId xmlns:a16="http://schemas.microsoft.com/office/drawing/2014/main" id="{B1662022-64AC-362E-3BB3-4298528B8CB2}"/>
                </a:ext>
              </a:extLst>
            </p:cNvPr>
            <p:cNvCxnSpPr>
              <a:cxnSpLocks/>
            </p:cNvCxnSpPr>
            <p:nvPr/>
          </p:nvCxnSpPr>
          <p:spPr>
            <a:xfrm>
              <a:off x="12410246" y="6902946"/>
              <a:ext cx="1202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430F7F4D-5D69-BF79-7F38-6AE89E93C057}"/>
                </a:ext>
              </a:extLst>
            </p:cNvPr>
            <p:cNvSpPr txBox="1"/>
            <p:nvPr/>
          </p:nvSpPr>
          <p:spPr>
            <a:xfrm>
              <a:off x="12320299" y="6613047"/>
              <a:ext cx="1355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Iteration direction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F47C923E-3D09-93FB-D689-39E96C97BD24}"/>
              </a:ext>
            </a:extLst>
          </p:cNvPr>
          <p:cNvGrpSpPr/>
          <p:nvPr/>
        </p:nvGrpSpPr>
        <p:grpSpPr>
          <a:xfrm>
            <a:off x="13846905" y="6893350"/>
            <a:ext cx="2836903" cy="375517"/>
            <a:chOff x="4031277" y="7451894"/>
            <a:chExt cx="2836903" cy="375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9F8E0C44-B1F3-7980-59DA-635FE14CA596}"/>
                    </a:ext>
                  </a:extLst>
                </p:cNvPr>
                <p:cNvSpPr txBox="1"/>
                <p:nvPr/>
              </p:nvSpPr>
              <p:spPr>
                <a:xfrm>
                  <a:off x="4031277" y="7458079"/>
                  <a:ext cx="1917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Loop:  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N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9F8E0C44-B1F3-7980-59DA-635FE14CA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77" y="7458079"/>
                  <a:ext cx="191751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2632" t="-10000" r="-1316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A30CD0D1-4CE4-2DB1-9ACE-7B162C71ADD3}"/>
                    </a:ext>
                  </a:extLst>
                </p:cNvPr>
                <p:cNvSpPr txBox="1"/>
                <p:nvPr/>
              </p:nvSpPr>
              <p:spPr>
                <a:xfrm>
                  <a:off x="6104829" y="7451894"/>
                  <a:ext cx="7633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</a:t>
                  </a:r>
                  <a:endParaRPr lang="zh-CN" altLang="en-US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A30CD0D1-4CE4-2DB1-9ACE-7B162C71A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829" y="7451894"/>
                  <a:ext cx="763351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6557" t="-6667" r="-655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9" name="右箭头 358">
              <a:extLst>
                <a:ext uri="{FF2B5EF4-FFF2-40B4-BE49-F238E27FC236}">
                  <a16:creationId xmlns:a16="http://schemas.microsoft.com/office/drawing/2014/main" id="{48B984F5-CBAE-0249-F291-E9C863C57141}"/>
                </a:ext>
              </a:extLst>
            </p:cNvPr>
            <p:cNvSpPr/>
            <p:nvPr/>
          </p:nvSpPr>
          <p:spPr>
            <a:xfrm>
              <a:off x="5925777" y="7536177"/>
              <a:ext cx="192521" cy="21313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2" name="矩形: 圆角 20">
            <a:extLst>
              <a:ext uri="{FF2B5EF4-FFF2-40B4-BE49-F238E27FC236}">
                <a16:creationId xmlns:a16="http://schemas.microsoft.com/office/drawing/2014/main" id="{F4B888D9-9CD8-6080-6C37-4B5BA985FFB3}"/>
              </a:ext>
            </a:extLst>
          </p:cNvPr>
          <p:cNvSpPr/>
          <p:nvPr/>
        </p:nvSpPr>
        <p:spPr>
          <a:xfrm>
            <a:off x="14414912" y="8007096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矩形: 圆角 20">
            <a:extLst>
              <a:ext uri="{FF2B5EF4-FFF2-40B4-BE49-F238E27FC236}">
                <a16:creationId xmlns:a16="http://schemas.microsoft.com/office/drawing/2014/main" id="{C92F9D07-E2D6-D00A-EA84-488B14C429C2}"/>
              </a:ext>
            </a:extLst>
          </p:cNvPr>
          <p:cNvSpPr/>
          <p:nvPr/>
        </p:nvSpPr>
        <p:spPr>
          <a:xfrm>
            <a:off x="14414912" y="744101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矩形: 圆角 20">
            <a:extLst>
              <a:ext uri="{FF2B5EF4-FFF2-40B4-BE49-F238E27FC236}">
                <a16:creationId xmlns:a16="http://schemas.microsoft.com/office/drawing/2014/main" id="{E41FA30D-74A8-AFB2-1459-43F8FE329870}"/>
              </a:ext>
            </a:extLst>
          </p:cNvPr>
          <p:cNvSpPr/>
          <p:nvPr/>
        </p:nvSpPr>
        <p:spPr>
          <a:xfrm>
            <a:off x="15558041" y="8005540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矩形: 圆角 20">
            <a:extLst>
              <a:ext uri="{FF2B5EF4-FFF2-40B4-BE49-F238E27FC236}">
                <a16:creationId xmlns:a16="http://schemas.microsoft.com/office/drawing/2014/main" id="{BD1F9BEE-3AED-0633-5A00-DA1FE35FA8B7}"/>
              </a:ext>
            </a:extLst>
          </p:cNvPr>
          <p:cNvSpPr/>
          <p:nvPr/>
        </p:nvSpPr>
        <p:spPr>
          <a:xfrm>
            <a:off x="15434516" y="7449086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直接箭头连接符 19">
            <a:extLst>
              <a:ext uri="{FF2B5EF4-FFF2-40B4-BE49-F238E27FC236}">
                <a16:creationId xmlns:a16="http://schemas.microsoft.com/office/drawing/2014/main" id="{455091CF-3558-B0B0-B0BE-335F7BCD907A}"/>
              </a:ext>
            </a:extLst>
          </p:cNvPr>
          <p:cNvCxnSpPr>
            <a:cxnSpLocks/>
            <a:stCxn id="443" idx="3"/>
          </p:cNvCxnSpPr>
          <p:nvPr/>
        </p:nvCxnSpPr>
        <p:spPr>
          <a:xfrm>
            <a:off x="18315716" y="7607347"/>
            <a:ext cx="633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19">
            <a:extLst>
              <a:ext uri="{FF2B5EF4-FFF2-40B4-BE49-F238E27FC236}">
                <a16:creationId xmlns:a16="http://schemas.microsoft.com/office/drawing/2014/main" id="{687B5A21-7736-9632-073D-6C004F7F7867}"/>
              </a:ext>
            </a:extLst>
          </p:cNvPr>
          <p:cNvCxnSpPr>
            <a:cxnSpLocks/>
            <a:stCxn id="413" idx="2"/>
            <a:endCxn id="412" idx="0"/>
          </p:cNvCxnSpPr>
          <p:nvPr/>
        </p:nvCxnSpPr>
        <p:spPr>
          <a:xfrm>
            <a:off x="14851762" y="7729015"/>
            <a:ext cx="0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箭头连接符 19">
            <a:extLst>
              <a:ext uri="{FF2B5EF4-FFF2-40B4-BE49-F238E27FC236}">
                <a16:creationId xmlns:a16="http://schemas.microsoft.com/office/drawing/2014/main" id="{0584DE0F-0017-5983-6204-71CA3AA8DD37}"/>
              </a:ext>
            </a:extLst>
          </p:cNvPr>
          <p:cNvCxnSpPr>
            <a:cxnSpLocks/>
            <a:stCxn id="412" idx="3"/>
            <a:endCxn id="414" idx="1"/>
          </p:cNvCxnSpPr>
          <p:nvPr/>
        </p:nvCxnSpPr>
        <p:spPr>
          <a:xfrm flipV="1">
            <a:off x="15288612" y="8149540"/>
            <a:ext cx="269429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19">
            <a:extLst>
              <a:ext uri="{FF2B5EF4-FFF2-40B4-BE49-F238E27FC236}">
                <a16:creationId xmlns:a16="http://schemas.microsoft.com/office/drawing/2014/main" id="{F59E8414-9BC8-C693-B487-0B1A586E2CCA}"/>
              </a:ext>
            </a:extLst>
          </p:cNvPr>
          <p:cNvCxnSpPr>
            <a:cxnSpLocks/>
            <a:stCxn id="440" idx="3"/>
            <a:endCxn id="412" idx="1"/>
          </p:cNvCxnSpPr>
          <p:nvPr/>
        </p:nvCxnSpPr>
        <p:spPr>
          <a:xfrm>
            <a:off x="14156581" y="8149540"/>
            <a:ext cx="258331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19">
            <a:extLst>
              <a:ext uri="{FF2B5EF4-FFF2-40B4-BE49-F238E27FC236}">
                <a16:creationId xmlns:a16="http://schemas.microsoft.com/office/drawing/2014/main" id="{3A3BC23B-CD09-88BE-7DAE-45742632AC0D}"/>
              </a:ext>
            </a:extLst>
          </p:cNvPr>
          <p:cNvCxnSpPr>
            <a:cxnSpLocks/>
            <a:stCxn id="414" idx="0"/>
            <a:endCxn id="415" idx="2"/>
          </p:cNvCxnSpPr>
          <p:nvPr/>
        </p:nvCxnSpPr>
        <p:spPr>
          <a:xfrm flipV="1">
            <a:off x="15994891" y="7737086"/>
            <a:ext cx="1986" cy="268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19">
            <a:extLst>
              <a:ext uri="{FF2B5EF4-FFF2-40B4-BE49-F238E27FC236}">
                <a16:creationId xmlns:a16="http://schemas.microsoft.com/office/drawing/2014/main" id="{EEAA6907-092A-7B19-3784-584AEDEB1431}"/>
              </a:ext>
            </a:extLst>
          </p:cNvPr>
          <p:cNvCxnSpPr>
            <a:cxnSpLocks/>
            <a:stCxn id="414" idx="3"/>
            <a:endCxn id="444" idx="1"/>
          </p:cNvCxnSpPr>
          <p:nvPr/>
        </p:nvCxnSpPr>
        <p:spPr>
          <a:xfrm>
            <a:off x="16431741" y="8149540"/>
            <a:ext cx="374877" cy="7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箭头连接符 19">
            <a:extLst>
              <a:ext uri="{FF2B5EF4-FFF2-40B4-BE49-F238E27FC236}">
                <a16:creationId xmlns:a16="http://schemas.microsoft.com/office/drawing/2014/main" id="{42C635A9-0F0A-AD43-8B3D-A4E76287666E}"/>
              </a:ext>
            </a:extLst>
          </p:cNvPr>
          <p:cNvCxnSpPr>
            <a:cxnSpLocks/>
            <a:stCxn id="415" idx="3"/>
            <a:endCxn id="443" idx="1"/>
          </p:cNvCxnSpPr>
          <p:nvPr/>
        </p:nvCxnSpPr>
        <p:spPr>
          <a:xfrm>
            <a:off x="16559238" y="7593086"/>
            <a:ext cx="1033906" cy="14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本框 439">
            <a:extLst>
              <a:ext uri="{FF2B5EF4-FFF2-40B4-BE49-F238E27FC236}">
                <a16:creationId xmlns:a16="http://schemas.microsoft.com/office/drawing/2014/main" id="{754BE70D-8E15-FED7-71D8-FAD493A981BF}"/>
              </a:ext>
            </a:extLst>
          </p:cNvPr>
          <p:cNvSpPr txBox="1"/>
          <p:nvPr/>
        </p:nvSpPr>
        <p:spPr>
          <a:xfrm>
            <a:off x="13829247" y="79494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矩形: 圆角 20">
            <a:extLst>
              <a:ext uri="{FF2B5EF4-FFF2-40B4-BE49-F238E27FC236}">
                <a16:creationId xmlns:a16="http://schemas.microsoft.com/office/drawing/2014/main" id="{EF91B139-413F-4439-6807-19570DC7B77D}"/>
              </a:ext>
            </a:extLst>
          </p:cNvPr>
          <p:cNvSpPr/>
          <p:nvPr/>
        </p:nvSpPr>
        <p:spPr>
          <a:xfrm>
            <a:off x="17593144" y="7463347"/>
            <a:ext cx="72257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矩形: 圆角 20">
            <a:extLst>
              <a:ext uri="{FF2B5EF4-FFF2-40B4-BE49-F238E27FC236}">
                <a16:creationId xmlns:a16="http://schemas.microsoft.com/office/drawing/2014/main" id="{B6EB6747-3667-BFA7-3797-236E9080CC83}"/>
              </a:ext>
            </a:extLst>
          </p:cNvPr>
          <p:cNvSpPr/>
          <p:nvPr/>
        </p:nvSpPr>
        <p:spPr>
          <a:xfrm>
            <a:off x="16806618" y="8013291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5" name="直接箭头连接符 19">
            <a:extLst>
              <a:ext uri="{FF2B5EF4-FFF2-40B4-BE49-F238E27FC236}">
                <a16:creationId xmlns:a16="http://schemas.microsoft.com/office/drawing/2014/main" id="{E8C3AB9F-3638-84E2-3777-5D7362CCA2BD}"/>
              </a:ext>
            </a:extLst>
          </p:cNvPr>
          <p:cNvCxnSpPr>
            <a:cxnSpLocks/>
            <a:stCxn id="444" idx="3"/>
            <a:endCxn id="443" idx="2"/>
          </p:cNvCxnSpPr>
          <p:nvPr/>
        </p:nvCxnSpPr>
        <p:spPr>
          <a:xfrm flipV="1">
            <a:off x="17828106" y="7751347"/>
            <a:ext cx="126324" cy="40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文本框 459">
            <a:extLst>
              <a:ext uri="{FF2B5EF4-FFF2-40B4-BE49-F238E27FC236}">
                <a16:creationId xmlns:a16="http://schemas.microsoft.com/office/drawing/2014/main" id="{06C1CC5B-1C96-9736-4D99-13F8AF0357F6}"/>
              </a:ext>
            </a:extLst>
          </p:cNvPr>
          <p:cNvSpPr txBox="1"/>
          <p:nvPr/>
        </p:nvSpPr>
        <p:spPr>
          <a:xfrm>
            <a:off x="16822233" y="7661339"/>
            <a:ext cx="2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2" name="直接箭头连接符 19">
            <a:extLst>
              <a:ext uri="{FF2B5EF4-FFF2-40B4-BE49-F238E27FC236}">
                <a16:creationId xmlns:a16="http://schemas.microsoft.com/office/drawing/2014/main" id="{395622DF-F33F-5A66-7E0F-DB1EACDBE0EF}"/>
              </a:ext>
            </a:extLst>
          </p:cNvPr>
          <p:cNvCxnSpPr>
            <a:cxnSpLocks/>
            <a:stCxn id="460" idx="3"/>
            <a:endCxn id="444" idx="0"/>
          </p:cNvCxnSpPr>
          <p:nvPr/>
        </p:nvCxnSpPr>
        <p:spPr>
          <a:xfrm>
            <a:off x="17058694" y="7846005"/>
            <a:ext cx="258668" cy="167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07DCFE56-D277-F0B9-5DD5-711AC4C8E047}"/>
                  </a:ext>
                </a:extLst>
              </p:cNvPr>
              <p:cNvSpPr txBox="1"/>
              <p:nvPr/>
            </p:nvSpPr>
            <p:spPr>
              <a:xfrm>
                <a:off x="14232558" y="7650181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07DCFE56-D277-F0B9-5DD5-711AC4C8E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558" y="7650181"/>
                <a:ext cx="665567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D6B6D170-2124-3F2F-FEA0-F825238323F2}"/>
                  </a:ext>
                </a:extLst>
              </p:cNvPr>
              <p:cNvSpPr txBox="1"/>
              <p:nvPr/>
            </p:nvSpPr>
            <p:spPr>
              <a:xfrm>
                <a:off x="15063185" y="7719163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D6B6D170-2124-3F2F-FEA0-F8252383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85" y="7719163"/>
                <a:ext cx="665567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719B2331-02D6-9D2E-D7E4-10201CC61D50}"/>
                  </a:ext>
                </a:extLst>
              </p:cNvPr>
              <p:cNvSpPr txBox="1"/>
              <p:nvPr/>
            </p:nvSpPr>
            <p:spPr>
              <a:xfrm>
                <a:off x="15941825" y="7687500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719B2331-02D6-9D2E-D7E4-10201CC6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1825" y="7687500"/>
                <a:ext cx="397865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A2E517A0-2FC4-E139-B040-FDCF38CA3D00}"/>
                  </a:ext>
                </a:extLst>
              </p:cNvPr>
              <p:cNvSpPr txBox="1"/>
              <p:nvPr/>
            </p:nvSpPr>
            <p:spPr>
              <a:xfrm>
                <a:off x="16394450" y="7830616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A2E517A0-2FC4-E139-B040-FDCF38CA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450" y="7830616"/>
                <a:ext cx="39786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80929A44-9C39-BEF2-3BCB-DCCAFC4A885E}"/>
                  </a:ext>
                </a:extLst>
              </p:cNvPr>
              <p:cNvSpPr txBox="1"/>
              <p:nvPr/>
            </p:nvSpPr>
            <p:spPr>
              <a:xfrm>
                <a:off x="17842767" y="7856914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80929A44-9C39-BEF2-3BCB-DCCAFC4A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767" y="7856914"/>
                <a:ext cx="39786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" name="文本框 480">
            <a:extLst>
              <a:ext uri="{FF2B5EF4-FFF2-40B4-BE49-F238E27FC236}">
                <a16:creationId xmlns:a16="http://schemas.microsoft.com/office/drawing/2014/main" id="{CE71D2BC-0BEF-7A99-8033-8A7C12F82962}"/>
              </a:ext>
            </a:extLst>
          </p:cNvPr>
          <p:cNvSpPr txBox="1"/>
          <p:nvPr/>
        </p:nvSpPr>
        <p:spPr>
          <a:xfrm>
            <a:off x="16866734" y="72497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D9016D22-F4AF-ED30-4131-195B274CECF4}"/>
                  </a:ext>
                </a:extLst>
              </p:cNvPr>
              <p:cNvSpPr txBox="1"/>
              <p:nvPr/>
            </p:nvSpPr>
            <p:spPr>
              <a:xfrm>
                <a:off x="18296843" y="7270656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D9016D22-F4AF-ED30-4131-195B274CE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843" y="7270656"/>
                <a:ext cx="39786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" name="文本框 484">
            <a:extLst>
              <a:ext uri="{FF2B5EF4-FFF2-40B4-BE49-F238E27FC236}">
                <a16:creationId xmlns:a16="http://schemas.microsoft.com/office/drawing/2014/main" id="{FE59BCE9-4207-A145-0F44-1D03BAC96F31}"/>
              </a:ext>
            </a:extLst>
          </p:cNvPr>
          <p:cNvSpPr txBox="1"/>
          <p:nvPr/>
        </p:nvSpPr>
        <p:spPr>
          <a:xfrm>
            <a:off x="16724506" y="6889435"/>
            <a:ext cx="18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Stop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2FDF47EA-A1D1-EA3D-7D7A-36763940946D}"/>
              </a:ext>
            </a:extLst>
          </p:cNvPr>
          <p:cNvGrpSpPr/>
          <p:nvPr/>
        </p:nvGrpSpPr>
        <p:grpSpPr>
          <a:xfrm>
            <a:off x="12151333" y="8731812"/>
            <a:ext cx="1530353" cy="1354775"/>
            <a:chOff x="12037740" y="8618154"/>
            <a:chExt cx="1530353" cy="135477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B55837DF-E868-154F-CD66-3A8CFB5B770A}"/>
                </a:ext>
              </a:extLst>
            </p:cNvPr>
            <p:cNvGrpSpPr/>
            <p:nvPr/>
          </p:nvGrpSpPr>
          <p:grpSpPr>
            <a:xfrm>
              <a:off x="12416093" y="8730038"/>
              <a:ext cx="1152000" cy="1152000"/>
              <a:chOff x="4551285" y="6171022"/>
              <a:chExt cx="1819429" cy="115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矩形: 圆角 20">
                    <a:extLst>
                      <a:ext uri="{FF2B5EF4-FFF2-40B4-BE49-F238E27FC236}">
                        <a16:creationId xmlns:a16="http://schemas.microsoft.com/office/drawing/2014/main" id="{1E412906-130D-693F-A6B8-A164D3470141}"/>
                      </a:ext>
                    </a:extLst>
                  </p:cNvPr>
                  <p:cNvSpPr/>
                  <p:nvPr/>
                </p:nvSpPr>
                <p:spPr>
                  <a:xfrm>
                    <a:off x="5006143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1" name="矩形: 圆角 20">
                    <a:extLst>
                      <a:ext uri="{FF2B5EF4-FFF2-40B4-BE49-F238E27FC236}">
                        <a16:creationId xmlns:a16="http://schemas.microsoft.com/office/drawing/2014/main" id="{1E412906-130D-693F-A6B8-A164D34701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3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27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矩形: 圆角 20">
                    <a:extLst>
                      <a:ext uri="{FF2B5EF4-FFF2-40B4-BE49-F238E27FC236}">
                        <a16:creationId xmlns:a16="http://schemas.microsoft.com/office/drawing/2014/main" id="{E3FCB447-56E4-F8EA-D0EA-6ABDDB8332F0}"/>
                      </a:ext>
                    </a:extLst>
                  </p:cNvPr>
                  <p:cNvSpPr/>
                  <p:nvPr/>
                </p:nvSpPr>
                <p:spPr>
                  <a:xfrm>
                    <a:off x="4551286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2" name="矩形: 圆角 20">
                    <a:extLst>
                      <a:ext uri="{FF2B5EF4-FFF2-40B4-BE49-F238E27FC236}">
                        <a16:creationId xmlns:a16="http://schemas.microsoft.com/office/drawing/2014/main" id="{E3FCB447-56E4-F8EA-D0EA-6ABDDB8332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6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2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矩形: 圆角 20">
                    <a:extLst>
                      <a:ext uri="{FF2B5EF4-FFF2-40B4-BE49-F238E27FC236}">
                        <a16:creationId xmlns:a16="http://schemas.microsoft.com/office/drawing/2014/main" id="{FAC34F22-D94C-151B-BD9A-2CB79754E0E3}"/>
                      </a:ext>
                    </a:extLst>
                  </p:cNvPr>
                  <p:cNvSpPr/>
                  <p:nvPr/>
                </p:nvSpPr>
                <p:spPr>
                  <a:xfrm>
                    <a:off x="4551286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3" name="矩形: 圆角 20">
                    <a:extLst>
                      <a:ext uri="{FF2B5EF4-FFF2-40B4-BE49-F238E27FC236}">
                        <a16:creationId xmlns:a16="http://schemas.microsoft.com/office/drawing/2014/main" id="{FAC34F22-D94C-151B-BD9A-2CB79754E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6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2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矩形: 圆角 20">
                    <a:extLst>
                      <a:ext uri="{FF2B5EF4-FFF2-40B4-BE49-F238E27FC236}">
                        <a16:creationId xmlns:a16="http://schemas.microsoft.com/office/drawing/2014/main" id="{D2EBF39D-4271-74B9-8EA3-B9E685F369F0}"/>
                      </a:ext>
                    </a:extLst>
                  </p:cNvPr>
                  <p:cNvSpPr/>
                  <p:nvPr/>
                </p:nvSpPr>
                <p:spPr>
                  <a:xfrm>
                    <a:off x="4551285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4" name="矩形: 圆角 20">
                    <a:extLst>
                      <a:ext uri="{FF2B5EF4-FFF2-40B4-BE49-F238E27FC236}">
                        <a16:creationId xmlns:a16="http://schemas.microsoft.com/office/drawing/2014/main" id="{D2EBF39D-4271-74B9-8EA3-B9E685F369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5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矩形: 圆角 20">
                    <a:extLst>
                      <a:ext uri="{FF2B5EF4-FFF2-40B4-BE49-F238E27FC236}">
                        <a16:creationId xmlns:a16="http://schemas.microsoft.com/office/drawing/2014/main" id="{8E0C9F5D-888E-E175-ECF1-F463ED2EF882}"/>
                      </a:ext>
                    </a:extLst>
                  </p:cNvPr>
                  <p:cNvSpPr/>
                  <p:nvPr/>
                </p:nvSpPr>
                <p:spPr>
                  <a:xfrm>
                    <a:off x="455128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5" name="矩形: 圆角 20">
                    <a:extLst>
                      <a:ext uri="{FF2B5EF4-FFF2-40B4-BE49-F238E27FC236}">
                        <a16:creationId xmlns:a16="http://schemas.microsoft.com/office/drawing/2014/main" id="{8E0C9F5D-888E-E175-ECF1-F463ED2EF8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1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矩形: 圆角 20">
                    <a:extLst>
                      <a:ext uri="{FF2B5EF4-FFF2-40B4-BE49-F238E27FC236}">
                        <a16:creationId xmlns:a16="http://schemas.microsoft.com/office/drawing/2014/main" id="{5D3843F1-10FB-2F6D-7C86-FE270627D101}"/>
                      </a:ext>
                    </a:extLst>
                  </p:cNvPr>
                  <p:cNvSpPr/>
                  <p:nvPr/>
                </p:nvSpPr>
                <p:spPr>
                  <a:xfrm>
                    <a:off x="5461000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6" name="矩形: 圆角 20">
                    <a:extLst>
                      <a:ext uri="{FF2B5EF4-FFF2-40B4-BE49-F238E27FC236}">
                        <a16:creationId xmlns:a16="http://schemas.microsoft.com/office/drawing/2014/main" id="{5D3843F1-10FB-2F6D-7C86-FE270627D1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000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2"/>
                    <a:stretch>
                      <a:fillRect l="-8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矩形: 圆角 20">
                    <a:extLst>
                      <a:ext uri="{FF2B5EF4-FFF2-40B4-BE49-F238E27FC236}">
                        <a16:creationId xmlns:a16="http://schemas.microsoft.com/office/drawing/2014/main" id="{7D45287C-7246-10F8-3AE8-CEFA406B6711}"/>
                      </a:ext>
                    </a:extLst>
                  </p:cNvPr>
                  <p:cNvSpPr/>
                  <p:nvPr/>
                </p:nvSpPr>
                <p:spPr>
                  <a:xfrm>
                    <a:off x="5915857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7" name="矩形: 圆角 20">
                    <a:extLst>
                      <a:ext uri="{FF2B5EF4-FFF2-40B4-BE49-F238E27FC236}">
                        <a16:creationId xmlns:a16="http://schemas.microsoft.com/office/drawing/2014/main" id="{7D45287C-7246-10F8-3AE8-CEFA406B67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57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3"/>
                    <a:stretch>
                      <a:fillRect l="-8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矩形: 圆角 20">
                    <a:extLst>
                      <a:ext uri="{FF2B5EF4-FFF2-40B4-BE49-F238E27FC236}">
                        <a16:creationId xmlns:a16="http://schemas.microsoft.com/office/drawing/2014/main" id="{D3A9A665-04C0-3DE3-4CCF-922148B9A241}"/>
                      </a:ext>
                    </a:extLst>
                  </p:cNvPr>
                  <p:cNvSpPr/>
                  <p:nvPr/>
                </p:nvSpPr>
                <p:spPr>
                  <a:xfrm>
                    <a:off x="5460994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8" name="矩形: 圆角 20">
                    <a:extLst>
                      <a:ext uri="{FF2B5EF4-FFF2-40B4-BE49-F238E27FC236}">
                        <a16:creationId xmlns:a16="http://schemas.microsoft.com/office/drawing/2014/main" id="{D3A9A665-04C0-3DE3-4CCF-922148B9A2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4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4"/>
                    <a:stretch>
                      <a:fillRect l="-8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矩形: 圆角 20">
                    <a:extLst>
                      <a:ext uri="{FF2B5EF4-FFF2-40B4-BE49-F238E27FC236}">
                        <a16:creationId xmlns:a16="http://schemas.microsoft.com/office/drawing/2014/main" id="{52939459-A022-AFA9-DE10-137B9504995A}"/>
                      </a:ext>
                    </a:extLst>
                  </p:cNvPr>
                  <p:cNvSpPr/>
                  <p:nvPr/>
                </p:nvSpPr>
                <p:spPr>
                  <a:xfrm>
                    <a:off x="5006142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9" name="矩形: 圆角 20">
                    <a:extLst>
                      <a:ext uri="{FF2B5EF4-FFF2-40B4-BE49-F238E27FC236}">
                        <a16:creationId xmlns:a16="http://schemas.microsoft.com/office/drawing/2014/main" id="{52939459-A022-AFA9-DE10-137B950499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2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0" name="矩形: 圆角 20">
                    <a:extLst>
                      <a:ext uri="{FF2B5EF4-FFF2-40B4-BE49-F238E27FC236}">
                        <a16:creationId xmlns:a16="http://schemas.microsoft.com/office/drawing/2014/main" id="{1967EA32-035F-E987-852C-D149FD391388}"/>
                      </a:ext>
                    </a:extLst>
                  </p:cNvPr>
                  <p:cNvSpPr/>
                  <p:nvPr/>
                </p:nvSpPr>
                <p:spPr>
                  <a:xfrm>
                    <a:off x="5006141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0" name="矩形: 圆角 20">
                    <a:extLst>
                      <a:ext uri="{FF2B5EF4-FFF2-40B4-BE49-F238E27FC236}">
                        <a16:creationId xmlns:a16="http://schemas.microsoft.com/office/drawing/2014/main" id="{1967EA32-035F-E987-852C-D149FD3913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1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矩形: 圆角 20">
                    <a:extLst>
                      <a:ext uri="{FF2B5EF4-FFF2-40B4-BE49-F238E27FC236}">
                        <a16:creationId xmlns:a16="http://schemas.microsoft.com/office/drawing/2014/main" id="{BBDA75A2-2DF1-A357-39F5-166FFCA5802A}"/>
                      </a:ext>
                    </a:extLst>
                  </p:cNvPr>
                  <p:cNvSpPr/>
                  <p:nvPr/>
                </p:nvSpPr>
                <p:spPr>
                  <a:xfrm>
                    <a:off x="5006141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1" name="矩形: 圆角 20">
                    <a:extLst>
                      <a:ext uri="{FF2B5EF4-FFF2-40B4-BE49-F238E27FC236}">
                        <a16:creationId xmlns:a16="http://schemas.microsoft.com/office/drawing/2014/main" id="{BBDA75A2-2DF1-A357-39F5-166FFCA580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1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矩形: 圆角 20">
                    <a:extLst>
                      <a:ext uri="{FF2B5EF4-FFF2-40B4-BE49-F238E27FC236}">
                        <a16:creationId xmlns:a16="http://schemas.microsoft.com/office/drawing/2014/main" id="{4B28255E-EC6F-A708-197A-9BE9E6685F46}"/>
                      </a:ext>
                    </a:extLst>
                  </p:cNvPr>
                  <p:cNvSpPr/>
                  <p:nvPr/>
                </p:nvSpPr>
                <p:spPr>
                  <a:xfrm>
                    <a:off x="5460997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2" name="矩形: 圆角 20">
                    <a:extLst>
                      <a:ext uri="{FF2B5EF4-FFF2-40B4-BE49-F238E27FC236}">
                        <a16:creationId xmlns:a16="http://schemas.microsoft.com/office/drawing/2014/main" id="{4B28255E-EC6F-A708-197A-9BE9E6685F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7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矩形: 圆角 20">
                    <a:extLst>
                      <a:ext uri="{FF2B5EF4-FFF2-40B4-BE49-F238E27FC236}">
                        <a16:creationId xmlns:a16="http://schemas.microsoft.com/office/drawing/2014/main" id="{01993122-5F28-8219-B998-A196815BA977}"/>
                      </a:ext>
                    </a:extLst>
                  </p:cNvPr>
                  <p:cNvSpPr/>
                  <p:nvPr/>
                </p:nvSpPr>
                <p:spPr>
                  <a:xfrm>
                    <a:off x="546099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3" name="矩形: 圆角 20">
                    <a:extLst>
                      <a:ext uri="{FF2B5EF4-FFF2-40B4-BE49-F238E27FC236}">
                        <a16:creationId xmlns:a16="http://schemas.microsoft.com/office/drawing/2014/main" id="{01993122-5F28-8219-B998-A196815BA9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矩形: 圆角 20">
                    <a:extLst>
                      <a:ext uri="{FF2B5EF4-FFF2-40B4-BE49-F238E27FC236}">
                        <a16:creationId xmlns:a16="http://schemas.microsoft.com/office/drawing/2014/main" id="{A6F80700-D82B-551F-7500-B44D8BE84C9C}"/>
                      </a:ext>
                    </a:extLst>
                  </p:cNvPr>
                  <p:cNvSpPr/>
                  <p:nvPr/>
                </p:nvSpPr>
                <p:spPr>
                  <a:xfrm>
                    <a:off x="5915856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4" name="矩形: 圆角 20">
                    <a:extLst>
                      <a:ext uri="{FF2B5EF4-FFF2-40B4-BE49-F238E27FC236}">
                        <a16:creationId xmlns:a16="http://schemas.microsoft.com/office/drawing/2014/main" id="{A6F80700-D82B-551F-7500-B44D8BE84C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56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40"/>
                    <a:stretch>
                      <a:fillRect l="-8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矩形: 圆角 20">
                    <a:extLst>
                      <a:ext uri="{FF2B5EF4-FFF2-40B4-BE49-F238E27FC236}">
                        <a16:creationId xmlns:a16="http://schemas.microsoft.com/office/drawing/2014/main" id="{9CEDBCE9-6188-B6F6-193B-E63B0BC44506}"/>
                      </a:ext>
                    </a:extLst>
                  </p:cNvPr>
                  <p:cNvSpPr/>
                  <p:nvPr/>
                </p:nvSpPr>
                <p:spPr>
                  <a:xfrm>
                    <a:off x="5915845" y="6743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5" name="矩形: 圆角 20">
                    <a:extLst>
                      <a:ext uri="{FF2B5EF4-FFF2-40B4-BE49-F238E27FC236}">
                        <a16:creationId xmlns:a16="http://schemas.microsoft.com/office/drawing/2014/main" id="{9CEDBCE9-6188-B6F6-193B-E63B0BC445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45" y="6743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41"/>
                    <a:stretch>
                      <a:fillRect l="-8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矩形: 圆角 20">
                    <a:extLst>
                      <a:ext uri="{FF2B5EF4-FFF2-40B4-BE49-F238E27FC236}">
                        <a16:creationId xmlns:a16="http://schemas.microsoft.com/office/drawing/2014/main" id="{B1D75776-AC9D-79B1-C611-52C05438D1AE}"/>
                      </a:ext>
                    </a:extLst>
                  </p:cNvPr>
                  <p:cNvSpPr/>
                  <p:nvPr/>
                </p:nvSpPr>
                <p:spPr>
                  <a:xfrm>
                    <a:off x="5915844" y="7031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6" name="矩形: 圆角 20">
                    <a:extLst>
                      <a:ext uri="{FF2B5EF4-FFF2-40B4-BE49-F238E27FC236}">
                        <a16:creationId xmlns:a16="http://schemas.microsoft.com/office/drawing/2014/main" id="{B1D75776-AC9D-79B1-C611-52C05438D1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44" y="7031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4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7" name="直接箭头连接符 19">
              <a:extLst>
                <a:ext uri="{FF2B5EF4-FFF2-40B4-BE49-F238E27FC236}">
                  <a16:creationId xmlns:a16="http://schemas.microsoft.com/office/drawing/2014/main" id="{A9A5BF40-C403-BB96-1CD0-4DED3B104339}"/>
                </a:ext>
              </a:extLst>
            </p:cNvPr>
            <p:cNvCxnSpPr>
              <a:cxnSpLocks/>
            </p:cNvCxnSpPr>
            <p:nvPr/>
          </p:nvCxnSpPr>
          <p:spPr>
            <a:xfrm>
              <a:off x="12323558" y="8722854"/>
              <a:ext cx="0" cy="11597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0667E36E-AD6B-43B7-CFB3-ED291F3297B0}"/>
                </a:ext>
              </a:extLst>
            </p:cNvPr>
            <p:cNvSpPr txBox="1"/>
            <p:nvPr/>
          </p:nvSpPr>
          <p:spPr>
            <a:xfrm rot="16200000">
              <a:off x="11498852" y="9157042"/>
              <a:ext cx="135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Iteration direction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6BB10503-0B99-85D3-10C1-52ED1DBEFEC6}"/>
              </a:ext>
            </a:extLst>
          </p:cNvPr>
          <p:cNvGrpSpPr/>
          <p:nvPr/>
        </p:nvGrpSpPr>
        <p:grpSpPr>
          <a:xfrm>
            <a:off x="13856377" y="8671751"/>
            <a:ext cx="2866284" cy="375517"/>
            <a:chOff x="4031277" y="7451894"/>
            <a:chExt cx="2866284" cy="375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A7E1BFA5-FB59-C4C7-08EB-1026BB0101B8}"/>
                    </a:ext>
                  </a:extLst>
                </p:cNvPr>
                <p:cNvSpPr txBox="1"/>
                <p:nvPr/>
              </p:nvSpPr>
              <p:spPr>
                <a:xfrm>
                  <a:off x="4031277" y="7458079"/>
                  <a:ext cx="1917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Loop:  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N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A7E1BFA5-FB59-C4C7-08EB-1026BB010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77" y="7458079"/>
                  <a:ext cx="1917513" cy="369332"/>
                </a:xfrm>
                <a:prstGeom prst="rect">
                  <a:avLst/>
                </a:prstGeom>
                <a:blipFill>
                  <a:blip r:embed="rId43"/>
                  <a:stretch>
                    <a:fillRect l="-2632" t="-6667" r="-1316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11308984-AB09-6A05-7108-B0BF29DF50C8}"/>
                    </a:ext>
                  </a:extLst>
                </p:cNvPr>
                <p:cNvSpPr txBox="1"/>
                <p:nvPr/>
              </p:nvSpPr>
              <p:spPr>
                <a:xfrm>
                  <a:off x="6095738" y="7451894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</a:t>
                  </a:r>
                  <a:endPara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11308984-AB09-6A05-7108-B0BF29DF5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738" y="7451894"/>
                  <a:ext cx="801823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6250" t="-10345" r="-4688" b="-275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右箭头 393">
              <a:extLst>
                <a:ext uri="{FF2B5EF4-FFF2-40B4-BE49-F238E27FC236}">
                  <a16:creationId xmlns:a16="http://schemas.microsoft.com/office/drawing/2014/main" id="{C9C4FDE9-E9FB-7ABA-0F4B-DC322E84E825}"/>
                </a:ext>
              </a:extLst>
            </p:cNvPr>
            <p:cNvSpPr/>
            <p:nvPr/>
          </p:nvSpPr>
          <p:spPr>
            <a:xfrm>
              <a:off x="5913788" y="7531189"/>
              <a:ext cx="192521" cy="21313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7" name="组合 526">
            <a:extLst>
              <a:ext uri="{FF2B5EF4-FFF2-40B4-BE49-F238E27FC236}">
                <a16:creationId xmlns:a16="http://schemas.microsoft.com/office/drawing/2014/main" id="{132A253D-E69D-6C33-84DD-C047E3C7BC08}"/>
              </a:ext>
            </a:extLst>
          </p:cNvPr>
          <p:cNvGrpSpPr/>
          <p:nvPr/>
        </p:nvGrpSpPr>
        <p:grpSpPr>
          <a:xfrm>
            <a:off x="13848495" y="8993989"/>
            <a:ext cx="5100259" cy="1159179"/>
            <a:chOff x="5249464" y="11378544"/>
            <a:chExt cx="5100259" cy="1159179"/>
          </a:xfrm>
        </p:grpSpPr>
        <p:sp>
          <p:nvSpPr>
            <p:cNvPr id="521" name="圆角矩形 520">
              <a:extLst>
                <a:ext uri="{FF2B5EF4-FFF2-40B4-BE49-F238E27FC236}">
                  <a16:creationId xmlns:a16="http://schemas.microsoft.com/office/drawing/2014/main" id="{6FB3C9CD-71A5-515F-D41C-67A260741F0D}"/>
                </a:ext>
              </a:extLst>
            </p:cNvPr>
            <p:cNvSpPr/>
            <p:nvPr/>
          </p:nvSpPr>
          <p:spPr>
            <a:xfrm>
              <a:off x="5249464" y="11378544"/>
              <a:ext cx="4993891" cy="1159179"/>
            </a:xfrm>
            <a:prstGeom prst="roundRect">
              <a:avLst>
                <a:gd name="adj" fmla="val 8492"/>
              </a:avLst>
            </a:prstGeom>
            <a:solidFill>
              <a:srgbClr val="F5B183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: 圆角 20">
              <a:extLst>
                <a:ext uri="{FF2B5EF4-FFF2-40B4-BE49-F238E27FC236}">
                  <a16:creationId xmlns:a16="http://schemas.microsoft.com/office/drawing/2014/main" id="{E1B77B23-DC48-0BFE-B910-BC025EE9ED33}"/>
                </a:ext>
              </a:extLst>
            </p:cNvPr>
            <p:cNvSpPr/>
            <p:nvPr/>
          </p:nvSpPr>
          <p:spPr>
            <a:xfrm>
              <a:off x="5695580" y="12049081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: 圆角 20">
              <a:extLst>
                <a:ext uri="{FF2B5EF4-FFF2-40B4-BE49-F238E27FC236}">
                  <a16:creationId xmlns:a16="http://schemas.microsoft.com/office/drawing/2014/main" id="{1EA87DE3-990C-9F67-4D89-F65ADA169408}"/>
                </a:ext>
              </a:extLst>
            </p:cNvPr>
            <p:cNvSpPr/>
            <p:nvPr/>
          </p:nvSpPr>
          <p:spPr>
            <a:xfrm>
              <a:off x="5695580" y="1148300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: 圆角 20">
              <a:extLst>
                <a:ext uri="{FF2B5EF4-FFF2-40B4-BE49-F238E27FC236}">
                  <a16:creationId xmlns:a16="http://schemas.microsoft.com/office/drawing/2014/main" id="{1317A15B-75D6-22E6-AAC2-8B3CC298B495}"/>
                </a:ext>
              </a:extLst>
            </p:cNvPr>
            <p:cNvSpPr/>
            <p:nvPr/>
          </p:nvSpPr>
          <p:spPr>
            <a:xfrm>
              <a:off x="6838709" y="12047525"/>
              <a:ext cx="806755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: 圆角 20">
              <a:extLst>
                <a:ext uri="{FF2B5EF4-FFF2-40B4-BE49-F238E27FC236}">
                  <a16:creationId xmlns:a16="http://schemas.microsoft.com/office/drawing/2014/main" id="{22D92FBC-15EC-82DE-FBA8-3818039B647A}"/>
                </a:ext>
              </a:extLst>
            </p:cNvPr>
            <p:cNvSpPr/>
            <p:nvPr/>
          </p:nvSpPr>
          <p:spPr>
            <a:xfrm>
              <a:off x="7866351" y="12048189"/>
              <a:ext cx="782575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: 圆角 20">
              <a:extLst>
                <a:ext uri="{FF2B5EF4-FFF2-40B4-BE49-F238E27FC236}">
                  <a16:creationId xmlns:a16="http://schemas.microsoft.com/office/drawing/2014/main" id="{401F1132-A468-C9EB-0D48-AA567930D761}"/>
                </a:ext>
              </a:extLst>
            </p:cNvPr>
            <p:cNvSpPr/>
            <p:nvPr/>
          </p:nvSpPr>
          <p:spPr>
            <a:xfrm>
              <a:off x="8877360" y="12049607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1" name="直接箭头连接符 19">
              <a:extLst>
                <a:ext uri="{FF2B5EF4-FFF2-40B4-BE49-F238E27FC236}">
                  <a16:creationId xmlns:a16="http://schemas.microsoft.com/office/drawing/2014/main" id="{790BD343-A6F1-E675-BA3D-34A799AFFFC0}"/>
                </a:ext>
              </a:extLst>
            </p:cNvPr>
            <p:cNvCxnSpPr>
              <a:cxnSpLocks/>
              <a:stCxn id="500" idx="3"/>
            </p:cNvCxnSpPr>
            <p:nvPr/>
          </p:nvCxnSpPr>
          <p:spPr>
            <a:xfrm>
              <a:off x="9916523" y="12193607"/>
              <a:ext cx="433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箭头连接符 19">
              <a:extLst>
                <a:ext uri="{FF2B5EF4-FFF2-40B4-BE49-F238E27FC236}">
                  <a16:creationId xmlns:a16="http://schemas.microsoft.com/office/drawing/2014/main" id="{EDD38A86-C385-460B-E3F1-0A2954F05B1E}"/>
                </a:ext>
              </a:extLst>
            </p:cNvPr>
            <p:cNvCxnSpPr>
              <a:cxnSpLocks/>
              <a:stCxn id="495" idx="2"/>
              <a:endCxn id="494" idx="0"/>
            </p:cNvCxnSpPr>
            <p:nvPr/>
          </p:nvCxnSpPr>
          <p:spPr>
            <a:xfrm>
              <a:off x="6132430" y="11771000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箭头连接符 19">
              <a:extLst>
                <a:ext uri="{FF2B5EF4-FFF2-40B4-BE49-F238E27FC236}">
                  <a16:creationId xmlns:a16="http://schemas.microsoft.com/office/drawing/2014/main" id="{AB46C1AD-553B-E691-1424-C50ABC4F5CBD}"/>
                </a:ext>
              </a:extLst>
            </p:cNvPr>
            <p:cNvCxnSpPr>
              <a:cxnSpLocks/>
              <a:stCxn id="494" idx="3"/>
              <a:endCxn id="496" idx="1"/>
            </p:cNvCxnSpPr>
            <p:nvPr/>
          </p:nvCxnSpPr>
          <p:spPr>
            <a:xfrm flipV="1">
              <a:off x="6569280" y="12191525"/>
              <a:ext cx="269429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箭头连接符 19">
              <a:extLst>
                <a:ext uri="{FF2B5EF4-FFF2-40B4-BE49-F238E27FC236}">
                  <a16:creationId xmlns:a16="http://schemas.microsoft.com/office/drawing/2014/main" id="{EB5C32C8-5CE7-590F-5BA6-565758414498}"/>
                </a:ext>
              </a:extLst>
            </p:cNvPr>
            <p:cNvCxnSpPr>
              <a:cxnSpLocks/>
              <a:stCxn id="512" idx="3"/>
              <a:endCxn id="494" idx="1"/>
            </p:cNvCxnSpPr>
            <p:nvPr/>
          </p:nvCxnSpPr>
          <p:spPr>
            <a:xfrm flipV="1">
              <a:off x="5579273" y="12193081"/>
              <a:ext cx="116307" cy="5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箭头连接符 19">
              <a:extLst>
                <a:ext uri="{FF2B5EF4-FFF2-40B4-BE49-F238E27FC236}">
                  <a16:creationId xmlns:a16="http://schemas.microsoft.com/office/drawing/2014/main" id="{A70BA058-26A6-F5AF-9C9C-DC1F68A9895D}"/>
                </a:ext>
              </a:extLst>
            </p:cNvPr>
            <p:cNvCxnSpPr>
              <a:cxnSpLocks/>
              <a:stCxn id="496" idx="3"/>
              <a:endCxn id="497" idx="1"/>
            </p:cNvCxnSpPr>
            <p:nvPr/>
          </p:nvCxnSpPr>
          <p:spPr>
            <a:xfrm>
              <a:off x="7645464" y="12191525"/>
              <a:ext cx="220887" cy="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箭头连接符 19">
              <a:extLst>
                <a:ext uri="{FF2B5EF4-FFF2-40B4-BE49-F238E27FC236}">
                  <a16:creationId xmlns:a16="http://schemas.microsoft.com/office/drawing/2014/main" id="{F4D2E131-C7DE-885D-9C1F-A9D1ECD19B3E}"/>
                </a:ext>
              </a:extLst>
            </p:cNvPr>
            <p:cNvCxnSpPr>
              <a:cxnSpLocks/>
              <a:stCxn id="497" idx="3"/>
              <a:endCxn id="500" idx="1"/>
            </p:cNvCxnSpPr>
            <p:nvPr/>
          </p:nvCxnSpPr>
          <p:spPr>
            <a:xfrm>
              <a:off x="8648926" y="12192189"/>
              <a:ext cx="228434" cy="14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箭头连接符 19">
              <a:extLst>
                <a:ext uri="{FF2B5EF4-FFF2-40B4-BE49-F238E27FC236}">
                  <a16:creationId xmlns:a16="http://schemas.microsoft.com/office/drawing/2014/main" id="{934601DD-85FA-3241-4276-754BA873851A}"/>
                </a:ext>
              </a:extLst>
            </p:cNvPr>
            <p:cNvCxnSpPr>
              <a:cxnSpLocks/>
              <a:endCxn id="497" idx="0"/>
            </p:cNvCxnSpPr>
            <p:nvPr/>
          </p:nvCxnSpPr>
          <p:spPr>
            <a:xfrm>
              <a:off x="7632260" y="11654829"/>
              <a:ext cx="625379" cy="39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文本框 511">
              <a:extLst>
                <a:ext uri="{FF2B5EF4-FFF2-40B4-BE49-F238E27FC236}">
                  <a16:creationId xmlns:a16="http://schemas.microsoft.com/office/drawing/2014/main" id="{6B5E5C6A-4E25-D540-63BC-0006CEAE0600}"/>
                </a:ext>
              </a:extLst>
            </p:cNvPr>
            <p:cNvSpPr txBox="1"/>
            <p:nvPr/>
          </p:nvSpPr>
          <p:spPr>
            <a:xfrm>
              <a:off x="5251939" y="1199811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文本框 514">
                  <a:extLst>
                    <a:ext uri="{FF2B5EF4-FFF2-40B4-BE49-F238E27FC236}">
                      <a16:creationId xmlns:a16="http://schemas.microsoft.com/office/drawing/2014/main" id="{C1845E3F-639D-F9FB-5043-12E5FFEBC8B5}"/>
                    </a:ext>
                  </a:extLst>
                </p:cNvPr>
                <p:cNvSpPr txBox="1"/>
                <p:nvPr/>
              </p:nvSpPr>
              <p:spPr>
                <a:xfrm>
                  <a:off x="5559399" y="11702148"/>
                  <a:ext cx="6655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5" name="文本框 514">
                  <a:extLst>
                    <a:ext uri="{FF2B5EF4-FFF2-40B4-BE49-F238E27FC236}">
                      <a16:creationId xmlns:a16="http://schemas.microsoft.com/office/drawing/2014/main" id="{C1845E3F-639D-F9FB-5043-12E5FFEBC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399" y="11702148"/>
                  <a:ext cx="665567" cy="400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文本框 515">
                  <a:extLst>
                    <a:ext uri="{FF2B5EF4-FFF2-40B4-BE49-F238E27FC236}">
                      <a16:creationId xmlns:a16="http://schemas.microsoft.com/office/drawing/2014/main" id="{A035FC9B-8B56-B3AB-8829-5474D82E3C76}"/>
                    </a:ext>
                  </a:extLst>
                </p:cNvPr>
                <p:cNvSpPr txBox="1"/>
                <p:nvPr/>
              </p:nvSpPr>
              <p:spPr>
                <a:xfrm>
                  <a:off x="7569184" y="11805092"/>
                  <a:ext cx="3978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6" name="文本框 515">
                  <a:extLst>
                    <a:ext uri="{FF2B5EF4-FFF2-40B4-BE49-F238E27FC236}">
                      <a16:creationId xmlns:a16="http://schemas.microsoft.com/office/drawing/2014/main" id="{A035FC9B-8B56-B3AB-8829-5474D82E3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184" y="11805092"/>
                  <a:ext cx="397865" cy="400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文本框 516">
                  <a:extLst>
                    <a:ext uri="{FF2B5EF4-FFF2-40B4-BE49-F238E27FC236}">
                      <a16:creationId xmlns:a16="http://schemas.microsoft.com/office/drawing/2014/main" id="{38B5818B-430A-B37F-437E-ECB331627A1C}"/>
                    </a:ext>
                  </a:extLst>
                </p:cNvPr>
                <p:cNvSpPr txBox="1"/>
                <p:nvPr/>
              </p:nvSpPr>
              <p:spPr>
                <a:xfrm>
                  <a:off x="6345919" y="11742986"/>
                  <a:ext cx="6655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7" name="文本框 516">
                  <a:extLst>
                    <a:ext uri="{FF2B5EF4-FFF2-40B4-BE49-F238E27FC236}">
                      <a16:creationId xmlns:a16="http://schemas.microsoft.com/office/drawing/2014/main" id="{38B5818B-430A-B37F-437E-ECB331627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919" y="11742986"/>
                  <a:ext cx="665567" cy="40011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8" name="文本框 517">
              <a:extLst>
                <a:ext uri="{FF2B5EF4-FFF2-40B4-BE49-F238E27FC236}">
                  <a16:creationId xmlns:a16="http://schemas.microsoft.com/office/drawing/2014/main" id="{6A8AB421-5DE0-D235-88B4-FC4B1608A528}"/>
                </a:ext>
              </a:extLst>
            </p:cNvPr>
            <p:cNvSpPr txBox="1"/>
            <p:nvPr/>
          </p:nvSpPr>
          <p:spPr>
            <a:xfrm>
              <a:off x="7970827" y="114830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文本框 518">
                  <a:extLst>
                    <a:ext uri="{FF2B5EF4-FFF2-40B4-BE49-F238E27FC236}">
                      <a16:creationId xmlns:a16="http://schemas.microsoft.com/office/drawing/2014/main" id="{4C60C394-01B7-01F5-32ED-A0A370BB2FB9}"/>
                    </a:ext>
                  </a:extLst>
                </p:cNvPr>
                <p:cNvSpPr txBox="1"/>
                <p:nvPr/>
              </p:nvSpPr>
              <p:spPr>
                <a:xfrm>
                  <a:off x="8576164" y="11809945"/>
                  <a:ext cx="3978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9" name="文本框 518">
                  <a:extLst>
                    <a:ext uri="{FF2B5EF4-FFF2-40B4-BE49-F238E27FC236}">
                      <a16:creationId xmlns:a16="http://schemas.microsoft.com/office/drawing/2014/main" id="{4C60C394-01B7-01F5-32ED-A0A370BB2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164" y="11809945"/>
                  <a:ext cx="397865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A52FA311-4B36-FD8F-D214-E5C2DC53A14E}"/>
                    </a:ext>
                  </a:extLst>
                </p:cNvPr>
                <p:cNvSpPr txBox="1"/>
                <p:nvPr/>
              </p:nvSpPr>
              <p:spPr>
                <a:xfrm>
                  <a:off x="9846859" y="11809945"/>
                  <a:ext cx="3978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A52FA311-4B36-FD8F-D214-E5C2DC53A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859" y="11809945"/>
                  <a:ext cx="397865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8" name="文本框 527">
            <a:extLst>
              <a:ext uri="{FF2B5EF4-FFF2-40B4-BE49-F238E27FC236}">
                <a16:creationId xmlns:a16="http://schemas.microsoft.com/office/drawing/2014/main" id="{736E7001-B0A7-F2A4-E04A-FE3CA430CACE}"/>
              </a:ext>
            </a:extLst>
          </p:cNvPr>
          <p:cNvSpPr txBox="1"/>
          <p:nvPr/>
        </p:nvSpPr>
        <p:spPr>
          <a:xfrm>
            <a:off x="16755357" y="8668916"/>
            <a:ext cx="18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Delayed Start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7973769B-6DFC-726B-3394-BFD542FBFEA2}"/>
              </a:ext>
            </a:extLst>
          </p:cNvPr>
          <p:cNvSpPr txBox="1"/>
          <p:nvPr/>
        </p:nvSpPr>
        <p:spPr>
          <a:xfrm>
            <a:off x="12256340" y="10449202"/>
            <a:ext cx="6714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TA's value property-aware optimization by early stop and delayed start of For-loop by causal mask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D2CED88-15CD-C404-77D5-468D784EF136}"/>
              </a:ext>
            </a:extLst>
          </p:cNvPr>
          <p:cNvGrpSpPr/>
          <p:nvPr/>
        </p:nvGrpSpPr>
        <p:grpSpPr>
          <a:xfrm>
            <a:off x="2761411" y="3265739"/>
            <a:ext cx="8777302" cy="911525"/>
            <a:chOff x="4749230" y="6323468"/>
            <a:chExt cx="8777302" cy="911525"/>
          </a:xfrm>
        </p:grpSpPr>
        <p:cxnSp>
          <p:nvCxnSpPr>
            <p:cNvPr id="11" name="直接箭头连接符 19">
              <a:extLst>
                <a:ext uri="{FF2B5EF4-FFF2-40B4-BE49-F238E27FC236}">
                  <a16:creationId xmlns:a16="http://schemas.microsoft.com/office/drawing/2014/main" id="{3E062153-AA37-0471-9D1E-9CA1D56E6B9B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 flipV="1">
              <a:off x="11471016" y="6508578"/>
              <a:ext cx="416394" cy="53823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20">
              <a:extLst>
                <a:ext uri="{FF2B5EF4-FFF2-40B4-BE49-F238E27FC236}">
                  <a16:creationId xmlns:a16="http://schemas.microsoft.com/office/drawing/2014/main" id="{CACA9EFB-7BAC-C7DB-9EAD-03C8D0ABB3E2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9">
              <a:extLst>
                <a:ext uri="{FF2B5EF4-FFF2-40B4-BE49-F238E27FC236}">
                  <a16:creationId xmlns:a16="http://schemas.microsoft.com/office/drawing/2014/main" id="{B0637569-3C2D-C1EE-F5AE-0BBE1DE35547}"/>
                </a:ext>
              </a:extLst>
            </p:cNvPr>
            <p:cNvCxnSpPr>
              <a:cxnSpLocks/>
              <a:stCxn id="34" idx="3"/>
              <a:endCxn id="12" idx="1"/>
            </p:cNvCxnSpPr>
            <p:nvPr/>
          </p:nvCxnSpPr>
          <p:spPr>
            <a:xfrm>
              <a:off x="5727851" y="7050327"/>
              <a:ext cx="155108" cy="7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9">
              <a:extLst>
                <a:ext uri="{FF2B5EF4-FFF2-40B4-BE49-F238E27FC236}">
                  <a16:creationId xmlns:a16="http://schemas.microsoft.com/office/drawing/2014/main" id="{BA502696-58E7-F515-0FCD-D8B5AC1EEB7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>
              <a:off x="6374759" y="6744243"/>
              <a:ext cx="1669" cy="1628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20">
              <a:extLst>
                <a:ext uri="{FF2B5EF4-FFF2-40B4-BE49-F238E27FC236}">
                  <a16:creationId xmlns:a16="http://schemas.microsoft.com/office/drawing/2014/main" id="{A4D49B0E-C998-771D-0EB3-AA71167D678B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20">
              <a:extLst>
                <a:ext uri="{FF2B5EF4-FFF2-40B4-BE49-F238E27FC236}">
                  <a16:creationId xmlns:a16="http://schemas.microsoft.com/office/drawing/2014/main" id="{28E1A023-E71B-4A2B-5B7C-E300C1199B1B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9">
              <a:extLst>
                <a:ext uri="{FF2B5EF4-FFF2-40B4-BE49-F238E27FC236}">
                  <a16:creationId xmlns:a16="http://schemas.microsoft.com/office/drawing/2014/main" id="{D4148C85-B62C-6239-03AC-2C1D25C6EF1D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20">
              <a:extLst>
                <a:ext uri="{FF2B5EF4-FFF2-40B4-BE49-F238E27FC236}">
                  <a16:creationId xmlns:a16="http://schemas.microsoft.com/office/drawing/2014/main" id="{CDAE6D8B-AC02-9F18-7AE2-A2CE785052DC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9">
              <a:extLst>
                <a:ext uri="{FF2B5EF4-FFF2-40B4-BE49-F238E27FC236}">
                  <a16:creationId xmlns:a16="http://schemas.microsoft.com/office/drawing/2014/main" id="{7BFAD841-15DD-F8DA-71BF-2A3FF60FBDB6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20">
              <a:extLst>
                <a:ext uri="{FF2B5EF4-FFF2-40B4-BE49-F238E27FC236}">
                  <a16:creationId xmlns:a16="http://schemas.microsoft.com/office/drawing/2014/main" id="{0DD3F6C5-DDA9-2714-BA75-655B4075EDB0}"/>
                </a:ext>
              </a:extLst>
            </p:cNvPr>
            <p:cNvSpPr/>
            <p:nvPr/>
          </p:nvSpPr>
          <p:spPr>
            <a:xfrm>
              <a:off x="9258653" y="634569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F2CAD59-FFD9-816D-70CC-95E49AC6D96C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19">
              <a:extLst>
                <a:ext uri="{FF2B5EF4-FFF2-40B4-BE49-F238E27FC236}">
                  <a16:creationId xmlns:a16="http://schemas.microsoft.com/office/drawing/2014/main" id="{CD1676E4-B7C8-69E7-D0BD-0968B7F6DE5D}"/>
                </a:ext>
              </a:extLst>
            </p:cNvPr>
            <p:cNvCxnSpPr>
              <a:cxnSpLocks/>
              <a:stCxn id="23" idx="3"/>
              <a:endCxn id="15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0">
              <a:extLst>
                <a:ext uri="{FF2B5EF4-FFF2-40B4-BE49-F238E27FC236}">
                  <a16:creationId xmlns:a16="http://schemas.microsoft.com/office/drawing/2014/main" id="{8A897BFE-94A2-0372-C1B1-9EEEF57A9596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箭头连接符 19">
              <a:extLst>
                <a:ext uri="{FF2B5EF4-FFF2-40B4-BE49-F238E27FC236}">
                  <a16:creationId xmlns:a16="http://schemas.microsoft.com/office/drawing/2014/main" id="{033A0EDD-C0E7-62D0-C3B1-A6B7508A2F3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569320" y="6739919"/>
              <a:ext cx="0" cy="1651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9">
              <a:extLst>
                <a:ext uri="{FF2B5EF4-FFF2-40B4-BE49-F238E27FC236}">
                  <a16:creationId xmlns:a16="http://schemas.microsoft.com/office/drawing/2014/main" id="{0857A8C7-C98A-2F15-FDC1-9C9B421E4AFA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9819028" y="6633698"/>
              <a:ext cx="1986" cy="26845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9">
              <a:extLst>
                <a:ext uri="{FF2B5EF4-FFF2-40B4-BE49-F238E27FC236}">
                  <a16:creationId xmlns:a16="http://schemas.microsoft.com/office/drawing/2014/main" id="{A177BCC2-DB7D-9D42-B7E3-A6E250717EAC}"/>
                </a:ext>
              </a:extLst>
            </p:cNvPr>
            <p:cNvCxnSpPr>
              <a:cxnSpLocks/>
              <a:stCxn id="20" idx="3"/>
              <a:endCxn id="21" idx="0"/>
            </p:cNvCxnSpPr>
            <p:nvPr/>
          </p:nvCxnSpPr>
          <p:spPr>
            <a:xfrm>
              <a:off x="10383375" y="648969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9">
              <a:extLst>
                <a:ext uri="{FF2B5EF4-FFF2-40B4-BE49-F238E27FC236}">
                  <a16:creationId xmlns:a16="http://schemas.microsoft.com/office/drawing/2014/main" id="{813B1A59-712C-B5B2-2AD5-E3EE5DEA44F1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0">
              <a:extLst>
                <a:ext uri="{FF2B5EF4-FFF2-40B4-BE49-F238E27FC236}">
                  <a16:creationId xmlns:a16="http://schemas.microsoft.com/office/drawing/2014/main" id="{062BECDE-8FC3-6BC6-D893-69A32D48E7FC}"/>
                </a:ext>
              </a:extLst>
            </p:cNvPr>
            <p:cNvSpPr/>
            <p:nvPr/>
          </p:nvSpPr>
          <p:spPr>
            <a:xfrm>
              <a:off x="11886007" y="6903260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0">
              <a:extLst>
                <a:ext uri="{FF2B5EF4-FFF2-40B4-BE49-F238E27FC236}">
                  <a16:creationId xmlns:a16="http://schemas.microsoft.com/office/drawing/2014/main" id="{40BBACAC-4F33-4BBD-2599-E4A84F4E15A1}"/>
                </a:ext>
              </a:extLst>
            </p:cNvPr>
            <p:cNvSpPr/>
            <p:nvPr/>
          </p:nvSpPr>
          <p:spPr>
            <a:xfrm>
              <a:off x="11887410" y="6364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19">
              <a:extLst>
                <a:ext uri="{FF2B5EF4-FFF2-40B4-BE49-F238E27FC236}">
                  <a16:creationId xmlns:a16="http://schemas.microsoft.com/office/drawing/2014/main" id="{87FCC494-8C25-DF89-793E-1F0516BBCED9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11471016" y="7046816"/>
              <a:ext cx="414991" cy="44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19">
              <a:extLst>
                <a:ext uri="{FF2B5EF4-FFF2-40B4-BE49-F238E27FC236}">
                  <a16:creationId xmlns:a16="http://schemas.microsoft.com/office/drawing/2014/main" id="{7B0BDE9F-7BA6-BFF6-4BA2-4CD38FC5515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2908898" y="6508578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9">
              <a:extLst>
                <a:ext uri="{FF2B5EF4-FFF2-40B4-BE49-F238E27FC236}">
                  <a16:creationId xmlns:a16="http://schemas.microsoft.com/office/drawing/2014/main" id="{E91DE668-F575-7722-576D-84199562DB3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2925170" y="7047260"/>
              <a:ext cx="5907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19">
              <a:extLst>
                <a:ext uri="{FF2B5EF4-FFF2-40B4-BE49-F238E27FC236}">
                  <a16:creationId xmlns:a16="http://schemas.microsoft.com/office/drawing/2014/main" id="{E5EB3DB3-EB14-73BE-190E-EBE8274B1498}"/>
                </a:ext>
              </a:extLst>
            </p:cNvPr>
            <p:cNvCxnSpPr>
              <a:cxnSpLocks/>
              <a:stCxn id="36" idx="3"/>
              <a:endCxn id="29" idx="1"/>
            </p:cNvCxnSpPr>
            <p:nvPr/>
          </p:nvCxnSpPr>
          <p:spPr>
            <a:xfrm>
              <a:off x="11590137" y="6508134"/>
              <a:ext cx="297273" cy="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12C992A-11AC-3A99-996F-8A1348D56167}"/>
                </a:ext>
              </a:extLst>
            </p:cNvPr>
            <p:cNvSpPr txBox="1"/>
            <p:nvPr/>
          </p:nvSpPr>
          <p:spPr>
            <a:xfrm>
              <a:off x="4749230" y="6865661"/>
              <a:ext cx="978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0F576A-FFE3-FC5B-6429-BD58ADACD739}"/>
                </a:ext>
              </a:extLst>
            </p:cNvPr>
            <p:cNvSpPr txBox="1"/>
            <p:nvPr/>
          </p:nvSpPr>
          <p:spPr>
            <a:xfrm>
              <a:off x="5895286" y="6374911"/>
              <a:ext cx="95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45FD045-4CFA-1CAE-9DB0-C82AE7A031CE}"/>
                </a:ext>
              </a:extLst>
            </p:cNvPr>
            <p:cNvSpPr txBox="1"/>
            <p:nvPr/>
          </p:nvSpPr>
          <p:spPr>
            <a:xfrm>
              <a:off x="10676166" y="6323468"/>
              <a:ext cx="913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V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FA9AA0-D82A-32F5-E145-BDE464DF9585}"/>
                </a:ext>
              </a:extLst>
            </p:cNvPr>
            <p:cNvSpPr txBox="1"/>
            <p:nvPr/>
          </p:nvSpPr>
          <p:spPr>
            <a:xfrm>
              <a:off x="6927183" y="6363205"/>
              <a:ext cx="1457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const scalar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箭头连接符 19">
              <a:extLst>
                <a:ext uri="{FF2B5EF4-FFF2-40B4-BE49-F238E27FC236}">
                  <a16:creationId xmlns:a16="http://schemas.microsoft.com/office/drawing/2014/main" id="{6800899B-6913-7BC1-B86E-B84373B49F1E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直线箭头连接符 488">
            <a:extLst>
              <a:ext uri="{FF2B5EF4-FFF2-40B4-BE49-F238E27FC236}">
                <a16:creationId xmlns:a16="http://schemas.microsoft.com/office/drawing/2014/main" id="{EE22C9E2-8E6B-A887-C3CA-1EAA911473F4}"/>
              </a:ext>
            </a:extLst>
          </p:cNvPr>
          <p:cNvCxnSpPr>
            <a:cxnSpLocks/>
          </p:cNvCxnSpPr>
          <p:nvPr/>
        </p:nvCxnSpPr>
        <p:spPr>
          <a:xfrm>
            <a:off x="3320859" y="5982649"/>
            <a:ext cx="0" cy="43601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肘形连接符 492">
            <a:extLst>
              <a:ext uri="{FF2B5EF4-FFF2-40B4-BE49-F238E27FC236}">
                <a16:creationId xmlns:a16="http://schemas.microsoft.com/office/drawing/2014/main" id="{E7239372-183C-6FDD-A060-6CB9A51B003C}"/>
              </a:ext>
            </a:extLst>
          </p:cNvPr>
          <p:cNvCxnSpPr>
            <a:cxnSpLocks/>
            <a:endCxn id="474" idx="1"/>
          </p:cNvCxnSpPr>
          <p:nvPr/>
        </p:nvCxnSpPr>
        <p:spPr>
          <a:xfrm rot="5400000">
            <a:off x="1309699" y="6897784"/>
            <a:ext cx="2825137" cy="2696"/>
          </a:xfrm>
          <a:prstGeom prst="bentConnector4">
            <a:avLst>
              <a:gd name="adj1" fmla="val 423"/>
              <a:gd name="adj2" fmla="val 8579228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矩形 510">
            <a:extLst>
              <a:ext uri="{FF2B5EF4-FFF2-40B4-BE49-F238E27FC236}">
                <a16:creationId xmlns:a16="http://schemas.microsoft.com/office/drawing/2014/main" id="{AC037F60-3AD6-D26F-AE55-DAB81495B5AE}"/>
              </a:ext>
            </a:extLst>
          </p:cNvPr>
          <p:cNvSpPr/>
          <p:nvPr/>
        </p:nvSpPr>
        <p:spPr>
          <a:xfrm>
            <a:off x="8573533" y="6513465"/>
            <a:ext cx="2420219" cy="907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FD1172E-4CCD-629C-D9BF-B425826B1308}"/>
              </a:ext>
            </a:extLst>
          </p:cNvPr>
          <p:cNvGrpSpPr/>
          <p:nvPr/>
        </p:nvGrpSpPr>
        <p:grpSpPr>
          <a:xfrm>
            <a:off x="2739054" y="6241473"/>
            <a:ext cx="8827609" cy="1179892"/>
            <a:chOff x="10612142" y="8079786"/>
            <a:chExt cx="8827609" cy="1179892"/>
          </a:xfrm>
        </p:grpSpPr>
        <p:sp>
          <p:nvSpPr>
            <p:cNvPr id="77" name="矩形: 圆角 20">
              <a:extLst>
                <a:ext uri="{FF2B5EF4-FFF2-40B4-BE49-F238E27FC236}">
                  <a16:creationId xmlns:a16="http://schemas.microsoft.com/office/drawing/2014/main" id="{4EC16CE9-C53D-9870-1E99-0A04B6F3B718}"/>
                </a:ext>
              </a:extLst>
            </p:cNvPr>
            <p:cNvSpPr/>
            <p:nvPr/>
          </p:nvSpPr>
          <p:spPr>
            <a:xfrm>
              <a:off x="11796178" y="8931453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19">
              <a:extLst>
                <a:ext uri="{FF2B5EF4-FFF2-40B4-BE49-F238E27FC236}">
                  <a16:creationId xmlns:a16="http://schemas.microsoft.com/office/drawing/2014/main" id="{D0E71384-B787-A696-A2C8-E4E881D7FE02}"/>
                </a:ext>
              </a:extLst>
            </p:cNvPr>
            <p:cNvCxnSpPr>
              <a:cxnSpLocks/>
              <a:stCxn id="89" idx="3"/>
              <a:endCxn id="77" idx="1"/>
            </p:cNvCxnSpPr>
            <p:nvPr/>
          </p:nvCxnSpPr>
          <p:spPr>
            <a:xfrm>
              <a:off x="11576514" y="9075012"/>
              <a:ext cx="219664" cy="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19">
              <a:extLst>
                <a:ext uri="{FF2B5EF4-FFF2-40B4-BE49-F238E27FC236}">
                  <a16:creationId xmlns:a16="http://schemas.microsoft.com/office/drawing/2014/main" id="{6A328112-2F09-8170-4123-6B986EB6DFF2}"/>
                </a:ext>
              </a:extLst>
            </p:cNvPr>
            <p:cNvCxnSpPr>
              <a:cxnSpLocks/>
              <a:stCxn id="90" idx="2"/>
              <a:endCxn id="77" idx="0"/>
            </p:cNvCxnSpPr>
            <p:nvPr/>
          </p:nvCxnSpPr>
          <p:spPr>
            <a:xfrm flipH="1">
              <a:off x="12289647" y="8756893"/>
              <a:ext cx="57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: 圆角 20">
              <a:extLst>
                <a:ext uri="{FF2B5EF4-FFF2-40B4-BE49-F238E27FC236}">
                  <a16:creationId xmlns:a16="http://schemas.microsoft.com/office/drawing/2014/main" id="{31D9C9DF-8E3D-04AB-C8AF-71298B42A76D}"/>
                </a:ext>
              </a:extLst>
            </p:cNvPr>
            <p:cNvSpPr/>
            <p:nvPr/>
          </p:nvSpPr>
          <p:spPr>
            <a:xfrm>
              <a:off x="14152268" y="8928064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: 圆角 20">
              <a:extLst>
                <a:ext uri="{FF2B5EF4-FFF2-40B4-BE49-F238E27FC236}">
                  <a16:creationId xmlns:a16="http://schemas.microsoft.com/office/drawing/2014/main" id="{7CCA2D38-70CF-289F-8C94-5827358ADB6A}"/>
                </a:ext>
              </a:extLst>
            </p:cNvPr>
            <p:cNvSpPr/>
            <p:nvPr/>
          </p:nvSpPr>
          <p:spPr>
            <a:xfrm>
              <a:off x="14152268" y="8361983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: 圆角 20">
              <a:extLst>
                <a:ext uri="{FF2B5EF4-FFF2-40B4-BE49-F238E27FC236}">
                  <a16:creationId xmlns:a16="http://schemas.microsoft.com/office/drawing/2014/main" id="{B114DD8B-CEB4-8F64-3BA2-5A6E08A35980}"/>
                </a:ext>
              </a:extLst>
            </p:cNvPr>
            <p:cNvSpPr/>
            <p:nvPr/>
          </p:nvSpPr>
          <p:spPr>
            <a:xfrm>
              <a:off x="15295397" y="89265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: 圆角 20">
              <a:extLst>
                <a:ext uri="{FF2B5EF4-FFF2-40B4-BE49-F238E27FC236}">
                  <a16:creationId xmlns:a16="http://schemas.microsoft.com/office/drawing/2014/main" id="{D6B0A1CD-DE3B-4EA7-7189-2316DDA9B8C5}"/>
                </a:ext>
              </a:extLst>
            </p:cNvPr>
            <p:cNvSpPr/>
            <p:nvPr/>
          </p:nvSpPr>
          <p:spPr>
            <a:xfrm>
              <a:off x="15171872" y="8370054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: 圆角 20">
              <a:extLst>
                <a:ext uri="{FF2B5EF4-FFF2-40B4-BE49-F238E27FC236}">
                  <a16:creationId xmlns:a16="http://schemas.microsoft.com/office/drawing/2014/main" id="{4634BD73-0690-9F06-3E67-4700AC56777E}"/>
                </a:ext>
              </a:extLst>
            </p:cNvPr>
            <p:cNvSpPr/>
            <p:nvPr/>
          </p:nvSpPr>
          <p:spPr>
            <a:xfrm>
              <a:off x="16510535" y="892717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箭头连接符 19">
              <a:extLst>
                <a:ext uri="{FF2B5EF4-FFF2-40B4-BE49-F238E27FC236}">
                  <a16:creationId xmlns:a16="http://schemas.microsoft.com/office/drawing/2014/main" id="{A68250C8-6371-6C68-4AB9-539F6A2A0CB9}"/>
                </a:ext>
              </a:extLst>
            </p:cNvPr>
            <p:cNvCxnSpPr>
              <a:cxnSpLocks/>
              <a:stCxn id="92" idx="2"/>
              <a:endCxn id="85" idx="0"/>
            </p:cNvCxnSpPr>
            <p:nvPr/>
          </p:nvCxnSpPr>
          <p:spPr>
            <a:xfrm flipH="1">
              <a:off x="13482539" y="8758158"/>
              <a:ext cx="653" cy="171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20">
              <a:extLst>
                <a:ext uri="{FF2B5EF4-FFF2-40B4-BE49-F238E27FC236}">
                  <a16:creationId xmlns:a16="http://schemas.microsoft.com/office/drawing/2014/main" id="{446D43AE-E61F-9ECD-F9BC-FF576E8DB669}"/>
                </a:ext>
              </a:extLst>
            </p:cNvPr>
            <p:cNvSpPr/>
            <p:nvPr/>
          </p:nvSpPr>
          <p:spPr>
            <a:xfrm>
              <a:off x="17800629" y="8388934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直接箭头连接符 19">
              <a:extLst>
                <a:ext uri="{FF2B5EF4-FFF2-40B4-BE49-F238E27FC236}">
                  <a16:creationId xmlns:a16="http://schemas.microsoft.com/office/drawing/2014/main" id="{00064F6E-E500-FE1C-4B67-542CE3F924D4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18822117" y="8532934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9106C67-F586-904A-F476-CED8A46364D6}"/>
                </a:ext>
              </a:extLst>
            </p:cNvPr>
            <p:cNvSpPr txBox="1"/>
            <p:nvPr/>
          </p:nvSpPr>
          <p:spPr>
            <a:xfrm>
              <a:off x="10629047" y="8890346"/>
              <a:ext cx="947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3A3DC6B-BE84-FB9D-77ED-BC759E2152C8}"/>
                </a:ext>
              </a:extLst>
            </p:cNvPr>
            <p:cNvSpPr txBox="1"/>
            <p:nvPr/>
          </p:nvSpPr>
          <p:spPr>
            <a:xfrm>
              <a:off x="11832745" y="8387561"/>
              <a:ext cx="91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1FE4583-7616-FD14-D2BB-E5DBF14B8907}"/>
                </a:ext>
              </a:extLst>
            </p:cNvPr>
            <p:cNvSpPr txBox="1"/>
            <p:nvPr/>
          </p:nvSpPr>
          <p:spPr>
            <a:xfrm>
              <a:off x="16576861" y="8347824"/>
              <a:ext cx="91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V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112C602-C044-A9D2-F949-37B22F3EA153}"/>
                </a:ext>
              </a:extLst>
            </p:cNvPr>
            <p:cNvSpPr txBox="1"/>
            <p:nvPr/>
          </p:nvSpPr>
          <p:spPr>
            <a:xfrm>
              <a:off x="12776342" y="8388826"/>
              <a:ext cx="141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const scalar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直接箭头连接符 19">
              <a:extLst>
                <a:ext uri="{FF2B5EF4-FFF2-40B4-BE49-F238E27FC236}">
                  <a16:creationId xmlns:a16="http://schemas.microsoft.com/office/drawing/2014/main" id="{BD820C39-AB01-B14B-212E-8064DE03A015}"/>
                </a:ext>
              </a:extLst>
            </p:cNvPr>
            <p:cNvCxnSpPr>
              <a:cxnSpLocks/>
              <a:stCxn id="84" idx="3"/>
              <a:endCxn id="87" idx="1"/>
            </p:cNvCxnSpPr>
            <p:nvPr/>
          </p:nvCxnSpPr>
          <p:spPr>
            <a:xfrm flipV="1">
              <a:off x="17384235" y="8532934"/>
              <a:ext cx="416394" cy="53823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19">
              <a:extLst>
                <a:ext uri="{FF2B5EF4-FFF2-40B4-BE49-F238E27FC236}">
                  <a16:creationId xmlns:a16="http://schemas.microsoft.com/office/drawing/2014/main" id="{1610B727-666C-3F0C-22ED-0174B25BAC31}"/>
                </a:ext>
              </a:extLst>
            </p:cNvPr>
            <p:cNvCxnSpPr>
              <a:cxnSpLocks/>
              <a:stCxn id="77" idx="3"/>
              <a:endCxn id="85" idx="1"/>
            </p:cNvCxnSpPr>
            <p:nvPr/>
          </p:nvCxnSpPr>
          <p:spPr>
            <a:xfrm flipV="1">
              <a:off x="12783116" y="9073436"/>
              <a:ext cx="262573" cy="201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19">
              <a:extLst>
                <a:ext uri="{FF2B5EF4-FFF2-40B4-BE49-F238E27FC236}">
                  <a16:creationId xmlns:a16="http://schemas.microsoft.com/office/drawing/2014/main" id="{E77A5E25-8334-86A8-F895-2D2933D18F6A}"/>
                </a:ext>
              </a:extLst>
            </p:cNvPr>
            <p:cNvCxnSpPr>
              <a:cxnSpLocks/>
              <a:stCxn id="81" idx="2"/>
              <a:endCxn id="80" idx="0"/>
            </p:cNvCxnSpPr>
            <p:nvPr/>
          </p:nvCxnSpPr>
          <p:spPr>
            <a:xfrm>
              <a:off x="14589118" y="8649983"/>
              <a:ext cx="0" cy="27808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19">
              <a:extLst>
                <a:ext uri="{FF2B5EF4-FFF2-40B4-BE49-F238E27FC236}">
                  <a16:creationId xmlns:a16="http://schemas.microsoft.com/office/drawing/2014/main" id="{D7186EA3-DB0E-BBE6-E805-D21B7EDC024B}"/>
                </a:ext>
              </a:extLst>
            </p:cNvPr>
            <p:cNvCxnSpPr>
              <a:cxnSpLocks/>
              <a:stCxn id="80" idx="3"/>
              <a:endCxn id="82" idx="1"/>
            </p:cNvCxnSpPr>
            <p:nvPr/>
          </p:nvCxnSpPr>
          <p:spPr>
            <a:xfrm flipV="1">
              <a:off x="15025968" y="9070508"/>
              <a:ext cx="269429" cy="15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19">
              <a:extLst>
                <a:ext uri="{FF2B5EF4-FFF2-40B4-BE49-F238E27FC236}">
                  <a16:creationId xmlns:a16="http://schemas.microsoft.com/office/drawing/2014/main" id="{BF5F0E62-92E5-D162-F996-CE7F3C330885}"/>
                </a:ext>
              </a:extLst>
            </p:cNvPr>
            <p:cNvCxnSpPr>
              <a:cxnSpLocks/>
              <a:stCxn id="85" idx="3"/>
              <a:endCxn id="80" idx="1"/>
            </p:cNvCxnSpPr>
            <p:nvPr/>
          </p:nvCxnSpPr>
          <p:spPr>
            <a:xfrm flipV="1">
              <a:off x="13919389" y="9072064"/>
              <a:ext cx="232879" cy="137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9">
              <a:extLst>
                <a:ext uri="{FF2B5EF4-FFF2-40B4-BE49-F238E27FC236}">
                  <a16:creationId xmlns:a16="http://schemas.microsoft.com/office/drawing/2014/main" id="{E5D38B96-6FA7-B62A-FBA8-389E6359850A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15732247" y="8658054"/>
              <a:ext cx="1986" cy="26845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19">
              <a:extLst>
                <a:ext uri="{FF2B5EF4-FFF2-40B4-BE49-F238E27FC236}">
                  <a16:creationId xmlns:a16="http://schemas.microsoft.com/office/drawing/2014/main" id="{66BDF16E-A705-8C65-549D-6C9346F4E26D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>
              <a:off x="16169097" y="9070508"/>
              <a:ext cx="341438" cy="66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9">
              <a:extLst>
                <a:ext uri="{FF2B5EF4-FFF2-40B4-BE49-F238E27FC236}">
                  <a16:creationId xmlns:a16="http://schemas.microsoft.com/office/drawing/2014/main" id="{A06F050F-FD42-3D69-5D85-0179D477F4B0}"/>
                </a:ext>
              </a:extLst>
            </p:cNvPr>
            <p:cNvCxnSpPr>
              <a:cxnSpLocks/>
              <a:stCxn id="91" idx="3"/>
              <a:endCxn id="87" idx="1"/>
            </p:cNvCxnSpPr>
            <p:nvPr/>
          </p:nvCxnSpPr>
          <p:spPr>
            <a:xfrm>
              <a:off x="17493133" y="8532490"/>
              <a:ext cx="307496" cy="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14D506C-92C1-AF6B-98D2-A4F8E1DCDD97}"/>
                </a:ext>
              </a:extLst>
            </p:cNvPr>
            <p:cNvSpPr txBox="1"/>
            <p:nvPr/>
          </p:nvSpPr>
          <p:spPr>
            <a:xfrm>
              <a:off x="10612142" y="8302702"/>
              <a:ext cx="1475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E4B71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Kernel 4</a:t>
              </a:r>
            </a:p>
            <a:p>
              <a:r>
                <a:rPr lang="en-US" altLang="zh-CN" dirty="0"/>
                <a:t>(K4)</a:t>
              </a:r>
              <a:endParaRPr lang="zh-CN" altLang="en-US" dirty="0"/>
            </a:p>
          </p:txBody>
        </p:sp>
        <p:cxnSp>
          <p:nvCxnSpPr>
            <p:cNvPr id="130" name="直接箭头连接符 19">
              <a:extLst>
                <a:ext uri="{FF2B5EF4-FFF2-40B4-BE49-F238E27FC236}">
                  <a16:creationId xmlns:a16="http://schemas.microsoft.com/office/drawing/2014/main" id="{EE7584E0-819F-32BA-BFDB-9C5B77961A14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>
              <a:off x="16296594" y="8514054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19">
              <a:extLst>
                <a:ext uri="{FF2B5EF4-FFF2-40B4-BE49-F238E27FC236}">
                  <a16:creationId xmlns:a16="http://schemas.microsoft.com/office/drawing/2014/main" id="{4CE5BC35-18A0-4E10-7D3E-A90C2886C8AB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16296594" y="8079786"/>
              <a:ext cx="1059691" cy="434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圆角 20">
              <a:extLst>
                <a:ext uri="{FF2B5EF4-FFF2-40B4-BE49-F238E27FC236}">
                  <a16:creationId xmlns:a16="http://schemas.microsoft.com/office/drawing/2014/main" id="{EC2BC17D-0679-C1A5-58E6-8B87E8FEE197}"/>
                </a:ext>
              </a:extLst>
            </p:cNvPr>
            <p:cNvSpPr/>
            <p:nvPr/>
          </p:nvSpPr>
          <p:spPr>
            <a:xfrm>
              <a:off x="13045689" y="892943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4" name="肘形连接符 513">
            <a:extLst>
              <a:ext uri="{FF2B5EF4-FFF2-40B4-BE49-F238E27FC236}">
                <a16:creationId xmlns:a16="http://schemas.microsoft.com/office/drawing/2014/main" id="{70A9FA9A-F836-0186-7560-A97DC5C2F8CF}"/>
              </a:ext>
            </a:extLst>
          </p:cNvPr>
          <p:cNvCxnSpPr>
            <a:cxnSpLocks/>
            <a:stCxn id="511" idx="3"/>
            <a:endCxn id="513" idx="1"/>
          </p:cNvCxnSpPr>
          <p:nvPr/>
        </p:nvCxnSpPr>
        <p:spPr>
          <a:xfrm flipV="1">
            <a:off x="10993752" y="3775174"/>
            <a:ext cx="1284288" cy="319224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肘形连接符 524">
            <a:extLst>
              <a:ext uri="{FF2B5EF4-FFF2-40B4-BE49-F238E27FC236}">
                <a16:creationId xmlns:a16="http://schemas.microsoft.com/office/drawing/2014/main" id="{8FF4C1CD-0E9A-CD25-4D1C-BE8C4E53A39C}"/>
              </a:ext>
            </a:extLst>
          </p:cNvPr>
          <p:cNvCxnSpPr>
            <a:cxnSpLocks/>
          </p:cNvCxnSpPr>
          <p:nvPr/>
        </p:nvCxnSpPr>
        <p:spPr>
          <a:xfrm>
            <a:off x="11127469" y="7091123"/>
            <a:ext cx="1003571" cy="49439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矩形 531">
            <a:extLst>
              <a:ext uri="{FF2B5EF4-FFF2-40B4-BE49-F238E27FC236}">
                <a16:creationId xmlns:a16="http://schemas.microsoft.com/office/drawing/2014/main" id="{5ED52600-4C7A-1D31-C530-2B0F6815D2F3}"/>
              </a:ext>
            </a:extLst>
          </p:cNvPr>
          <p:cNvSpPr/>
          <p:nvPr/>
        </p:nvSpPr>
        <p:spPr>
          <a:xfrm>
            <a:off x="6188602" y="6373648"/>
            <a:ext cx="4938867" cy="115886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8" name="矩形 547">
            <a:extLst>
              <a:ext uri="{FF2B5EF4-FFF2-40B4-BE49-F238E27FC236}">
                <a16:creationId xmlns:a16="http://schemas.microsoft.com/office/drawing/2014/main" id="{C10A6CAA-61B5-947A-D599-B91945E29B11}"/>
              </a:ext>
            </a:extLst>
          </p:cNvPr>
          <p:cNvSpPr/>
          <p:nvPr/>
        </p:nvSpPr>
        <p:spPr>
          <a:xfrm>
            <a:off x="12151596" y="6797733"/>
            <a:ext cx="6835389" cy="174958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BE0CCACC-99F0-4348-1673-F40F4EAACDA6}"/>
              </a:ext>
            </a:extLst>
          </p:cNvPr>
          <p:cNvSpPr/>
          <p:nvPr/>
        </p:nvSpPr>
        <p:spPr>
          <a:xfrm>
            <a:off x="12151596" y="8680847"/>
            <a:ext cx="6835389" cy="160511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矩形 553">
            <a:extLst>
              <a:ext uri="{FF2B5EF4-FFF2-40B4-BE49-F238E27FC236}">
                <a16:creationId xmlns:a16="http://schemas.microsoft.com/office/drawing/2014/main" id="{4EE10A87-AA75-AE21-5FE1-9A8606622631}"/>
              </a:ext>
            </a:extLst>
          </p:cNvPr>
          <p:cNvSpPr/>
          <p:nvPr/>
        </p:nvSpPr>
        <p:spPr>
          <a:xfrm>
            <a:off x="6192440" y="7737730"/>
            <a:ext cx="4938867" cy="115886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5" name="肘形连接符 554">
            <a:extLst>
              <a:ext uri="{FF2B5EF4-FFF2-40B4-BE49-F238E27FC236}">
                <a16:creationId xmlns:a16="http://schemas.microsoft.com/office/drawing/2014/main" id="{87B90546-8EB1-F375-2343-55C69F5E1371}"/>
              </a:ext>
            </a:extLst>
          </p:cNvPr>
          <p:cNvCxnSpPr>
            <a:cxnSpLocks/>
            <a:stCxn id="554" idx="3"/>
            <a:endCxn id="551" idx="1"/>
          </p:cNvCxnSpPr>
          <p:nvPr/>
        </p:nvCxnSpPr>
        <p:spPr>
          <a:xfrm>
            <a:off x="11131307" y="8317165"/>
            <a:ext cx="1020289" cy="1166239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文本框 567">
            <a:extLst>
              <a:ext uri="{FF2B5EF4-FFF2-40B4-BE49-F238E27FC236}">
                <a16:creationId xmlns:a16="http://schemas.microsoft.com/office/drawing/2014/main" id="{DA5EC1A8-9E92-A4F3-D25B-3E78D966F84D}"/>
              </a:ext>
            </a:extLst>
          </p:cNvPr>
          <p:cNvSpPr txBox="1"/>
          <p:nvPr/>
        </p:nvSpPr>
        <p:spPr>
          <a:xfrm>
            <a:off x="13782460" y="37061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8E22CA59-6362-1934-E65E-EB1980CF668E}"/>
              </a:ext>
            </a:extLst>
          </p:cNvPr>
          <p:cNvSpPr txBox="1"/>
          <p:nvPr/>
        </p:nvSpPr>
        <p:spPr>
          <a:xfrm>
            <a:off x="17794620" y="370872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T'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文本框 570">
            <a:extLst>
              <a:ext uri="{FF2B5EF4-FFF2-40B4-BE49-F238E27FC236}">
                <a16:creationId xmlns:a16="http://schemas.microsoft.com/office/drawing/2014/main" id="{83839443-4582-0F20-1667-DC673B1BE888}"/>
              </a:ext>
            </a:extLst>
          </p:cNvPr>
          <p:cNvSpPr txBox="1"/>
          <p:nvPr/>
        </p:nvSpPr>
        <p:spPr>
          <a:xfrm>
            <a:off x="12329817" y="826039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causal mask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文本框 571">
            <a:extLst>
              <a:ext uri="{FF2B5EF4-FFF2-40B4-BE49-F238E27FC236}">
                <a16:creationId xmlns:a16="http://schemas.microsoft.com/office/drawing/2014/main" id="{BAFE18B4-CD5E-BA95-21C3-25F6A2EDB5D4}"/>
              </a:ext>
            </a:extLst>
          </p:cNvPr>
          <p:cNvSpPr txBox="1"/>
          <p:nvPr/>
        </p:nvSpPr>
        <p:spPr>
          <a:xfrm>
            <a:off x="12343611" y="9956503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causal mask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3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矩形 545">
            <a:extLst>
              <a:ext uri="{FF2B5EF4-FFF2-40B4-BE49-F238E27FC236}">
                <a16:creationId xmlns:a16="http://schemas.microsoft.com/office/drawing/2014/main" id="{2DFC54B2-A1FB-38CF-1099-5C942BC58191}"/>
              </a:ext>
            </a:extLst>
          </p:cNvPr>
          <p:cNvSpPr/>
          <p:nvPr/>
        </p:nvSpPr>
        <p:spPr>
          <a:xfrm>
            <a:off x="16047755" y="3276269"/>
            <a:ext cx="2907904" cy="994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3DD62E2C-DA4A-02A2-6A30-20A54FDBBCDC}"/>
              </a:ext>
            </a:extLst>
          </p:cNvPr>
          <p:cNvSpPr/>
          <p:nvPr/>
        </p:nvSpPr>
        <p:spPr>
          <a:xfrm>
            <a:off x="12278040" y="3277797"/>
            <a:ext cx="2907904" cy="994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095AD39B-1D0C-FFBF-4560-2ABDD1DF923B}"/>
              </a:ext>
            </a:extLst>
          </p:cNvPr>
          <p:cNvSpPr/>
          <p:nvPr/>
        </p:nvSpPr>
        <p:spPr>
          <a:xfrm>
            <a:off x="2720919" y="7810602"/>
            <a:ext cx="8324549" cy="1002198"/>
          </a:xfrm>
          <a:prstGeom prst="rect">
            <a:avLst/>
          </a:prstGeom>
          <a:solidFill>
            <a:schemeClr val="accent6">
              <a:alpha val="19667"/>
            </a:schemeClr>
          </a:solidFill>
          <a:ln w="254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2A5E479F-9667-B897-393B-DD035D453723}"/>
              </a:ext>
            </a:extLst>
          </p:cNvPr>
          <p:cNvSpPr/>
          <p:nvPr/>
        </p:nvSpPr>
        <p:spPr>
          <a:xfrm>
            <a:off x="2729273" y="6447547"/>
            <a:ext cx="8316196" cy="1017197"/>
          </a:xfrm>
          <a:prstGeom prst="rect">
            <a:avLst/>
          </a:prstGeom>
          <a:solidFill>
            <a:schemeClr val="accent4">
              <a:alpha val="19984"/>
            </a:schemeClr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FFC330C-B2DD-9250-3088-B458A4FAC277}"/>
              </a:ext>
            </a:extLst>
          </p:cNvPr>
          <p:cNvSpPr/>
          <p:nvPr/>
        </p:nvSpPr>
        <p:spPr>
          <a:xfrm>
            <a:off x="4999356" y="3197647"/>
            <a:ext cx="3462353" cy="1019037"/>
          </a:xfrm>
          <a:prstGeom prst="roundRect">
            <a:avLst>
              <a:gd name="adj" fmla="val 6869"/>
            </a:avLst>
          </a:prstGeom>
          <a:solidFill>
            <a:schemeClr val="accent3">
              <a:lumMod val="75000"/>
              <a:alpha val="19929"/>
            </a:schemeClr>
          </a:solidFill>
          <a:ln w="25400"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2FC03DC-BB1E-A9C3-A972-2113B079BF85}"/>
              </a:ext>
            </a:extLst>
          </p:cNvPr>
          <p:cNvSpPr/>
          <p:nvPr/>
        </p:nvSpPr>
        <p:spPr>
          <a:xfrm>
            <a:off x="8519081" y="3730039"/>
            <a:ext cx="2555957" cy="486645"/>
          </a:xfrm>
          <a:prstGeom prst="roundRect">
            <a:avLst>
              <a:gd name="adj" fmla="val 6869"/>
            </a:avLst>
          </a:prstGeom>
          <a:solidFill>
            <a:schemeClr val="accent6">
              <a:lumMod val="75000"/>
              <a:alpha val="2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22C346A-3DA7-2C5C-FA4B-9B8946415BB3}"/>
              </a:ext>
            </a:extLst>
          </p:cNvPr>
          <p:cNvSpPr/>
          <p:nvPr/>
        </p:nvSpPr>
        <p:spPr>
          <a:xfrm>
            <a:off x="9713583" y="3240803"/>
            <a:ext cx="1361455" cy="419976"/>
          </a:xfrm>
          <a:prstGeom prst="roundRect">
            <a:avLst>
              <a:gd name="adj" fmla="val 6869"/>
            </a:avLst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0539B15-7C0B-43CC-786F-1CF5E73FE967}"/>
              </a:ext>
            </a:extLst>
          </p:cNvPr>
          <p:cNvSpPr/>
          <p:nvPr/>
        </p:nvSpPr>
        <p:spPr>
          <a:xfrm>
            <a:off x="2758528" y="3313551"/>
            <a:ext cx="2179433" cy="895058"/>
          </a:xfrm>
          <a:prstGeom prst="roundRect">
            <a:avLst>
              <a:gd name="adj" fmla="val 6869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B3DF38-AB2C-EC12-A5E1-3A3CFB0E75E7}"/>
              </a:ext>
            </a:extLst>
          </p:cNvPr>
          <p:cNvSpPr txBox="1"/>
          <p:nvPr/>
        </p:nvSpPr>
        <p:spPr>
          <a:xfrm>
            <a:off x="5179756" y="4318591"/>
            <a:ext cx="38447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TensorRT’s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H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3788A5-B1FF-FF03-11A0-B4F5536B7F02}"/>
              </a:ext>
            </a:extLst>
          </p:cNvPr>
          <p:cNvSpPr txBox="1"/>
          <p:nvPr/>
        </p:nvSpPr>
        <p:spPr>
          <a:xfrm>
            <a:off x="3117507" y="2881453"/>
            <a:ext cx="16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0 (K0)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4AEDA3-713A-D76A-69F0-18863EC051BB}"/>
              </a:ext>
            </a:extLst>
          </p:cNvPr>
          <p:cNvSpPr txBox="1"/>
          <p:nvPr/>
        </p:nvSpPr>
        <p:spPr>
          <a:xfrm>
            <a:off x="5938921" y="2881453"/>
            <a:ext cx="16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1 (K1)</a:t>
            </a:r>
            <a:endParaRPr lang="zh-CN" alt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8C1F86-AB67-BD68-B342-534DB8B93CC5}"/>
              </a:ext>
            </a:extLst>
          </p:cNvPr>
          <p:cNvSpPr txBox="1"/>
          <p:nvPr/>
        </p:nvSpPr>
        <p:spPr>
          <a:xfrm>
            <a:off x="9202364" y="4207469"/>
            <a:ext cx="16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2 (K2)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E1BCBC-1E74-2AAB-72FA-FBCFE04CD531}"/>
              </a:ext>
            </a:extLst>
          </p:cNvPr>
          <p:cNvSpPr txBox="1"/>
          <p:nvPr/>
        </p:nvSpPr>
        <p:spPr>
          <a:xfrm>
            <a:off x="9625672" y="2881453"/>
            <a:ext cx="151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 3 (K3)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6F30BEA-B0C3-80C6-BDA2-EE284CBD5781}"/>
              </a:ext>
            </a:extLst>
          </p:cNvPr>
          <p:cNvGrpSpPr/>
          <p:nvPr/>
        </p:nvGrpSpPr>
        <p:grpSpPr>
          <a:xfrm>
            <a:off x="2727254" y="4899507"/>
            <a:ext cx="8851730" cy="1174111"/>
            <a:chOff x="12032413" y="3067668"/>
            <a:chExt cx="8851730" cy="1174111"/>
          </a:xfrm>
        </p:grpSpPr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4DE86928-24D8-EFE9-C0E3-AEE83991B4E2}"/>
                </a:ext>
              </a:extLst>
            </p:cNvPr>
            <p:cNvSpPr/>
            <p:nvPr/>
          </p:nvSpPr>
          <p:spPr>
            <a:xfrm>
              <a:off x="12032413" y="3067668"/>
              <a:ext cx="8347784" cy="1174111"/>
            </a:xfrm>
            <a:custGeom>
              <a:avLst/>
              <a:gdLst>
                <a:gd name="connsiteX0" fmla="*/ 0 w 8326992"/>
                <a:gd name="connsiteY0" fmla="*/ 1174111 h 1174111"/>
                <a:gd name="connsiteX1" fmla="*/ 8326992 w 8326992"/>
                <a:gd name="connsiteY1" fmla="*/ 1174111 h 1174111"/>
                <a:gd name="connsiteX2" fmla="*/ 8326992 w 8326992"/>
                <a:gd name="connsiteY2" fmla="*/ 1087540 h 1174111"/>
                <a:gd name="connsiteX3" fmla="*/ 8326992 w 8326992"/>
                <a:gd name="connsiteY3" fmla="*/ 665510 h 1174111"/>
                <a:gd name="connsiteX4" fmla="*/ 4507073 w 8326992"/>
                <a:gd name="connsiteY4" fmla="*/ 665510 h 1174111"/>
                <a:gd name="connsiteX5" fmla="*/ 4507073 w 8326992"/>
                <a:gd name="connsiteY5" fmla="*/ 0 h 1174111"/>
                <a:gd name="connsiteX6" fmla="*/ 10822 w 8326992"/>
                <a:gd name="connsiteY6" fmla="*/ 0 h 1174111"/>
                <a:gd name="connsiteX7" fmla="*/ 0 w 8326992"/>
                <a:gd name="connsiteY7" fmla="*/ 1174111 h 117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26992" h="1174111">
                  <a:moveTo>
                    <a:pt x="0" y="1174111"/>
                  </a:moveTo>
                  <a:lnTo>
                    <a:pt x="8326992" y="1174111"/>
                  </a:lnTo>
                  <a:lnTo>
                    <a:pt x="8326992" y="1087540"/>
                  </a:lnTo>
                  <a:lnTo>
                    <a:pt x="8326992" y="665510"/>
                  </a:lnTo>
                  <a:lnTo>
                    <a:pt x="4507073" y="665510"/>
                  </a:lnTo>
                  <a:lnTo>
                    <a:pt x="4507073" y="0"/>
                  </a:lnTo>
                  <a:lnTo>
                    <a:pt x="10822" y="0"/>
                  </a:lnTo>
                  <a:lnTo>
                    <a:pt x="0" y="1174111"/>
                  </a:lnTo>
                  <a:close/>
                </a:path>
              </a:pathLst>
            </a:custGeom>
            <a:solidFill>
              <a:schemeClr val="accent6">
                <a:alpha val="19667"/>
              </a:schemeClr>
            </a:solidFill>
            <a:ln w="254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B44B313B-B2CF-6460-E450-8265A98E55B2}"/>
                </a:ext>
              </a:extLst>
            </p:cNvPr>
            <p:cNvSpPr/>
            <p:nvPr/>
          </p:nvSpPr>
          <p:spPr>
            <a:xfrm>
              <a:off x="12124394" y="3165059"/>
              <a:ext cx="8255803" cy="968507"/>
            </a:xfrm>
            <a:custGeom>
              <a:avLst/>
              <a:gdLst>
                <a:gd name="connsiteX0" fmla="*/ 0 w 8272886"/>
                <a:gd name="connsiteY0" fmla="*/ 968507 h 968507"/>
                <a:gd name="connsiteX1" fmla="*/ 6990561 w 8272886"/>
                <a:gd name="connsiteY1" fmla="*/ 968507 h 968507"/>
                <a:gd name="connsiteX2" fmla="*/ 6990561 w 8272886"/>
                <a:gd name="connsiteY2" fmla="*/ 470727 h 968507"/>
                <a:gd name="connsiteX3" fmla="*/ 8272886 w 8272886"/>
                <a:gd name="connsiteY3" fmla="*/ 470727 h 968507"/>
                <a:gd name="connsiteX4" fmla="*/ 8272886 w 8272886"/>
                <a:gd name="connsiteY4" fmla="*/ 0 h 968507"/>
                <a:gd name="connsiteX5" fmla="*/ 10822 w 8272886"/>
                <a:gd name="connsiteY5" fmla="*/ 0 h 968507"/>
                <a:gd name="connsiteX6" fmla="*/ 0 w 8272886"/>
                <a:gd name="connsiteY6" fmla="*/ 968507 h 96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2886" h="968507">
                  <a:moveTo>
                    <a:pt x="0" y="968507"/>
                  </a:moveTo>
                  <a:lnTo>
                    <a:pt x="6990561" y="968507"/>
                  </a:lnTo>
                  <a:lnTo>
                    <a:pt x="6990561" y="470727"/>
                  </a:lnTo>
                  <a:lnTo>
                    <a:pt x="8272886" y="470727"/>
                  </a:lnTo>
                  <a:lnTo>
                    <a:pt x="8272886" y="0"/>
                  </a:lnTo>
                  <a:lnTo>
                    <a:pt x="10822" y="0"/>
                  </a:lnTo>
                  <a:lnTo>
                    <a:pt x="0" y="968507"/>
                  </a:lnTo>
                  <a:close/>
                </a:path>
              </a:pathLst>
            </a:custGeom>
            <a:solidFill>
              <a:schemeClr val="accent4">
                <a:alpha val="19984"/>
              </a:schemeClr>
            </a:solidFill>
            <a:ln w="254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F614922-1767-1120-2674-91EED454F1AB}"/>
                </a:ext>
              </a:extLst>
            </p:cNvPr>
            <p:cNvGrpSpPr/>
            <p:nvPr/>
          </p:nvGrpSpPr>
          <p:grpSpPr>
            <a:xfrm>
              <a:off x="12073439" y="3215657"/>
              <a:ext cx="8810704" cy="911525"/>
              <a:chOff x="4715828" y="6323468"/>
              <a:chExt cx="8810704" cy="911525"/>
            </a:xfrm>
          </p:grpSpPr>
          <p:sp>
            <p:nvSpPr>
              <p:cNvPr id="45" name="矩形: 圆角 20">
                <a:extLst>
                  <a:ext uri="{FF2B5EF4-FFF2-40B4-BE49-F238E27FC236}">
                    <a16:creationId xmlns:a16="http://schemas.microsoft.com/office/drawing/2014/main" id="{A21EFCE4-D482-75E9-4480-0FD251C885C7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直接箭头连接符 19">
                <a:extLst>
                  <a:ext uri="{FF2B5EF4-FFF2-40B4-BE49-F238E27FC236}">
                    <a16:creationId xmlns:a16="http://schemas.microsoft.com/office/drawing/2014/main" id="{B0EF8BD8-7C9B-02D5-3387-F8D4C70CECDE}"/>
                  </a:ext>
                </a:extLst>
              </p:cNvPr>
              <p:cNvCxnSpPr>
                <a:cxnSpLocks/>
                <a:stCxn id="59" idx="3"/>
                <a:endCxn id="45" idx="1"/>
              </p:cNvCxnSpPr>
              <p:nvPr/>
            </p:nvCxnSpPr>
            <p:spPr>
              <a:xfrm>
                <a:off x="5658887" y="7050327"/>
                <a:ext cx="224072" cy="7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19">
                <a:extLst>
                  <a:ext uri="{FF2B5EF4-FFF2-40B4-BE49-F238E27FC236}">
                    <a16:creationId xmlns:a16="http://schemas.microsoft.com/office/drawing/2014/main" id="{08B87EBA-D5A3-A509-A656-3697089FA79B}"/>
                  </a:ext>
                </a:extLst>
              </p:cNvPr>
              <p:cNvCxnSpPr>
                <a:cxnSpLocks/>
                <a:stCxn id="60" idx="2"/>
                <a:endCxn id="45" idx="0"/>
              </p:cNvCxnSpPr>
              <p:nvPr/>
            </p:nvCxnSpPr>
            <p:spPr>
              <a:xfrm flipH="1">
                <a:off x="6376428" y="6732537"/>
                <a:ext cx="204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圆角 20">
                <a:extLst>
                  <a:ext uri="{FF2B5EF4-FFF2-40B4-BE49-F238E27FC236}">
                    <a16:creationId xmlns:a16="http://schemas.microsoft.com/office/drawing/2014/main" id="{F110F545-6721-A501-346B-61488B5811D7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: 圆角 20">
                <a:extLst>
                  <a:ext uri="{FF2B5EF4-FFF2-40B4-BE49-F238E27FC236}">
                    <a16:creationId xmlns:a16="http://schemas.microsoft.com/office/drawing/2014/main" id="{82793866-FE9A-0A74-3F92-0FB5BD6F9AC9}"/>
                  </a:ext>
                </a:extLst>
              </p:cNvPr>
              <p:cNvSpPr/>
              <p:nvPr/>
            </p:nvSpPr>
            <p:spPr>
              <a:xfrm>
                <a:off x="8239049" y="6337627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: 圆角 20">
                <a:extLst>
                  <a:ext uri="{FF2B5EF4-FFF2-40B4-BE49-F238E27FC236}">
                    <a16:creationId xmlns:a16="http://schemas.microsoft.com/office/drawing/2014/main" id="{D298C86C-4DB3-D3ED-18F6-CEDD360392CD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: 圆角 20">
                <a:extLst>
                  <a:ext uri="{FF2B5EF4-FFF2-40B4-BE49-F238E27FC236}">
                    <a16:creationId xmlns:a16="http://schemas.microsoft.com/office/drawing/2014/main" id="{C13CEC56-4439-F7F0-1D6A-0C75A5762D07}"/>
                  </a:ext>
                </a:extLst>
              </p:cNvPr>
              <p:cNvSpPr/>
              <p:nvPr/>
            </p:nvSpPr>
            <p:spPr>
              <a:xfrm>
                <a:off x="9258653" y="6345698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: 圆角 20">
                <a:extLst>
                  <a:ext uri="{FF2B5EF4-FFF2-40B4-BE49-F238E27FC236}">
                    <a16:creationId xmlns:a16="http://schemas.microsoft.com/office/drawing/2014/main" id="{6908236C-DEDF-C388-17F9-65AAEDF6AF3A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: 圆角 20">
                <a:extLst>
                  <a:ext uri="{FF2B5EF4-FFF2-40B4-BE49-F238E27FC236}">
                    <a16:creationId xmlns:a16="http://schemas.microsoft.com/office/drawing/2014/main" id="{8E50BDD3-E957-A524-5C0D-0CCB42E40CAD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直接箭头连接符 19">
                <a:extLst>
                  <a:ext uri="{FF2B5EF4-FFF2-40B4-BE49-F238E27FC236}">
                    <a16:creationId xmlns:a16="http://schemas.microsoft.com/office/drawing/2014/main" id="{37E8C610-A5D5-4E08-9A20-32F2F90D46BB}"/>
                  </a:ext>
                </a:extLst>
              </p:cNvPr>
              <p:cNvCxnSpPr>
                <a:cxnSpLocks/>
                <a:stCxn id="62" idx="2"/>
                <a:endCxn id="53" idx="0"/>
              </p:cNvCxnSpPr>
              <p:nvPr/>
            </p:nvCxnSpPr>
            <p:spPr>
              <a:xfrm flipH="1">
                <a:off x="7569320" y="6732537"/>
                <a:ext cx="466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: 圆角 20">
                <a:extLst>
                  <a:ext uri="{FF2B5EF4-FFF2-40B4-BE49-F238E27FC236}">
                    <a16:creationId xmlns:a16="http://schemas.microsoft.com/office/drawing/2014/main" id="{47D6F792-8EE3-3E3E-74B4-EC0B6461CBC6}"/>
                  </a:ext>
                </a:extLst>
              </p:cNvPr>
              <p:cNvSpPr/>
              <p:nvPr/>
            </p:nvSpPr>
            <p:spPr>
              <a:xfrm>
                <a:off x="11886921" y="6912640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: 圆角 20">
                <a:extLst>
                  <a:ext uri="{FF2B5EF4-FFF2-40B4-BE49-F238E27FC236}">
                    <a16:creationId xmlns:a16="http://schemas.microsoft.com/office/drawing/2014/main" id="{FE875F99-7A62-FDAD-9A29-37DB735640BA}"/>
                  </a:ext>
                </a:extLst>
              </p:cNvPr>
              <p:cNvSpPr/>
              <p:nvPr/>
            </p:nvSpPr>
            <p:spPr>
              <a:xfrm>
                <a:off x="11887410" y="6364578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箭头连接符 19">
                <a:extLst>
                  <a:ext uri="{FF2B5EF4-FFF2-40B4-BE49-F238E27FC236}">
                    <a16:creationId xmlns:a16="http://schemas.microsoft.com/office/drawing/2014/main" id="{0EB8FD9C-2F06-24F2-F183-F1103EAE64BB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>
                <a:off x="12908898" y="6508578"/>
                <a:ext cx="6176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19">
                <a:extLst>
                  <a:ext uri="{FF2B5EF4-FFF2-40B4-BE49-F238E27FC236}">
                    <a16:creationId xmlns:a16="http://schemas.microsoft.com/office/drawing/2014/main" id="{9BF65B56-B0D5-8128-8FBF-253712907602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12926084" y="7056640"/>
                <a:ext cx="59096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A8BA4A-2AE7-DDE9-BE29-36F96674F0F8}"/>
                  </a:ext>
                </a:extLst>
              </p:cNvPr>
              <p:cNvSpPr txBox="1"/>
              <p:nvPr/>
            </p:nvSpPr>
            <p:spPr>
              <a:xfrm>
                <a:off x="4715828" y="6865661"/>
                <a:ext cx="9430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D87090E-4164-CCCC-EA7F-1F78611F8287}"/>
                  </a:ext>
                </a:extLst>
              </p:cNvPr>
              <p:cNvSpPr txBox="1"/>
              <p:nvPr/>
            </p:nvSpPr>
            <p:spPr>
              <a:xfrm>
                <a:off x="5919462" y="6363205"/>
                <a:ext cx="914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F9B94F6-16AC-5B56-7AD5-EB988E975200}"/>
                  </a:ext>
                </a:extLst>
              </p:cNvPr>
              <p:cNvSpPr txBox="1"/>
              <p:nvPr/>
            </p:nvSpPr>
            <p:spPr>
              <a:xfrm>
                <a:off x="10663641" y="6323468"/>
                <a:ext cx="914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V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AD2DA09-8641-1E6C-F46D-40325EE29D28}"/>
                  </a:ext>
                </a:extLst>
              </p:cNvPr>
              <p:cNvSpPr txBox="1"/>
              <p:nvPr/>
            </p:nvSpPr>
            <p:spPr>
              <a:xfrm>
                <a:off x="6868276" y="6363205"/>
                <a:ext cx="1403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 scalar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3" name="直接箭头连接符 19">
                <a:extLst>
                  <a:ext uri="{FF2B5EF4-FFF2-40B4-BE49-F238E27FC236}">
                    <a16:creationId xmlns:a16="http://schemas.microsoft.com/office/drawing/2014/main" id="{7ED9237F-413C-C838-3BB2-EF7A0CE1A4F0}"/>
                  </a:ext>
                </a:extLst>
              </p:cNvPr>
              <p:cNvCxnSpPr>
                <a:cxnSpLocks/>
                <a:stCxn id="52" idx="3"/>
                <a:endCxn id="56" idx="1"/>
              </p:cNvCxnSpPr>
              <p:nvPr/>
            </p:nvCxnSpPr>
            <p:spPr>
              <a:xfrm flipV="1">
                <a:off x="11471016" y="6508578"/>
                <a:ext cx="416394" cy="538238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19">
                <a:extLst>
                  <a:ext uri="{FF2B5EF4-FFF2-40B4-BE49-F238E27FC236}">
                    <a16:creationId xmlns:a16="http://schemas.microsoft.com/office/drawing/2014/main" id="{8FA8AFAA-D6BF-FCE1-EE44-FA4D6CA5419D}"/>
                  </a:ext>
                </a:extLst>
              </p:cNvPr>
              <p:cNvCxnSpPr>
                <a:cxnSpLocks/>
                <a:stCxn id="45" idx="3"/>
                <a:endCxn id="53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19">
                <a:extLst>
                  <a:ext uri="{FF2B5EF4-FFF2-40B4-BE49-F238E27FC236}">
                    <a16:creationId xmlns:a16="http://schemas.microsoft.com/office/drawing/2014/main" id="{3ADCF50A-BA70-DA36-074E-63F0262AD0E8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8675899" y="6625627"/>
                <a:ext cx="0" cy="27808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19">
                <a:extLst>
                  <a:ext uri="{FF2B5EF4-FFF2-40B4-BE49-F238E27FC236}">
                    <a16:creationId xmlns:a16="http://schemas.microsoft.com/office/drawing/2014/main" id="{7BA1742E-65FC-F65E-BC0C-6EB6D454B770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19">
                <a:extLst>
                  <a:ext uri="{FF2B5EF4-FFF2-40B4-BE49-F238E27FC236}">
                    <a16:creationId xmlns:a16="http://schemas.microsoft.com/office/drawing/2014/main" id="{1C62ADC2-A15C-8AB7-6B4F-7976EB9EA1DF}"/>
                  </a:ext>
                </a:extLst>
              </p:cNvPr>
              <p:cNvCxnSpPr>
                <a:cxnSpLocks/>
                <a:stCxn id="53" idx="3"/>
                <a:endCxn id="48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19">
                <a:extLst>
                  <a:ext uri="{FF2B5EF4-FFF2-40B4-BE49-F238E27FC236}">
                    <a16:creationId xmlns:a16="http://schemas.microsoft.com/office/drawing/2014/main" id="{AAB8829C-FE5A-D43A-43B0-6D0AAF2E3228}"/>
                  </a:ext>
                </a:extLst>
              </p:cNvPr>
              <p:cNvCxnSpPr>
                <a:cxnSpLocks/>
                <a:stCxn id="50" idx="0"/>
                <a:endCxn id="51" idx="2"/>
              </p:cNvCxnSpPr>
              <p:nvPr/>
            </p:nvCxnSpPr>
            <p:spPr>
              <a:xfrm flipV="1">
                <a:off x="9819028" y="6633698"/>
                <a:ext cx="1986" cy="26845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19">
                <a:extLst>
                  <a:ext uri="{FF2B5EF4-FFF2-40B4-BE49-F238E27FC236}">
                    <a16:creationId xmlns:a16="http://schemas.microsoft.com/office/drawing/2014/main" id="{16B2F6FB-C573-D7B3-7FFC-2642FFCB87CA}"/>
                  </a:ext>
                </a:extLst>
              </p:cNvPr>
              <p:cNvCxnSpPr>
                <a:cxnSpLocks/>
                <a:stCxn id="51" idx="3"/>
                <a:endCxn id="52" idx="0"/>
              </p:cNvCxnSpPr>
              <p:nvPr/>
            </p:nvCxnSpPr>
            <p:spPr>
              <a:xfrm>
                <a:off x="10383375" y="6489698"/>
                <a:ext cx="650791" cy="413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19">
                <a:extLst>
                  <a:ext uri="{FF2B5EF4-FFF2-40B4-BE49-F238E27FC236}">
                    <a16:creationId xmlns:a16="http://schemas.microsoft.com/office/drawing/2014/main" id="{649A7B18-AFE0-6853-4DAE-B183387972DB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19">
                <a:extLst>
                  <a:ext uri="{FF2B5EF4-FFF2-40B4-BE49-F238E27FC236}">
                    <a16:creationId xmlns:a16="http://schemas.microsoft.com/office/drawing/2014/main" id="{2C82B5B2-5F2D-DC19-F9E9-81DE079D8750}"/>
                  </a:ext>
                </a:extLst>
              </p:cNvPr>
              <p:cNvCxnSpPr>
                <a:cxnSpLocks/>
                <a:stCxn id="52" idx="3"/>
                <a:endCxn id="55" idx="1"/>
              </p:cNvCxnSpPr>
              <p:nvPr/>
            </p:nvCxnSpPr>
            <p:spPr>
              <a:xfrm>
                <a:off x="11471016" y="7046816"/>
                <a:ext cx="415905" cy="982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19">
                <a:extLst>
                  <a:ext uri="{FF2B5EF4-FFF2-40B4-BE49-F238E27FC236}">
                    <a16:creationId xmlns:a16="http://schemas.microsoft.com/office/drawing/2014/main" id="{1641367D-E742-ED07-FF70-944B1C042902}"/>
                  </a:ext>
                </a:extLst>
              </p:cNvPr>
              <p:cNvCxnSpPr>
                <a:cxnSpLocks/>
                <a:stCxn id="61" idx="3"/>
                <a:endCxn id="56" idx="1"/>
              </p:cNvCxnSpPr>
              <p:nvPr/>
            </p:nvCxnSpPr>
            <p:spPr>
              <a:xfrm>
                <a:off x="11578202" y="6508134"/>
                <a:ext cx="309208" cy="4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C737925-6B65-15C1-F882-14333DEEFC21}"/>
                  </a:ext>
                </a:extLst>
              </p:cNvPr>
              <p:cNvSpPr txBox="1"/>
              <p:nvPr/>
            </p:nvSpPr>
            <p:spPr>
              <a:xfrm>
                <a:off x="2716332" y="10116738"/>
                <a:ext cx="878111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FlashTensor’s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reduce dependency property-aware kernel mapping for H</a:t>
                </a:r>
                <a:r>
                  <a:rPr lang="en-US" altLang="zh-CN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The table includes the identified reduce dependency for Kernel 1’s inputs Q and K with common shape (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C737925-6B65-15C1-F882-14333DEE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32" y="10116738"/>
                <a:ext cx="8781114" cy="1107996"/>
              </a:xfrm>
              <a:prstGeom prst="rect">
                <a:avLst/>
              </a:prstGeom>
              <a:blipFill>
                <a:blip r:embed="rId2"/>
                <a:stretch>
                  <a:fillRect l="-1012" t="-3409" b="-10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E601C365-A355-067F-630D-43B43410E289}"/>
              </a:ext>
            </a:extLst>
          </p:cNvPr>
          <p:cNvGraphicFramePr>
            <a:graphicFrameLocks noGrp="1"/>
          </p:cNvGraphicFramePr>
          <p:nvPr/>
        </p:nvGraphicFramePr>
        <p:xfrm>
          <a:off x="2788648" y="8992033"/>
          <a:ext cx="464361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383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74300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1100469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1037467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Kernel 5</a:t>
                      </a:r>
                      <a:endParaRPr lang="zh-CN" altLang="en-US" sz="16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h=32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N=4096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d=128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  <a:tr h="198937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Reuse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812713"/>
                  </a:ext>
                </a:extLst>
              </a:tr>
            </a:tbl>
          </a:graphicData>
        </a:graphic>
      </p:graphicFrame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B6735AD-5AB1-05C6-26E4-BB13314D5602}"/>
              </a:ext>
            </a:extLst>
          </p:cNvPr>
          <p:cNvGrpSpPr/>
          <p:nvPr/>
        </p:nvGrpSpPr>
        <p:grpSpPr>
          <a:xfrm>
            <a:off x="2755561" y="7835792"/>
            <a:ext cx="8823423" cy="936686"/>
            <a:chOff x="12077839" y="4833926"/>
            <a:chExt cx="8823423" cy="936686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82154D3E-C250-043F-EE72-C42F4350889C}"/>
                </a:ext>
              </a:extLst>
            </p:cNvPr>
            <p:cNvGrpSpPr/>
            <p:nvPr/>
          </p:nvGrpSpPr>
          <p:grpSpPr>
            <a:xfrm>
              <a:off x="12088196" y="4877421"/>
              <a:ext cx="8813066" cy="893191"/>
              <a:chOff x="4715829" y="6337627"/>
              <a:chExt cx="8813066" cy="893191"/>
            </a:xfrm>
          </p:grpSpPr>
          <p:sp>
            <p:nvSpPr>
              <p:cNvPr id="105" name="矩形: 圆角 20">
                <a:extLst>
                  <a:ext uri="{FF2B5EF4-FFF2-40B4-BE49-F238E27FC236}">
                    <a16:creationId xmlns:a16="http://schemas.microsoft.com/office/drawing/2014/main" id="{F5E468C9-9F50-77DA-0A84-1B90070DFB62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接箭头连接符 19">
                <a:extLst>
                  <a:ext uri="{FF2B5EF4-FFF2-40B4-BE49-F238E27FC236}">
                    <a16:creationId xmlns:a16="http://schemas.microsoft.com/office/drawing/2014/main" id="{78EDBDF4-40F7-59B5-C63D-42449D09844B}"/>
                  </a:ext>
                </a:extLst>
              </p:cNvPr>
              <p:cNvCxnSpPr>
                <a:cxnSpLocks/>
                <a:stCxn id="116" idx="3"/>
                <a:endCxn id="105" idx="1"/>
              </p:cNvCxnSpPr>
              <p:nvPr/>
            </p:nvCxnSpPr>
            <p:spPr>
              <a:xfrm>
                <a:off x="5661251" y="7046152"/>
                <a:ext cx="221708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9">
                <a:extLst>
                  <a:ext uri="{FF2B5EF4-FFF2-40B4-BE49-F238E27FC236}">
                    <a16:creationId xmlns:a16="http://schemas.microsoft.com/office/drawing/2014/main" id="{4346C79B-F783-D53D-5088-361C6D85BF8D}"/>
                  </a:ext>
                </a:extLst>
              </p:cNvPr>
              <p:cNvCxnSpPr>
                <a:cxnSpLocks/>
                <a:stCxn id="117" idx="2"/>
                <a:endCxn id="105" idx="0"/>
              </p:cNvCxnSpPr>
              <p:nvPr/>
            </p:nvCxnSpPr>
            <p:spPr>
              <a:xfrm flipH="1">
                <a:off x="6376428" y="6732537"/>
                <a:ext cx="268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: 圆角 20">
                <a:extLst>
                  <a:ext uri="{FF2B5EF4-FFF2-40B4-BE49-F238E27FC236}">
                    <a16:creationId xmlns:a16="http://schemas.microsoft.com/office/drawing/2014/main" id="{0765F7F8-C0FB-4B52-07E3-6ED3C57A1151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: 圆角 20">
                <a:extLst>
                  <a:ext uri="{FF2B5EF4-FFF2-40B4-BE49-F238E27FC236}">
                    <a16:creationId xmlns:a16="http://schemas.microsoft.com/office/drawing/2014/main" id="{A4856622-1C52-930C-6342-9A881E993130}"/>
                  </a:ext>
                </a:extLst>
              </p:cNvPr>
              <p:cNvSpPr/>
              <p:nvPr/>
            </p:nvSpPr>
            <p:spPr>
              <a:xfrm>
                <a:off x="8239049" y="6337627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: 圆角 20">
                <a:extLst>
                  <a:ext uri="{FF2B5EF4-FFF2-40B4-BE49-F238E27FC236}">
                    <a16:creationId xmlns:a16="http://schemas.microsoft.com/office/drawing/2014/main" id="{7CE52A7B-EA65-93B7-3625-721EC1112C68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矩形: 圆角 20">
                <a:extLst>
                  <a:ext uri="{FF2B5EF4-FFF2-40B4-BE49-F238E27FC236}">
                    <a16:creationId xmlns:a16="http://schemas.microsoft.com/office/drawing/2014/main" id="{133EDBAC-D8C9-445C-1A40-B743BD3CF7CF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: 圆角 20">
                <a:extLst>
                  <a:ext uri="{FF2B5EF4-FFF2-40B4-BE49-F238E27FC236}">
                    <a16:creationId xmlns:a16="http://schemas.microsoft.com/office/drawing/2014/main" id="{3C4E7440-5ABF-B905-EDB2-76D37CAAC507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直接箭头连接符 19">
                <a:extLst>
                  <a:ext uri="{FF2B5EF4-FFF2-40B4-BE49-F238E27FC236}">
                    <a16:creationId xmlns:a16="http://schemas.microsoft.com/office/drawing/2014/main" id="{C403FA33-8DFB-5161-4E3D-BEEDD82D9740}"/>
                  </a:ext>
                </a:extLst>
              </p:cNvPr>
              <p:cNvCxnSpPr>
                <a:cxnSpLocks/>
                <a:stCxn id="118" idx="2"/>
                <a:endCxn id="112" idx="0"/>
              </p:cNvCxnSpPr>
              <p:nvPr/>
            </p:nvCxnSpPr>
            <p:spPr>
              <a:xfrm>
                <a:off x="7567492" y="6732537"/>
                <a:ext cx="1828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矩形: 圆角 20">
                <a:extLst>
                  <a:ext uri="{FF2B5EF4-FFF2-40B4-BE49-F238E27FC236}">
                    <a16:creationId xmlns:a16="http://schemas.microsoft.com/office/drawing/2014/main" id="{2C675B74-469C-A829-2A2B-3945960A1879}"/>
                  </a:ext>
                </a:extLst>
              </p:cNvPr>
              <p:cNvSpPr/>
              <p:nvPr/>
            </p:nvSpPr>
            <p:spPr>
              <a:xfrm>
                <a:off x="11886007" y="6902152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5" name="直接箭头连接符 19">
                <a:extLst>
                  <a:ext uri="{FF2B5EF4-FFF2-40B4-BE49-F238E27FC236}">
                    <a16:creationId xmlns:a16="http://schemas.microsoft.com/office/drawing/2014/main" id="{BFC54537-A07F-D37C-FF99-B0377B70615A}"/>
                  </a:ext>
                </a:extLst>
              </p:cNvPr>
              <p:cNvCxnSpPr>
                <a:cxnSpLocks/>
                <a:stCxn id="114" idx="3"/>
              </p:cNvCxnSpPr>
              <p:nvPr/>
            </p:nvCxnSpPr>
            <p:spPr>
              <a:xfrm>
                <a:off x="12925170" y="7046152"/>
                <a:ext cx="6037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5FDDE7C-B07C-F59C-DB08-FDA475A3722E}"/>
                  </a:ext>
                </a:extLst>
              </p:cNvPr>
              <p:cNvSpPr txBox="1"/>
              <p:nvPr/>
            </p:nvSpPr>
            <p:spPr>
              <a:xfrm>
                <a:off x="4715829" y="6861486"/>
                <a:ext cx="9454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FD9C0873-D5C9-51D1-6A0B-2C1ECD6CFF8D}"/>
                  </a:ext>
                </a:extLst>
              </p:cNvPr>
              <p:cNvSpPr txBox="1"/>
              <p:nvPr/>
            </p:nvSpPr>
            <p:spPr>
              <a:xfrm>
                <a:off x="5919526" y="6363205"/>
                <a:ext cx="9143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DE06F1B2-8FB4-1CD1-0B71-E24CC4A2E032}"/>
                  </a:ext>
                </a:extLst>
              </p:cNvPr>
              <p:cNvSpPr txBox="1"/>
              <p:nvPr/>
            </p:nvSpPr>
            <p:spPr>
              <a:xfrm>
                <a:off x="6864121" y="6363205"/>
                <a:ext cx="1406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 scalar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箭头连接符 19">
                <a:extLst>
                  <a:ext uri="{FF2B5EF4-FFF2-40B4-BE49-F238E27FC236}">
                    <a16:creationId xmlns:a16="http://schemas.microsoft.com/office/drawing/2014/main" id="{DCA25CF3-8366-71FD-7240-6E38093222EB}"/>
                  </a:ext>
                </a:extLst>
              </p:cNvPr>
              <p:cNvCxnSpPr>
                <a:cxnSpLocks/>
                <a:stCxn id="105" idx="3"/>
                <a:endCxn id="112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9">
                <a:extLst>
                  <a:ext uri="{FF2B5EF4-FFF2-40B4-BE49-F238E27FC236}">
                    <a16:creationId xmlns:a16="http://schemas.microsoft.com/office/drawing/2014/main" id="{C6908B4E-BD15-EFCC-45F8-FFFABAF75294}"/>
                  </a:ext>
                </a:extLst>
              </p:cNvPr>
              <p:cNvCxnSpPr>
                <a:cxnSpLocks/>
                <a:stCxn id="109" idx="2"/>
                <a:endCxn id="108" idx="0"/>
              </p:cNvCxnSpPr>
              <p:nvPr/>
            </p:nvCxnSpPr>
            <p:spPr>
              <a:xfrm>
                <a:off x="8675899" y="6625627"/>
                <a:ext cx="0" cy="278081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9">
                <a:extLst>
                  <a:ext uri="{FF2B5EF4-FFF2-40B4-BE49-F238E27FC236}">
                    <a16:creationId xmlns:a16="http://schemas.microsoft.com/office/drawing/2014/main" id="{8DCEA1EB-979D-8B82-3BCC-72F47B3F30A3}"/>
                  </a:ext>
                </a:extLst>
              </p:cNvPr>
              <p:cNvCxnSpPr>
                <a:cxnSpLocks/>
                <a:stCxn id="108" idx="3"/>
                <a:endCxn id="110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9">
                <a:extLst>
                  <a:ext uri="{FF2B5EF4-FFF2-40B4-BE49-F238E27FC236}">
                    <a16:creationId xmlns:a16="http://schemas.microsoft.com/office/drawing/2014/main" id="{129B9A3D-4EA9-A784-9827-6C06F281A9F1}"/>
                  </a:ext>
                </a:extLst>
              </p:cNvPr>
              <p:cNvCxnSpPr>
                <a:cxnSpLocks/>
                <a:stCxn id="112" idx="3"/>
                <a:endCxn id="108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9">
                <a:extLst>
                  <a:ext uri="{FF2B5EF4-FFF2-40B4-BE49-F238E27FC236}">
                    <a16:creationId xmlns:a16="http://schemas.microsoft.com/office/drawing/2014/main" id="{2FD6348E-222C-756E-A8AD-0ED12287A58D}"/>
                  </a:ext>
                </a:extLst>
              </p:cNvPr>
              <p:cNvCxnSpPr>
                <a:cxnSpLocks/>
                <a:stCxn id="110" idx="3"/>
                <a:endCxn id="111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9">
                <a:extLst>
                  <a:ext uri="{FF2B5EF4-FFF2-40B4-BE49-F238E27FC236}">
                    <a16:creationId xmlns:a16="http://schemas.microsoft.com/office/drawing/2014/main" id="{5A33C173-7335-0FEC-1256-881C9E61B483}"/>
                  </a:ext>
                </a:extLst>
              </p:cNvPr>
              <p:cNvCxnSpPr>
                <a:cxnSpLocks/>
                <a:stCxn id="111" idx="3"/>
                <a:endCxn id="114" idx="1"/>
              </p:cNvCxnSpPr>
              <p:nvPr/>
            </p:nvCxnSpPr>
            <p:spPr>
              <a:xfrm flipV="1">
                <a:off x="11471016" y="7046152"/>
                <a:ext cx="414991" cy="664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28D5C89-C290-BDAA-444E-4876AB7E9AA0}"/>
                </a:ext>
              </a:extLst>
            </p:cNvPr>
            <p:cNvSpPr txBox="1"/>
            <p:nvPr/>
          </p:nvSpPr>
          <p:spPr>
            <a:xfrm>
              <a:off x="12077839" y="4833926"/>
              <a:ext cx="1087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Kernel 5</a:t>
              </a:r>
            </a:p>
            <a:p>
              <a:r>
                <a:rPr lang="en-US" altLang="zh-CN" dirty="0"/>
                <a:t>(K5)</a:t>
              </a:r>
              <a:endParaRPr lang="zh-CN" altLang="en-US" dirty="0"/>
            </a:p>
          </p:txBody>
        </p:sp>
        <p:cxnSp>
          <p:nvCxnSpPr>
            <p:cNvPr id="129" name="直接箭头连接符 19">
              <a:extLst>
                <a:ext uri="{FF2B5EF4-FFF2-40B4-BE49-F238E27FC236}">
                  <a16:creationId xmlns:a16="http://schemas.microsoft.com/office/drawing/2014/main" id="{1163DDFF-4ED0-22A3-D35C-0231457E97EC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17735592" y="5049250"/>
              <a:ext cx="670941" cy="39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矩形: 圆角 20">
            <a:extLst>
              <a:ext uri="{FF2B5EF4-FFF2-40B4-BE49-F238E27FC236}">
                <a16:creationId xmlns:a16="http://schemas.microsoft.com/office/drawing/2014/main" id="{B5A07DBC-BD08-0A7D-5AE8-D82349C91D27}"/>
              </a:ext>
            </a:extLst>
          </p:cNvPr>
          <p:cNvSpPr/>
          <p:nvPr/>
        </p:nvSpPr>
        <p:spPr>
          <a:xfrm>
            <a:off x="12819823" y="389728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: 圆角 20">
            <a:extLst>
              <a:ext uri="{FF2B5EF4-FFF2-40B4-BE49-F238E27FC236}">
                <a16:creationId xmlns:a16="http://schemas.microsoft.com/office/drawing/2014/main" id="{1C06865D-05F2-C2F4-A009-6CAF8D5DF092}"/>
              </a:ext>
            </a:extLst>
          </p:cNvPr>
          <p:cNvSpPr/>
          <p:nvPr/>
        </p:nvSpPr>
        <p:spPr>
          <a:xfrm>
            <a:off x="13830072" y="3359044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直接箭头连接符 19">
            <a:extLst>
              <a:ext uri="{FF2B5EF4-FFF2-40B4-BE49-F238E27FC236}">
                <a16:creationId xmlns:a16="http://schemas.microsoft.com/office/drawing/2014/main" id="{357F7385-7905-FE8E-4A7C-BBEA5685364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4851560" y="3503044"/>
            <a:ext cx="293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51A5D17-19DC-32D3-D6CC-E563631006C0}"/>
              </a:ext>
            </a:extLst>
          </p:cNvPr>
          <p:cNvSpPr txBox="1"/>
          <p:nvPr/>
        </p:nvSpPr>
        <p:spPr>
          <a:xfrm>
            <a:off x="12606304" y="3317934"/>
            <a:ext cx="94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直接箭头连接符 19">
            <a:extLst>
              <a:ext uri="{FF2B5EF4-FFF2-40B4-BE49-F238E27FC236}">
                <a16:creationId xmlns:a16="http://schemas.microsoft.com/office/drawing/2014/main" id="{3BF2CD1C-DD3D-2FF0-9BF7-9D8321F5455D}"/>
              </a:ext>
            </a:extLst>
          </p:cNvPr>
          <p:cNvCxnSpPr>
            <a:cxnSpLocks/>
            <a:stCxn id="148" idx="3"/>
            <a:endCxn id="151" idx="1"/>
          </p:cNvCxnSpPr>
          <p:nvPr/>
        </p:nvCxnSpPr>
        <p:spPr>
          <a:xfrm flipV="1">
            <a:off x="13693523" y="3503044"/>
            <a:ext cx="136549" cy="53823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9">
            <a:extLst>
              <a:ext uri="{FF2B5EF4-FFF2-40B4-BE49-F238E27FC236}">
                <a16:creationId xmlns:a16="http://schemas.microsoft.com/office/drawing/2014/main" id="{76755C03-14E7-E3A8-ADE8-36F76A5BA77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12481894" y="4041282"/>
            <a:ext cx="337929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9">
            <a:extLst>
              <a:ext uri="{FF2B5EF4-FFF2-40B4-BE49-F238E27FC236}">
                <a16:creationId xmlns:a16="http://schemas.microsoft.com/office/drawing/2014/main" id="{CD2EB517-A1FD-76EA-B89D-BCD4D4A9FFD5}"/>
              </a:ext>
            </a:extLst>
          </p:cNvPr>
          <p:cNvCxnSpPr>
            <a:cxnSpLocks/>
            <a:stCxn id="155" idx="3"/>
            <a:endCxn id="151" idx="1"/>
          </p:cNvCxnSpPr>
          <p:nvPr/>
        </p:nvCxnSpPr>
        <p:spPr>
          <a:xfrm>
            <a:off x="13552016" y="3502600"/>
            <a:ext cx="278056" cy="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: 圆角 20">
            <a:extLst>
              <a:ext uri="{FF2B5EF4-FFF2-40B4-BE49-F238E27FC236}">
                <a16:creationId xmlns:a16="http://schemas.microsoft.com/office/drawing/2014/main" id="{555AC391-DED9-F4D4-2591-4B28E2C4B01A}"/>
              </a:ext>
            </a:extLst>
          </p:cNvPr>
          <p:cNvSpPr/>
          <p:nvPr/>
        </p:nvSpPr>
        <p:spPr>
          <a:xfrm>
            <a:off x="17525539" y="331966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: 圆角 20">
            <a:extLst>
              <a:ext uri="{FF2B5EF4-FFF2-40B4-BE49-F238E27FC236}">
                <a16:creationId xmlns:a16="http://schemas.microsoft.com/office/drawing/2014/main" id="{4CDB4702-9991-0A55-EE60-A2074AC1AB4A}"/>
              </a:ext>
            </a:extLst>
          </p:cNvPr>
          <p:cNvSpPr/>
          <p:nvPr/>
        </p:nvSpPr>
        <p:spPr>
          <a:xfrm>
            <a:off x="16592988" y="3898230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直接箭头连接符 19">
            <a:extLst>
              <a:ext uri="{FF2B5EF4-FFF2-40B4-BE49-F238E27FC236}">
                <a16:creationId xmlns:a16="http://schemas.microsoft.com/office/drawing/2014/main" id="{48E9DA1D-712A-003D-C85D-A0345AEDDC6D}"/>
              </a:ext>
            </a:extLst>
          </p:cNvPr>
          <p:cNvCxnSpPr>
            <a:cxnSpLocks/>
            <a:stCxn id="177" idx="3"/>
            <a:endCxn id="174" idx="2"/>
          </p:cNvCxnSpPr>
          <p:nvPr/>
        </p:nvCxnSpPr>
        <p:spPr>
          <a:xfrm flipV="1">
            <a:off x="17614476" y="3607661"/>
            <a:ext cx="347913" cy="43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1DFEC774-89B2-7053-9CC7-1546D02209FF}"/>
              </a:ext>
            </a:extLst>
          </p:cNvPr>
          <p:cNvSpPr txBox="1"/>
          <p:nvPr/>
        </p:nvSpPr>
        <p:spPr>
          <a:xfrm>
            <a:off x="16101136" y="3549857"/>
            <a:ext cx="91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箭头连接符 19">
            <a:extLst>
              <a:ext uri="{FF2B5EF4-FFF2-40B4-BE49-F238E27FC236}">
                <a16:creationId xmlns:a16="http://schemas.microsoft.com/office/drawing/2014/main" id="{4129C5C9-9047-4C01-18B6-939C7E823EDC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16342241" y="3461769"/>
            <a:ext cx="11832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9">
            <a:extLst>
              <a:ext uri="{FF2B5EF4-FFF2-40B4-BE49-F238E27FC236}">
                <a16:creationId xmlns:a16="http://schemas.microsoft.com/office/drawing/2014/main" id="{CBBD859F-F489-E6EA-E1BB-2A7873187A50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16211580" y="4037977"/>
            <a:ext cx="381408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9">
            <a:extLst>
              <a:ext uri="{FF2B5EF4-FFF2-40B4-BE49-F238E27FC236}">
                <a16:creationId xmlns:a16="http://schemas.microsoft.com/office/drawing/2014/main" id="{08A328EA-0BF2-4EAA-ACCE-5E1692F86D34}"/>
              </a:ext>
            </a:extLst>
          </p:cNvPr>
          <p:cNvCxnSpPr>
            <a:cxnSpLocks/>
            <a:stCxn id="181" idx="3"/>
            <a:endCxn id="177" idx="0"/>
          </p:cNvCxnSpPr>
          <p:nvPr/>
        </p:nvCxnSpPr>
        <p:spPr>
          <a:xfrm>
            <a:off x="17019164" y="3734523"/>
            <a:ext cx="84568" cy="16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">
            <a:extLst>
              <a:ext uri="{FF2B5EF4-FFF2-40B4-BE49-F238E27FC236}">
                <a16:creationId xmlns:a16="http://schemas.microsoft.com/office/drawing/2014/main" id="{50394298-190B-4878-9198-0CFDB7E6B24B}"/>
              </a:ext>
            </a:extLst>
          </p:cNvPr>
          <p:cNvCxnSpPr>
            <a:cxnSpLocks/>
            <a:stCxn id="174" idx="3"/>
          </p:cNvCxnSpPr>
          <p:nvPr/>
        </p:nvCxnSpPr>
        <p:spPr>
          <a:xfrm flipV="1">
            <a:off x="18399239" y="3451043"/>
            <a:ext cx="4431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3" name="表格 192">
                <a:extLst>
                  <a:ext uri="{FF2B5EF4-FFF2-40B4-BE49-F238E27FC236}">
                    <a16:creationId xmlns:a16="http://schemas.microsoft.com/office/drawing/2014/main" id="{1C73BE09-780D-6C5C-EAD8-2A3C054D70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271070" y="4404430"/>
              <a:ext cx="3192040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320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13686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2171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63320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Before Reorder</a:t>
                          </a:r>
                          <a:endParaRPr lang="zh-CN" altLang="en-US" sz="1400" b="1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N’=4096</a:t>
                          </a:r>
                          <a:endParaRPr lang="zh-CN" altLang="en-US" sz="1400" b="1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6934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N’=</a:t>
                          </a:r>
                          <a:r>
                            <a:rPr lang="en-US" altLang="zh-CN" sz="16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536870912</a:t>
                          </a:r>
                          <a:endParaRPr lang="zh-CN" altLang="en-US" sz="1600" b="1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3" name="表格 192">
                <a:extLst>
                  <a:ext uri="{FF2B5EF4-FFF2-40B4-BE49-F238E27FC236}">
                    <a16:creationId xmlns:a16="http://schemas.microsoft.com/office/drawing/2014/main" id="{1C73BE09-780D-6C5C-EAD8-2A3C054D7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2900343"/>
                  </p:ext>
                </p:extLst>
              </p:nvPr>
            </p:nvGraphicFramePr>
            <p:xfrm>
              <a:off x="12271070" y="4404430"/>
              <a:ext cx="3192040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3320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13686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2171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63320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Before Reorder</a:t>
                          </a:r>
                          <a:endParaRPr lang="zh-CN" altLang="en-US" sz="1400" b="1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N’=4096</a:t>
                          </a:r>
                          <a:endParaRPr lang="zh-CN" altLang="en-US" sz="1400" b="1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(T)Size: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79" t="-155556" r="-552" b="-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4" name="表格 193">
                <a:extLst>
                  <a:ext uri="{FF2B5EF4-FFF2-40B4-BE49-F238E27FC236}">
                    <a16:creationId xmlns:a16="http://schemas.microsoft.com/office/drawing/2014/main" id="{81044B30-6D97-B428-8A5F-4EBF8A05C1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73890" y="4401015"/>
              <a:ext cx="3196693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606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656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31098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736388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After Reorder</a:t>
                          </a:r>
                          <a:endParaRPr lang="zh-CN" altLang="en-US" sz="1400" b="1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</a:t>
                          </a:r>
                          <a:r>
                            <a:rPr lang="en-US" altLang="zh-CN" sz="1400" b="1" dirty="0">
                              <a:solidFill>
                                <a:schemeClr val="accent6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zh-CN" altLang="en-US" sz="1400" b="1" dirty="0">
                            <a:solidFill>
                              <a:schemeClr val="accent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58522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(T')Size: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</a:t>
                          </a:r>
                          <a:r>
                            <a:rPr lang="en-US" altLang="zh-CN" sz="1600" b="1" dirty="0">
                              <a:solidFill>
                                <a:schemeClr val="accent6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16777216</a:t>
                          </a:r>
                          <a:endParaRPr lang="zh-CN" altLang="en-US" sz="1600" b="1" dirty="0">
                            <a:solidFill>
                              <a:schemeClr val="accent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4" name="表格 193">
                <a:extLst>
                  <a:ext uri="{FF2B5EF4-FFF2-40B4-BE49-F238E27FC236}">
                    <a16:creationId xmlns:a16="http://schemas.microsoft.com/office/drawing/2014/main" id="{81044B30-6D97-B428-8A5F-4EBF8A05C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758667"/>
                  </p:ext>
                </p:extLst>
              </p:nvPr>
            </p:nvGraphicFramePr>
            <p:xfrm>
              <a:off x="15773890" y="4401015"/>
              <a:ext cx="3196693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3606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656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31098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736388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solidFill>
                                <a:schemeClr val="accent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After Reorder</a:t>
                          </a:r>
                          <a:endParaRPr lang="zh-CN" altLang="en-US" sz="1400" b="1" dirty="0">
                            <a:solidFill>
                              <a:schemeClr val="accent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h=32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N=4096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d=</a:t>
                          </a:r>
                          <a:r>
                            <a:rPr lang="en-US" altLang="zh-CN" sz="1400" b="1" dirty="0">
                              <a:solidFill>
                                <a:schemeClr val="accent6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zh-CN" altLang="en-US" sz="1400" b="1" dirty="0">
                            <a:solidFill>
                              <a:schemeClr val="accent6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(T')Size: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750" t="-155556" r="-1136" b="-259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5" name="下箭头 194">
            <a:extLst>
              <a:ext uri="{FF2B5EF4-FFF2-40B4-BE49-F238E27FC236}">
                <a16:creationId xmlns:a16="http://schemas.microsoft.com/office/drawing/2014/main" id="{A0CC0916-C544-A8E1-5DCD-F3E8E791A122}"/>
              </a:ext>
            </a:extLst>
          </p:cNvPr>
          <p:cNvSpPr/>
          <p:nvPr/>
        </p:nvSpPr>
        <p:spPr>
          <a:xfrm rot="16200000">
            <a:off x="15351040" y="3575465"/>
            <a:ext cx="559691" cy="44447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8CE20C3-FB48-24CB-8EB6-D69836021EAD}"/>
              </a:ext>
            </a:extLst>
          </p:cNvPr>
          <p:cNvSpPr txBox="1"/>
          <p:nvPr/>
        </p:nvSpPr>
        <p:spPr>
          <a:xfrm>
            <a:off x="15024324" y="2881349"/>
            <a:ext cx="11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直接箭头连接符 19">
            <a:extLst>
              <a:ext uri="{FF2B5EF4-FFF2-40B4-BE49-F238E27FC236}">
                <a16:creationId xmlns:a16="http://schemas.microsoft.com/office/drawing/2014/main" id="{4C4CB5A1-C72E-8CDB-9690-09B8FBB7FAFA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12514447" y="3723333"/>
            <a:ext cx="742226" cy="17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文本框 533">
            <a:extLst>
              <a:ext uri="{FF2B5EF4-FFF2-40B4-BE49-F238E27FC236}">
                <a16:creationId xmlns:a16="http://schemas.microsoft.com/office/drawing/2014/main" id="{64183582-B439-9458-25C4-8BA1AAEA2409}"/>
              </a:ext>
            </a:extLst>
          </p:cNvPr>
          <p:cNvSpPr txBox="1"/>
          <p:nvPr/>
        </p:nvSpPr>
        <p:spPr>
          <a:xfrm>
            <a:off x="12252191" y="5388066"/>
            <a:ext cx="67741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FlashTensor's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broadcast and size property-aware transformation. The two tables represents the size for the intermediate tensor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T'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reorder.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圆角矩形 481">
            <a:extLst>
              <a:ext uri="{FF2B5EF4-FFF2-40B4-BE49-F238E27FC236}">
                <a16:creationId xmlns:a16="http://schemas.microsoft.com/office/drawing/2014/main" id="{20277A32-EDE1-BA96-8739-3B4B659CC98F}"/>
              </a:ext>
            </a:extLst>
          </p:cNvPr>
          <p:cNvSpPr/>
          <p:nvPr/>
        </p:nvSpPr>
        <p:spPr>
          <a:xfrm>
            <a:off x="13839629" y="7236958"/>
            <a:ext cx="5010455" cy="1212695"/>
          </a:xfrm>
          <a:prstGeom prst="roundRect">
            <a:avLst>
              <a:gd name="adj" fmla="val 8492"/>
            </a:avLst>
          </a:prstGeom>
          <a:solidFill>
            <a:srgbClr val="F5B183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3" name="组合 552">
            <a:extLst>
              <a:ext uri="{FF2B5EF4-FFF2-40B4-BE49-F238E27FC236}">
                <a16:creationId xmlns:a16="http://schemas.microsoft.com/office/drawing/2014/main" id="{8721E6B2-EFBD-271A-20B9-33283DA3F62E}"/>
              </a:ext>
            </a:extLst>
          </p:cNvPr>
          <p:cNvGrpSpPr/>
          <p:nvPr/>
        </p:nvGrpSpPr>
        <p:grpSpPr>
          <a:xfrm>
            <a:off x="12318738" y="6801055"/>
            <a:ext cx="1355587" cy="1517614"/>
            <a:chOff x="12320299" y="6613047"/>
            <a:chExt cx="1355587" cy="1517614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4C0D9D7B-6A9D-640A-1F03-D3664DB0FC6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412091" y="6978661"/>
              <a:ext cx="1152000" cy="1152000"/>
              <a:chOff x="4551285" y="6171022"/>
              <a:chExt cx="1819429" cy="115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矩形: 圆角 20">
                    <a:extLst>
                      <a:ext uri="{FF2B5EF4-FFF2-40B4-BE49-F238E27FC236}">
                        <a16:creationId xmlns:a16="http://schemas.microsoft.com/office/drawing/2014/main" id="{3E8F7600-000F-A049-1C0D-097FBA21AC22}"/>
                      </a:ext>
                    </a:extLst>
                  </p:cNvPr>
                  <p:cNvSpPr/>
                  <p:nvPr/>
                </p:nvSpPr>
                <p:spPr>
                  <a:xfrm>
                    <a:off x="5006143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1" name="矩形: 圆角 20">
                    <a:extLst>
                      <a:ext uri="{FF2B5EF4-FFF2-40B4-BE49-F238E27FC236}">
                        <a16:creationId xmlns:a16="http://schemas.microsoft.com/office/drawing/2014/main" id="{3E8F7600-000F-A049-1C0D-097FBA21AC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3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5"/>
                    <a:stretch>
                      <a:fillRect l="-8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矩形: 圆角 20">
                    <a:extLst>
                      <a:ext uri="{FF2B5EF4-FFF2-40B4-BE49-F238E27FC236}">
                        <a16:creationId xmlns:a16="http://schemas.microsoft.com/office/drawing/2014/main" id="{9D8F55C8-5E6C-5FC6-19F1-E21AF3FC341E}"/>
                      </a:ext>
                    </a:extLst>
                  </p:cNvPr>
                  <p:cNvSpPr/>
                  <p:nvPr/>
                </p:nvSpPr>
                <p:spPr>
                  <a:xfrm>
                    <a:off x="4551286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2" name="矩形: 圆角 20">
                    <a:extLst>
                      <a:ext uri="{FF2B5EF4-FFF2-40B4-BE49-F238E27FC236}">
                        <a16:creationId xmlns:a16="http://schemas.microsoft.com/office/drawing/2014/main" id="{9D8F55C8-5E6C-5FC6-19F1-E21AF3FC34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6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矩形: 圆角 20">
                    <a:extLst>
                      <a:ext uri="{FF2B5EF4-FFF2-40B4-BE49-F238E27FC236}">
                        <a16:creationId xmlns:a16="http://schemas.microsoft.com/office/drawing/2014/main" id="{39F88E57-1A9F-903F-6B08-AF45F7C5AC98}"/>
                      </a:ext>
                    </a:extLst>
                  </p:cNvPr>
                  <p:cNvSpPr/>
                  <p:nvPr/>
                </p:nvSpPr>
                <p:spPr>
                  <a:xfrm>
                    <a:off x="4551286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3" name="矩形: 圆角 20">
                    <a:extLst>
                      <a:ext uri="{FF2B5EF4-FFF2-40B4-BE49-F238E27FC236}">
                        <a16:creationId xmlns:a16="http://schemas.microsoft.com/office/drawing/2014/main" id="{39F88E57-1A9F-903F-6B08-AF45F7C5AC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6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矩形: 圆角 20">
                    <a:extLst>
                      <a:ext uri="{FF2B5EF4-FFF2-40B4-BE49-F238E27FC236}">
                        <a16:creationId xmlns:a16="http://schemas.microsoft.com/office/drawing/2014/main" id="{E668B624-89BB-231E-A2CF-A9803BB3C567}"/>
                      </a:ext>
                    </a:extLst>
                  </p:cNvPr>
                  <p:cNvSpPr/>
                  <p:nvPr/>
                </p:nvSpPr>
                <p:spPr>
                  <a:xfrm>
                    <a:off x="4551285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4" name="矩形: 圆角 20">
                    <a:extLst>
                      <a:ext uri="{FF2B5EF4-FFF2-40B4-BE49-F238E27FC236}">
                        <a16:creationId xmlns:a16="http://schemas.microsoft.com/office/drawing/2014/main" id="{E668B624-89BB-231E-A2CF-A9803BB3C5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5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矩形: 圆角 20">
                    <a:extLst>
                      <a:ext uri="{FF2B5EF4-FFF2-40B4-BE49-F238E27FC236}">
                        <a16:creationId xmlns:a16="http://schemas.microsoft.com/office/drawing/2014/main" id="{2DBD8224-7AEE-D286-246D-C4D064DC3593}"/>
                      </a:ext>
                    </a:extLst>
                  </p:cNvPr>
                  <p:cNvSpPr/>
                  <p:nvPr/>
                </p:nvSpPr>
                <p:spPr>
                  <a:xfrm>
                    <a:off x="455128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5" name="矩形: 圆角 20">
                    <a:extLst>
                      <a:ext uri="{FF2B5EF4-FFF2-40B4-BE49-F238E27FC236}">
                        <a16:creationId xmlns:a16="http://schemas.microsoft.com/office/drawing/2014/main" id="{2DBD8224-7AEE-D286-246D-C4D064DC35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矩形: 圆角 20">
                    <a:extLst>
                      <a:ext uri="{FF2B5EF4-FFF2-40B4-BE49-F238E27FC236}">
                        <a16:creationId xmlns:a16="http://schemas.microsoft.com/office/drawing/2014/main" id="{64F998F8-3198-CC90-891F-A37B9F73BF0D}"/>
                      </a:ext>
                    </a:extLst>
                  </p:cNvPr>
                  <p:cNvSpPr/>
                  <p:nvPr/>
                </p:nvSpPr>
                <p:spPr>
                  <a:xfrm>
                    <a:off x="5461000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6" name="矩形: 圆角 20">
                    <a:extLst>
                      <a:ext uri="{FF2B5EF4-FFF2-40B4-BE49-F238E27FC236}">
                        <a16:creationId xmlns:a16="http://schemas.microsoft.com/office/drawing/2014/main" id="{64F998F8-3198-CC90-891F-A37B9F73BF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000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0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矩形: 圆角 20">
                    <a:extLst>
                      <a:ext uri="{FF2B5EF4-FFF2-40B4-BE49-F238E27FC236}">
                        <a16:creationId xmlns:a16="http://schemas.microsoft.com/office/drawing/2014/main" id="{9EF42CE8-6513-8FCE-6161-72053F6C98D7}"/>
                      </a:ext>
                    </a:extLst>
                  </p:cNvPr>
                  <p:cNvSpPr/>
                  <p:nvPr/>
                </p:nvSpPr>
                <p:spPr>
                  <a:xfrm>
                    <a:off x="5915857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7" name="矩形: 圆角 20">
                    <a:extLst>
                      <a:ext uri="{FF2B5EF4-FFF2-40B4-BE49-F238E27FC236}">
                        <a16:creationId xmlns:a16="http://schemas.microsoft.com/office/drawing/2014/main" id="{9EF42CE8-6513-8FCE-6161-72053F6C98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57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1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矩形: 圆角 20">
                    <a:extLst>
                      <a:ext uri="{FF2B5EF4-FFF2-40B4-BE49-F238E27FC236}">
                        <a16:creationId xmlns:a16="http://schemas.microsoft.com/office/drawing/2014/main" id="{E1790247-A67B-B241-2311-649ABD0AF95C}"/>
                      </a:ext>
                    </a:extLst>
                  </p:cNvPr>
                  <p:cNvSpPr/>
                  <p:nvPr/>
                </p:nvSpPr>
                <p:spPr>
                  <a:xfrm>
                    <a:off x="5460994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8" name="矩形: 圆角 20">
                    <a:extLst>
                      <a:ext uri="{FF2B5EF4-FFF2-40B4-BE49-F238E27FC236}">
                        <a16:creationId xmlns:a16="http://schemas.microsoft.com/office/drawing/2014/main" id="{E1790247-A67B-B241-2311-649ABD0AF9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4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2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矩形: 圆角 20">
                    <a:extLst>
                      <a:ext uri="{FF2B5EF4-FFF2-40B4-BE49-F238E27FC236}">
                        <a16:creationId xmlns:a16="http://schemas.microsoft.com/office/drawing/2014/main" id="{28B02DBE-B770-D7E0-16FA-BF4DF4334A5B}"/>
                      </a:ext>
                    </a:extLst>
                  </p:cNvPr>
                  <p:cNvSpPr/>
                  <p:nvPr/>
                </p:nvSpPr>
                <p:spPr>
                  <a:xfrm>
                    <a:off x="5006142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9" name="矩形: 圆角 20">
                    <a:extLst>
                      <a:ext uri="{FF2B5EF4-FFF2-40B4-BE49-F238E27FC236}">
                        <a16:creationId xmlns:a16="http://schemas.microsoft.com/office/drawing/2014/main" id="{28B02DBE-B770-D7E0-16FA-BF4DF4334A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2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3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矩形: 圆角 20">
                    <a:extLst>
                      <a:ext uri="{FF2B5EF4-FFF2-40B4-BE49-F238E27FC236}">
                        <a16:creationId xmlns:a16="http://schemas.microsoft.com/office/drawing/2014/main" id="{03FD62B5-5F6E-8DB5-A109-C1E84302C1C8}"/>
                      </a:ext>
                    </a:extLst>
                  </p:cNvPr>
                  <p:cNvSpPr/>
                  <p:nvPr/>
                </p:nvSpPr>
                <p:spPr>
                  <a:xfrm>
                    <a:off x="5006141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0" name="矩形: 圆角 20">
                    <a:extLst>
                      <a:ext uri="{FF2B5EF4-FFF2-40B4-BE49-F238E27FC236}">
                        <a16:creationId xmlns:a16="http://schemas.microsoft.com/office/drawing/2014/main" id="{03FD62B5-5F6E-8DB5-A109-C1E84302C1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1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矩形: 圆角 20">
                    <a:extLst>
                      <a:ext uri="{FF2B5EF4-FFF2-40B4-BE49-F238E27FC236}">
                        <a16:creationId xmlns:a16="http://schemas.microsoft.com/office/drawing/2014/main" id="{3C6C965A-9C9A-1533-CD40-E2197DC17550}"/>
                      </a:ext>
                    </a:extLst>
                  </p:cNvPr>
                  <p:cNvSpPr/>
                  <p:nvPr/>
                </p:nvSpPr>
                <p:spPr>
                  <a:xfrm>
                    <a:off x="5006141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1" name="矩形: 圆角 20">
                    <a:extLst>
                      <a:ext uri="{FF2B5EF4-FFF2-40B4-BE49-F238E27FC236}">
                        <a16:creationId xmlns:a16="http://schemas.microsoft.com/office/drawing/2014/main" id="{3C6C965A-9C9A-1533-CD40-E2197DC175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1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矩形: 圆角 20">
                    <a:extLst>
                      <a:ext uri="{FF2B5EF4-FFF2-40B4-BE49-F238E27FC236}">
                        <a16:creationId xmlns:a16="http://schemas.microsoft.com/office/drawing/2014/main" id="{FE244F15-69E2-F748-941C-1B4C4ED659CB}"/>
                      </a:ext>
                    </a:extLst>
                  </p:cNvPr>
                  <p:cNvSpPr/>
                  <p:nvPr/>
                </p:nvSpPr>
                <p:spPr>
                  <a:xfrm>
                    <a:off x="5460997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2" name="矩形: 圆角 20">
                    <a:extLst>
                      <a:ext uri="{FF2B5EF4-FFF2-40B4-BE49-F238E27FC236}">
                        <a16:creationId xmlns:a16="http://schemas.microsoft.com/office/drawing/2014/main" id="{FE244F15-69E2-F748-941C-1B4C4ED659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7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矩形: 圆角 20">
                    <a:extLst>
                      <a:ext uri="{FF2B5EF4-FFF2-40B4-BE49-F238E27FC236}">
                        <a16:creationId xmlns:a16="http://schemas.microsoft.com/office/drawing/2014/main" id="{D070CDD7-CDE2-4346-1851-E2F904504617}"/>
                      </a:ext>
                    </a:extLst>
                  </p:cNvPr>
                  <p:cNvSpPr/>
                  <p:nvPr/>
                </p:nvSpPr>
                <p:spPr>
                  <a:xfrm>
                    <a:off x="546099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3" name="矩形: 圆角 20">
                    <a:extLst>
                      <a:ext uri="{FF2B5EF4-FFF2-40B4-BE49-F238E27FC236}">
                        <a16:creationId xmlns:a16="http://schemas.microsoft.com/office/drawing/2014/main" id="{D070CDD7-CDE2-4346-1851-E2F9045046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4" name="矩形: 圆角 20">
                    <a:extLst>
                      <a:ext uri="{FF2B5EF4-FFF2-40B4-BE49-F238E27FC236}">
                        <a16:creationId xmlns:a16="http://schemas.microsoft.com/office/drawing/2014/main" id="{5E37387E-D49E-BC10-38F0-43DA9210991A}"/>
                      </a:ext>
                    </a:extLst>
                  </p:cNvPr>
                  <p:cNvSpPr/>
                  <p:nvPr/>
                </p:nvSpPr>
                <p:spPr>
                  <a:xfrm>
                    <a:off x="5915856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4" name="矩形: 圆角 20">
                    <a:extLst>
                      <a:ext uri="{FF2B5EF4-FFF2-40B4-BE49-F238E27FC236}">
                        <a16:creationId xmlns:a16="http://schemas.microsoft.com/office/drawing/2014/main" id="{5E37387E-D49E-BC10-38F0-43DA921099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56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8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矩形: 圆角 20">
                    <a:extLst>
                      <a:ext uri="{FF2B5EF4-FFF2-40B4-BE49-F238E27FC236}">
                        <a16:creationId xmlns:a16="http://schemas.microsoft.com/office/drawing/2014/main" id="{ECB122B1-24D7-3C12-B4A3-881BD1F50B45}"/>
                      </a:ext>
                    </a:extLst>
                  </p:cNvPr>
                  <p:cNvSpPr/>
                  <p:nvPr/>
                </p:nvSpPr>
                <p:spPr>
                  <a:xfrm>
                    <a:off x="5915845" y="6743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矩形: 圆角 20">
                    <a:extLst>
                      <a:ext uri="{FF2B5EF4-FFF2-40B4-BE49-F238E27FC236}">
                        <a16:creationId xmlns:a16="http://schemas.microsoft.com/office/drawing/2014/main" id="{ECB122B1-24D7-3C12-B4A3-881BD1F50B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45" y="6743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19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矩形: 圆角 20">
                    <a:extLst>
                      <a:ext uri="{FF2B5EF4-FFF2-40B4-BE49-F238E27FC236}">
                        <a16:creationId xmlns:a16="http://schemas.microsoft.com/office/drawing/2014/main" id="{17AEDDCB-7BB9-DD7F-92AB-6828726852F9}"/>
                      </a:ext>
                    </a:extLst>
                  </p:cNvPr>
                  <p:cNvSpPr/>
                  <p:nvPr/>
                </p:nvSpPr>
                <p:spPr>
                  <a:xfrm>
                    <a:off x="5915844" y="7031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矩形: 圆角 20">
                    <a:extLst>
                      <a:ext uri="{FF2B5EF4-FFF2-40B4-BE49-F238E27FC236}">
                        <a16:creationId xmlns:a16="http://schemas.microsoft.com/office/drawing/2014/main" id="{17AEDDCB-7BB9-DD7F-92AB-6828726852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44" y="7031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2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7" name="直接箭头连接符 19">
              <a:extLst>
                <a:ext uri="{FF2B5EF4-FFF2-40B4-BE49-F238E27FC236}">
                  <a16:creationId xmlns:a16="http://schemas.microsoft.com/office/drawing/2014/main" id="{B1662022-64AC-362E-3BB3-4298528B8CB2}"/>
                </a:ext>
              </a:extLst>
            </p:cNvPr>
            <p:cNvCxnSpPr>
              <a:cxnSpLocks/>
            </p:cNvCxnSpPr>
            <p:nvPr/>
          </p:nvCxnSpPr>
          <p:spPr>
            <a:xfrm>
              <a:off x="12410246" y="6902946"/>
              <a:ext cx="1202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430F7F4D-5D69-BF79-7F38-6AE89E93C057}"/>
                </a:ext>
              </a:extLst>
            </p:cNvPr>
            <p:cNvSpPr txBox="1"/>
            <p:nvPr/>
          </p:nvSpPr>
          <p:spPr>
            <a:xfrm>
              <a:off x="12320299" y="6613047"/>
              <a:ext cx="1355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Iteration direction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F47C923E-3D09-93FB-D689-39E96C97BD24}"/>
              </a:ext>
            </a:extLst>
          </p:cNvPr>
          <p:cNvGrpSpPr/>
          <p:nvPr/>
        </p:nvGrpSpPr>
        <p:grpSpPr>
          <a:xfrm>
            <a:off x="13846905" y="6893350"/>
            <a:ext cx="2836903" cy="375517"/>
            <a:chOff x="4031277" y="7451894"/>
            <a:chExt cx="2836903" cy="375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9F8E0C44-B1F3-7980-59DA-635FE14CA596}"/>
                    </a:ext>
                  </a:extLst>
                </p:cNvPr>
                <p:cNvSpPr txBox="1"/>
                <p:nvPr/>
              </p:nvSpPr>
              <p:spPr>
                <a:xfrm>
                  <a:off x="4031277" y="7458079"/>
                  <a:ext cx="1917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Loop:  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N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9F8E0C44-B1F3-7980-59DA-635FE14CA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77" y="7458079"/>
                  <a:ext cx="191751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2632" t="-10000" r="-1316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A30CD0D1-4CE4-2DB1-9ACE-7B162C71ADD3}"/>
                    </a:ext>
                  </a:extLst>
                </p:cNvPr>
                <p:cNvSpPr txBox="1"/>
                <p:nvPr/>
              </p:nvSpPr>
              <p:spPr>
                <a:xfrm>
                  <a:off x="6104829" y="7451894"/>
                  <a:ext cx="7633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b="1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k</a:t>
                  </a:r>
                  <a:endParaRPr lang="zh-CN" altLang="en-US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A30CD0D1-4CE4-2DB1-9ACE-7B162C71A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829" y="7451894"/>
                  <a:ext cx="763351" cy="369332"/>
                </a:xfrm>
                <a:prstGeom prst="rect">
                  <a:avLst/>
                </a:prstGeom>
                <a:blipFill>
                  <a:blip r:embed="rId22"/>
                  <a:stretch>
                    <a:fillRect l="-6557" t="-6667" r="-655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9" name="右箭头 358">
              <a:extLst>
                <a:ext uri="{FF2B5EF4-FFF2-40B4-BE49-F238E27FC236}">
                  <a16:creationId xmlns:a16="http://schemas.microsoft.com/office/drawing/2014/main" id="{48B984F5-CBAE-0249-F291-E9C863C57141}"/>
                </a:ext>
              </a:extLst>
            </p:cNvPr>
            <p:cNvSpPr/>
            <p:nvPr/>
          </p:nvSpPr>
          <p:spPr>
            <a:xfrm>
              <a:off x="5925777" y="7536177"/>
              <a:ext cx="192521" cy="21313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2" name="矩形: 圆角 20">
            <a:extLst>
              <a:ext uri="{FF2B5EF4-FFF2-40B4-BE49-F238E27FC236}">
                <a16:creationId xmlns:a16="http://schemas.microsoft.com/office/drawing/2014/main" id="{F4B888D9-9CD8-6080-6C37-4B5BA985FFB3}"/>
              </a:ext>
            </a:extLst>
          </p:cNvPr>
          <p:cNvSpPr/>
          <p:nvPr/>
        </p:nvSpPr>
        <p:spPr>
          <a:xfrm>
            <a:off x="14414912" y="8007096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" name="矩形: 圆角 20">
            <a:extLst>
              <a:ext uri="{FF2B5EF4-FFF2-40B4-BE49-F238E27FC236}">
                <a16:creationId xmlns:a16="http://schemas.microsoft.com/office/drawing/2014/main" id="{C92F9D07-E2D6-D00A-EA84-488B14C429C2}"/>
              </a:ext>
            </a:extLst>
          </p:cNvPr>
          <p:cNvSpPr/>
          <p:nvPr/>
        </p:nvSpPr>
        <p:spPr>
          <a:xfrm>
            <a:off x="14414912" y="744101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4" name="矩形: 圆角 20">
            <a:extLst>
              <a:ext uri="{FF2B5EF4-FFF2-40B4-BE49-F238E27FC236}">
                <a16:creationId xmlns:a16="http://schemas.microsoft.com/office/drawing/2014/main" id="{E41FA30D-74A8-AFB2-1459-43F8FE329870}"/>
              </a:ext>
            </a:extLst>
          </p:cNvPr>
          <p:cNvSpPr/>
          <p:nvPr/>
        </p:nvSpPr>
        <p:spPr>
          <a:xfrm>
            <a:off x="15558041" y="8005540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5" name="矩形: 圆角 20">
            <a:extLst>
              <a:ext uri="{FF2B5EF4-FFF2-40B4-BE49-F238E27FC236}">
                <a16:creationId xmlns:a16="http://schemas.microsoft.com/office/drawing/2014/main" id="{BD1F9BEE-3AED-0633-5A00-DA1FE35FA8B7}"/>
              </a:ext>
            </a:extLst>
          </p:cNvPr>
          <p:cNvSpPr/>
          <p:nvPr/>
        </p:nvSpPr>
        <p:spPr>
          <a:xfrm>
            <a:off x="15434516" y="7449086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0" name="直接箭头连接符 19">
            <a:extLst>
              <a:ext uri="{FF2B5EF4-FFF2-40B4-BE49-F238E27FC236}">
                <a16:creationId xmlns:a16="http://schemas.microsoft.com/office/drawing/2014/main" id="{455091CF-3558-B0B0-B0BE-335F7BCD907A}"/>
              </a:ext>
            </a:extLst>
          </p:cNvPr>
          <p:cNvCxnSpPr>
            <a:cxnSpLocks/>
            <a:stCxn id="443" idx="3"/>
          </p:cNvCxnSpPr>
          <p:nvPr/>
        </p:nvCxnSpPr>
        <p:spPr>
          <a:xfrm>
            <a:off x="18315716" y="7607347"/>
            <a:ext cx="633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19">
            <a:extLst>
              <a:ext uri="{FF2B5EF4-FFF2-40B4-BE49-F238E27FC236}">
                <a16:creationId xmlns:a16="http://schemas.microsoft.com/office/drawing/2014/main" id="{687B5A21-7736-9632-073D-6C004F7F7867}"/>
              </a:ext>
            </a:extLst>
          </p:cNvPr>
          <p:cNvCxnSpPr>
            <a:cxnSpLocks/>
            <a:stCxn id="413" idx="2"/>
            <a:endCxn id="412" idx="0"/>
          </p:cNvCxnSpPr>
          <p:nvPr/>
        </p:nvCxnSpPr>
        <p:spPr>
          <a:xfrm>
            <a:off x="14851762" y="7729015"/>
            <a:ext cx="0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箭头连接符 19">
            <a:extLst>
              <a:ext uri="{FF2B5EF4-FFF2-40B4-BE49-F238E27FC236}">
                <a16:creationId xmlns:a16="http://schemas.microsoft.com/office/drawing/2014/main" id="{0584DE0F-0017-5983-6204-71CA3AA8DD37}"/>
              </a:ext>
            </a:extLst>
          </p:cNvPr>
          <p:cNvCxnSpPr>
            <a:cxnSpLocks/>
            <a:stCxn id="412" idx="3"/>
            <a:endCxn id="414" idx="1"/>
          </p:cNvCxnSpPr>
          <p:nvPr/>
        </p:nvCxnSpPr>
        <p:spPr>
          <a:xfrm flipV="1">
            <a:off x="15288612" y="8149540"/>
            <a:ext cx="269429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19">
            <a:extLst>
              <a:ext uri="{FF2B5EF4-FFF2-40B4-BE49-F238E27FC236}">
                <a16:creationId xmlns:a16="http://schemas.microsoft.com/office/drawing/2014/main" id="{F59E8414-9BC8-C693-B487-0B1A586E2CCA}"/>
              </a:ext>
            </a:extLst>
          </p:cNvPr>
          <p:cNvCxnSpPr>
            <a:cxnSpLocks/>
            <a:stCxn id="440" idx="3"/>
            <a:endCxn id="412" idx="1"/>
          </p:cNvCxnSpPr>
          <p:nvPr/>
        </p:nvCxnSpPr>
        <p:spPr>
          <a:xfrm>
            <a:off x="14156581" y="8149540"/>
            <a:ext cx="258331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19">
            <a:extLst>
              <a:ext uri="{FF2B5EF4-FFF2-40B4-BE49-F238E27FC236}">
                <a16:creationId xmlns:a16="http://schemas.microsoft.com/office/drawing/2014/main" id="{3A3BC23B-CD09-88BE-7DAE-45742632AC0D}"/>
              </a:ext>
            </a:extLst>
          </p:cNvPr>
          <p:cNvCxnSpPr>
            <a:cxnSpLocks/>
            <a:stCxn id="414" idx="0"/>
            <a:endCxn id="415" idx="2"/>
          </p:cNvCxnSpPr>
          <p:nvPr/>
        </p:nvCxnSpPr>
        <p:spPr>
          <a:xfrm flipV="1">
            <a:off x="15994891" y="7737086"/>
            <a:ext cx="1986" cy="268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19">
            <a:extLst>
              <a:ext uri="{FF2B5EF4-FFF2-40B4-BE49-F238E27FC236}">
                <a16:creationId xmlns:a16="http://schemas.microsoft.com/office/drawing/2014/main" id="{EEAA6907-092A-7B19-3784-584AEDEB1431}"/>
              </a:ext>
            </a:extLst>
          </p:cNvPr>
          <p:cNvCxnSpPr>
            <a:cxnSpLocks/>
            <a:stCxn id="414" idx="3"/>
            <a:endCxn id="444" idx="1"/>
          </p:cNvCxnSpPr>
          <p:nvPr/>
        </p:nvCxnSpPr>
        <p:spPr>
          <a:xfrm>
            <a:off x="16431741" y="8149540"/>
            <a:ext cx="374877" cy="7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箭头连接符 19">
            <a:extLst>
              <a:ext uri="{FF2B5EF4-FFF2-40B4-BE49-F238E27FC236}">
                <a16:creationId xmlns:a16="http://schemas.microsoft.com/office/drawing/2014/main" id="{42C635A9-0F0A-AD43-8B3D-A4E76287666E}"/>
              </a:ext>
            </a:extLst>
          </p:cNvPr>
          <p:cNvCxnSpPr>
            <a:cxnSpLocks/>
            <a:stCxn id="415" idx="3"/>
            <a:endCxn id="443" idx="1"/>
          </p:cNvCxnSpPr>
          <p:nvPr/>
        </p:nvCxnSpPr>
        <p:spPr>
          <a:xfrm>
            <a:off x="16559238" y="7593086"/>
            <a:ext cx="1033906" cy="142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本框 439">
            <a:extLst>
              <a:ext uri="{FF2B5EF4-FFF2-40B4-BE49-F238E27FC236}">
                <a16:creationId xmlns:a16="http://schemas.microsoft.com/office/drawing/2014/main" id="{754BE70D-8E15-FED7-71D8-FAD493A981BF}"/>
              </a:ext>
            </a:extLst>
          </p:cNvPr>
          <p:cNvSpPr txBox="1"/>
          <p:nvPr/>
        </p:nvSpPr>
        <p:spPr>
          <a:xfrm>
            <a:off x="13829247" y="79494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矩形: 圆角 20">
            <a:extLst>
              <a:ext uri="{FF2B5EF4-FFF2-40B4-BE49-F238E27FC236}">
                <a16:creationId xmlns:a16="http://schemas.microsoft.com/office/drawing/2014/main" id="{EF91B139-413F-4439-6807-19570DC7B77D}"/>
              </a:ext>
            </a:extLst>
          </p:cNvPr>
          <p:cNvSpPr/>
          <p:nvPr/>
        </p:nvSpPr>
        <p:spPr>
          <a:xfrm>
            <a:off x="17593144" y="7463347"/>
            <a:ext cx="72257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矩形: 圆角 20">
            <a:extLst>
              <a:ext uri="{FF2B5EF4-FFF2-40B4-BE49-F238E27FC236}">
                <a16:creationId xmlns:a16="http://schemas.microsoft.com/office/drawing/2014/main" id="{B6EB6747-3667-BFA7-3797-236E9080CC83}"/>
              </a:ext>
            </a:extLst>
          </p:cNvPr>
          <p:cNvSpPr/>
          <p:nvPr/>
        </p:nvSpPr>
        <p:spPr>
          <a:xfrm>
            <a:off x="16806618" y="8013291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5" name="直接箭头连接符 19">
            <a:extLst>
              <a:ext uri="{FF2B5EF4-FFF2-40B4-BE49-F238E27FC236}">
                <a16:creationId xmlns:a16="http://schemas.microsoft.com/office/drawing/2014/main" id="{E8C3AB9F-3638-84E2-3777-5D7362CCA2BD}"/>
              </a:ext>
            </a:extLst>
          </p:cNvPr>
          <p:cNvCxnSpPr>
            <a:cxnSpLocks/>
            <a:stCxn id="444" idx="3"/>
            <a:endCxn id="443" idx="2"/>
          </p:cNvCxnSpPr>
          <p:nvPr/>
        </p:nvCxnSpPr>
        <p:spPr>
          <a:xfrm flipV="1">
            <a:off x="17828106" y="7751347"/>
            <a:ext cx="126324" cy="40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文本框 459">
            <a:extLst>
              <a:ext uri="{FF2B5EF4-FFF2-40B4-BE49-F238E27FC236}">
                <a16:creationId xmlns:a16="http://schemas.microsoft.com/office/drawing/2014/main" id="{06C1CC5B-1C96-9736-4D99-13F8AF0357F6}"/>
              </a:ext>
            </a:extLst>
          </p:cNvPr>
          <p:cNvSpPr txBox="1"/>
          <p:nvPr/>
        </p:nvSpPr>
        <p:spPr>
          <a:xfrm>
            <a:off x="16822233" y="7661339"/>
            <a:ext cx="23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2" name="直接箭头连接符 19">
            <a:extLst>
              <a:ext uri="{FF2B5EF4-FFF2-40B4-BE49-F238E27FC236}">
                <a16:creationId xmlns:a16="http://schemas.microsoft.com/office/drawing/2014/main" id="{395622DF-F33F-5A66-7E0F-DB1EACDBE0EF}"/>
              </a:ext>
            </a:extLst>
          </p:cNvPr>
          <p:cNvCxnSpPr>
            <a:cxnSpLocks/>
            <a:stCxn id="460" idx="3"/>
            <a:endCxn id="444" idx="0"/>
          </p:cNvCxnSpPr>
          <p:nvPr/>
        </p:nvCxnSpPr>
        <p:spPr>
          <a:xfrm>
            <a:off x="17058694" y="7846005"/>
            <a:ext cx="258668" cy="167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07DCFE56-D277-F0B9-5DD5-711AC4C8E047}"/>
                  </a:ext>
                </a:extLst>
              </p:cNvPr>
              <p:cNvSpPr txBox="1"/>
              <p:nvPr/>
            </p:nvSpPr>
            <p:spPr>
              <a:xfrm>
                <a:off x="14232558" y="7650181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07DCFE56-D277-F0B9-5DD5-711AC4C8E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2558" y="7650181"/>
                <a:ext cx="665567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D6B6D170-2124-3F2F-FEA0-F825238323F2}"/>
                  </a:ext>
                </a:extLst>
              </p:cNvPr>
              <p:cNvSpPr txBox="1"/>
              <p:nvPr/>
            </p:nvSpPr>
            <p:spPr>
              <a:xfrm>
                <a:off x="15063185" y="7719163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D6B6D170-2124-3F2F-FEA0-F82523832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3185" y="7719163"/>
                <a:ext cx="665567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719B2331-02D6-9D2E-D7E4-10201CC61D50}"/>
                  </a:ext>
                </a:extLst>
              </p:cNvPr>
              <p:cNvSpPr txBox="1"/>
              <p:nvPr/>
            </p:nvSpPr>
            <p:spPr>
              <a:xfrm>
                <a:off x="15941825" y="7687500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719B2331-02D6-9D2E-D7E4-10201CC6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1825" y="7687500"/>
                <a:ext cx="397865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A2E517A0-2FC4-E139-B040-FDCF38CA3D00}"/>
                  </a:ext>
                </a:extLst>
              </p:cNvPr>
              <p:cNvSpPr txBox="1"/>
              <p:nvPr/>
            </p:nvSpPr>
            <p:spPr>
              <a:xfrm>
                <a:off x="16394450" y="7830616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A2E517A0-2FC4-E139-B040-FDCF38CA3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4450" y="7830616"/>
                <a:ext cx="39786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80929A44-9C39-BEF2-3BCB-DCCAFC4A885E}"/>
                  </a:ext>
                </a:extLst>
              </p:cNvPr>
              <p:cNvSpPr txBox="1"/>
              <p:nvPr/>
            </p:nvSpPr>
            <p:spPr>
              <a:xfrm>
                <a:off x="17842767" y="7856914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80929A44-9C39-BEF2-3BCB-DCCAFC4A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2767" y="7856914"/>
                <a:ext cx="39786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" name="文本框 480">
            <a:extLst>
              <a:ext uri="{FF2B5EF4-FFF2-40B4-BE49-F238E27FC236}">
                <a16:creationId xmlns:a16="http://schemas.microsoft.com/office/drawing/2014/main" id="{CE71D2BC-0BEF-7A99-8033-8A7C12F82962}"/>
              </a:ext>
            </a:extLst>
          </p:cNvPr>
          <p:cNvSpPr txBox="1"/>
          <p:nvPr/>
        </p:nvSpPr>
        <p:spPr>
          <a:xfrm>
            <a:off x="16866734" y="72497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D9016D22-F4AF-ED30-4131-195B274CECF4}"/>
                  </a:ext>
                </a:extLst>
              </p:cNvPr>
              <p:cNvSpPr txBox="1"/>
              <p:nvPr/>
            </p:nvSpPr>
            <p:spPr>
              <a:xfrm>
                <a:off x="18296843" y="7270656"/>
                <a:ext cx="3978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D9016D22-F4AF-ED30-4131-195B274CE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843" y="7270656"/>
                <a:ext cx="39786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" name="文本框 484">
            <a:extLst>
              <a:ext uri="{FF2B5EF4-FFF2-40B4-BE49-F238E27FC236}">
                <a16:creationId xmlns:a16="http://schemas.microsoft.com/office/drawing/2014/main" id="{FE59BCE9-4207-A145-0F44-1D03BAC96F31}"/>
              </a:ext>
            </a:extLst>
          </p:cNvPr>
          <p:cNvSpPr txBox="1"/>
          <p:nvPr/>
        </p:nvSpPr>
        <p:spPr>
          <a:xfrm>
            <a:off x="16724506" y="6889435"/>
            <a:ext cx="18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Stop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2" name="组合 551">
            <a:extLst>
              <a:ext uri="{FF2B5EF4-FFF2-40B4-BE49-F238E27FC236}">
                <a16:creationId xmlns:a16="http://schemas.microsoft.com/office/drawing/2014/main" id="{2FDF47EA-A1D1-EA3D-7D7A-36763940946D}"/>
              </a:ext>
            </a:extLst>
          </p:cNvPr>
          <p:cNvGrpSpPr/>
          <p:nvPr/>
        </p:nvGrpSpPr>
        <p:grpSpPr>
          <a:xfrm>
            <a:off x="12151333" y="8731812"/>
            <a:ext cx="1530353" cy="1354775"/>
            <a:chOff x="12037740" y="8618154"/>
            <a:chExt cx="1530353" cy="135477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B55837DF-E868-154F-CD66-3A8CFB5B770A}"/>
                </a:ext>
              </a:extLst>
            </p:cNvPr>
            <p:cNvGrpSpPr/>
            <p:nvPr/>
          </p:nvGrpSpPr>
          <p:grpSpPr>
            <a:xfrm>
              <a:off x="12416093" y="8730038"/>
              <a:ext cx="1152000" cy="1152000"/>
              <a:chOff x="4551285" y="6171022"/>
              <a:chExt cx="1819429" cy="1152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1" name="矩形: 圆角 20">
                    <a:extLst>
                      <a:ext uri="{FF2B5EF4-FFF2-40B4-BE49-F238E27FC236}">
                        <a16:creationId xmlns:a16="http://schemas.microsoft.com/office/drawing/2014/main" id="{1E412906-130D-693F-A6B8-A164D3470141}"/>
                      </a:ext>
                    </a:extLst>
                  </p:cNvPr>
                  <p:cNvSpPr/>
                  <p:nvPr/>
                </p:nvSpPr>
                <p:spPr>
                  <a:xfrm>
                    <a:off x="5006143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1" name="矩形: 圆角 20">
                    <a:extLst>
                      <a:ext uri="{FF2B5EF4-FFF2-40B4-BE49-F238E27FC236}">
                        <a16:creationId xmlns:a16="http://schemas.microsoft.com/office/drawing/2014/main" id="{1E412906-130D-693F-A6B8-A164D34701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3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27"/>
                    <a:stretch>
                      <a:fillRect l="-4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2" name="矩形: 圆角 20">
                    <a:extLst>
                      <a:ext uri="{FF2B5EF4-FFF2-40B4-BE49-F238E27FC236}">
                        <a16:creationId xmlns:a16="http://schemas.microsoft.com/office/drawing/2014/main" id="{E3FCB447-56E4-F8EA-D0EA-6ABDDB8332F0}"/>
                      </a:ext>
                    </a:extLst>
                  </p:cNvPr>
                  <p:cNvSpPr/>
                  <p:nvPr/>
                </p:nvSpPr>
                <p:spPr>
                  <a:xfrm>
                    <a:off x="4551286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2" name="矩形: 圆角 20">
                    <a:extLst>
                      <a:ext uri="{FF2B5EF4-FFF2-40B4-BE49-F238E27FC236}">
                        <a16:creationId xmlns:a16="http://schemas.microsoft.com/office/drawing/2014/main" id="{E3FCB447-56E4-F8EA-D0EA-6ABDDB8332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6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2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3" name="矩形: 圆角 20">
                    <a:extLst>
                      <a:ext uri="{FF2B5EF4-FFF2-40B4-BE49-F238E27FC236}">
                        <a16:creationId xmlns:a16="http://schemas.microsoft.com/office/drawing/2014/main" id="{FAC34F22-D94C-151B-BD9A-2CB79754E0E3}"/>
                      </a:ext>
                    </a:extLst>
                  </p:cNvPr>
                  <p:cNvSpPr/>
                  <p:nvPr/>
                </p:nvSpPr>
                <p:spPr>
                  <a:xfrm>
                    <a:off x="4551286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3" name="矩形: 圆角 20">
                    <a:extLst>
                      <a:ext uri="{FF2B5EF4-FFF2-40B4-BE49-F238E27FC236}">
                        <a16:creationId xmlns:a16="http://schemas.microsoft.com/office/drawing/2014/main" id="{FAC34F22-D94C-151B-BD9A-2CB79754E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6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2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矩形: 圆角 20">
                    <a:extLst>
                      <a:ext uri="{FF2B5EF4-FFF2-40B4-BE49-F238E27FC236}">
                        <a16:creationId xmlns:a16="http://schemas.microsoft.com/office/drawing/2014/main" id="{D2EBF39D-4271-74B9-8EA3-B9E685F369F0}"/>
                      </a:ext>
                    </a:extLst>
                  </p:cNvPr>
                  <p:cNvSpPr/>
                  <p:nvPr/>
                </p:nvSpPr>
                <p:spPr>
                  <a:xfrm>
                    <a:off x="4551285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4" name="矩形: 圆角 20">
                    <a:extLst>
                      <a:ext uri="{FF2B5EF4-FFF2-40B4-BE49-F238E27FC236}">
                        <a16:creationId xmlns:a16="http://schemas.microsoft.com/office/drawing/2014/main" id="{D2EBF39D-4271-74B9-8EA3-B9E685F369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5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5" name="矩形: 圆角 20">
                    <a:extLst>
                      <a:ext uri="{FF2B5EF4-FFF2-40B4-BE49-F238E27FC236}">
                        <a16:creationId xmlns:a16="http://schemas.microsoft.com/office/drawing/2014/main" id="{8E0C9F5D-888E-E175-ECF1-F463ED2EF882}"/>
                      </a:ext>
                    </a:extLst>
                  </p:cNvPr>
                  <p:cNvSpPr/>
                  <p:nvPr/>
                </p:nvSpPr>
                <p:spPr>
                  <a:xfrm>
                    <a:off x="455128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5" name="矩形: 圆角 20">
                    <a:extLst>
                      <a:ext uri="{FF2B5EF4-FFF2-40B4-BE49-F238E27FC236}">
                        <a16:creationId xmlns:a16="http://schemas.microsoft.com/office/drawing/2014/main" id="{8E0C9F5D-888E-E175-ECF1-F463ED2EF8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28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1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6" name="矩形: 圆角 20">
                    <a:extLst>
                      <a:ext uri="{FF2B5EF4-FFF2-40B4-BE49-F238E27FC236}">
                        <a16:creationId xmlns:a16="http://schemas.microsoft.com/office/drawing/2014/main" id="{5D3843F1-10FB-2F6D-7C86-FE270627D101}"/>
                      </a:ext>
                    </a:extLst>
                  </p:cNvPr>
                  <p:cNvSpPr/>
                  <p:nvPr/>
                </p:nvSpPr>
                <p:spPr>
                  <a:xfrm>
                    <a:off x="5461000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6" name="矩形: 圆角 20">
                    <a:extLst>
                      <a:ext uri="{FF2B5EF4-FFF2-40B4-BE49-F238E27FC236}">
                        <a16:creationId xmlns:a16="http://schemas.microsoft.com/office/drawing/2014/main" id="{5D3843F1-10FB-2F6D-7C86-FE270627D1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1000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2"/>
                    <a:stretch>
                      <a:fillRect l="-8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7" name="矩形: 圆角 20">
                    <a:extLst>
                      <a:ext uri="{FF2B5EF4-FFF2-40B4-BE49-F238E27FC236}">
                        <a16:creationId xmlns:a16="http://schemas.microsoft.com/office/drawing/2014/main" id="{7D45287C-7246-10F8-3AE8-CEFA406B6711}"/>
                      </a:ext>
                    </a:extLst>
                  </p:cNvPr>
                  <p:cNvSpPr/>
                  <p:nvPr/>
                </p:nvSpPr>
                <p:spPr>
                  <a:xfrm>
                    <a:off x="5915857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7" name="矩形: 圆角 20">
                    <a:extLst>
                      <a:ext uri="{FF2B5EF4-FFF2-40B4-BE49-F238E27FC236}">
                        <a16:creationId xmlns:a16="http://schemas.microsoft.com/office/drawing/2014/main" id="{7D45287C-7246-10F8-3AE8-CEFA406B67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57" y="6171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3"/>
                    <a:stretch>
                      <a:fillRect l="-8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矩形: 圆角 20">
                    <a:extLst>
                      <a:ext uri="{FF2B5EF4-FFF2-40B4-BE49-F238E27FC236}">
                        <a16:creationId xmlns:a16="http://schemas.microsoft.com/office/drawing/2014/main" id="{D3A9A665-04C0-3DE3-4CCF-922148B9A241}"/>
                      </a:ext>
                    </a:extLst>
                  </p:cNvPr>
                  <p:cNvSpPr/>
                  <p:nvPr/>
                </p:nvSpPr>
                <p:spPr>
                  <a:xfrm>
                    <a:off x="5460994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8" name="矩形: 圆角 20">
                    <a:extLst>
                      <a:ext uri="{FF2B5EF4-FFF2-40B4-BE49-F238E27FC236}">
                        <a16:creationId xmlns:a16="http://schemas.microsoft.com/office/drawing/2014/main" id="{D3A9A665-04C0-3DE3-4CCF-922148B9A2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4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4"/>
                    <a:stretch>
                      <a:fillRect l="-80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9" name="矩形: 圆角 20">
                    <a:extLst>
                      <a:ext uri="{FF2B5EF4-FFF2-40B4-BE49-F238E27FC236}">
                        <a16:creationId xmlns:a16="http://schemas.microsoft.com/office/drawing/2014/main" id="{52939459-A022-AFA9-DE10-137B9504995A}"/>
                      </a:ext>
                    </a:extLst>
                  </p:cNvPr>
                  <p:cNvSpPr/>
                  <p:nvPr/>
                </p:nvSpPr>
                <p:spPr>
                  <a:xfrm>
                    <a:off x="5006142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9" name="矩形: 圆角 20">
                    <a:extLst>
                      <a:ext uri="{FF2B5EF4-FFF2-40B4-BE49-F238E27FC236}">
                        <a16:creationId xmlns:a16="http://schemas.microsoft.com/office/drawing/2014/main" id="{52939459-A022-AFA9-DE10-137B950499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2" y="6459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0" name="矩形: 圆角 20">
                    <a:extLst>
                      <a:ext uri="{FF2B5EF4-FFF2-40B4-BE49-F238E27FC236}">
                        <a16:creationId xmlns:a16="http://schemas.microsoft.com/office/drawing/2014/main" id="{1967EA32-035F-E987-852C-D149FD391388}"/>
                      </a:ext>
                    </a:extLst>
                  </p:cNvPr>
                  <p:cNvSpPr/>
                  <p:nvPr/>
                </p:nvSpPr>
                <p:spPr>
                  <a:xfrm>
                    <a:off x="5006141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0" name="矩形: 圆角 20">
                    <a:extLst>
                      <a:ext uri="{FF2B5EF4-FFF2-40B4-BE49-F238E27FC236}">
                        <a16:creationId xmlns:a16="http://schemas.microsoft.com/office/drawing/2014/main" id="{1967EA32-035F-E987-852C-D149FD3913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1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矩形: 圆角 20">
                    <a:extLst>
                      <a:ext uri="{FF2B5EF4-FFF2-40B4-BE49-F238E27FC236}">
                        <a16:creationId xmlns:a16="http://schemas.microsoft.com/office/drawing/2014/main" id="{BBDA75A2-2DF1-A357-39F5-166FFCA5802A}"/>
                      </a:ext>
                    </a:extLst>
                  </p:cNvPr>
                  <p:cNvSpPr/>
                  <p:nvPr/>
                </p:nvSpPr>
                <p:spPr>
                  <a:xfrm>
                    <a:off x="5006141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1" name="矩形: 圆角 20">
                    <a:extLst>
                      <a:ext uri="{FF2B5EF4-FFF2-40B4-BE49-F238E27FC236}">
                        <a16:creationId xmlns:a16="http://schemas.microsoft.com/office/drawing/2014/main" id="{BBDA75A2-2DF1-A357-39F5-166FFCA580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6141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矩形: 圆角 20">
                    <a:extLst>
                      <a:ext uri="{FF2B5EF4-FFF2-40B4-BE49-F238E27FC236}">
                        <a16:creationId xmlns:a16="http://schemas.microsoft.com/office/drawing/2014/main" id="{4B28255E-EC6F-A708-197A-9BE9E6685F46}"/>
                      </a:ext>
                    </a:extLst>
                  </p:cNvPr>
                  <p:cNvSpPr/>
                  <p:nvPr/>
                </p:nvSpPr>
                <p:spPr>
                  <a:xfrm>
                    <a:off x="5460997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2" name="矩形: 圆角 20">
                    <a:extLst>
                      <a:ext uri="{FF2B5EF4-FFF2-40B4-BE49-F238E27FC236}">
                        <a16:creationId xmlns:a16="http://schemas.microsoft.com/office/drawing/2014/main" id="{4B28255E-EC6F-A708-197A-9BE9E6685F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7" y="6747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3" name="矩形: 圆角 20">
                    <a:extLst>
                      <a:ext uri="{FF2B5EF4-FFF2-40B4-BE49-F238E27FC236}">
                        <a16:creationId xmlns:a16="http://schemas.microsoft.com/office/drawing/2014/main" id="{01993122-5F28-8219-B998-A196815BA977}"/>
                      </a:ext>
                    </a:extLst>
                  </p:cNvPr>
                  <p:cNvSpPr/>
                  <p:nvPr/>
                </p:nvSpPr>
                <p:spPr>
                  <a:xfrm>
                    <a:off x="546099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3" name="矩形: 圆角 20">
                    <a:extLst>
                      <a:ext uri="{FF2B5EF4-FFF2-40B4-BE49-F238E27FC236}">
                        <a16:creationId xmlns:a16="http://schemas.microsoft.com/office/drawing/2014/main" id="{01993122-5F28-8219-B998-A196815BA9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0995" y="7035022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3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4" name="矩形: 圆角 20">
                    <a:extLst>
                      <a:ext uri="{FF2B5EF4-FFF2-40B4-BE49-F238E27FC236}">
                        <a16:creationId xmlns:a16="http://schemas.microsoft.com/office/drawing/2014/main" id="{A6F80700-D82B-551F-7500-B44D8BE84C9C}"/>
                      </a:ext>
                    </a:extLst>
                  </p:cNvPr>
                  <p:cNvSpPr/>
                  <p:nvPr/>
                </p:nvSpPr>
                <p:spPr>
                  <a:xfrm>
                    <a:off x="5915856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4" name="矩形: 圆角 20">
                    <a:extLst>
                      <a:ext uri="{FF2B5EF4-FFF2-40B4-BE49-F238E27FC236}">
                        <a16:creationId xmlns:a16="http://schemas.microsoft.com/office/drawing/2014/main" id="{A6F80700-D82B-551F-7500-B44D8BE84C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56" y="6457531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40"/>
                    <a:stretch>
                      <a:fillRect l="-8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5" name="矩形: 圆角 20">
                    <a:extLst>
                      <a:ext uri="{FF2B5EF4-FFF2-40B4-BE49-F238E27FC236}">
                        <a16:creationId xmlns:a16="http://schemas.microsoft.com/office/drawing/2014/main" id="{9CEDBCE9-6188-B6F6-193B-E63B0BC44506}"/>
                      </a:ext>
                    </a:extLst>
                  </p:cNvPr>
                  <p:cNvSpPr/>
                  <p:nvPr/>
                </p:nvSpPr>
                <p:spPr>
                  <a:xfrm>
                    <a:off x="5915845" y="6743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5" name="矩形: 圆角 20">
                    <a:extLst>
                      <a:ext uri="{FF2B5EF4-FFF2-40B4-BE49-F238E27FC236}">
                        <a16:creationId xmlns:a16="http://schemas.microsoft.com/office/drawing/2014/main" id="{9CEDBCE9-6188-B6F6-193B-E63B0BC445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45" y="6743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41"/>
                    <a:stretch>
                      <a:fillRect l="-8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矩形: 圆角 20">
                    <a:extLst>
                      <a:ext uri="{FF2B5EF4-FFF2-40B4-BE49-F238E27FC236}">
                        <a16:creationId xmlns:a16="http://schemas.microsoft.com/office/drawing/2014/main" id="{B1D75776-AC9D-79B1-C611-52C05438D1AE}"/>
                      </a:ext>
                    </a:extLst>
                  </p:cNvPr>
                  <p:cNvSpPr/>
                  <p:nvPr/>
                </p:nvSpPr>
                <p:spPr>
                  <a:xfrm>
                    <a:off x="5915844" y="7031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6" name="矩形: 圆角 20">
                    <a:extLst>
                      <a:ext uri="{FF2B5EF4-FFF2-40B4-BE49-F238E27FC236}">
                        <a16:creationId xmlns:a16="http://schemas.microsoft.com/office/drawing/2014/main" id="{B1D75776-AC9D-79B1-C611-52C05438D1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844" y="7031700"/>
                    <a:ext cx="454857" cy="288000"/>
                  </a:xfrm>
                  <a:prstGeom prst="roundRect">
                    <a:avLst>
                      <a:gd name="adj" fmla="val 0"/>
                    </a:avLst>
                  </a:prstGeom>
                  <a:blipFill>
                    <a:blip r:embed="rId42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77" name="直接箭头连接符 19">
              <a:extLst>
                <a:ext uri="{FF2B5EF4-FFF2-40B4-BE49-F238E27FC236}">
                  <a16:creationId xmlns:a16="http://schemas.microsoft.com/office/drawing/2014/main" id="{A9A5BF40-C403-BB96-1CD0-4DED3B104339}"/>
                </a:ext>
              </a:extLst>
            </p:cNvPr>
            <p:cNvCxnSpPr>
              <a:cxnSpLocks/>
            </p:cNvCxnSpPr>
            <p:nvPr/>
          </p:nvCxnSpPr>
          <p:spPr>
            <a:xfrm>
              <a:off x="12323558" y="8722854"/>
              <a:ext cx="0" cy="11597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文本框 377">
              <a:extLst>
                <a:ext uri="{FF2B5EF4-FFF2-40B4-BE49-F238E27FC236}">
                  <a16:creationId xmlns:a16="http://schemas.microsoft.com/office/drawing/2014/main" id="{0667E36E-AD6B-43B7-CFB3-ED291F3297B0}"/>
                </a:ext>
              </a:extLst>
            </p:cNvPr>
            <p:cNvSpPr txBox="1"/>
            <p:nvPr/>
          </p:nvSpPr>
          <p:spPr>
            <a:xfrm rot="16200000">
              <a:off x="11498852" y="9157042"/>
              <a:ext cx="13547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Iteration direction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1" name="组合 390">
            <a:extLst>
              <a:ext uri="{FF2B5EF4-FFF2-40B4-BE49-F238E27FC236}">
                <a16:creationId xmlns:a16="http://schemas.microsoft.com/office/drawing/2014/main" id="{6BB10503-0B99-85D3-10C1-52ED1DBEFEC6}"/>
              </a:ext>
            </a:extLst>
          </p:cNvPr>
          <p:cNvGrpSpPr/>
          <p:nvPr/>
        </p:nvGrpSpPr>
        <p:grpSpPr>
          <a:xfrm>
            <a:off x="13856377" y="8671751"/>
            <a:ext cx="2866284" cy="375517"/>
            <a:chOff x="4031277" y="7451894"/>
            <a:chExt cx="2866284" cy="375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A7E1BFA5-FB59-C4C7-08EB-1026BB0101B8}"/>
                    </a:ext>
                  </a:extLst>
                </p:cNvPr>
                <p:cNvSpPr txBox="1"/>
                <p:nvPr/>
              </p:nvSpPr>
              <p:spPr>
                <a:xfrm>
                  <a:off x="4031277" y="7458079"/>
                  <a:ext cx="1917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For Loop:  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N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2" name="文本框 391">
                  <a:extLst>
                    <a:ext uri="{FF2B5EF4-FFF2-40B4-BE49-F238E27FC236}">
                      <a16:creationId xmlns:a16="http://schemas.microsoft.com/office/drawing/2014/main" id="{A7E1BFA5-FB59-C4C7-08EB-1026BB010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77" y="7458079"/>
                  <a:ext cx="1917513" cy="369332"/>
                </a:xfrm>
                <a:prstGeom prst="rect">
                  <a:avLst/>
                </a:prstGeom>
                <a:blipFill>
                  <a:blip r:embed="rId43"/>
                  <a:stretch>
                    <a:fillRect l="-2632" t="-6667" r="-1316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11308984-AB09-6A05-7108-B0BF29DF50C8}"/>
                    </a:ext>
                  </a:extLst>
                </p:cNvPr>
                <p:cNvSpPr txBox="1"/>
                <p:nvPr/>
              </p:nvSpPr>
              <p:spPr>
                <a:xfrm>
                  <a:off x="6095738" y="7451894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</a:t>
                  </a:r>
                  <a:r>
                    <a:rPr lang="en-US" altLang="zh-CN" dirty="0">
                      <a:solidFill>
                        <a:srgbClr val="C00000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</a:t>
                  </a:r>
                  <a:endPara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3" name="文本框 392">
                  <a:extLst>
                    <a:ext uri="{FF2B5EF4-FFF2-40B4-BE49-F238E27FC236}">
                      <a16:creationId xmlns:a16="http://schemas.microsoft.com/office/drawing/2014/main" id="{11308984-AB09-6A05-7108-B0BF29DF5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738" y="7451894"/>
                  <a:ext cx="801823" cy="369332"/>
                </a:xfrm>
                <a:prstGeom prst="rect">
                  <a:avLst/>
                </a:prstGeom>
                <a:blipFill>
                  <a:blip r:embed="rId44"/>
                  <a:stretch>
                    <a:fillRect l="-6250" t="-10345" r="-4688" b="-275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4" name="右箭头 393">
              <a:extLst>
                <a:ext uri="{FF2B5EF4-FFF2-40B4-BE49-F238E27FC236}">
                  <a16:creationId xmlns:a16="http://schemas.microsoft.com/office/drawing/2014/main" id="{C9C4FDE9-E9FB-7ABA-0F4B-DC322E84E825}"/>
                </a:ext>
              </a:extLst>
            </p:cNvPr>
            <p:cNvSpPr/>
            <p:nvPr/>
          </p:nvSpPr>
          <p:spPr>
            <a:xfrm>
              <a:off x="5913788" y="7531189"/>
              <a:ext cx="192521" cy="213132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7" name="组合 526">
            <a:extLst>
              <a:ext uri="{FF2B5EF4-FFF2-40B4-BE49-F238E27FC236}">
                <a16:creationId xmlns:a16="http://schemas.microsoft.com/office/drawing/2014/main" id="{132A253D-E69D-6C33-84DD-C047E3C7BC08}"/>
              </a:ext>
            </a:extLst>
          </p:cNvPr>
          <p:cNvGrpSpPr/>
          <p:nvPr/>
        </p:nvGrpSpPr>
        <p:grpSpPr>
          <a:xfrm>
            <a:off x="13848495" y="8993989"/>
            <a:ext cx="5100259" cy="1159179"/>
            <a:chOff x="5249464" y="11378544"/>
            <a:chExt cx="5100259" cy="1159179"/>
          </a:xfrm>
        </p:grpSpPr>
        <p:sp>
          <p:nvSpPr>
            <p:cNvPr id="521" name="圆角矩形 520">
              <a:extLst>
                <a:ext uri="{FF2B5EF4-FFF2-40B4-BE49-F238E27FC236}">
                  <a16:creationId xmlns:a16="http://schemas.microsoft.com/office/drawing/2014/main" id="{6FB3C9CD-71A5-515F-D41C-67A260741F0D}"/>
                </a:ext>
              </a:extLst>
            </p:cNvPr>
            <p:cNvSpPr/>
            <p:nvPr/>
          </p:nvSpPr>
          <p:spPr>
            <a:xfrm>
              <a:off x="5249464" y="11378544"/>
              <a:ext cx="4993891" cy="1159179"/>
            </a:xfrm>
            <a:prstGeom prst="roundRect">
              <a:avLst>
                <a:gd name="adj" fmla="val 8492"/>
              </a:avLst>
            </a:prstGeom>
            <a:solidFill>
              <a:srgbClr val="F5B183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矩形: 圆角 20">
              <a:extLst>
                <a:ext uri="{FF2B5EF4-FFF2-40B4-BE49-F238E27FC236}">
                  <a16:creationId xmlns:a16="http://schemas.microsoft.com/office/drawing/2014/main" id="{E1B77B23-DC48-0BFE-B910-BC025EE9ED33}"/>
                </a:ext>
              </a:extLst>
            </p:cNvPr>
            <p:cNvSpPr/>
            <p:nvPr/>
          </p:nvSpPr>
          <p:spPr>
            <a:xfrm>
              <a:off x="5695580" y="12049081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矩形: 圆角 20">
              <a:extLst>
                <a:ext uri="{FF2B5EF4-FFF2-40B4-BE49-F238E27FC236}">
                  <a16:creationId xmlns:a16="http://schemas.microsoft.com/office/drawing/2014/main" id="{1EA87DE3-990C-9F67-4D89-F65ADA169408}"/>
                </a:ext>
              </a:extLst>
            </p:cNvPr>
            <p:cNvSpPr/>
            <p:nvPr/>
          </p:nvSpPr>
          <p:spPr>
            <a:xfrm>
              <a:off x="5695580" y="1148300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6" name="矩形: 圆角 20">
              <a:extLst>
                <a:ext uri="{FF2B5EF4-FFF2-40B4-BE49-F238E27FC236}">
                  <a16:creationId xmlns:a16="http://schemas.microsoft.com/office/drawing/2014/main" id="{1317A15B-75D6-22E6-AAC2-8B3CC298B495}"/>
                </a:ext>
              </a:extLst>
            </p:cNvPr>
            <p:cNvSpPr/>
            <p:nvPr/>
          </p:nvSpPr>
          <p:spPr>
            <a:xfrm>
              <a:off x="6838709" y="12047525"/>
              <a:ext cx="806755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7" name="矩形: 圆角 20">
              <a:extLst>
                <a:ext uri="{FF2B5EF4-FFF2-40B4-BE49-F238E27FC236}">
                  <a16:creationId xmlns:a16="http://schemas.microsoft.com/office/drawing/2014/main" id="{22D92FBC-15EC-82DE-FBA8-3818039B647A}"/>
                </a:ext>
              </a:extLst>
            </p:cNvPr>
            <p:cNvSpPr/>
            <p:nvPr/>
          </p:nvSpPr>
          <p:spPr>
            <a:xfrm>
              <a:off x="7866351" y="12048189"/>
              <a:ext cx="782575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0" name="矩形: 圆角 20">
              <a:extLst>
                <a:ext uri="{FF2B5EF4-FFF2-40B4-BE49-F238E27FC236}">
                  <a16:creationId xmlns:a16="http://schemas.microsoft.com/office/drawing/2014/main" id="{401F1132-A468-C9EB-0D48-AA567930D761}"/>
                </a:ext>
              </a:extLst>
            </p:cNvPr>
            <p:cNvSpPr/>
            <p:nvPr/>
          </p:nvSpPr>
          <p:spPr>
            <a:xfrm>
              <a:off x="8877360" y="12049607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1" name="直接箭头连接符 19">
              <a:extLst>
                <a:ext uri="{FF2B5EF4-FFF2-40B4-BE49-F238E27FC236}">
                  <a16:creationId xmlns:a16="http://schemas.microsoft.com/office/drawing/2014/main" id="{790BD343-A6F1-E675-BA3D-34A799AFFFC0}"/>
                </a:ext>
              </a:extLst>
            </p:cNvPr>
            <p:cNvCxnSpPr>
              <a:cxnSpLocks/>
              <a:stCxn id="500" idx="3"/>
            </p:cNvCxnSpPr>
            <p:nvPr/>
          </p:nvCxnSpPr>
          <p:spPr>
            <a:xfrm>
              <a:off x="9916523" y="12193607"/>
              <a:ext cx="433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接箭头连接符 19">
              <a:extLst>
                <a:ext uri="{FF2B5EF4-FFF2-40B4-BE49-F238E27FC236}">
                  <a16:creationId xmlns:a16="http://schemas.microsoft.com/office/drawing/2014/main" id="{EDD38A86-C385-460B-E3F1-0A2954F05B1E}"/>
                </a:ext>
              </a:extLst>
            </p:cNvPr>
            <p:cNvCxnSpPr>
              <a:cxnSpLocks/>
              <a:stCxn id="495" idx="2"/>
              <a:endCxn id="494" idx="0"/>
            </p:cNvCxnSpPr>
            <p:nvPr/>
          </p:nvCxnSpPr>
          <p:spPr>
            <a:xfrm>
              <a:off x="6132430" y="11771000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接箭头连接符 19">
              <a:extLst>
                <a:ext uri="{FF2B5EF4-FFF2-40B4-BE49-F238E27FC236}">
                  <a16:creationId xmlns:a16="http://schemas.microsoft.com/office/drawing/2014/main" id="{AB46C1AD-553B-E691-1424-C50ABC4F5CBD}"/>
                </a:ext>
              </a:extLst>
            </p:cNvPr>
            <p:cNvCxnSpPr>
              <a:cxnSpLocks/>
              <a:stCxn id="494" idx="3"/>
              <a:endCxn id="496" idx="1"/>
            </p:cNvCxnSpPr>
            <p:nvPr/>
          </p:nvCxnSpPr>
          <p:spPr>
            <a:xfrm flipV="1">
              <a:off x="6569280" y="12191525"/>
              <a:ext cx="269429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箭头连接符 19">
              <a:extLst>
                <a:ext uri="{FF2B5EF4-FFF2-40B4-BE49-F238E27FC236}">
                  <a16:creationId xmlns:a16="http://schemas.microsoft.com/office/drawing/2014/main" id="{EB5C32C8-5CE7-590F-5BA6-565758414498}"/>
                </a:ext>
              </a:extLst>
            </p:cNvPr>
            <p:cNvCxnSpPr>
              <a:cxnSpLocks/>
              <a:stCxn id="512" idx="3"/>
              <a:endCxn id="494" idx="1"/>
            </p:cNvCxnSpPr>
            <p:nvPr/>
          </p:nvCxnSpPr>
          <p:spPr>
            <a:xfrm flipV="1">
              <a:off x="5579273" y="12193081"/>
              <a:ext cx="116307" cy="5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接箭头连接符 19">
              <a:extLst>
                <a:ext uri="{FF2B5EF4-FFF2-40B4-BE49-F238E27FC236}">
                  <a16:creationId xmlns:a16="http://schemas.microsoft.com/office/drawing/2014/main" id="{A70BA058-26A6-F5AF-9C9C-DC1F68A9895D}"/>
                </a:ext>
              </a:extLst>
            </p:cNvPr>
            <p:cNvCxnSpPr>
              <a:cxnSpLocks/>
              <a:stCxn id="496" idx="3"/>
              <a:endCxn id="497" idx="1"/>
            </p:cNvCxnSpPr>
            <p:nvPr/>
          </p:nvCxnSpPr>
          <p:spPr>
            <a:xfrm>
              <a:off x="7645464" y="12191525"/>
              <a:ext cx="220887" cy="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接箭头连接符 19">
              <a:extLst>
                <a:ext uri="{FF2B5EF4-FFF2-40B4-BE49-F238E27FC236}">
                  <a16:creationId xmlns:a16="http://schemas.microsoft.com/office/drawing/2014/main" id="{F4D2E131-C7DE-885D-9C1F-A9D1ECD19B3E}"/>
                </a:ext>
              </a:extLst>
            </p:cNvPr>
            <p:cNvCxnSpPr>
              <a:cxnSpLocks/>
              <a:stCxn id="497" idx="3"/>
              <a:endCxn id="500" idx="1"/>
            </p:cNvCxnSpPr>
            <p:nvPr/>
          </p:nvCxnSpPr>
          <p:spPr>
            <a:xfrm>
              <a:off x="8648926" y="12192189"/>
              <a:ext cx="228434" cy="14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接箭头连接符 19">
              <a:extLst>
                <a:ext uri="{FF2B5EF4-FFF2-40B4-BE49-F238E27FC236}">
                  <a16:creationId xmlns:a16="http://schemas.microsoft.com/office/drawing/2014/main" id="{934601DD-85FA-3241-4276-754BA873851A}"/>
                </a:ext>
              </a:extLst>
            </p:cNvPr>
            <p:cNvCxnSpPr>
              <a:cxnSpLocks/>
              <a:endCxn id="497" idx="0"/>
            </p:cNvCxnSpPr>
            <p:nvPr/>
          </p:nvCxnSpPr>
          <p:spPr>
            <a:xfrm>
              <a:off x="7632260" y="11654829"/>
              <a:ext cx="625379" cy="39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文本框 511">
              <a:extLst>
                <a:ext uri="{FF2B5EF4-FFF2-40B4-BE49-F238E27FC236}">
                  <a16:creationId xmlns:a16="http://schemas.microsoft.com/office/drawing/2014/main" id="{6B5E5C6A-4E25-D540-63BC-0006CEAE0600}"/>
                </a:ext>
              </a:extLst>
            </p:cNvPr>
            <p:cNvSpPr txBox="1"/>
            <p:nvPr/>
          </p:nvSpPr>
          <p:spPr>
            <a:xfrm>
              <a:off x="5251939" y="1199811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文本框 514">
                  <a:extLst>
                    <a:ext uri="{FF2B5EF4-FFF2-40B4-BE49-F238E27FC236}">
                      <a16:creationId xmlns:a16="http://schemas.microsoft.com/office/drawing/2014/main" id="{C1845E3F-639D-F9FB-5043-12E5FFEBC8B5}"/>
                    </a:ext>
                  </a:extLst>
                </p:cNvPr>
                <p:cNvSpPr txBox="1"/>
                <p:nvPr/>
              </p:nvSpPr>
              <p:spPr>
                <a:xfrm>
                  <a:off x="5559399" y="11702148"/>
                  <a:ext cx="6655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5" name="文本框 514">
                  <a:extLst>
                    <a:ext uri="{FF2B5EF4-FFF2-40B4-BE49-F238E27FC236}">
                      <a16:creationId xmlns:a16="http://schemas.microsoft.com/office/drawing/2014/main" id="{C1845E3F-639D-F9FB-5043-12E5FFEBC8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399" y="11702148"/>
                  <a:ext cx="665567" cy="400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文本框 515">
                  <a:extLst>
                    <a:ext uri="{FF2B5EF4-FFF2-40B4-BE49-F238E27FC236}">
                      <a16:creationId xmlns:a16="http://schemas.microsoft.com/office/drawing/2014/main" id="{A035FC9B-8B56-B3AB-8829-5474D82E3C76}"/>
                    </a:ext>
                  </a:extLst>
                </p:cNvPr>
                <p:cNvSpPr txBox="1"/>
                <p:nvPr/>
              </p:nvSpPr>
              <p:spPr>
                <a:xfrm>
                  <a:off x="7569184" y="11805092"/>
                  <a:ext cx="3978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6" name="文本框 515">
                  <a:extLst>
                    <a:ext uri="{FF2B5EF4-FFF2-40B4-BE49-F238E27FC236}">
                      <a16:creationId xmlns:a16="http://schemas.microsoft.com/office/drawing/2014/main" id="{A035FC9B-8B56-B3AB-8829-5474D82E3C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184" y="11805092"/>
                  <a:ext cx="397865" cy="400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文本框 516">
                  <a:extLst>
                    <a:ext uri="{FF2B5EF4-FFF2-40B4-BE49-F238E27FC236}">
                      <a16:creationId xmlns:a16="http://schemas.microsoft.com/office/drawing/2014/main" id="{38B5818B-430A-B37F-437E-ECB331627A1C}"/>
                    </a:ext>
                  </a:extLst>
                </p:cNvPr>
                <p:cNvSpPr txBox="1"/>
                <p:nvPr/>
              </p:nvSpPr>
              <p:spPr>
                <a:xfrm>
                  <a:off x="6345919" y="11742986"/>
                  <a:ext cx="6655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7" name="文本框 516">
                  <a:extLst>
                    <a:ext uri="{FF2B5EF4-FFF2-40B4-BE49-F238E27FC236}">
                      <a16:creationId xmlns:a16="http://schemas.microsoft.com/office/drawing/2014/main" id="{38B5818B-430A-B37F-437E-ECB331627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5919" y="11742986"/>
                  <a:ext cx="665567" cy="40011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8" name="文本框 517">
              <a:extLst>
                <a:ext uri="{FF2B5EF4-FFF2-40B4-BE49-F238E27FC236}">
                  <a16:creationId xmlns:a16="http://schemas.microsoft.com/office/drawing/2014/main" id="{6A8AB421-5DE0-D235-88B4-FC4B1608A528}"/>
                </a:ext>
              </a:extLst>
            </p:cNvPr>
            <p:cNvSpPr txBox="1"/>
            <p:nvPr/>
          </p:nvSpPr>
          <p:spPr>
            <a:xfrm>
              <a:off x="7970827" y="1148300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文本框 518">
                  <a:extLst>
                    <a:ext uri="{FF2B5EF4-FFF2-40B4-BE49-F238E27FC236}">
                      <a16:creationId xmlns:a16="http://schemas.microsoft.com/office/drawing/2014/main" id="{4C60C394-01B7-01F5-32ED-A0A370BB2FB9}"/>
                    </a:ext>
                  </a:extLst>
                </p:cNvPr>
                <p:cNvSpPr txBox="1"/>
                <p:nvPr/>
              </p:nvSpPr>
              <p:spPr>
                <a:xfrm>
                  <a:off x="8576164" y="11809945"/>
                  <a:ext cx="3978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9" name="文本框 518">
                  <a:extLst>
                    <a:ext uri="{FF2B5EF4-FFF2-40B4-BE49-F238E27FC236}">
                      <a16:creationId xmlns:a16="http://schemas.microsoft.com/office/drawing/2014/main" id="{4C60C394-01B7-01F5-32ED-A0A370BB2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164" y="11809945"/>
                  <a:ext cx="397865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A52FA311-4B36-FD8F-D214-E5C2DC53A14E}"/>
                    </a:ext>
                  </a:extLst>
                </p:cNvPr>
                <p:cNvSpPr txBox="1"/>
                <p:nvPr/>
              </p:nvSpPr>
              <p:spPr>
                <a:xfrm>
                  <a:off x="9846859" y="11809945"/>
                  <a:ext cx="3978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A52FA311-4B36-FD8F-D214-E5C2DC53A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6859" y="11809945"/>
                  <a:ext cx="397865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8" name="文本框 527">
            <a:extLst>
              <a:ext uri="{FF2B5EF4-FFF2-40B4-BE49-F238E27FC236}">
                <a16:creationId xmlns:a16="http://schemas.microsoft.com/office/drawing/2014/main" id="{736E7001-B0A7-F2A4-E04A-FE3CA430CACE}"/>
              </a:ext>
            </a:extLst>
          </p:cNvPr>
          <p:cNvSpPr txBox="1"/>
          <p:nvPr/>
        </p:nvSpPr>
        <p:spPr>
          <a:xfrm>
            <a:off x="16755357" y="8668916"/>
            <a:ext cx="18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Delayed Start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7973769B-6DFC-726B-3394-BFD542FBFEA2}"/>
              </a:ext>
            </a:extLst>
          </p:cNvPr>
          <p:cNvSpPr txBox="1"/>
          <p:nvPr/>
        </p:nvSpPr>
        <p:spPr>
          <a:xfrm>
            <a:off x="12256340" y="10449202"/>
            <a:ext cx="6714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FlashTensor's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property-aware optimization by early stop and delayed start of For-loop by causal mask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D2CED88-15CD-C404-77D5-468D784EF136}"/>
              </a:ext>
            </a:extLst>
          </p:cNvPr>
          <p:cNvGrpSpPr/>
          <p:nvPr/>
        </p:nvGrpSpPr>
        <p:grpSpPr>
          <a:xfrm>
            <a:off x="2761411" y="3265739"/>
            <a:ext cx="8777302" cy="911525"/>
            <a:chOff x="4749230" y="6323468"/>
            <a:chExt cx="8777302" cy="911525"/>
          </a:xfrm>
        </p:grpSpPr>
        <p:cxnSp>
          <p:nvCxnSpPr>
            <p:cNvPr id="11" name="直接箭头连接符 19">
              <a:extLst>
                <a:ext uri="{FF2B5EF4-FFF2-40B4-BE49-F238E27FC236}">
                  <a16:creationId xmlns:a16="http://schemas.microsoft.com/office/drawing/2014/main" id="{3E062153-AA37-0471-9D1E-9CA1D56E6B9B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 flipV="1">
              <a:off x="11471016" y="6508578"/>
              <a:ext cx="416394" cy="53823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20">
              <a:extLst>
                <a:ext uri="{FF2B5EF4-FFF2-40B4-BE49-F238E27FC236}">
                  <a16:creationId xmlns:a16="http://schemas.microsoft.com/office/drawing/2014/main" id="{CACA9EFB-7BAC-C7DB-9EAD-03C8D0ABB3E2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9">
              <a:extLst>
                <a:ext uri="{FF2B5EF4-FFF2-40B4-BE49-F238E27FC236}">
                  <a16:creationId xmlns:a16="http://schemas.microsoft.com/office/drawing/2014/main" id="{B0637569-3C2D-C1EE-F5AE-0BBE1DE35547}"/>
                </a:ext>
              </a:extLst>
            </p:cNvPr>
            <p:cNvCxnSpPr>
              <a:cxnSpLocks/>
              <a:stCxn id="34" idx="3"/>
              <a:endCxn id="12" idx="1"/>
            </p:cNvCxnSpPr>
            <p:nvPr/>
          </p:nvCxnSpPr>
          <p:spPr>
            <a:xfrm>
              <a:off x="5727851" y="7050327"/>
              <a:ext cx="155108" cy="7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9">
              <a:extLst>
                <a:ext uri="{FF2B5EF4-FFF2-40B4-BE49-F238E27FC236}">
                  <a16:creationId xmlns:a16="http://schemas.microsoft.com/office/drawing/2014/main" id="{BA502696-58E7-F515-0FCD-D8B5AC1EEB7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>
              <a:off x="6374759" y="6744243"/>
              <a:ext cx="1669" cy="1628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20">
              <a:extLst>
                <a:ext uri="{FF2B5EF4-FFF2-40B4-BE49-F238E27FC236}">
                  <a16:creationId xmlns:a16="http://schemas.microsoft.com/office/drawing/2014/main" id="{A4D49B0E-C998-771D-0EB3-AA71167D678B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20">
              <a:extLst>
                <a:ext uri="{FF2B5EF4-FFF2-40B4-BE49-F238E27FC236}">
                  <a16:creationId xmlns:a16="http://schemas.microsoft.com/office/drawing/2014/main" id="{28E1A023-E71B-4A2B-5B7C-E300C1199B1B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9">
              <a:extLst>
                <a:ext uri="{FF2B5EF4-FFF2-40B4-BE49-F238E27FC236}">
                  <a16:creationId xmlns:a16="http://schemas.microsoft.com/office/drawing/2014/main" id="{D4148C85-B62C-6239-03AC-2C1D25C6EF1D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20">
              <a:extLst>
                <a:ext uri="{FF2B5EF4-FFF2-40B4-BE49-F238E27FC236}">
                  <a16:creationId xmlns:a16="http://schemas.microsoft.com/office/drawing/2014/main" id="{CDAE6D8B-AC02-9F18-7AE2-A2CE785052DC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9">
              <a:extLst>
                <a:ext uri="{FF2B5EF4-FFF2-40B4-BE49-F238E27FC236}">
                  <a16:creationId xmlns:a16="http://schemas.microsoft.com/office/drawing/2014/main" id="{7BFAD841-15DD-F8DA-71BF-2A3FF60FBDB6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20">
              <a:extLst>
                <a:ext uri="{FF2B5EF4-FFF2-40B4-BE49-F238E27FC236}">
                  <a16:creationId xmlns:a16="http://schemas.microsoft.com/office/drawing/2014/main" id="{0DD3F6C5-DDA9-2714-BA75-655B4075EDB0}"/>
                </a:ext>
              </a:extLst>
            </p:cNvPr>
            <p:cNvSpPr/>
            <p:nvPr/>
          </p:nvSpPr>
          <p:spPr>
            <a:xfrm>
              <a:off x="9258653" y="634569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F2CAD59-FFD9-816D-70CC-95E49AC6D96C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19">
              <a:extLst>
                <a:ext uri="{FF2B5EF4-FFF2-40B4-BE49-F238E27FC236}">
                  <a16:creationId xmlns:a16="http://schemas.microsoft.com/office/drawing/2014/main" id="{CD1676E4-B7C8-69E7-D0BD-0968B7F6DE5D}"/>
                </a:ext>
              </a:extLst>
            </p:cNvPr>
            <p:cNvCxnSpPr>
              <a:cxnSpLocks/>
              <a:stCxn id="23" idx="3"/>
              <a:endCxn id="15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0">
              <a:extLst>
                <a:ext uri="{FF2B5EF4-FFF2-40B4-BE49-F238E27FC236}">
                  <a16:creationId xmlns:a16="http://schemas.microsoft.com/office/drawing/2014/main" id="{8A897BFE-94A2-0372-C1B1-9EEEF57A9596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箭头连接符 19">
              <a:extLst>
                <a:ext uri="{FF2B5EF4-FFF2-40B4-BE49-F238E27FC236}">
                  <a16:creationId xmlns:a16="http://schemas.microsoft.com/office/drawing/2014/main" id="{033A0EDD-C0E7-62D0-C3B1-A6B7508A2F3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569320" y="6739919"/>
              <a:ext cx="0" cy="1651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9">
              <a:extLst>
                <a:ext uri="{FF2B5EF4-FFF2-40B4-BE49-F238E27FC236}">
                  <a16:creationId xmlns:a16="http://schemas.microsoft.com/office/drawing/2014/main" id="{0857A8C7-C98A-2F15-FDC1-9C9B421E4AFA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9819028" y="6633698"/>
              <a:ext cx="1986" cy="26845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9">
              <a:extLst>
                <a:ext uri="{FF2B5EF4-FFF2-40B4-BE49-F238E27FC236}">
                  <a16:creationId xmlns:a16="http://schemas.microsoft.com/office/drawing/2014/main" id="{A177BCC2-DB7D-9D42-B7E3-A6E250717EAC}"/>
                </a:ext>
              </a:extLst>
            </p:cNvPr>
            <p:cNvCxnSpPr>
              <a:cxnSpLocks/>
              <a:stCxn id="20" idx="3"/>
              <a:endCxn id="21" idx="0"/>
            </p:cNvCxnSpPr>
            <p:nvPr/>
          </p:nvCxnSpPr>
          <p:spPr>
            <a:xfrm>
              <a:off x="10383375" y="648969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9">
              <a:extLst>
                <a:ext uri="{FF2B5EF4-FFF2-40B4-BE49-F238E27FC236}">
                  <a16:creationId xmlns:a16="http://schemas.microsoft.com/office/drawing/2014/main" id="{813B1A59-712C-B5B2-2AD5-E3EE5DEA44F1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0">
              <a:extLst>
                <a:ext uri="{FF2B5EF4-FFF2-40B4-BE49-F238E27FC236}">
                  <a16:creationId xmlns:a16="http://schemas.microsoft.com/office/drawing/2014/main" id="{062BECDE-8FC3-6BC6-D893-69A32D48E7FC}"/>
                </a:ext>
              </a:extLst>
            </p:cNvPr>
            <p:cNvSpPr/>
            <p:nvPr/>
          </p:nvSpPr>
          <p:spPr>
            <a:xfrm>
              <a:off x="11886007" y="6903260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0">
              <a:extLst>
                <a:ext uri="{FF2B5EF4-FFF2-40B4-BE49-F238E27FC236}">
                  <a16:creationId xmlns:a16="http://schemas.microsoft.com/office/drawing/2014/main" id="{40BBACAC-4F33-4BBD-2599-E4A84F4E15A1}"/>
                </a:ext>
              </a:extLst>
            </p:cNvPr>
            <p:cNvSpPr/>
            <p:nvPr/>
          </p:nvSpPr>
          <p:spPr>
            <a:xfrm>
              <a:off x="11887410" y="6364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19">
              <a:extLst>
                <a:ext uri="{FF2B5EF4-FFF2-40B4-BE49-F238E27FC236}">
                  <a16:creationId xmlns:a16="http://schemas.microsoft.com/office/drawing/2014/main" id="{87FCC494-8C25-DF89-793E-1F0516BBCED9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11471016" y="7046816"/>
              <a:ext cx="414991" cy="44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19">
              <a:extLst>
                <a:ext uri="{FF2B5EF4-FFF2-40B4-BE49-F238E27FC236}">
                  <a16:creationId xmlns:a16="http://schemas.microsoft.com/office/drawing/2014/main" id="{7B0BDE9F-7BA6-BFF6-4BA2-4CD38FC5515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2908898" y="6508578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9">
              <a:extLst>
                <a:ext uri="{FF2B5EF4-FFF2-40B4-BE49-F238E27FC236}">
                  <a16:creationId xmlns:a16="http://schemas.microsoft.com/office/drawing/2014/main" id="{E91DE668-F575-7722-576D-84199562DB3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2925170" y="7047260"/>
              <a:ext cx="5907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19">
              <a:extLst>
                <a:ext uri="{FF2B5EF4-FFF2-40B4-BE49-F238E27FC236}">
                  <a16:creationId xmlns:a16="http://schemas.microsoft.com/office/drawing/2014/main" id="{E5EB3DB3-EB14-73BE-190E-EBE8274B1498}"/>
                </a:ext>
              </a:extLst>
            </p:cNvPr>
            <p:cNvCxnSpPr>
              <a:cxnSpLocks/>
              <a:stCxn id="36" idx="3"/>
              <a:endCxn id="29" idx="1"/>
            </p:cNvCxnSpPr>
            <p:nvPr/>
          </p:nvCxnSpPr>
          <p:spPr>
            <a:xfrm>
              <a:off x="11590137" y="6508134"/>
              <a:ext cx="297273" cy="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12C992A-11AC-3A99-996F-8A1348D56167}"/>
                </a:ext>
              </a:extLst>
            </p:cNvPr>
            <p:cNvSpPr txBox="1"/>
            <p:nvPr/>
          </p:nvSpPr>
          <p:spPr>
            <a:xfrm>
              <a:off x="4749230" y="6865661"/>
              <a:ext cx="978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0F576A-FFE3-FC5B-6429-BD58ADACD739}"/>
                </a:ext>
              </a:extLst>
            </p:cNvPr>
            <p:cNvSpPr txBox="1"/>
            <p:nvPr/>
          </p:nvSpPr>
          <p:spPr>
            <a:xfrm>
              <a:off x="5895286" y="6374911"/>
              <a:ext cx="95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45FD045-4CFA-1CAE-9DB0-C82AE7A031CE}"/>
                </a:ext>
              </a:extLst>
            </p:cNvPr>
            <p:cNvSpPr txBox="1"/>
            <p:nvPr/>
          </p:nvSpPr>
          <p:spPr>
            <a:xfrm>
              <a:off x="10676166" y="6323468"/>
              <a:ext cx="913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V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FA9AA0-D82A-32F5-E145-BDE464DF9585}"/>
                </a:ext>
              </a:extLst>
            </p:cNvPr>
            <p:cNvSpPr txBox="1"/>
            <p:nvPr/>
          </p:nvSpPr>
          <p:spPr>
            <a:xfrm>
              <a:off x="6927183" y="6363205"/>
              <a:ext cx="1457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const scalar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箭头连接符 19">
              <a:extLst>
                <a:ext uri="{FF2B5EF4-FFF2-40B4-BE49-F238E27FC236}">
                  <a16:creationId xmlns:a16="http://schemas.microsoft.com/office/drawing/2014/main" id="{6800899B-6913-7BC1-B86E-B84373B49F1E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9" name="直线箭头连接符 488">
            <a:extLst>
              <a:ext uri="{FF2B5EF4-FFF2-40B4-BE49-F238E27FC236}">
                <a16:creationId xmlns:a16="http://schemas.microsoft.com/office/drawing/2014/main" id="{EE22C9E2-8E6B-A887-C3CA-1EAA911473F4}"/>
              </a:ext>
            </a:extLst>
          </p:cNvPr>
          <p:cNvCxnSpPr>
            <a:cxnSpLocks/>
          </p:cNvCxnSpPr>
          <p:nvPr/>
        </p:nvCxnSpPr>
        <p:spPr>
          <a:xfrm>
            <a:off x="3320859" y="5982649"/>
            <a:ext cx="0" cy="43601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肘形连接符 492">
            <a:extLst>
              <a:ext uri="{FF2B5EF4-FFF2-40B4-BE49-F238E27FC236}">
                <a16:creationId xmlns:a16="http://schemas.microsoft.com/office/drawing/2014/main" id="{E7239372-183C-6FDD-A060-6CB9A51B003C}"/>
              </a:ext>
            </a:extLst>
          </p:cNvPr>
          <p:cNvCxnSpPr>
            <a:cxnSpLocks/>
            <a:endCxn id="474" idx="1"/>
          </p:cNvCxnSpPr>
          <p:nvPr/>
        </p:nvCxnSpPr>
        <p:spPr>
          <a:xfrm rot="5400000">
            <a:off x="1309699" y="6897784"/>
            <a:ext cx="2825137" cy="2696"/>
          </a:xfrm>
          <a:prstGeom prst="bentConnector4">
            <a:avLst>
              <a:gd name="adj1" fmla="val 423"/>
              <a:gd name="adj2" fmla="val 8579228"/>
            </a:avLst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矩形 510">
            <a:extLst>
              <a:ext uri="{FF2B5EF4-FFF2-40B4-BE49-F238E27FC236}">
                <a16:creationId xmlns:a16="http://schemas.microsoft.com/office/drawing/2014/main" id="{AC037F60-3AD6-D26F-AE55-DAB81495B5AE}"/>
              </a:ext>
            </a:extLst>
          </p:cNvPr>
          <p:cNvSpPr/>
          <p:nvPr/>
        </p:nvSpPr>
        <p:spPr>
          <a:xfrm>
            <a:off x="8573533" y="6513465"/>
            <a:ext cx="2420219" cy="907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FD1172E-4CCD-629C-D9BF-B425826B1308}"/>
              </a:ext>
            </a:extLst>
          </p:cNvPr>
          <p:cNvGrpSpPr/>
          <p:nvPr/>
        </p:nvGrpSpPr>
        <p:grpSpPr>
          <a:xfrm>
            <a:off x="2739054" y="6241473"/>
            <a:ext cx="8827609" cy="1179892"/>
            <a:chOff x="10612142" y="8079786"/>
            <a:chExt cx="8827609" cy="1179892"/>
          </a:xfrm>
        </p:grpSpPr>
        <p:sp>
          <p:nvSpPr>
            <p:cNvPr id="77" name="矩形: 圆角 20">
              <a:extLst>
                <a:ext uri="{FF2B5EF4-FFF2-40B4-BE49-F238E27FC236}">
                  <a16:creationId xmlns:a16="http://schemas.microsoft.com/office/drawing/2014/main" id="{4EC16CE9-C53D-9870-1E99-0A04B6F3B718}"/>
                </a:ext>
              </a:extLst>
            </p:cNvPr>
            <p:cNvSpPr/>
            <p:nvPr/>
          </p:nvSpPr>
          <p:spPr>
            <a:xfrm>
              <a:off x="11796178" y="8931453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19">
              <a:extLst>
                <a:ext uri="{FF2B5EF4-FFF2-40B4-BE49-F238E27FC236}">
                  <a16:creationId xmlns:a16="http://schemas.microsoft.com/office/drawing/2014/main" id="{D0E71384-B787-A696-A2C8-E4E881D7FE02}"/>
                </a:ext>
              </a:extLst>
            </p:cNvPr>
            <p:cNvCxnSpPr>
              <a:cxnSpLocks/>
              <a:stCxn id="89" idx="3"/>
              <a:endCxn id="77" idx="1"/>
            </p:cNvCxnSpPr>
            <p:nvPr/>
          </p:nvCxnSpPr>
          <p:spPr>
            <a:xfrm>
              <a:off x="11576514" y="9075012"/>
              <a:ext cx="219664" cy="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19">
              <a:extLst>
                <a:ext uri="{FF2B5EF4-FFF2-40B4-BE49-F238E27FC236}">
                  <a16:creationId xmlns:a16="http://schemas.microsoft.com/office/drawing/2014/main" id="{6A328112-2F09-8170-4123-6B986EB6DFF2}"/>
                </a:ext>
              </a:extLst>
            </p:cNvPr>
            <p:cNvCxnSpPr>
              <a:cxnSpLocks/>
              <a:stCxn id="90" idx="2"/>
              <a:endCxn id="77" idx="0"/>
            </p:cNvCxnSpPr>
            <p:nvPr/>
          </p:nvCxnSpPr>
          <p:spPr>
            <a:xfrm flipH="1">
              <a:off x="12289647" y="8756893"/>
              <a:ext cx="57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: 圆角 20">
              <a:extLst>
                <a:ext uri="{FF2B5EF4-FFF2-40B4-BE49-F238E27FC236}">
                  <a16:creationId xmlns:a16="http://schemas.microsoft.com/office/drawing/2014/main" id="{31D9C9DF-8E3D-04AB-C8AF-71298B42A76D}"/>
                </a:ext>
              </a:extLst>
            </p:cNvPr>
            <p:cNvSpPr/>
            <p:nvPr/>
          </p:nvSpPr>
          <p:spPr>
            <a:xfrm>
              <a:off x="14152268" y="8928064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: 圆角 20">
              <a:extLst>
                <a:ext uri="{FF2B5EF4-FFF2-40B4-BE49-F238E27FC236}">
                  <a16:creationId xmlns:a16="http://schemas.microsoft.com/office/drawing/2014/main" id="{7CCA2D38-70CF-289F-8C94-5827358ADB6A}"/>
                </a:ext>
              </a:extLst>
            </p:cNvPr>
            <p:cNvSpPr/>
            <p:nvPr/>
          </p:nvSpPr>
          <p:spPr>
            <a:xfrm>
              <a:off x="14152268" y="8361983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: 圆角 20">
              <a:extLst>
                <a:ext uri="{FF2B5EF4-FFF2-40B4-BE49-F238E27FC236}">
                  <a16:creationId xmlns:a16="http://schemas.microsoft.com/office/drawing/2014/main" id="{B114DD8B-CEB4-8F64-3BA2-5A6E08A35980}"/>
                </a:ext>
              </a:extLst>
            </p:cNvPr>
            <p:cNvSpPr/>
            <p:nvPr/>
          </p:nvSpPr>
          <p:spPr>
            <a:xfrm>
              <a:off x="15295397" y="89265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: 圆角 20">
              <a:extLst>
                <a:ext uri="{FF2B5EF4-FFF2-40B4-BE49-F238E27FC236}">
                  <a16:creationId xmlns:a16="http://schemas.microsoft.com/office/drawing/2014/main" id="{D6B0A1CD-DE3B-4EA7-7189-2316DDA9B8C5}"/>
                </a:ext>
              </a:extLst>
            </p:cNvPr>
            <p:cNvSpPr/>
            <p:nvPr/>
          </p:nvSpPr>
          <p:spPr>
            <a:xfrm>
              <a:off x="15171872" y="8370054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: 圆角 20">
              <a:extLst>
                <a:ext uri="{FF2B5EF4-FFF2-40B4-BE49-F238E27FC236}">
                  <a16:creationId xmlns:a16="http://schemas.microsoft.com/office/drawing/2014/main" id="{4634BD73-0690-9F06-3E67-4700AC56777E}"/>
                </a:ext>
              </a:extLst>
            </p:cNvPr>
            <p:cNvSpPr/>
            <p:nvPr/>
          </p:nvSpPr>
          <p:spPr>
            <a:xfrm>
              <a:off x="16510535" y="892717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箭头连接符 19">
              <a:extLst>
                <a:ext uri="{FF2B5EF4-FFF2-40B4-BE49-F238E27FC236}">
                  <a16:creationId xmlns:a16="http://schemas.microsoft.com/office/drawing/2014/main" id="{A68250C8-6371-6C68-4AB9-539F6A2A0CB9}"/>
                </a:ext>
              </a:extLst>
            </p:cNvPr>
            <p:cNvCxnSpPr>
              <a:cxnSpLocks/>
              <a:stCxn id="92" idx="2"/>
              <a:endCxn id="85" idx="0"/>
            </p:cNvCxnSpPr>
            <p:nvPr/>
          </p:nvCxnSpPr>
          <p:spPr>
            <a:xfrm flipH="1">
              <a:off x="13482539" y="8758158"/>
              <a:ext cx="653" cy="1712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20">
              <a:extLst>
                <a:ext uri="{FF2B5EF4-FFF2-40B4-BE49-F238E27FC236}">
                  <a16:creationId xmlns:a16="http://schemas.microsoft.com/office/drawing/2014/main" id="{446D43AE-E61F-9ECD-F9BC-FF576E8DB669}"/>
                </a:ext>
              </a:extLst>
            </p:cNvPr>
            <p:cNvSpPr/>
            <p:nvPr/>
          </p:nvSpPr>
          <p:spPr>
            <a:xfrm>
              <a:off x="17800629" y="8388934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直接箭头连接符 19">
              <a:extLst>
                <a:ext uri="{FF2B5EF4-FFF2-40B4-BE49-F238E27FC236}">
                  <a16:creationId xmlns:a16="http://schemas.microsoft.com/office/drawing/2014/main" id="{00064F6E-E500-FE1C-4B67-542CE3F924D4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18822117" y="8532934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9106C67-F586-904A-F476-CED8A46364D6}"/>
                </a:ext>
              </a:extLst>
            </p:cNvPr>
            <p:cNvSpPr txBox="1"/>
            <p:nvPr/>
          </p:nvSpPr>
          <p:spPr>
            <a:xfrm>
              <a:off x="10629047" y="8890346"/>
              <a:ext cx="947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3A3DC6B-BE84-FB9D-77ED-BC759E2152C8}"/>
                </a:ext>
              </a:extLst>
            </p:cNvPr>
            <p:cNvSpPr txBox="1"/>
            <p:nvPr/>
          </p:nvSpPr>
          <p:spPr>
            <a:xfrm>
              <a:off x="11832745" y="8387561"/>
              <a:ext cx="91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1FE4583-7616-FD14-D2BB-E5DBF14B8907}"/>
                </a:ext>
              </a:extLst>
            </p:cNvPr>
            <p:cNvSpPr txBox="1"/>
            <p:nvPr/>
          </p:nvSpPr>
          <p:spPr>
            <a:xfrm>
              <a:off x="16576861" y="8347824"/>
              <a:ext cx="916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V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112C602-C044-A9D2-F949-37B22F3EA153}"/>
                </a:ext>
              </a:extLst>
            </p:cNvPr>
            <p:cNvSpPr txBox="1"/>
            <p:nvPr/>
          </p:nvSpPr>
          <p:spPr>
            <a:xfrm>
              <a:off x="12776342" y="8388826"/>
              <a:ext cx="141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const scalar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直接箭头连接符 19">
              <a:extLst>
                <a:ext uri="{FF2B5EF4-FFF2-40B4-BE49-F238E27FC236}">
                  <a16:creationId xmlns:a16="http://schemas.microsoft.com/office/drawing/2014/main" id="{BD820C39-AB01-B14B-212E-8064DE03A015}"/>
                </a:ext>
              </a:extLst>
            </p:cNvPr>
            <p:cNvCxnSpPr>
              <a:cxnSpLocks/>
              <a:stCxn id="84" idx="3"/>
              <a:endCxn id="87" idx="1"/>
            </p:cNvCxnSpPr>
            <p:nvPr/>
          </p:nvCxnSpPr>
          <p:spPr>
            <a:xfrm flipV="1">
              <a:off x="17384235" y="8532934"/>
              <a:ext cx="416394" cy="53823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19">
              <a:extLst>
                <a:ext uri="{FF2B5EF4-FFF2-40B4-BE49-F238E27FC236}">
                  <a16:creationId xmlns:a16="http://schemas.microsoft.com/office/drawing/2014/main" id="{1610B727-666C-3F0C-22ED-0174B25BAC31}"/>
                </a:ext>
              </a:extLst>
            </p:cNvPr>
            <p:cNvCxnSpPr>
              <a:cxnSpLocks/>
              <a:stCxn id="77" idx="3"/>
              <a:endCxn id="85" idx="1"/>
            </p:cNvCxnSpPr>
            <p:nvPr/>
          </p:nvCxnSpPr>
          <p:spPr>
            <a:xfrm flipV="1">
              <a:off x="12783116" y="9073436"/>
              <a:ext cx="262573" cy="201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19">
              <a:extLst>
                <a:ext uri="{FF2B5EF4-FFF2-40B4-BE49-F238E27FC236}">
                  <a16:creationId xmlns:a16="http://schemas.microsoft.com/office/drawing/2014/main" id="{E77A5E25-8334-86A8-F895-2D2933D18F6A}"/>
                </a:ext>
              </a:extLst>
            </p:cNvPr>
            <p:cNvCxnSpPr>
              <a:cxnSpLocks/>
              <a:stCxn id="81" idx="2"/>
              <a:endCxn id="80" idx="0"/>
            </p:cNvCxnSpPr>
            <p:nvPr/>
          </p:nvCxnSpPr>
          <p:spPr>
            <a:xfrm>
              <a:off x="14589118" y="8649983"/>
              <a:ext cx="0" cy="278081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19">
              <a:extLst>
                <a:ext uri="{FF2B5EF4-FFF2-40B4-BE49-F238E27FC236}">
                  <a16:creationId xmlns:a16="http://schemas.microsoft.com/office/drawing/2014/main" id="{D7186EA3-DB0E-BBE6-E805-D21B7EDC024B}"/>
                </a:ext>
              </a:extLst>
            </p:cNvPr>
            <p:cNvCxnSpPr>
              <a:cxnSpLocks/>
              <a:stCxn id="80" idx="3"/>
              <a:endCxn id="82" idx="1"/>
            </p:cNvCxnSpPr>
            <p:nvPr/>
          </p:nvCxnSpPr>
          <p:spPr>
            <a:xfrm flipV="1">
              <a:off x="15025968" y="9070508"/>
              <a:ext cx="269429" cy="155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19">
              <a:extLst>
                <a:ext uri="{FF2B5EF4-FFF2-40B4-BE49-F238E27FC236}">
                  <a16:creationId xmlns:a16="http://schemas.microsoft.com/office/drawing/2014/main" id="{BF5F0E62-92E5-D162-F996-CE7F3C330885}"/>
                </a:ext>
              </a:extLst>
            </p:cNvPr>
            <p:cNvCxnSpPr>
              <a:cxnSpLocks/>
              <a:stCxn id="85" idx="3"/>
              <a:endCxn id="80" idx="1"/>
            </p:cNvCxnSpPr>
            <p:nvPr/>
          </p:nvCxnSpPr>
          <p:spPr>
            <a:xfrm flipV="1">
              <a:off x="13919389" y="9072064"/>
              <a:ext cx="232879" cy="1372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9">
              <a:extLst>
                <a:ext uri="{FF2B5EF4-FFF2-40B4-BE49-F238E27FC236}">
                  <a16:creationId xmlns:a16="http://schemas.microsoft.com/office/drawing/2014/main" id="{E5D38B96-6FA7-B62A-FBA8-389E6359850A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15732247" y="8658054"/>
              <a:ext cx="1986" cy="26845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19">
              <a:extLst>
                <a:ext uri="{FF2B5EF4-FFF2-40B4-BE49-F238E27FC236}">
                  <a16:creationId xmlns:a16="http://schemas.microsoft.com/office/drawing/2014/main" id="{66BDF16E-A705-8C65-549D-6C9346F4E26D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>
              <a:off x="16169097" y="9070508"/>
              <a:ext cx="341438" cy="664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9">
              <a:extLst>
                <a:ext uri="{FF2B5EF4-FFF2-40B4-BE49-F238E27FC236}">
                  <a16:creationId xmlns:a16="http://schemas.microsoft.com/office/drawing/2014/main" id="{A06F050F-FD42-3D69-5D85-0179D477F4B0}"/>
                </a:ext>
              </a:extLst>
            </p:cNvPr>
            <p:cNvCxnSpPr>
              <a:cxnSpLocks/>
              <a:stCxn id="91" idx="3"/>
              <a:endCxn id="87" idx="1"/>
            </p:cNvCxnSpPr>
            <p:nvPr/>
          </p:nvCxnSpPr>
          <p:spPr>
            <a:xfrm>
              <a:off x="17493133" y="8532490"/>
              <a:ext cx="307496" cy="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14D506C-92C1-AF6B-98D2-A4F8E1DCDD97}"/>
                </a:ext>
              </a:extLst>
            </p:cNvPr>
            <p:cNvSpPr txBox="1"/>
            <p:nvPr/>
          </p:nvSpPr>
          <p:spPr>
            <a:xfrm>
              <a:off x="10612142" y="8302702"/>
              <a:ext cx="1475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rgbClr val="E4B71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Kernel 4</a:t>
              </a:r>
            </a:p>
            <a:p>
              <a:r>
                <a:rPr lang="en-US" altLang="zh-CN" dirty="0"/>
                <a:t>(K4)</a:t>
              </a:r>
              <a:endParaRPr lang="zh-CN" altLang="en-US" dirty="0"/>
            </a:p>
          </p:txBody>
        </p:sp>
        <p:cxnSp>
          <p:nvCxnSpPr>
            <p:cNvPr id="130" name="直接箭头连接符 19">
              <a:extLst>
                <a:ext uri="{FF2B5EF4-FFF2-40B4-BE49-F238E27FC236}">
                  <a16:creationId xmlns:a16="http://schemas.microsoft.com/office/drawing/2014/main" id="{EE7584E0-819F-32BA-BFDB-9C5B77961A14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>
              <a:off x="16296594" y="8514054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19">
              <a:extLst>
                <a:ext uri="{FF2B5EF4-FFF2-40B4-BE49-F238E27FC236}">
                  <a16:creationId xmlns:a16="http://schemas.microsoft.com/office/drawing/2014/main" id="{4CE5BC35-18A0-4E10-7D3E-A90C2886C8AB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16296594" y="8079786"/>
              <a:ext cx="1059691" cy="434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圆角 20">
              <a:extLst>
                <a:ext uri="{FF2B5EF4-FFF2-40B4-BE49-F238E27FC236}">
                  <a16:creationId xmlns:a16="http://schemas.microsoft.com/office/drawing/2014/main" id="{EC2BC17D-0679-C1A5-58E6-8B87E8FEE197}"/>
                </a:ext>
              </a:extLst>
            </p:cNvPr>
            <p:cNvSpPr/>
            <p:nvPr/>
          </p:nvSpPr>
          <p:spPr>
            <a:xfrm>
              <a:off x="13045689" y="892943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4" name="肘形连接符 513">
            <a:extLst>
              <a:ext uri="{FF2B5EF4-FFF2-40B4-BE49-F238E27FC236}">
                <a16:creationId xmlns:a16="http://schemas.microsoft.com/office/drawing/2014/main" id="{70A9FA9A-F836-0186-7560-A97DC5C2F8CF}"/>
              </a:ext>
            </a:extLst>
          </p:cNvPr>
          <p:cNvCxnSpPr>
            <a:cxnSpLocks/>
            <a:stCxn id="511" idx="3"/>
            <a:endCxn id="513" idx="1"/>
          </p:cNvCxnSpPr>
          <p:nvPr/>
        </p:nvCxnSpPr>
        <p:spPr>
          <a:xfrm flipV="1">
            <a:off x="10993752" y="3775174"/>
            <a:ext cx="1284288" cy="319224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肘形连接符 524">
            <a:extLst>
              <a:ext uri="{FF2B5EF4-FFF2-40B4-BE49-F238E27FC236}">
                <a16:creationId xmlns:a16="http://schemas.microsoft.com/office/drawing/2014/main" id="{8FF4C1CD-0E9A-CD25-4D1C-BE8C4E53A39C}"/>
              </a:ext>
            </a:extLst>
          </p:cNvPr>
          <p:cNvCxnSpPr>
            <a:cxnSpLocks/>
          </p:cNvCxnSpPr>
          <p:nvPr/>
        </p:nvCxnSpPr>
        <p:spPr>
          <a:xfrm>
            <a:off x="11127469" y="7091123"/>
            <a:ext cx="1003571" cy="494395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矩形 531">
            <a:extLst>
              <a:ext uri="{FF2B5EF4-FFF2-40B4-BE49-F238E27FC236}">
                <a16:creationId xmlns:a16="http://schemas.microsoft.com/office/drawing/2014/main" id="{5ED52600-4C7A-1D31-C530-2B0F6815D2F3}"/>
              </a:ext>
            </a:extLst>
          </p:cNvPr>
          <p:cNvSpPr/>
          <p:nvPr/>
        </p:nvSpPr>
        <p:spPr>
          <a:xfrm>
            <a:off x="6188602" y="6373648"/>
            <a:ext cx="4938867" cy="115886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8" name="矩形 547">
            <a:extLst>
              <a:ext uri="{FF2B5EF4-FFF2-40B4-BE49-F238E27FC236}">
                <a16:creationId xmlns:a16="http://schemas.microsoft.com/office/drawing/2014/main" id="{C10A6CAA-61B5-947A-D599-B91945E29B11}"/>
              </a:ext>
            </a:extLst>
          </p:cNvPr>
          <p:cNvSpPr/>
          <p:nvPr/>
        </p:nvSpPr>
        <p:spPr>
          <a:xfrm>
            <a:off x="12151596" y="6797733"/>
            <a:ext cx="6835389" cy="1749583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BE0CCACC-99F0-4348-1673-F40F4EAACDA6}"/>
              </a:ext>
            </a:extLst>
          </p:cNvPr>
          <p:cNvSpPr/>
          <p:nvPr/>
        </p:nvSpPr>
        <p:spPr>
          <a:xfrm>
            <a:off x="12151596" y="8680847"/>
            <a:ext cx="6835389" cy="160511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4" name="矩形 553">
            <a:extLst>
              <a:ext uri="{FF2B5EF4-FFF2-40B4-BE49-F238E27FC236}">
                <a16:creationId xmlns:a16="http://schemas.microsoft.com/office/drawing/2014/main" id="{4EE10A87-AA75-AE21-5FE1-9A8606622631}"/>
              </a:ext>
            </a:extLst>
          </p:cNvPr>
          <p:cNvSpPr/>
          <p:nvPr/>
        </p:nvSpPr>
        <p:spPr>
          <a:xfrm>
            <a:off x="6192440" y="7737730"/>
            <a:ext cx="4938867" cy="115886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5" name="肘形连接符 554">
            <a:extLst>
              <a:ext uri="{FF2B5EF4-FFF2-40B4-BE49-F238E27FC236}">
                <a16:creationId xmlns:a16="http://schemas.microsoft.com/office/drawing/2014/main" id="{87B90546-8EB1-F375-2343-55C69F5E1371}"/>
              </a:ext>
            </a:extLst>
          </p:cNvPr>
          <p:cNvCxnSpPr>
            <a:cxnSpLocks/>
            <a:stCxn id="554" idx="3"/>
            <a:endCxn id="551" idx="1"/>
          </p:cNvCxnSpPr>
          <p:nvPr/>
        </p:nvCxnSpPr>
        <p:spPr>
          <a:xfrm>
            <a:off x="11131307" y="8317165"/>
            <a:ext cx="1020289" cy="1166239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文本框 567">
            <a:extLst>
              <a:ext uri="{FF2B5EF4-FFF2-40B4-BE49-F238E27FC236}">
                <a16:creationId xmlns:a16="http://schemas.microsoft.com/office/drawing/2014/main" id="{DA5EC1A8-9E92-A4F3-D25B-3E78D966F84D}"/>
              </a:ext>
            </a:extLst>
          </p:cNvPr>
          <p:cNvSpPr txBox="1"/>
          <p:nvPr/>
        </p:nvSpPr>
        <p:spPr>
          <a:xfrm>
            <a:off x="13782460" y="370610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8E22CA59-6362-1934-E65E-EB1980CF668E}"/>
              </a:ext>
            </a:extLst>
          </p:cNvPr>
          <p:cNvSpPr txBox="1"/>
          <p:nvPr/>
        </p:nvSpPr>
        <p:spPr>
          <a:xfrm>
            <a:off x="17794620" y="370872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T'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1" name="文本框 570">
            <a:extLst>
              <a:ext uri="{FF2B5EF4-FFF2-40B4-BE49-F238E27FC236}">
                <a16:creationId xmlns:a16="http://schemas.microsoft.com/office/drawing/2014/main" id="{83839443-4582-0F20-1667-DC673B1BE888}"/>
              </a:ext>
            </a:extLst>
          </p:cNvPr>
          <p:cNvSpPr txBox="1"/>
          <p:nvPr/>
        </p:nvSpPr>
        <p:spPr>
          <a:xfrm>
            <a:off x="12329817" y="8260394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causal mask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文本框 571">
            <a:extLst>
              <a:ext uri="{FF2B5EF4-FFF2-40B4-BE49-F238E27FC236}">
                <a16:creationId xmlns:a16="http://schemas.microsoft.com/office/drawing/2014/main" id="{BAFE18B4-CD5E-BA95-21C3-25F6A2EDB5D4}"/>
              </a:ext>
            </a:extLst>
          </p:cNvPr>
          <p:cNvSpPr txBox="1"/>
          <p:nvPr/>
        </p:nvSpPr>
        <p:spPr>
          <a:xfrm>
            <a:off x="12343611" y="9956503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causal mask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AD70DE-EA58-EFA2-2917-15A9C54AE0A7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6041341" y="11598995"/>
            <a:ext cx="7772400" cy="39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0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圆角矩形 543">
            <a:extLst>
              <a:ext uri="{FF2B5EF4-FFF2-40B4-BE49-F238E27FC236}">
                <a16:creationId xmlns:a16="http://schemas.microsoft.com/office/drawing/2014/main" id="{11A8B546-1F7C-03C7-DC6A-D3451400A7E1}"/>
              </a:ext>
            </a:extLst>
          </p:cNvPr>
          <p:cNvSpPr/>
          <p:nvPr/>
        </p:nvSpPr>
        <p:spPr>
          <a:xfrm>
            <a:off x="6208300" y="7896126"/>
            <a:ext cx="4965303" cy="115313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圆角矩形 305">
            <a:extLst>
              <a:ext uri="{FF2B5EF4-FFF2-40B4-BE49-F238E27FC236}">
                <a16:creationId xmlns:a16="http://schemas.microsoft.com/office/drawing/2014/main" id="{E717237B-78EC-A0D9-A606-95F8548FE7CC}"/>
              </a:ext>
            </a:extLst>
          </p:cNvPr>
          <p:cNvSpPr/>
          <p:nvPr/>
        </p:nvSpPr>
        <p:spPr>
          <a:xfrm>
            <a:off x="8564098" y="6568517"/>
            <a:ext cx="2644166" cy="112335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0" name="圆角矩形 539">
            <a:extLst>
              <a:ext uri="{FF2B5EF4-FFF2-40B4-BE49-F238E27FC236}">
                <a16:creationId xmlns:a16="http://schemas.microsoft.com/office/drawing/2014/main" id="{842A9220-05F9-DEF3-CC53-63345685F538}"/>
              </a:ext>
            </a:extLst>
          </p:cNvPr>
          <p:cNvSpPr/>
          <p:nvPr/>
        </p:nvSpPr>
        <p:spPr>
          <a:xfrm>
            <a:off x="6186893" y="6454797"/>
            <a:ext cx="5089177" cy="130703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2FC03DC-BB1E-A9C3-A972-2113B079BF85}"/>
              </a:ext>
            </a:extLst>
          </p:cNvPr>
          <p:cNvSpPr/>
          <p:nvPr/>
        </p:nvSpPr>
        <p:spPr>
          <a:xfrm>
            <a:off x="8519081" y="3730039"/>
            <a:ext cx="2555957" cy="486645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22C346A-3DA7-2C5C-FA4B-9B8946415BB3}"/>
              </a:ext>
            </a:extLst>
          </p:cNvPr>
          <p:cNvSpPr/>
          <p:nvPr/>
        </p:nvSpPr>
        <p:spPr>
          <a:xfrm>
            <a:off x="9713583" y="3240803"/>
            <a:ext cx="1270813" cy="419976"/>
          </a:xfrm>
          <a:prstGeom prst="roundRect">
            <a:avLst>
              <a:gd name="adj" fmla="val 6869"/>
            </a:avLst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0539B15-7C0B-43CC-786F-1CF5E73FE967}"/>
              </a:ext>
            </a:extLst>
          </p:cNvPr>
          <p:cNvSpPr/>
          <p:nvPr/>
        </p:nvSpPr>
        <p:spPr>
          <a:xfrm>
            <a:off x="2758528" y="3313551"/>
            <a:ext cx="2179433" cy="895058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FFC330C-B2DD-9250-3088-B458A4FAC277}"/>
              </a:ext>
            </a:extLst>
          </p:cNvPr>
          <p:cNvSpPr/>
          <p:nvPr/>
        </p:nvSpPr>
        <p:spPr>
          <a:xfrm>
            <a:off x="4999356" y="3197647"/>
            <a:ext cx="3462353" cy="1019037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D2CED88-15CD-C404-77D5-468D784EF136}"/>
              </a:ext>
            </a:extLst>
          </p:cNvPr>
          <p:cNvGrpSpPr/>
          <p:nvPr/>
        </p:nvGrpSpPr>
        <p:grpSpPr>
          <a:xfrm>
            <a:off x="2728010" y="3261564"/>
            <a:ext cx="8810703" cy="911525"/>
            <a:chOff x="4715829" y="6319293"/>
            <a:chExt cx="8810703" cy="911525"/>
          </a:xfrm>
        </p:grpSpPr>
        <p:cxnSp>
          <p:nvCxnSpPr>
            <p:cNvPr id="11" name="直接箭头连接符 19">
              <a:extLst>
                <a:ext uri="{FF2B5EF4-FFF2-40B4-BE49-F238E27FC236}">
                  <a16:creationId xmlns:a16="http://schemas.microsoft.com/office/drawing/2014/main" id="{3E062153-AA37-0471-9D1E-9CA1D56E6B9B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 flipV="1">
              <a:off x="11471016" y="6508578"/>
              <a:ext cx="416394" cy="53823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20">
              <a:extLst>
                <a:ext uri="{FF2B5EF4-FFF2-40B4-BE49-F238E27FC236}">
                  <a16:creationId xmlns:a16="http://schemas.microsoft.com/office/drawing/2014/main" id="{CACA9EFB-7BAC-C7DB-9EAD-03C8D0ABB3E2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9">
              <a:extLst>
                <a:ext uri="{FF2B5EF4-FFF2-40B4-BE49-F238E27FC236}">
                  <a16:creationId xmlns:a16="http://schemas.microsoft.com/office/drawing/2014/main" id="{B0637569-3C2D-C1EE-F5AE-0BBE1DE35547}"/>
                </a:ext>
              </a:extLst>
            </p:cNvPr>
            <p:cNvCxnSpPr>
              <a:cxnSpLocks/>
              <a:stCxn id="34" idx="3"/>
              <a:endCxn id="12" idx="1"/>
            </p:cNvCxnSpPr>
            <p:nvPr/>
          </p:nvCxnSpPr>
          <p:spPr>
            <a:xfrm>
              <a:off x="5640679" y="7046152"/>
              <a:ext cx="242280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9">
              <a:extLst>
                <a:ext uri="{FF2B5EF4-FFF2-40B4-BE49-F238E27FC236}">
                  <a16:creationId xmlns:a16="http://schemas.microsoft.com/office/drawing/2014/main" id="{BA502696-58E7-F515-0FCD-D8B5AC1EEB7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 flipH="1">
              <a:off x="6376428" y="6732537"/>
              <a:ext cx="4485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20">
              <a:extLst>
                <a:ext uri="{FF2B5EF4-FFF2-40B4-BE49-F238E27FC236}">
                  <a16:creationId xmlns:a16="http://schemas.microsoft.com/office/drawing/2014/main" id="{A4D49B0E-C998-771D-0EB3-AA71167D678B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20">
              <a:extLst>
                <a:ext uri="{FF2B5EF4-FFF2-40B4-BE49-F238E27FC236}">
                  <a16:creationId xmlns:a16="http://schemas.microsoft.com/office/drawing/2014/main" id="{28E1A023-E71B-4A2B-5B7C-E300C1199B1B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9">
              <a:extLst>
                <a:ext uri="{FF2B5EF4-FFF2-40B4-BE49-F238E27FC236}">
                  <a16:creationId xmlns:a16="http://schemas.microsoft.com/office/drawing/2014/main" id="{D4148C85-B62C-6239-03AC-2C1D25C6EF1D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20">
              <a:extLst>
                <a:ext uri="{FF2B5EF4-FFF2-40B4-BE49-F238E27FC236}">
                  <a16:creationId xmlns:a16="http://schemas.microsoft.com/office/drawing/2014/main" id="{CDAE6D8B-AC02-9F18-7AE2-A2CE785052DC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9">
              <a:extLst>
                <a:ext uri="{FF2B5EF4-FFF2-40B4-BE49-F238E27FC236}">
                  <a16:creationId xmlns:a16="http://schemas.microsoft.com/office/drawing/2014/main" id="{7BFAD841-15DD-F8DA-71BF-2A3FF60FBDB6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20">
              <a:extLst>
                <a:ext uri="{FF2B5EF4-FFF2-40B4-BE49-F238E27FC236}">
                  <a16:creationId xmlns:a16="http://schemas.microsoft.com/office/drawing/2014/main" id="{0DD3F6C5-DDA9-2714-BA75-655B4075EDB0}"/>
                </a:ext>
              </a:extLst>
            </p:cNvPr>
            <p:cNvSpPr/>
            <p:nvPr/>
          </p:nvSpPr>
          <p:spPr>
            <a:xfrm>
              <a:off x="9258653" y="634569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F2CAD59-FFD9-816D-70CC-95E49AC6D96C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19">
              <a:extLst>
                <a:ext uri="{FF2B5EF4-FFF2-40B4-BE49-F238E27FC236}">
                  <a16:creationId xmlns:a16="http://schemas.microsoft.com/office/drawing/2014/main" id="{CD1676E4-B7C8-69E7-D0BD-0968B7F6DE5D}"/>
                </a:ext>
              </a:extLst>
            </p:cNvPr>
            <p:cNvCxnSpPr>
              <a:cxnSpLocks/>
              <a:stCxn id="23" idx="3"/>
              <a:endCxn id="15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0">
              <a:extLst>
                <a:ext uri="{FF2B5EF4-FFF2-40B4-BE49-F238E27FC236}">
                  <a16:creationId xmlns:a16="http://schemas.microsoft.com/office/drawing/2014/main" id="{8A897BFE-94A2-0372-C1B1-9EEEF57A9596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箭头连接符 19">
              <a:extLst>
                <a:ext uri="{FF2B5EF4-FFF2-40B4-BE49-F238E27FC236}">
                  <a16:creationId xmlns:a16="http://schemas.microsoft.com/office/drawing/2014/main" id="{033A0EDD-C0E7-62D0-C3B1-A6B7508A2F33}"/>
                </a:ext>
              </a:extLst>
            </p:cNvPr>
            <p:cNvCxnSpPr>
              <a:cxnSpLocks/>
              <a:stCxn id="37" idx="2"/>
              <a:endCxn id="23" idx="0"/>
            </p:cNvCxnSpPr>
            <p:nvPr/>
          </p:nvCxnSpPr>
          <p:spPr>
            <a:xfrm>
              <a:off x="7569320" y="6732537"/>
              <a:ext cx="0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9">
              <a:extLst>
                <a:ext uri="{FF2B5EF4-FFF2-40B4-BE49-F238E27FC236}">
                  <a16:creationId xmlns:a16="http://schemas.microsoft.com/office/drawing/2014/main" id="{0857A8C7-C98A-2F15-FDC1-9C9B421E4AFA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9819028" y="6633698"/>
              <a:ext cx="1986" cy="26845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9">
              <a:extLst>
                <a:ext uri="{FF2B5EF4-FFF2-40B4-BE49-F238E27FC236}">
                  <a16:creationId xmlns:a16="http://schemas.microsoft.com/office/drawing/2014/main" id="{A177BCC2-DB7D-9D42-B7E3-A6E250717EAC}"/>
                </a:ext>
              </a:extLst>
            </p:cNvPr>
            <p:cNvCxnSpPr>
              <a:cxnSpLocks/>
              <a:stCxn id="20" idx="3"/>
              <a:endCxn id="21" idx="0"/>
            </p:cNvCxnSpPr>
            <p:nvPr/>
          </p:nvCxnSpPr>
          <p:spPr>
            <a:xfrm>
              <a:off x="10383375" y="648969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9">
              <a:extLst>
                <a:ext uri="{FF2B5EF4-FFF2-40B4-BE49-F238E27FC236}">
                  <a16:creationId xmlns:a16="http://schemas.microsoft.com/office/drawing/2014/main" id="{813B1A59-712C-B5B2-2AD5-E3EE5DEA44F1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0">
              <a:extLst>
                <a:ext uri="{FF2B5EF4-FFF2-40B4-BE49-F238E27FC236}">
                  <a16:creationId xmlns:a16="http://schemas.microsoft.com/office/drawing/2014/main" id="{062BECDE-8FC3-6BC6-D893-69A32D48E7FC}"/>
                </a:ext>
              </a:extLst>
            </p:cNvPr>
            <p:cNvSpPr/>
            <p:nvPr/>
          </p:nvSpPr>
          <p:spPr>
            <a:xfrm>
              <a:off x="11886007" y="6912912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0">
              <a:extLst>
                <a:ext uri="{FF2B5EF4-FFF2-40B4-BE49-F238E27FC236}">
                  <a16:creationId xmlns:a16="http://schemas.microsoft.com/office/drawing/2014/main" id="{40BBACAC-4F33-4BBD-2599-E4A84F4E15A1}"/>
                </a:ext>
              </a:extLst>
            </p:cNvPr>
            <p:cNvSpPr/>
            <p:nvPr/>
          </p:nvSpPr>
          <p:spPr>
            <a:xfrm>
              <a:off x="11887410" y="6364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19">
              <a:extLst>
                <a:ext uri="{FF2B5EF4-FFF2-40B4-BE49-F238E27FC236}">
                  <a16:creationId xmlns:a16="http://schemas.microsoft.com/office/drawing/2014/main" id="{87FCC494-8C25-DF89-793E-1F0516BBCED9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11471016" y="7046816"/>
              <a:ext cx="414991" cy="1009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19">
              <a:extLst>
                <a:ext uri="{FF2B5EF4-FFF2-40B4-BE49-F238E27FC236}">
                  <a16:creationId xmlns:a16="http://schemas.microsoft.com/office/drawing/2014/main" id="{7B0BDE9F-7BA6-BFF6-4BA2-4CD38FC5515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2908898" y="6508578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9">
              <a:extLst>
                <a:ext uri="{FF2B5EF4-FFF2-40B4-BE49-F238E27FC236}">
                  <a16:creationId xmlns:a16="http://schemas.microsoft.com/office/drawing/2014/main" id="{E91DE668-F575-7722-576D-84199562DB3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12925170" y="7046152"/>
              <a:ext cx="590073" cy="10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19">
              <a:extLst>
                <a:ext uri="{FF2B5EF4-FFF2-40B4-BE49-F238E27FC236}">
                  <a16:creationId xmlns:a16="http://schemas.microsoft.com/office/drawing/2014/main" id="{E5EB3DB3-EB14-73BE-190E-EBE8274B1498}"/>
                </a:ext>
              </a:extLst>
            </p:cNvPr>
            <p:cNvCxnSpPr>
              <a:cxnSpLocks/>
              <a:stCxn id="36" idx="3"/>
              <a:endCxn id="29" idx="1"/>
            </p:cNvCxnSpPr>
            <p:nvPr/>
          </p:nvCxnSpPr>
          <p:spPr>
            <a:xfrm>
              <a:off x="11537342" y="6503959"/>
              <a:ext cx="350068" cy="4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12C992A-11AC-3A99-996F-8A1348D56167}"/>
                </a:ext>
              </a:extLst>
            </p:cNvPr>
            <p:cNvSpPr txBox="1"/>
            <p:nvPr/>
          </p:nvSpPr>
          <p:spPr>
            <a:xfrm>
              <a:off x="4715829" y="6861486"/>
              <a:ext cx="92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Q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0F576A-FFE3-FC5B-6429-BD58ADACD739}"/>
                </a:ext>
              </a:extLst>
            </p:cNvPr>
            <p:cNvSpPr txBox="1"/>
            <p:nvPr/>
          </p:nvSpPr>
          <p:spPr>
            <a:xfrm>
              <a:off x="5955558" y="6363205"/>
              <a:ext cx="850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K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45FD045-4CFA-1CAE-9DB0-C82AE7A031CE}"/>
                </a:ext>
              </a:extLst>
            </p:cNvPr>
            <p:cNvSpPr txBox="1"/>
            <p:nvPr/>
          </p:nvSpPr>
          <p:spPr>
            <a:xfrm>
              <a:off x="10663642" y="6319293"/>
              <a:ext cx="87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V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FA9AA0-D82A-32F5-E145-BDE464DF9585}"/>
                </a:ext>
              </a:extLst>
            </p:cNvPr>
            <p:cNvSpPr txBox="1"/>
            <p:nvPr/>
          </p:nvSpPr>
          <p:spPr>
            <a:xfrm>
              <a:off x="6927183" y="6363205"/>
              <a:ext cx="1284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const scalar</a:t>
              </a:r>
              <a:endParaRPr lang="zh-CN" altLang="en-US" dirty="0"/>
            </a:p>
          </p:txBody>
        </p:sp>
        <p:cxnSp>
          <p:nvCxnSpPr>
            <p:cNvPr id="38" name="直接箭头连接符 19">
              <a:extLst>
                <a:ext uri="{FF2B5EF4-FFF2-40B4-BE49-F238E27FC236}">
                  <a16:creationId xmlns:a16="http://schemas.microsoft.com/office/drawing/2014/main" id="{6800899B-6913-7BC1-B86E-B84373B49F1E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9B3DF38-AB2C-EC12-A5E1-3A3CFB0E75E7}"/>
              </a:ext>
            </a:extLst>
          </p:cNvPr>
          <p:cNvSpPr txBox="1"/>
          <p:nvPr/>
        </p:nvSpPr>
        <p:spPr>
          <a:xfrm>
            <a:off x="5605570" y="4499968"/>
            <a:ext cx="3505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TensorRT’s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3788A5-B1FF-FF03-11A0-B4F5536B7F02}"/>
              </a:ext>
            </a:extLst>
          </p:cNvPr>
          <p:cNvSpPr txBox="1"/>
          <p:nvPr/>
        </p:nvSpPr>
        <p:spPr>
          <a:xfrm>
            <a:off x="3289301" y="4216684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Kernel 0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4AEDA3-713A-D76A-69F0-18863EC051BB}"/>
              </a:ext>
            </a:extLst>
          </p:cNvPr>
          <p:cNvSpPr txBox="1"/>
          <p:nvPr/>
        </p:nvSpPr>
        <p:spPr>
          <a:xfrm>
            <a:off x="6245833" y="4221736"/>
            <a:ext cx="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Kernel 1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8C1F86-AB67-BD68-B342-534DB8B93CC5}"/>
              </a:ext>
            </a:extLst>
          </p:cNvPr>
          <p:cNvSpPr txBox="1"/>
          <p:nvPr/>
        </p:nvSpPr>
        <p:spPr>
          <a:xfrm>
            <a:off x="9202365" y="4207469"/>
            <a:ext cx="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Kernel 2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E1BCBC-1E74-2AAB-72FA-FBCFE04CD531}"/>
              </a:ext>
            </a:extLst>
          </p:cNvPr>
          <p:cNvSpPr txBox="1"/>
          <p:nvPr/>
        </p:nvSpPr>
        <p:spPr>
          <a:xfrm>
            <a:off x="9842648" y="2900326"/>
            <a:ext cx="117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Kernel 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6F30BEA-B0C3-80C6-BDA2-EE284CBD5781}"/>
              </a:ext>
            </a:extLst>
          </p:cNvPr>
          <p:cNvGrpSpPr/>
          <p:nvPr/>
        </p:nvGrpSpPr>
        <p:grpSpPr>
          <a:xfrm>
            <a:off x="2727254" y="4749285"/>
            <a:ext cx="8851730" cy="1753646"/>
            <a:chOff x="12032413" y="2793462"/>
            <a:chExt cx="8851730" cy="1753646"/>
          </a:xfrm>
        </p:grpSpPr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B44B313B-B2CF-6460-E450-8265A98E55B2}"/>
                </a:ext>
              </a:extLst>
            </p:cNvPr>
            <p:cNvSpPr/>
            <p:nvPr/>
          </p:nvSpPr>
          <p:spPr>
            <a:xfrm>
              <a:off x="12124394" y="3165059"/>
              <a:ext cx="8272886" cy="968507"/>
            </a:xfrm>
            <a:custGeom>
              <a:avLst/>
              <a:gdLst>
                <a:gd name="connsiteX0" fmla="*/ 0 w 8272886"/>
                <a:gd name="connsiteY0" fmla="*/ 968507 h 968507"/>
                <a:gd name="connsiteX1" fmla="*/ 6990561 w 8272886"/>
                <a:gd name="connsiteY1" fmla="*/ 968507 h 968507"/>
                <a:gd name="connsiteX2" fmla="*/ 6990561 w 8272886"/>
                <a:gd name="connsiteY2" fmla="*/ 470727 h 968507"/>
                <a:gd name="connsiteX3" fmla="*/ 8272886 w 8272886"/>
                <a:gd name="connsiteY3" fmla="*/ 470727 h 968507"/>
                <a:gd name="connsiteX4" fmla="*/ 8272886 w 8272886"/>
                <a:gd name="connsiteY4" fmla="*/ 0 h 968507"/>
                <a:gd name="connsiteX5" fmla="*/ 10822 w 8272886"/>
                <a:gd name="connsiteY5" fmla="*/ 0 h 968507"/>
                <a:gd name="connsiteX6" fmla="*/ 0 w 8272886"/>
                <a:gd name="connsiteY6" fmla="*/ 968507 h 96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2886" h="968507">
                  <a:moveTo>
                    <a:pt x="0" y="968507"/>
                  </a:moveTo>
                  <a:lnTo>
                    <a:pt x="6990561" y="968507"/>
                  </a:lnTo>
                  <a:lnTo>
                    <a:pt x="6990561" y="470727"/>
                  </a:lnTo>
                  <a:lnTo>
                    <a:pt x="8272886" y="470727"/>
                  </a:lnTo>
                  <a:lnTo>
                    <a:pt x="8272886" y="0"/>
                  </a:lnTo>
                  <a:lnTo>
                    <a:pt x="10822" y="0"/>
                  </a:lnTo>
                  <a:lnTo>
                    <a:pt x="0" y="968507"/>
                  </a:lnTo>
                  <a:close/>
                </a:path>
              </a:pathLst>
            </a:custGeom>
            <a:noFill/>
            <a:ln w="381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4DE86928-24D8-EFE9-C0E3-AEE83991B4E2}"/>
                </a:ext>
              </a:extLst>
            </p:cNvPr>
            <p:cNvSpPr/>
            <p:nvPr/>
          </p:nvSpPr>
          <p:spPr>
            <a:xfrm>
              <a:off x="12032413" y="3067668"/>
              <a:ext cx="8326992" cy="1174111"/>
            </a:xfrm>
            <a:custGeom>
              <a:avLst/>
              <a:gdLst>
                <a:gd name="connsiteX0" fmla="*/ 0 w 8326992"/>
                <a:gd name="connsiteY0" fmla="*/ 1174111 h 1174111"/>
                <a:gd name="connsiteX1" fmla="*/ 8326992 w 8326992"/>
                <a:gd name="connsiteY1" fmla="*/ 1174111 h 1174111"/>
                <a:gd name="connsiteX2" fmla="*/ 8326992 w 8326992"/>
                <a:gd name="connsiteY2" fmla="*/ 1087540 h 1174111"/>
                <a:gd name="connsiteX3" fmla="*/ 8326992 w 8326992"/>
                <a:gd name="connsiteY3" fmla="*/ 665510 h 1174111"/>
                <a:gd name="connsiteX4" fmla="*/ 4507073 w 8326992"/>
                <a:gd name="connsiteY4" fmla="*/ 665510 h 1174111"/>
                <a:gd name="connsiteX5" fmla="*/ 4507073 w 8326992"/>
                <a:gd name="connsiteY5" fmla="*/ 0 h 1174111"/>
                <a:gd name="connsiteX6" fmla="*/ 10822 w 8326992"/>
                <a:gd name="connsiteY6" fmla="*/ 0 h 1174111"/>
                <a:gd name="connsiteX7" fmla="*/ 0 w 8326992"/>
                <a:gd name="connsiteY7" fmla="*/ 1174111 h 117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26992" h="1174111">
                  <a:moveTo>
                    <a:pt x="0" y="1174111"/>
                  </a:moveTo>
                  <a:lnTo>
                    <a:pt x="8326992" y="1174111"/>
                  </a:lnTo>
                  <a:lnTo>
                    <a:pt x="8326992" y="1087540"/>
                  </a:lnTo>
                  <a:lnTo>
                    <a:pt x="8326992" y="665510"/>
                  </a:lnTo>
                  <a:lnTo>
                    <a:pt x="4507073" y="665510"/>
                  </a:lnTo>
                  <a:lnTo>
                    <a:pt x="4507073" y="0"/>
                  </a:lnTo>
                  <a:lnTo>
                    <a:pt x="10822" y="0"/>
                  </a:lnTo>
                  <a:lnTo>
                    <a:pt x="0" y="1174111"/>
                  </a:lnTo>
                  <a:close/>
                </a:path>
              </a:pathLst>
            </a:cu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F614922-1767-1120-2674-91EED454F1AB}"/>
                </a:ext>
              </a:extLst>
            </p:cNvPr>
            <p:cNvGrpSpPr/>
            <p:nvPr/>
          </p:nvGrpSpPr>
          <p:grpSpPr>
            <a:xfrm>
              <a:off x="12073440" y="3211482"/>
              <a:ext cx="8810703" cy="911525"/>
              <a:chOff x="4715829" y="6319293"/>
              <a:chExt cx="8810703" cy="911525"/>
            </a:xfrm>
          </p:grpSpPr>
          <p:sp>
            <p:nvSpPr>
              <p:cNvPr id="45" name="矩形: 圆角 20">
                <a:extLst>
                  <a:ext uri="{FF2B5EF4-FFF2-40B4-BE49-F238E27FC236}">
                    <a16:creationId xmlns:a16="http://schemas.microsoft.com/office/drawing/2014/main" id="{A21EFCE4-D482-75E9-4480-0FD251C885C7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直接箭头连接符 19">
                <a:extLst>
                  <a:ext uri="{FF2B5EF4-FFF2-40B4-BE49-F238E27FC236}">
                    <a16:creationId xmlns:a16="http://schemas.microsoft.com/office/drawing/2014/main" id="{B0EF8BD8-7C9B-02D5-3387-F8D4C70CECDE}"/>
                  </a:ext>
                </a:extLst>
              </p:cNvPr>
              <p:cNvCxnSpPr>
                <a:cxnSpLocks/>
                <a:stCxn id="59" idx="3"/>
                <a:endCxn id="45" idx="1"/>
              </p:cNvCxnSpPr>
              <p:nvPr/>
            </p:nvCxnSpPr>
            <p:spPr>
              <a:xfrm>
                <a:off x="5640679" y="7046152"/>
                <a:ext cx="242280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19">
                <a:extLst>
                  <a:ext uri="{FF2B5EF4-FFF2-40B4-BE49-F238E27FC236}">
                    <a16:creationId xmlns:a16="http://schemas.microsoft.com/office/drawing/2014/main" id="{08B87EBA-D5A3-A509-A656-3697089FA79B}"/>
                  </a:ext>
                </a:extLst>
              </p:cNvPr>
              <p:cNvCxnSpPr>
                <a:cxnSpLocks/>
                <a:stCxn id="60" idx="2"/>
                <a:endCxn id="45" idx="0"/>
              </p:cNvCxnSpPr>
              <p:nvPr/>
            </p:nvCxnSpPr>
            <p:spPr>
              <a:xfrm flipH="1">
                <a:off x="6376428" y="6732537"/>
                <a:ext cx="4485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圆角 20">
                <a:extLst>
                  <a:ext uri="{FF2B5EF4-FFF2-40B4-BE49-F238E27FC236}">
                    <a16:creationId xmlns:a16="http://schemas.microsoft.com/office/drawing/2014/main" id="{F110F545-6721-A501-346B-61488B5811D7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: 圆角 20">
                <a:extLst>
                  <a:ext uri="{FF2B5EF4-FFF2-40B4-BE49-F238E27FC236}">
                    <a16:creationId xmlns:a16="http://schemas.microsoft.com/office/drawing/2014/main" id="{82793866-FE9A-0A74-3F92-0FB5BD6F9AC9}"/>
                  </a:ext>
                </a:extLst>
              </p:cNvPr>
              <p:cNvSpPr/>
              <p:nvPr/>
            </p:nvSpPr>
            <p:spPr>
              <a:xfrm>
                <a:off x="8239049" y="6337627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: 圆角 20">
                <a:extLst>
                  <a:ext uri="{FF2B5EF4-FFF2-40B4-BE49-F238E27FC236}">
                    <a16:creationId xmlns:a16="http://schemas.microsoft.com/office/drawing/2014/main" id="{D298C86C-4DB3-D3ED-18F6-CEDD360392CD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: 圆角 20">
                <a:extLst>
                  <a:ext uri="{FF2B5EF4-FFF2-40B4-BE49-F238E27FC236}">
                    <a16:creationId xmlns:a16="http://schemas.microsoft.com/office/drawing/2014/main" id="{C13CEC56-4439-F7F0-1D6A-0C75A5762D07}"/>
                  </a:ext>
                </a:extLst>
              </p:cNvPr>
              <p:cNvSpPr/>
              <p:nvPr/>
            </p:nvSpPr>
            <p:spPr>
              <a:xfrm>
                <a:off x="9258653" y="6345698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: 圆角 20">
                <a:extLst>
                  <a:ext uri="{FF2B5EF4-FFF2-40B4-BE49-F238E27FC236}">
                    <a16:creationId xmlns:a16="http://schemas.microsoft.com/office/drawing/2014/main" id="{6908236C-DEDF-C388-17F9-65AAEDF6AF3A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: 圆角 20">
                <a:extLst>
                  <a:ext uri="{FF2B5EF4-FFF2-40B4-BE49-F238E27FC236}">
                    <a16:creationId xmlns:a16="http://schemas.microsoft.com/office/drawing/2014/main" id="{8E50BDD3-E957-A524-5C0D-0CCB42E40CAD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直接箭头连接符 19">
                <a:extLst>
                  <a:ext uri="{FF2B5EF4-FFF2-40B4-BE49-F238E27FC236}">
                    <a16:creationId xmlns:a16="http://schemas.microsoft.com/office/drawing/2014/main" id="{37E8C610-A5D5-4E08-9A20-32F2F90D46BB}"/>
                  </a:ext>
                </a:extLst>
              </p:cNvPr>
              <p:cNvCxnSpPr>
                <a:cxnSpLocks/>
                <a:stCxn id="62" idx="2"/>
                <a:endCxn id="53" idx="0"/>
              </p:cNvCxnSpPr>
              <p:nvPr/>
            </p:nvCxnSpPr>
            <p:spPr>
              <a:xfrm>
                <a:off x="7569320" y="6732537"/>
                <a:ext cx="0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: 圆角 20">
                <a:extLst>
                  <a:ext uri="{FF2B5EF4-FFF2-40B4-BE49-F238E27FC236}">
                    <a16:creationId xmlns:a16="http://schemas.microsoft.com/office/drawing/2014/main" id="{47D6F792-8EE3-3E3E-74B4-EC0B6461CBC6}"/>
                  </a:ext>
                </a:extLst>
              </p:cNvPr>
              <p:cNvSpPr/>
              <p:nvPr/>
            </p:nvSpPr>
            <p:spPr>
              <a:xfrm>
                <a:off x="11886007" y="6912912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: 圆角 20">
                <a:extLst>
                  <a:ext uri="{FF2B5EF4-FFF2-40B4-BE49-F238E27FC236}">
                    <a16:creationId xmlns:a16="http://schemas.microsoft.com/office/drawing/2014/main" id="{FE875F99-7A62-FDAD-9A29-37DB735640BA}"/>
                  </a:ext>
                </a:extLst>
              </p:cNvPr>
              <p:cNvSpPr/>
              <p:nvPr/>
            </p:nvSpPr>
            <p:spPr>
              <a:xfrm>
                <a:off x="11887410" y="6364578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箭头连接符 19">
                <a:extLst>
                  <a:ext uri="{FF2B5EF4-FFF2-40B4-BE49-F238E27FC236}">
                    <a16:creationId xmlns:a16="http://schemas.microsoft.com/office/drawing/2014/main" id="{0EB8FD9C-2F06-24F2-F183-F1103EAE64BB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>
                <a:off x="12908898" y="6508578"/>
                <a:ext cx="6176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19">
                <a:extLst>
                  <a:ext uri="{FF2B5EF4-FFF2-40B4-BE49-F238E27FC236}">
                    <a16:creationId xmlns:a16="http://schemas.microsoft.com/office/drawing/2014/main" id="{9BF65B56-B0D5-8128-8FBF-253712907602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V="1">
                <a:off x="12925170" y="7046152"/>
                <a:ext cx="590073" cy="10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A8BA4A-2AE7-DDE9-BE29-36F96674F0F8}"/>
                  </a:ext>
                </a:extLst>
              </p:cNvPr>
              <p:cNvSpPr txBox="1"/>
              <p:nvPr/>
            </p:nvSpPr>
            <p:spPr>
              <a:xfrm>
                <a:off x="4715829" y="6861486"/>
                <a:ext cx="92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Q</a:t>
                </a:r>
                <a:endParaRPr lang="zh-CN" altLang="en-US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D87090E-4164-CCCC-EA7F-1F78611F8287}"/>
                  </a:ext>
                </a:extLst>
              </p:cNvPr>
              <p:cNvSpPr txBox="1"/>
              <p:nvPr/>
            </p:nvSpPr>
            <p:spPr>
              <a:xfrm>
                <a:off x="5955558" y="6363205"/>
                <a:ext cx="850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K</a:t>
                </a:r>
                <a:endParaRPr lang="zh-CN" altLang="en-US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F9B94F6-16AC-5B56-7AD5-EB988E975200}"/>
                  </a:ext>
                </a:extLst>
              </p:cNvPr>
              <p:cNvSpPr txBox="1"/>
              <p:nvPr/>
            </p:nvSpPr>
            <p:spPr>
              <a:xfrm>
                <a:off x="10663642" y="6319293"/>
                <a:ext cx="87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V</a:t>
                </a:r>
                <a:endParaRPr lang="zh-CN" altLang="en-US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AD2DA09-8641-1E6C-F46D-40325EE29D28}"/>
                  </a:ext>
                </a:extLst>
              </p:cNvPr>
              <p:cNvSpPr txBox="1"/>
              <p:nvPr/>
            </p:nvSpPr>
            <p:spPr>
              <a:xfrm>
                <a:off x="6927183" y="6363205"/>
                <a:ext cx="1284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const scalar</a:t>
                </a:r>
                <a:endParaRPr lang="zh-CN" altLang="en-US" dirty="0"/>
              </a:p>
            </p:txBody>
          </p:sp>
          <p:cxnSp>
            <p:nvCxnSpPr>
              <p:cNvPr id="63" name="直接箭头连接符 19">
                <a:extLst>
                  <a:ext uri="{FF2B5EF4-FFF2-40B4-BE49-F238E27FC236}">
                    <a16:creationId xmlns:a16="http://schemas.microsoft.com/office/drawing/2014/main" id="{7ED9237F-413C-C838-3BB2-EF7A0CE1A4F0}"/>
                  </a:ext>
                </a:extLst>
              </p:cNvPr>
              <p:cNvCxnSpPr>
                <a:cxnSpLocks/>
                <a:stCxn id="52" idx="3"/>
                <a:endCxn id="56" idx="1"/>
              </p:cNvCxnSpPr>
              <p:nvPr/>
            </p:nvCxnSpPr>
            <p:spPr>
              <a:xfrm flipV="1">
                <a:off x="11471016" y="6508578"/>
                <a:ext cx="416394" cy="53823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19">
                <a:extLst>
                  <a:ext uri="{FF2B5EF4-FFF2-40B4-BE49-F238E27FC236}">
                    <a16:creationId xmlns:a16="http://schemas.microsoft.com/office/drawing/2014/main" id="{8FA8AFAA-D6BF-FCE1-EE44-FA4D6CA5419D}"/>
                  </a:ext>
                </a:extLst>
              </p:cNvPr>
              <p:cNvCxnSpPr>
                <a:cxnSpLocks/>
                <a:stCxn id="45" idx="3"/>
                <a:endCxn id="53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19">
                <a:extLst>
                  <a:ext uri="{FF2B5EF4-FFF2-40B4-BE49-F238E27FC236}">
                    <a16:creationId xmlns:a16="http://schemas.microsoft.com/office/drawing/2014/main" id="{3ADCF50A-BA70-DA36-074E-63F0262AD0E8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8675899" y="6625627"/>
                <a:ext cx="0" cy="278081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19">
                <a:extLst>
                  <a:ext uri="{FF2B5EF4-FFF2-40B4-BE49-F238E27FC236}">
                    <a16:creationId xmlns:a16="http://schemas.microsoft.com/office/drawing/2014/main" id="{7BA1742E-65FC-F65E-BC0C-6EB6D454B770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19">
                <a:extLst>
                  <a:ext uri="{FF2B5EF4-FFF2-40B4-BE49-F238E27FC236}">
                    <a16:creationId xmlns:a16="http://schemas.microsoft.com/office/drawing/2014/main" id="{1C62ADC2-A15C-8AB7-6B4F-7976EB9EA1DF}"/>
                  </a:ext>
                </a:extLst>
              </p:cNvPr>
              <p:cNvCxnSpPr>
                <a:cxnSpLocks/>
                <a:stCxn id="53" idx="3"/>
                <a:endCxn id="48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19">
                <a:extLst>
                  <a:ext uri="{FF2B5EF4-FFF2-40B4-BE49-F238E27FC236}">
                    <a16:creationId xmlns:a16="http://schemas.microsoft.com/office/drawing/2014/main" id="{AAB8829C-FE5A-D43A-43B0-6D0AAF2E3228}"/>
                  </a:ext>
                </a:extLst>
              </p:cNvPr>
              <p:cNvCxnSpPr>
                <a:cxnSpLocks/>
                <a:stCxn id="50" idx="0"/>
                <a:endCxn id="51" idx="2"/>
              </p:cNvCxnSpPr>
              <p:nvPr/>
            </p:nvCxnSpPr>
            <p:spPr>
              <a:xfrm flipV="1">
                <a:off x="9819028" y="6633698"/>
                <a:ext cx="1986" cy="26845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19">
                <a:extLst>
                  <a:ext uri="{FF2B5EF4-FFF2-40B4-BE49-F238E27FC236}">
                    <a16:creationId xmlns:a16="http://schemas.microsoft.com/office/drawing/2014/main" id="{16B2F6FB-C573-D7B3-7FFC-2642FFCB87CA}"/>
                  </a:ext>
                </a:extLst>
              </p:cNvPr>
              <p:cNvCxnSpPr>
                <a:cxnSpLocks/>
                <a:stCxn id="51" idx="3"/>
                <a:endCxn id="52" idx="0"/>
              </p:cNvCxnSpPr>
              <p:nvPr/>
            </p:nvCxnSpPr>
            <p:spPr>
              <a:xfrm>
                <a:off x="10383375" y="6489698"/>
                <a:ext cx="650791" cy="413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19">
                <a:extLst>
                  <a:ext uri="{FF2B5EF4-FFF2-40B4-BE49-F238E27FC236}">
                    <a16:creationId xmlns:a16="http://schemas.microsoft.com/office/drawing/2014/main" id="{649A7B18-AFE0-6853-4DAE-B183387972DB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19">
                <a:extLst>
                  <a:ext uri="{FF2B5EF4-FFF2-40B4-BE49-F238E27FC236}">
                    <a16:creationId xmlns:a16="http://schemas.microsoft.com/office/drawing/2014/main" id="{2C82B5B2-5F2D-DC19-F9E9-81DE079D8750}"/>
                  </a:ext>
                </a:extLst>
              </p:cNvPr>
              <p:cNvCxnSpPr>
                <a:cxnSpLocks/>
                <a:stCxn id="52" idx="3"/>
                <a:endCxn id="55" idx="1"/>
              </p:cNvCxnSpPr>
              <p:nvPr/>
            </p:nvCxnSpPr>
            <p:spPr>
              <a:xfrm>
                <a:off x="11471016" y="7046816"/>
                <a:ext cx="414991" cy="1009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19">
                <a:extLst>
                  <a:ext uri="{FF2B5EF4-FFF2-40B4-BE49-F238E27FC236}">
                    <a16:creationId xmlns:a16="http://schemas.microsoft.com/office/drawing/2014/main" id="{1641367D-E742-ED07-FF70-944B1C042902}"/>
                  </a:ext>
                </a:extLst>
              </p:cNvPr>
              <p:cNvCxnSpPr>
                <a:cxnSpLocks/>
                <a:stCxn id="61" idx="3"/>
                <a:endCxn id="56" idx="1"/>
              </p:cNvCxnSpPr>
              <p:nvPr/>
            </p:nvCxnSpPr>
            <p:spPr>
              <a:xfrm>
                <a:off x="11537342" y="6503959"/>
                <a:ext cx="350068" cy="46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3890237-00C2-0BAB-2DCB-E1886CA17E8E}"/>
                </a:ext>
              </a:extLst>
            </p:cNvPr>
            <p:cNvSpPr txBox="1"/>
            <p:nvPr/>
          </p:nvSpPr>
          <p:spPr>
            <a:xfrm>
              <a:off x="17168868" y="4177776"/>
              <a:ext cx="108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92D050"/>
                  </a:solidFill>
                </a:rPr>
                <a:t>Kernel 1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4BFBF27-1D6D-B1F4-AF66-18314A9EF18F}"/>
                </a:ext>
              </a:extLst>
            </p:cNvPr>
            <p:cNvSpPr txBox="1"/>
            <p:nvPr/>
          </p:nvSpPr>
          <p:spPr>
            <a:xfrm>
              <a:off x="17712405" y="2793462"/>
              <a:ext cx="1182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Kernel 0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C737925-6B65-15C1-F882-14333DEEFC21}"/>
                  </a:ext>
                </a:extLst>
              </p:cNvPr>
              <p:cNvSpPr txBox="1"/>
              <p:nvPr/>
            </p:nvSpPr>
            <p:spPr>
              <a:xfrm>
                <a:off x="2785549" y="10276038"/>
                <a:ext cx="83880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TA’s Strategy for H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Kernels are put out to make their input and output clear. The table includes the identified Reduce Dependency for Kernel 1’s inputs Q and K with common shape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C737925-6B65-15C1-F882-14333DEE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9" y="10276038"/>
                <a:ext cx="8388055" cy="1015663"/>
              </a:xfrm>
              <a:prstGeom prst="rect">
                <a:avLst/>
              </a:prstGeom>
              <a:blipFill>
                <a:blip r:embed="rId2"/>
                <a:stretch>
                  <a:fillRect l="-756" t="-3750" r="-1362"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E601C365-A355-067F-630D-43B43410E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96894"/>
              </p:ext>
            </p:extLst>
          </p:nvPr>
        </p:nvGraphicFramePr>
        <p:xfrm>
          <a:off x="2788649" y="9116017"/>
          <a:ext cx="4075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518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67955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965808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10515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92D050"/>
                          </a:solidFill>
                        </a:rPr>
                        <a:t>Kernel 1</a:t>
                      </a:r>
                      <a:endParaRPr lang="zh-CN" alt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h=32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N=4096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d=128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Q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  <a:tr h="198937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K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812713"/>
                  </a:ext>
                </a:extLst>
              </a:tr>
            </a:tbl>
          </a:graphicData>
        </a:graphic>
      </p:graphicFrame>
      <p:cxnSp>
        <p:nvCxnSpPr>
          <p:cNvPr id="127" name="连接符: 曲线 12">
            <a:extLst>
              <a:ext uri="{FF2B5EF4-FFF2-40B4-BE49-F238E27FC236}">
                <a16:creationId xmlns:a16="http://schemas.microsoft.com/office/drawing/2014/main" id="{3B1A247B-9922-D19A-F11D-14F824F5CB56}"/>
              </a:ext>
            </a:extLst>
          </p:cNvPr>
          <p:cNvCxnSpPr>
            <a:cxnSpLocks/>
            <a:stCxn id="5" idx="0"/>
            <a:endCxn id="126" idx="1"/>
          </p:cNvCxnSpPr>
          <p:nvPr/>
        </p:nvCxnSpPr>
        <p:spPr>
          <a:xfrm>
            <a:off x="2727254" y="6197602"/>
            <a:ext cx="47096" cy="1990681"/>
          </a:xfrm>
          <a:prstGeom prst="curvedConnector5">
            <a:avLst>
              <a:gd name="adj1" fmla="val -346709"/>
              <a:gd name="adj2" fmla="val 45362"/>
              <a:gd name="adj3" fmla="val -385392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">
            <a:extLst>
              <a:ext uri="{FF2B5EF4-FFF2-40B4-BE49-F238E27FC236}">
                <a16:creationId xmlns:a16="http://schemas.microsoft.com/office/drawing/2014/main" id="{C54BA4B5-B473-125F-571E-2E7979205D8C}"/>
              </a:ext>
            </a:extLst>
          </p:cNvPr>
          <p:cNvCxnSpPr>
            <a:cxnSpLocks/>
            <a:stCxn id="59" idx="2"/>
            <a:endCxn id="102" idx="0"/>
          </p:cNvCxnSpPr>
          <p:nvPr/>
        </p:nvCxnSpPr>
        <p:spPr>
          <a:xfrm rot="16200000" flipH="1">
            <a:off x="2994749" y="6314786"/>
            <a:ext cx="618030" cy="146117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B6735AD-5AB1-05C6-26E4-BB13314D5602}"/>
              </a:ext>
            </a:extLst>
          </p:cNvPr>
          <p:cNvGrpSpPr/>
          <p:nvPr/>
        </p:nvGrpSpPr>
        <p:grpSpPr>
          <a:xfrm>
            <a:off x="2710135" y="7956245"/>
            <a:ext cx="8855197" cy="1005591"/>
            <a:chOff x="12032413" y="4830395"/>
            <a:chExt cx="8855197" cy="1005591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82154D3E-C250-043F-EE72-C42F4350889C}"/>
                </a:ext>
              </a:extLst>
            </p:cNvPr>
            <p:cNvGrpSpPr/>
            <p:nvPr/>
          </p:nvGrpSpPr>
          <p:grpSpPr>
            <a:xfrm>
              <a:off x="12088196" y="4877421"/>
              <a:ext cx="8799414" cy="893191"/>
              <a:chOff x="4715829" y="6337627"/>
              <a:chExt cx="8799414" cy="893191"/>
            </a:xfrm>
          </p:grpSpPr>
          <p:sp>
            <p:nvSpPr>
              <p:cNvPr id="105" name="矩形: 圆角 20">
                <a:extLst>
                  <a:ext uri="{FF2B5EF4-FFF2-40B4-BE49-F238E27FC236}">
                    <a16:creationId xmlns:a16="http://schemas.microsoft.com/office/drawing/2014/main" id="{F5E468C9-9F50-77DA-0A84-1B90070DFB62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接箭头连接符 19">
                <a:extLst>
                  <a:ext uri="{FF2B5EF4-FFF2-40B4-BE49-F238E27FC236}">
                    <a16:creationId xmlns:a16="http://schemas.microsoft.com/office/drawing/2014/main" id="{78EDBDF4-40F7-59B5-C63D-42449D09844B}"/>
                  </a:ext>
                </a:extLst>
              </p:cNvPr>
              <p:cNvCxnSpPr>
                <a:cxnSpLocks/>
                <a:stCxn id="116" idx="3"/>
                <a:endCxn id="105" idx="1"/>
              </p:cNvCxnSpPr>
              <p:nvPr/>
            </p:nvCxnSpPr>
            <p:spPr>
              <a:xfrm>
                <a:off x="5640679" y="7046152"/>
                <a:ext cx="242280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9">
                <a:extLst>
                  <a:ext uri="{FF2B5EF4-FFF2-40B4-BE49-F238E27FC236}">
                    <a16:creationId xmlns:a16="http://schemas.microsoft.com/office/drawing/2014/main" id="{4346C79B-F783-D53D-5088-361C6D85BF8D}"/>
                  </a:ext>
                </a:extLst>
              </p:cNvPr>
              <p:cNvCxnSpPr>
                <a:cxnSpLocks/>
                <a:stCxn id="117" idx="2"/>
                <a:endCxn id="105" idx="0"/>
              </p:cNvCxnSpPr>
              <p:nvPr/>
            </p:nvCxnSpPr>
            <p:spPr>
              <a:xfrm flipH="1">
                <a:off x="6376428" y="6732537"/>
                <a:ext cx="4485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: 圆角 20">
                <a:extLst>
                  <a:ext uri="{FF2B5EF4-FFF2-40B4-BE49-F238E27FC236}">
                    <a16:creationId xmlns:a16="http://schemas.microsoft.com/office/drawing/2014/main" id="{0765F7F8-C0FB-4B52-07E3-6ED3C57A1151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: 圆角 20">
                <a:extLst>
                  <a:ext uri="{FF2B5EF4-FFF2-40B4-BE49-F238E27FC236}">
                    <a16:creationId xmlns:a16="http://schemas.microsoft.com/office/drawing/2014/main" id="{A4856622-1C52-930C-6342-9A881E993130}"/>
                  </a:ext>
                </a:extLst>
              </p:cNvPr>
              <p:cNvSpPr/>
              <p:nvPr/>
            </p:nvSpPr>
            <p:spPr>
              <a:xfrm>
                <a:off x="8239049" y="6337627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: 圆角 20">
                <a:extLst>
                  <a:ext uri="{FF2B5EF4-FFF2-40B4-BE49-F238E27FC236}">
                    <a16:creationId xmlns:a16="http://schemas.microsoft.com/office/drawing/2014/main" id="{7CE52A7B-EA65-93B7-3625-721EC1112C68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矩形: 圆角 20">
                <a:extLst>
                  <a:ext uri="{FF2B5EF4-FFF2-40B4-BE49-F238E27FC236}">
                    <a16:creationId xmlns:a16="http://schemas.microsoft.com/office/drawing/2014/main" id="{133EDBAC-D8C9-445C-1A40-B743BD3CF7CF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: 圆角 20">
                <a:extLst>
                  <a:ext uri="{FF2B5EF4-FFF2-40B4-BE49-F238E27FC236}">
                    <a16:creationId xmlns:a16="http://schemas.microsoft.com/office/drawing/2014/main" id="{3C4E7440-5ABF-B905-EDB2-76D37CAAC507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直接箭头连接符 19">
                <a:extLst>
                  <a:ext uri="{FF2B5EF4-FFF2-40B4-BE49-F238E27FC236}">
                    <a16:creationId xmlns:a16="http://schemas.microsoft.com/office/drawing/2014/main" id="{C403FA33-8DFB-5161-4E3D-BEEDD82D9740}"/>
                  </a:ext>
                </a:extLst>
              </p:cNvPr>
              <p:cNvCxnSpPr>
                <a:cxnSpLocks/>
                <a:stCxn id="118" idx="2"/>
                <a:endCxn id="112" idx="0"/>
              </p:cNvCxnSpPr>
              <p:nvPr/>
            </p:nvCxnSpPr>
            <p:spPr>
              <a:xfrm>
                <a:off x="7569320" y="6732537"/>
                <a:ext cx="0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矩形: 圆角 20">
                <a:extLst>
                  <a:ext uri="{FF2B5EF4-FFF2-40B4-BE49-F238E27FC236}">
                    <a16:creationId xmlns:a16="http://schemas.microsoft.com/office/drawing/2014/main" id="{2C675B74-469C-A829-2A2B-3945960A1879}"/>
                  </a:ext>
                </a:extLst>
              </p:cNvPr>
              <p:cNvSpPr/>
              <p:nvPr/>
            </p:nvSpPr>
            <p:spPr>
              <a:xfrm>
                <a:off x="11886007" y="6912912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5" name="直接箭头连接符 19">
                <a:extLst>
                  <a:ext uri="{FF2B5EF4-FFF2-40B4-BE49-F238E27FC236}">
                    <a16:creationId xmlns:a16="http://schemas.microsoft.com/office/drawing/2014/main" id="{BFC54537-A07F-D37C-FF99-B0377B70615A}"/>
                  </a:ext>
                </a:extLst>
              </p:cNvPr>
              <p:cNvCxnSpPr>
                <a:cxnSpLocks/>
                <a:stCxn id="114" idx="3"/>
              </p:cNvCxnSpPr>
              <p:nvPr/>
            </p:nvCxnSpPr>
            <p:spPr>
              <a:xfrm flipV="1">
                <a:off x="12925170" y="7046152"/>
                <a:ext cx="590073" cy="10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5FDDE7C-B07C-F59C-DB08-FDA475A3722E}"/>
                  </a:ext>
                </a:extLst>
              </p:cNvPr>
              <p:cNvSpPr txBox="1"/>
              <p:nvPr/>
            </p:nvSpPr>
            <p:spPr>
              <a:xfrm>
                <a:off x="4715829" y="6861486"/>
                <a:ext cx="92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Q</a:t>
                </a:r>
                <a:endParaRPr lang="zh-CN" altLang="en-US" dirty="0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FD9C0873-D5C9-51D1-6A0B-2C1ECD6CFF8D}"/>
                  </a:ext>
                </a:extLst>
              </p:cNvPr>
              <p:cNvSpPr txBox="1"/>
              <p:nvPr/>
            </p:nvSpPr>
            <p:spPr>
              <a:xfrm>
                <a:off x="5955558" y="6363205"/>
                <a:ext cx="850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K</a:t>
                </a:r>
                <a:endParaRPr lang="zh-CN" altLang="en-US" dirty="0"/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DE06F1B2-8FB4-1CD1-0B71-E24CC4A2E032}"/>
                  </a:ext>
                </a:extLst>
              </p:cNvPr>
              <p:cNvSpPr txBox="1"/>
              <p:nvPr/>
            </p:nvSpPr>
            <p:spPr>
              <a:xfrm>
                <a:off x="6927183" y="6363205"/>
                <a:ext cx="1284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const scalar</a:t>
                </a:r>
                <a:endParaRPr lang="zh-CN" altLang="en-US" dirty="0"/>
              </a:p>
            </p:txBody>
          </p:sp>
          <p:cxnSp>
            <p:nvCxnSpPr>
              <p:cNvPr id="119" name="直接箭头连接符 19">
                <a:extLst>
                  <a:ext uri="{FF2B5EF4-FFF2-40B4-BE49-F238E27FC236}">
                    <a16:creationId xmlns:a16="http://schemas.microsoft.com/office/drawing/2014/main" id="{DCA25CF3-8366-71FD-7240-6E38093222EB}"/>
                  </a:ext>
                </a:extLst>
              </p:cNvPr>
              <p:cNvCxnSpPr>
                <a:cxnSpLocks/>
                <a:stCxn id="105" idx="3"/>
                <a:endCxn id="112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9">
                <a:extLst>
                  <a:ext uri="{FF2B5EF4-FFF2-40B4-BE49-F238E27FC236}">
                    <a16:creationId xmlns:a16="http://schemas.microsoft.com/office/drawing/2014/main" id="{C6908B4E-BD15-EFCC-45F8-FFFABAF75294}"/>
                  </a:ext>
                </a:extLst>
              </p:cNvPr>
              <p:cNvCxnSpPr>
                <a:cxnSpLocks/>
                <a:stCxn id="109" idx="2"/>
                <a:endCxn id="108" idx="0"/>
              </p:cNvCxnSpPr>
              <p:nvPr/>
            </p:nvCxnSpPr>
            <p:spPr>
              <a:xfrm>
                <a:off x="8675899" y="6625627"/>
                <a:ext cx="0" cy="278081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9">
                <a:extLst>
                  <a:ext uri="{FF2B5EF4-FFF2-40B4-BE49-F238E27FC236}">
                    <a16:creationId xmlns:a16="http://schemas.microsoft.com/office/drawing/2014/main" id="{8DCEA1EB-979D-8B82-3BCC-72F47B3F30A3}"/>
                  </a:ext>
                </a:extLst>
              </p:cNvPr>
              <p:cNvCxnSpPr>
                <a:cxnSpLocks/>
                <a:stCxn id="108" idx="3"/>
                <a:endCxn id="110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9">
                <a:extLst>
                  <a:ext uri="{FF2B5EF4-FFF2-40B4-BE49-F238E27FC236}">
                    <a16:creationId xmlns:a16="http://schemas.microsoft.com/office/drawing/2014/main" id="{129B9A3D-4EA9-A784-9827-6C06F281A9F1}"/>
                  </a:ext>
                </a:extLst>
              </p:cNvPr>
              <p:cNvCxnSpPr>
                <a:cxnSpLocks/>
                <a:stCxn id="112" idx="3"/>
                <a:endCxn id="108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9">
                <a:extLst>
                  <a:ext uri="{FF2B5EF4-FFF2-40B4-BE49-F238E27FC236}">
                    <a16:creationId xmlns:a16="http://schemas.microsoft.com/office/drawing/2014/main" id="{2FD6348E-222C-756E-A8AD-0ED12287A58D}"/>
                  </a:ext>
                </a:extLst>
              </p:cNvPr>
              <p:cNvCxnSpPr>
                <a:cxnSpLocks/>
                <a:stCxn id="110" idx="3"/>
                <a:endCxn id="111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9">
                <a:extLst>
                  <a:ext uri="{FF2B5EF4-FFF2-40B4-BE49-F238E27FC236}">
                    <a16:creationId xmlns:a16="http://schemas.microsoft.com/office/drawing/2014/main" id="{5A33C173-7335-0FEC-1256-881C9E61B483}"/>
                  </a:ext>
                </a:extLst>
              </p:cNvPr>
              <p:cNvCxnSpPr>
                <a:cxnSpLocks/>
                <a:stCxn id="111" idx="3"/>
                <a:endCxn id="114" idx="1"/>
              </p:cNvCxnSpPr>
              <p:nvPr/>
            </p:nvCxnSpPr>
            <p:spPr>
              <a:xfrm>
                <a:off x="11471016" y="7046816"/>
                <a:ext cx="414991" cy="1009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圆角矩形 124">
              <a:extLst>
                <a:ext uri="{FF2B5EF4-FFF2-40B4-BE49-F238E27FC236}">
                  <a16:creationId xmlns:a16="http://schemas.microsoft.com/office/drawing/2014/main" id="{195F9405-85E5-A63D-B7A5-7DA7865E00F3}"/>
                </a:ext>
              </a:extLst>
            </p:cNvPr>
            <p:cNvSpPr/>
            <p:nvPr/>
          </p:nvSpPr>
          <p:spPr>
            <a:xfrm>
              <a:off x="12032413" y="4830395"/>
              <a:ext cx="8388055" cy="100559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28D5C89-C290-BDAA-444E-4876AB7E9AA0}"/>
                </a:ext>
              </a:extLst>
            </p:cNvPr>
            <p:cNvSpPr txBox="1"/>
            <p:nvPr/>
          </p:nvSpPr>
          <p:spPr>
            <a:xfrm>
              <a:off x="12096628" y="4877767"/>
              <a:ext cx="108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92D050"/>
                  </a:solidFill>
                </a:rPr>
                <a:t>Kernel 1</a:t>
              </a:r>
              <a:endParaRPr lang="zh-CN" altLang="en-US" b="1" dirty="0">
                <a:solidFill>
                  <a:srgbClr val="92D050"/>
                </a:solidFill>
              </a:endParaRPr>
            </a:p>
          </p:txBody>
        </p:sp>
        <p:cxnSp>
          <p:nvCxnSpPr>
            <p:cNvPr id="129" name="直接箭头连接符 19">
              <a:extLst>
                <a:ext uri="{FF2B5EF4-FFF2-40B4-BE49-F238E27FC236}">
                  <a16:creationId xmlns:a16="http://schemas.microsoft.com/office/drawing/2014/main" id="{1163DDFF-4ED0-22A3-D35C-0231457E97EC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17735592" y="5049250"/>
              <a:ext cx="670941" cy="39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FD1172E-4CCD-629C-D9BF-B425826B1308}"/>
              </a:ext>
            </a:extLst>
          </p:cNvPr>
          <p:cNvGrpSpPr/>
          <p:nvPr/>
        </p:nvGrpSpPr>
        <p:grpSpPr>
          <a:xfrm>
            <a:off x="2710135" y="6365457"/>
            <a:ext cx="8856528" cy="1265080"/>
            <a:chOff x="10583223" y="8079786"/>
            <a:chExt cx="8856528" cy="1265080"/>
          </a:xfrm>
        </p:grpSpPr>
        <p:sp>
          <p:nvSpPr>
            <p:cNvPr id="77" name="矩形: 圆角 20">
              <a:extLst>
                <a:ext uri="{FF2B5EF4-FFF2-40B4-BE49-F238E27FC236}">
                  <a16:creationId xmlns:a16="http://schemas.microsoft.com/office/drawing/2014/main" id="{4EC16CE9-C53D-9870-1E99-0A04B6F3B718}"/>
                </a:ext>
              </a:extLst>
            </p:cNvPr>
            <p:cNvSpPr/>
            <p:nvPr/>
          </p:nvSpPr>
          <p:spPr>
            <a:xfrm>
              <a:off x="11796178" y="8931453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19">
              <a:extLst>
                <a:ext uri="{FF2B5EF4-FFF2-40B4-BE49-F238E27FC236}">
                  <a16:creationId xmlns:a16="http://schemas.microsoft.com/office/drawing/2014/main" id="{D0E71384-B787-A696-A2C8-E4E881D7FE02}"/>
                </a:ext>
              </a:extLst>
            </p:cNvPr>
            <p:cNvCxnSpPr>
              <a:cxnSpLocks/>
              <a:stCxn id="89" idx="3"/>
              <a:endCxn id="77" idx="1"/>
            </p:cNvCxnSpPr>
            <p:nvPr/>
          </p:nvCxnSpPr>
          <p:spPr>
            <a:xfrm>
              <a:off x="11553898" y="9070508"/>
              <a:ext cx="242280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19">
              <a:extLst>
                <a:ext uri="{FF2B5EF4-FFF2-40B4-BE49-F238E27FC236}">
                  <a16:creationId xmlns:a16="http://schemas.microsoft.com/office/drawing/2014/main" id="{6A328112-2F09-8170-4123-6B986EB6DFF2}"/>
                </a:ext>
              </a:extLst>
            </p:cNvPr>
            <p:cNvCxnSpPr>
              <a:cxnSpLocks/>
              <a:stCxn id="90" idx="2"/>
              <a:endCxn id="77" idx="0"/>
            </p:cNvCxnSpPr>
            <p:nvPr/>
          </p:nvCxnSpPr>
          <p:spPr>
            <a:xfrm flipH="1">
              <a:off x="12289647" y="8756893"/>
              <a:ext cx="4485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: 圆角 20">
              <a:extLst>
                <a:ext uri="{FF2B5EF4-FFF2-40B4-BE49-F238E27FC236}">
                  <a16:creationId xmlns:a16="http://schemas.microsoft.com/office/drawing/2014/main" id="{31D9C9DF-8E3D-04AB-C8AF-71298B42A76D}"/>
                </a:ext>
              </a:extLst>
            </p:cNvPr>
            <p:cNvSpPr/>
            <p:nvPr/>
          </p:nvSpPr>
          <p:spPr>
            <a:xfrm>
              <a:off x="14152268" y="8928064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: 圆角 20">
              <a:extLst>
                <a:ext uri="{FF2B5EF4-FFF2-40B4-BE49-F238E27FC236}">
                  <a16:creationId xmlns:a16="http://schemas.microsoft.com/office/drawing/2014/main" id="{7CCA2D38-70CF-289F-8C94-5827358ADB6A}"/>
                </a:ext>
              </a:extLst>
            </p:cNvPr>
            <p:cNvSpPr/>
            <p:nvPr/>
          </p:nvSpPr>
          <p:spPr>
            <a:xfrm>
              <a:off x="14152268" y="8361983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: 圆角 20">
              <a:extLst>
                <a:ext uri="{FF2B5EF4-FFF2-40B4-BE49-F238E27FC236}">
                  <a16:creationId xmlns:a16="http://schemas.microsoft.com/office/drawing/2014/main" id="{B114DD8B-CEB4-8F64-3BA2-5A6E08A35980}"/>
                </a:ext>
              </a:extLst>
            </p:cNvPr>
            <p:cNvSpPr/>
            <p:nvPr/>
          </p:nvSpPr>
          <p:spPr>
            <a:xfrm>
              <a:off x="15295397" y="89265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: 圆角 20">
              <a:extLst>
                <a:ext uri="{FF2B5EF4-FFF2-40B4-BE49-F238E27FC236}">
                  <a16:creationId xmlns:a16="http://schemas.microsoft.com/office/drawing/2014/main" id="{D6B0A1CD-DE3B-4EA7-7189-2316DDA9B8C5}"/>
                </a:ext>
              </a:extLst>
            </p:cNvPr>
            <p:cNvSpPr/>
            <p:nvPr/>
          </p:nvSpPr>
          <p:spPr>
            <a:xfrm>
              <a:off x="15171872" y="8370054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: 圆角 20">
              <a:extLst>
                <a:ext uri="{FF2B5EF4-FFF2-40B4-BE49-F238E27FC236}">
                  <a16:creationId xmlns:a16="http://schemas.microsoft.com/office/drawing/2014/main" id="{4634BD73-0690-9F06-3E67-4700AC56777E}"/>
                </a:ext>
              </a:extLst>
            </p:cNvPr>
            <p:cNvSpPr/>
            <p:nvPr/>
          </p:nvSpPr>
          <p:spPr>
            <a:xfrm>
              <a:off x="16510535" y="892717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: 圆角 20">
              <a:extLst>
                <a:ext uri="{FF2B5EF4-FFF2-40B4-BE49-F238E27FC236}">
                  <a16:creationId xmlns:a16="http://schemas.microsoft.com/office/drawing/2014/main" id="{EC2BC17D-0679-C1A5-58E6-8B87E8FEE197}"/>
                </a:ext>
              </a:extLst>
            </p:cNvPr>
            <p:cNvSpPr/>
            <p:nvPr/>
          </p:nvSpPr>
          <p:spPr>
            <a:xfrm>
              <a:off x="13045689" y="892943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箭头连接符 19">
              <a:extLst>
                <a:ext uri="{FF2B5EF4-FFF2-40B4-BE49-F238E27FC236}">
                  <a16:creationId xmlns:a16="http://schemas.microsoft.com/office/drawing/2014/main" id="{A68250C8-6371-6C68-4AB9-539F6A2A0CB9}"/>
                </a:ext>
              </a:extLst>
            </p:cNvPr>
            <p:cNvCxnSpPr>
              <a:cxnSpLocks/>
              <a:stCxn id="92" idx="2"/>
              <a:endCxn id="85" idx="0"/>
            </p:cNvCxnSpPr>
            <p:nvPr/>
          </p:nvCxnSpPr>
          <p:spPr>
            <a:xfrm>
              <a:off x="13482539" y="8756893"/>
              <a:ext cx="0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20">
              <a:extLst>
                <a:ext uri="{FF2B5EF4-FFF2-40B4-BE49-F238E27FC236}">
                  <a16:creationId xmlns:a16="http://schemas.microsoft.com/office/drawing/2014/main" id="{446D43AE-E61F-9ECD-F9BC-FF576E8DB669}"/>
                </a:ext>
              </a:extLst>
            </p:cNvPr>
            <p:cNvSpPr/>
            <p:nvPr/>
          </p:nvSpPr>
          <p:spPr>
            <a:xfrm>
              <a:off x="17800629" y="8388934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直接箭头连接符 19">
              <a:extLst>
                <a:ext uri="{FF2B5EF4-FFF2-40B4-BE49-F238E27FC236}">
                  <a16:creationId xmlns:a16="http://schemas.microsoft.com/office/drawing/2014/main" id="{00064F6E-E500-FE1C-4B67-542CE3F924D4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18822117" y="8532934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9106C67-F586-904A-F476-CED8A46364D6}"/>
                </a:ext>
              </a:extLst>
            </p:cNvPr>
            <p:cNvSpPr txBox="1"/>
            <p:nvPr/>
          </p:nvSpPr>
          <p:spPr>
            <a:xfrm>
              <a:off x="10629048" y="8885842"/>
              <a:ext cx="92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Q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3A3DC6B-BE84-FB9D-77ED-BC759E2152C8}"/>
                </a:ext>
              </a:extLst>
            </p:cNvPr>
            <p:cNvSpPr txBox="1"/>
            <p:nvPr/>
          </p:nvSpPr>
          <p:spPr>
            <a:xfrm>
              <a:off x="11868777" y="8387561"/>
              <a:ext cx="850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K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1FE4583-7616-FD14-D2BB-E5DBF14B8907}"/>
                </a:ext>
              </a:extLst>
            </p:cNvPr>
            <p:cNvSpPr txBox="1"/>
            <p:nvPr/>
          </p:nvSpPr>
          <p:spPr>
            <a:xfrm>
              <a:off x="16576861" y="8343649"/>
              <a:ext cx="87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V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112C602-C044-A9D2-F949-37B22F3EA153}"/>
                </a:ext>
              </a:extLst>
            </p:cNvPr>
            <p:cNvSpPr txBox="1"/>
            <p:nvPr/>
          </p:nvSpPr>
          <p:spPr>
            <a:xfrm>
              <a:off x="12840402" y="8387561"/>
              <a:ext cx="1284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const scalar</a:t>
              </a:r>
              <a:endParaRPr lang="zh-CN" altLang="en-US" dirty="0"/>
            </a:p>
          </p:txBody>
        </p:sp>
        <p:cxnSp>
          <p:nvCxnSpPr>
            <p:cNvPr id="93" name="直接箭头连接符 19">
              <a:extLst>
                <a:ext uri="{FF2B5EF4-FFF2-40B4-BE49-F238E27FC236}">
                  <a16:creationId xmlns:a16="http://schemas.microsoft.com/office/drawing/2014/main" id="{BD820C39-AB01-B14B-212E-8064DE03A015}"/>
                </a:ext>
              </a:extLst>
            </p:cNvPr>
            <p:cNvCxnSpPr>
              <a:cxnSpLocks/>
              <a:stCxn id="84" idx="3"/>
              <a:endCxn id="87" idx="1"/>
            </p:cNvCxnSpPr>
            <p:nvPr/>
          </p:nvCxnSpPr>
          <p:spPr>
            <a:xfrm flipV="1">
              <a:off x="17384235" y="8532934"/>
              <a:ext cx="416394" cy="53823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19">
              <a:extLst>
                <a:ext uri="{FF2B5EF4-FFF2-40B4-BE49-F238E27FC236}">
                  <a16:creationId xmlns:a16="http://schemas.microsoft.com/office/drawing/2014/main" id="{1610B727-666C-3F0C-22ED-0174B25BAC31}"/>
                </a:ext>
              </a:extLst>
            </p:cNvPr>
            <p:cNvCxnSpPr>
              <a:cxnSpLocks/>
              <a:stCxn id="77" idx="3"/>
              <a:endCxn id="85" idx="1"/>
            </p:cNvCxnSpPr>
            <p:nvPr/>
          </p:nvCxnSpPr>
          <p:spPr>
            <a:xfrm flipV="1">
              <a:off x="12783116" y="9073436"/>
              <a:ext cx="262573" cy="20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19">
              <a:extLst>
                <a:ext uri="{FF2B5EF4-FFF2-40B4-BE49-F238E27FC236}">
                  <a16:creationId xmlns:a16="http://schemas.microsoft.com/office/drawing/2014/main" id="{E77A5E25-8334-86A8-F895-2D2933D18F6A}"/>
                </a:ext>
              </a:extLst>
            </p:cNvPr>
            <p:cNvCxnSpPr>
              <a:cxnSpLocks/>
              <a:stCxn id="81" idx="2"/>
              <a:endCxn id="80" idx="0"/>
            </p:cNvCxnSpPr>
            <p:nvPr/>
          </p:nvCxnSpPr>
          <p:spPr>
            <a:xfrm>
              <a:off x="14589118" y="8649983"/>
              <a:ext cx="0" cy="278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19">
              <a:extLst>
                <a:ext uri="{FF2B5EF4-FFF2-40B4-BE49-F238E27FC236}">
                  <a16:creationId xmlns:a16="http://schemas.microsoft.com/office/drawing/2014/main" id="{D7186EA3-DB0E-BBE6-E805-D21B7EDC024B}"/>
                </a:ext>
              </a:extLst>
            </p:cNvPr>
            <p:cNvCxnSpPr>
              <a:cxnSpLocks/>
              <a:stCxn id="80" idx="3"/>
              <a:endCxn id="82" idx="1"/>
            </p:cNvCxnSpPr>
            <p:nvPr/>
          </p:nvCxnSpPr>
          <p:spPr>
            <a:xfrm flipV="1">
              <a:off x="15025968" y="9070508"/>
              <a:ext cx="269429" cy="15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19">
              <a:extLst>
                <a:ext uri="{FF2B5EF4-FFF2-40B4-BE49-F238E27FC236}">
                  <a16:creationId xmlns:a16="http://schemas.microsoft.com/office/drawing/2014/main" id="{BF5F0E62-92E5-D162-F996-CE7F3C330885}"/>
                </a:ext>
              </a:extLst>
            </p:cNvPr>
            <p:cNvCxnSpPr>
              <a:cxnSpLocks/>
              <a:stCxn id="85" idx="3"/>
              <a:endCxn id="80" idx="1"/>
            </p:cNvCxnSpPr>
            <p:nvPr/>
          </p:nvCxnSpPr>
          <p:spPr>
            <a:xfrm flipV="1">
              <a:off x="13919389" y="9072064"/>
              <a:ext cx="232879" cy="13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9">
              <a:extLst>
                <a:ext uri="{FF2B5EF4-FFF2-40B4-BE49-F238E27FC236}">
                  <a16:creationId xmlns:a16="http://schemas.microsoft.com/office/drawing/2014/main" id="{E5D38B96-6FA7-B62A-FBA8-389E6359850A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15732247" y="8658054"/>
              <a:ext cx="1986" cy="26845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19">
              <a:extLst>
                <a:ext uri="{FF2B5EF4-FFF2-40B4-BE49-F238E27FC236}">
                  <a16:creationId xmlns:a16="http://schemas.microsoft.com/office/drawing/2014/main" id="{66BDF16E-A705-8C65-549D-6C9346F4E26D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>
              <a:off x="16169097" y="9070508"/>
              <a:ext cx="341438" cy="6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9">
              <a:extLst>
                <a:ext uri="{FF2B5EF4-FFF2-40B4-BE49-F238E27FC236}">
                  <a16:creationId xmlns:a16="http://schemas.microsoft.com/office/drawing/2014/main" id="{A06F050F-FD42-3D69-5D85-0179D477F4B0}"/>
                </a:ext>
              </a:extLst>
            </p:cNvPr>
            <p:cNvCxnSpPr>
              <a:cxnSpLocks/>
              <a:stCxn id="91" idx="3"/>
              <a:endCxn id="87" idx="1"/>
            </p:cNvCxnSpPr>
            <p:nvPr/>
          </p:nvCxnSpPr>
          <p:spPr>
            <a:xfrm>
              <a:off x="17450561" y="8528315"/>
              <a:ext cx="350068" cy="4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14D506C-92C1-AF6B-98D2-A4F8E1DCDD97}"/>
                </a:ext>
              </a:extLst>
            </p:cNvPr>
            <p:cNvSpPr txBox="1"/>
            <p:nvPr/>
          </p:nvSpPr>
          <p:spPr>
            <a:xfrm>
              <a:off x="10658637" y="8411189"/>
              <a:ext cx="1182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</a:rPr>
                <a:t>Kernel 0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103" name="圆角矩形 102">
              <a:extLst>
                <a:ext uri="{FF2B5EF4-FFF2-40B4-BE49-F238E27FC236}">
                  <a16:creationId xmlns:a16="http://schemas.microsoft.com/office/drawing/2014/main" id="{2225C7BD-CA45-4337-5C68-88C54A977A94}"/>
                </a:ext>
              </a:extLst>
            </p:cNvPr>
            <p:cNvSpPr/>
            <p:nvPr/>
          </p:nvSpPr>
          <p:spPr>
            <a:xfrm>
              <a:off x="10583223" y="8339275"/>
              <a:ext cx="8388055" cy="100559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30" name="直接箭头连接符 19">
              <a:extLst>
                <a:ext uri="{FF2B5EF4-FFF2-40B4-BE49-F238E27FC236}">
                  <a16:creationId xmlns:a16="http://schemas.microsoft.com/office/drawing/2014/main" id="{EE7584E0-819F-32BA-BFDB-9C5B77961A14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>
              <a:off x="16296594" y="8514054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19">
              <a:extLst>
                <a:ext uri="{FF2B5EF4-FFF2-40B4-BE49-F238E27FC236}">
                  <a16:creationId xmlns:a16="http://schemas.microsoft.com/office/drawing/2014/main" id="{4CE5BC35-18A0-4E10-7D3E-A90C2886C8AB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16296594" y="8079786"/>
              <a:ext cx="1059691" cy="434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矩形: 圆角 20">
            <a:extLst>
              <a:ext uri="{FF2B5EF4-FFF2-40B4-BE49-F238E27FC236}">
                <a16:creationId xmlns:a16="http://schemas.microsoft.com/office/drawing/2014/main" id="{B5A07DBC-BD08-0A7D-5AE8-D82349C91D27}"/>
              </a:ext>
            </a:extLst>
          </p:cNvPr>
          <p:cNvSpPr/>
          <p:nvPr/>
        </p:nvSpPr>
        <p:spPr>
          <a:xfrm>
            <a:off x="13100037" y="3765110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: 圆角 20">
            <a:extLst>
              <a:ext uri="{FF2B5EF4-FFF2-40B4-BE49-F238E27FC236}">
                <a16:creationId xmlns:a16="http://schemas.microsoft.com/office/drawing/2014/main" id="{1C06865D-05F2-C2F4-A009-6CAF8D5DF092}"/>
              </a:ext>
            </a:extLst>
          </p:cNvPr>
          <p:cNvSpPr/>
          <p:nvPr/>
        </p:nvSpPr>
        <p:spPr>
          <a:xfrm>
            <a:off x="14110286" y="3226872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直接箭头连接符 19">
            <a:extLst>
              <a:ext uri="{FF2B5EF4-FFF2-40B4-BE49-F238E27FC236}">
                <a16:creationId xmlns:a16="http://schemas.microsoft.com/office/drawing/2014/main" id="{357F7385-7905-FE8E-4A7C-BBEA5685364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5131774" y="3370872"/>
            <a:ext cx="293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51A5D17-19DC-32D3-D6CC-E563631006C0}"/>
              </a:ext>
            </a:extLst>
          </p:cNvPr>
          <p:cNvSpPr txBox="1"/>
          <p:nvPr/>
        </p:nvSpPr>
        <p:spPr>
          <a:xfrm>
            <a:off x="12886518" y="3181587"/>
            <a:ext cx="8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  <p:cxnSp>
        <p:nvCxnSpPr>
          <p:cNvPr id="157" name="直接箭头连接符 19">
            <a:extLst>
              <a:ext uri="{FF2B5EF4-FFF2-40B4-BE49-F238E27FC236}">
                <a16:creationId xmlns:a16="http://schemas.microsoft.com/office/drawing/2014/main" id="{3BF2CD1C-DD3D-2FF0-9BF7-9D8321F5455D}"/>
              </a:ext>
            </a:extLst>
          </p:cNvPr>
          <p:cNvCxnSpPr>
            <a:cxnSpLocks/>
            <a:stCxn id="148" idx="3"/>
            <a:endCxn id="151" idx="1"/>
          </p:cNvCxnSpPr>
          <p:nvPr/>
        </p:nvCxnSpPr>
        <p:spPr>
          <a:xfrm flipV="1">
            <a:off x="13973737" y="3370872"/>
            <a:ext cx="136549" cy="538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9">
            <a:extLst>
              <a:ext uri="{FF2B5EF4-FFF2-40B4-BE49-F238E27FC236}">
                <a16:creationId xmlns:a16="http://schemas.microsoft.com/office/drawing/2014/main" id="{76755C03-14E7-E3A8-ADE8-36F76A5BA77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12762108" y="3909110"/>
            <a:ext cx="33792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9">
            <a:extLst>
              <a:ext uri="{FF2B5EF4-FFF2-40B4-BE49-F238E27FC236}">
                <a16:creationId xmlns:a16="http://schemas.microsoft.com/office/drawing/2014/main" id="{CD2EB517-A1FD-76EA-B89D-BCD4D4A9FFD5}"/>
              </a:ext>
            </a:extLst>
          </p:cNvPr>
          <p:cNvCxnSpPr>
            <a:cxnSpLocks/>
            <a:stCxn id="155" idx="3"/>
            <a:endCxn id="151" idx="1"/>
          </p:cNvCxnSpPr>
          <p:nvPr/>
        </p:nvCxnSpPr>
        <p:spPr>
          <a:xfrm>
            <a:off x="13760218" y="3366253"/>
            <a:ext cx="350068" cy="4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>
            <a:extLst>
              <a:ext uri="{FF2B5EF4-FFF2-40B4-BE49-F238E27FC236}">
                <a16:creationId xmlns:a16="http://schemas.microsoft.com/office/drawing/2014/main" id="{159FC1A6-C4A3-C7F9-1302-3B7D37887A22}"/>
              </a:ext>
            </a:extLst>
          </p:cNvPr>
          <p:cNvSpPr/>
          <p:nvPr/>
        </p:nvSpPr>
        <p:spPr>
          <a:xfrm>
            <a:off x="12697469" y="2972574"/>
            <a:ext cx="2526162" cy="119064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: 圆角 20">
            <a:extLst>
              <a:ext uri="{FF2B5EF4-FFF2-40B4-BE49-F238E27FC236}">
                <a16:creationId xmlns:a16="http://schemas.microsoft.com/office/drawing/2014/main" id="{555AC391-DED9-F4D4-2591-4B28E2C4B01A}"/>
              </a:ext>
            </a:extLst>
          </p:cNvPr>
          <p:cNvSpPr/>
          <p:nvPr/>
        </p:nvSpPr>
        <p:spPr>
          <a:xfrm>
            <a:off x="17358521" y="318832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: 圆角 20">
            <a:extLst>
              <a:ext uri="{FF2B5EF4-FFF2-40B4-BE49-F238E27FC236}">
                <a16:creationId xmlns:a16="http://schemas.microsoft.com/office/drawing/2014/main" id="{4CDB4702-9991-0A55-EE60-A2074AC1AB4A}"/>
              </a:ext>
            </a:extLst>
          </p:cNvPr>
          <p:cNvSpPr/>
          <p:nvPr/>
        </p:nvSpPr>
        <p:spPr>
          <a:xfrm>
            <a:off x="16425970" y="3766894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直接箭头连接符 19">
            <a:extLst>
              <a:ext uri="{FF2B5EF4-FFF2-40B4-BE49-F238E27FC236}">
                <a16:creationId xmlns:a16="http://schemas.microsoft.com/office/drawing/2014/main" id="{48E9DA1D-712A-003D-C85D-A0345AEDDC6D}"/>
              </a:ext>
            </a:extLst>
          </p:cNvPr>
          <p:cNvCxnSpPr>
            <a:cxnSpLocks/>
            <a:stCxn id="177" idx="3"/>
            <a:endCxn id="174" idx="2"/>
          </p:cNvCxnSpPr>
          <p:nvPr/>
        </p:nvCxnSpPr>
        <p:spPr>
          <a:xfrm flipV="1">
            <a:off x="17447458" y="3476325"/>
            <a:ext cx="347913" cy="43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1DFEC774-89B2-7053-9CC7-1546D02209FF}"/>
              </a:ext>
            </a:extLst>
          </p:cNvPr>
          <p:cNvSpPr txBox="1"/>
          <p:nvPr/>
        </p:nvSpPr>
        <p:spPr>
          <a:xfrm>
            <a:off x="15934118" y="3418521"/>
            <a:ext cx="8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  <p:cxnSp>
        <p:nvCxnSpPr>
          <p:cNvPr id="188" name="直接箭头连接符 19">
            <a:extLst>
              <a:ext uri="{FF2B5EF4-FFF2-40B4-BE49-F238E27FC236}">
                <a16:creationId xmlns:a16="http://schemas.microsoft.com/office/drawing/2014/main" id="{4129C5C9-9047-4C01-18B6-939C7E823EDC}"/>
              </a:ext>
            </a:extLst>
          </p:cNvPr>
          <p:cNvCxnSpPr>
            <a:cxnSpLocks/>
            <a:endCxn id="174" idx="1"/>
          </p:cNvCxnSpPr>
          <p:nvPr/>
        </p:nvCxnSpPr>
        <p:spPr>
          <a:xfrm flipV="1">
            <a:off x="16159114" y="3332325"/>
            <a:ext cx="1199407" cy="11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9">
            <a:extLst>
              <a:ext uri="{FF2B5EF4-FFF2-40B4-BE49-F238E27FC236}">
                <a16:creationId xmlns:a16="http://schemas.microsoft.com/office/drawing/2014/main" id="{CBBD859F-F489-E6EA-E1BB-2A7873187A50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16044562" y="3906641"/>
            <a:ext cx="381408" cy="42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9">
            <a:extLst>
              <a:ext uri="{FF2B5EF4-FFF2-40B4-BE49-F238E27FC236}">
                <a16:creationId xmlns:a16="http://schemas.microsoft.com/office/drawing/2014/main" id="{08A328EA-0BF2-4EAA-ACCE-5E1692F86D34}"/>
              </a:ext>
            </a:extLst>
          </p:cNvPr>
          <p:cNvCxnSpPr>
            <a:cxnSpLocks/>
            <a:stCxn id="181" idx="3"/>
            <a:endCxn id="177" idx="0"/>
          </p:cNvCxnSpPr>
          <p:nvPr/>
        </p:nvCxnSpPr>
        <p:spPr>
          <a:xfrm>
            <a:off x="16807818" y="3603187"/>
            <a:ext cx="128896" cy="16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">
            <a:extLst>
              <a:ext uri="{FF2B5EF4-FFF2-40B4-BE49-F238E27FC236}">
                <a16:creationId xmlns:a16="http://schemas.microsoft.com/office/drawing/2014/main" id="{50394298-190B-4878-9198-0CFDB7E6B24B}"/>
              </a:ext>
            </a:extLst>
          </p:cNvPr>
          <p:cNvCxnSpPr>
            <a:cxnSpLocks/>
            <a:stCxn id="174" idx="3"/>
          </p:cNvCxnSpPr>
          <p:nvPr/>
        </p:nvCxnSpPr>
        <p:spPr>
          <a:xfrm flipV="1">
            <a:off x="18232221" y="3319707"/>
            <a:ext cx="443150" cy="12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圆角矩形 191">
            <a:extLst>
              <a:ext uri="{FF2B5EF4-FFF2-40B4-BE49-F238E27FC236}">
                <a16:creationId xmlns:a16="http://schemas.microsoft.com/office/drawing/2014/main" id="{D5320EF1-B7E9-8CFC-5858-30ADF44BA212}"/>
              </a:ext>
            </a:extLst>
          </p:cNvPr>
          <p:cNvSpPr/>
          <p:nvPr/>
        </p:nvSpPr>
        <p:spPr>
          <a:xfrm>
            <a:off x="15878448" y="3099399"/>
            <a:ext cx="2526162" cy="104336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3" name="表格 192">
                <a:extLst>
                  <a:ext uri="{FF2B5EF4-FFF2-40B4-BE49-F238E27FC236}">
                    <a16:creationId xmlns:a16="http://schemas.microsoft.com/office/drawing/2014/main" id="{1C73BE09-780D-6C5C-EAD8-2A3C054D7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25010"/>
                  </p:ext>
                </p:extLst>
              </p:nvPr>
            </p:nvGraphicFramePr>
            <p:xfrm>
              <a:off x="12309874" y="4267301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Before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N’=4096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6934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N’=</a:t>
                          </a:r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536870912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3" name="表格 192">
                <a:extLst>
                  <a:ext uri="{FF2B5EF4-FFF2-40B4-BE49-F238E27FC236}">
                    <a16:creationId xmlns:a16="http://schemas.microsoft.com/office/drawing/2014/main" id="{1C73BE09-780D-6C5C-EAD8-2A3C054D7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25010"/>
                  </p:ext>
                </p:extLst>
              </p:nvPr>
            </p:nvGraphicFramePr>
            <p:xfrm>
              <a:off x="12309874" y="4267301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Before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N’=4096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62" t="-177778" r="-532" b="-1851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4" name="表格 193">
                <a:extLst>
                  <a:ext uri="{FF2B5EF4-FFF2-40B4-BE49-F238E27FC236}">
                    <a16:creationId xmlns:a16="http://schemas.microsoft.com/office/drawing/2014/main" id="{81044B30-6D97-B428-8A5F-4EBF8A05C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359120"/>
                  </p:ext>
                </p:extLst>
              </p:nvPr>
            </p:nvGraphicFramePr>
            <p:xfrm>
              <a:off x="15707845" y="4268843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After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58522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d=16777216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4" name="表格 193">
                <a:extLst>
                  <a:ext uri="{FF2B5EF4-FFF2-40B4-BE49-F238E27FC236}">
                    <a16:creationId xmlns:a16="http://schemas.microsoft.com/office/drawing/2014/main" id="{81044B30-6D97-B428-8A5F-4EBF8A05C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359120"/>
                  </p:ext>
                </p:extLst>
              </p:nvPr>
            </p:nvGraphicFramePr>
            <p:xfrm>
              <a:off x="15707845" y="4268843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After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830" t="-177778" r="-1064" b="-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5" name="下箭头 194">
            <a:extLst>
              <a:ext uri="{FF2B5EF4-FFF2-40B4-BE49-F238E27FC236}">
                <a16:creationId xmlns:a16="http://schemas.microsoft.com/office/drawing/2014/main" id="{A0CC0916-C544-A8E1-5DCD-F3E8E791A122}"/>
              </a:ext>
            </a:extLst>
          </p:cNvPr>
          <p:cNvSpPr/>
          <p:nvPr/>
        </p:nvSpPr>
        <p:spPr>
          <a:xfrm rot="16200000">
            <a:off x="15263216" y="3451813"/>
            <a:ext cx="559691" cy="44447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8CE20C3-FB48-24CB-8EB6-D69836021EAD}"/>
              </a:ext>
            </a:extLst>
          </p:cNvPr>
          <p:cNvSpPr txBox="1"/>
          <p:nvPr/>
        </p:nvSpPr>
        <p:spPr>
          <a:xfrm>
            <a:off x="15171672" y="2818945"/>
            <a:ext cx="11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Reorder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197" name="直接箭头连接符 19">
            <a:extLst>
              <a:ext uri="{FF2B5EF4-FFF2-40B4-BE49-F238E27FC236}">
                <a16:creationId xmlns:a16="http://schemas.microsoft.com/office/drawing/2014/main" id="{4C4CB5A1-C72E-8CDB-9690-09B8FBB7FAFA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12794661" y="3591161"/>
            <a:ext cx="742226" cy="17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文本框 533">
            <a:extLst>
              <a:ext uri="{FF2B5EF4-FFF2-40B4-BE49-F238E27FC236}">
                <a16:creationId xmlns:a16="http://schemas.microsoft.com/office/drawing/2014/main" id="{64183582-B439-9458-25C4-8BA1AAEA2409}"/>
              </a:ext>
            </a:extLst>
          </p:cNvPr>
          <p:cNvSpPr txBox="1"/>
          <p:nvPr/>
        </p:nvSpPr>
        <p:spPr>
          <a:xfrm>
            <a:off x="12507434" y="5300470"/>
            <a:ext cx="646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Reorder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and Div. The two tables represents the size for the middle tensor.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03CAD34F-D29A-6445-62A9-444D6BE00E45}"/>
              </a:ext>
            </a:extLst>
          </p:cNvPr>
          <p:cNvGrpSpPr/>
          <p:nvPr/>
        </p:nvGrpSpPr>
        <p:grpSpPr>
          <a:xfrm>
            <a:off x="11909353" y="6533174"/>
            <a:ext cx="7760916" cy="3975952"/>
            <a:chOff x="12124266" y="6533174"/>
            <a:chExt cx="7760916" cy="3975952"/>
          </a:xfrm>
        </p:grpSpPr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B3B76FEE-B69F-0C3F-1026-F4A2CAC9F47E}"/>
                </a:ext>
              </a:extLst>
            </p:cNvPr>
            <p:cNvGrpSpPr/>
            <p:nvPr/>
          </p:nvGrpSpPr>
          <p:grpSpPr>
            <a:xfrm>
              <a:off x="12592011" y="6533174"/>
              <a:ext cx="7245012" cy="1655992"/>
              <a:chOff x="13118858" y="6124434"/>
              <a:chExt cx="7245012" cy="1655992"/>
            </a:xfrm>
          </p:grpSpPr>
          <p:sp>
            <p:nvSpPr>
              <p:cNvPr id="482" name="圆角矩形 481">
                <a:extLst>
                  <a:ext uri="{FF2B5EF4-FFF2-40B4-BE49-F238E27FC236}">
                    <a16:creationId xmlns:a16="http://schemas.microsoft.com/office/drawing/2014/main" id="{20277A32-EDE1-BA96-8739-3B4B659CC98F}"/>
                  </a:ext>
                </a:extLst>
              </p:cNvPr>
              <p:cNvSpPr/>
              <p:nvPr/>
            </p:nvSpPr>
            <p:spPr>
              <a:xfrm>
                <a:off x="15093846" y="6567731"/>
                <a:ext cx="4933142" cy="1212695"/>
              </a:xfrm>
              <a:prstGeom prst="roundRect">
                <a:avLst>
                  <a:gd name="adj" fmla="val 8492"/>
                </a:avLst>
              </a:prstGeom>
              <a:solidFill>
                <a:srgbClr val="F5B183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310" name="组合 309">
                <a:extLst>
                  <a:ext uri="{FF2B5EF4-FFF2-40B4-BE49-F238E27FC236}">
                    <a16:creationId xmlns:a16="http://schemas.microsoft.com/office/drawing/2014/main" id="{4C0D9D7B-6A9D-640A-1F03-D3664DB0FC60}"/>
                  </a:ext>
                </a:extLst>
              </p:cNvPr>
              <p:cNvGrpSpPr/>
              <p:nvPr/>
            </p:nvGrpSpPr>
            <p:grpSpPr>
              <a:xfrm>
                <a:off x="13151405" y="6569921"/>
                <a:ext cx="1819429" cy="1152000"/>
                <a:chOff x="4551285" y="6171022"/>
                <a:chExt cx="1819429" cy="1152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矩形: 圆角 20">
                      <a:extLst>
                        <a:ext uri="{FF2B5EF4-FFF2-40B4-BE49-F238E27FC236}">
                          <a16:creationId xmlns:a16="http://schemas.microsoft.com/office/drawing/2014/main" id="{3E8F7600-000F-A049-1C0D-097FBA21A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3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矩形: 圆角 20">
                      <a:extLst>
                        <a:ext uri="{FF2B5EF4-FFF2-40B4-BE49-F238E27FC236}">
                          <a16:creationId xmlns:a16="http://schemas.microsoft.com/office/drawing/2014/main" id="{73610DA2-698C-75FC-9D19-6DE8D019AA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3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5"/>
                      <a:stretch>
                        <a:fillRect l="-2632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矩形: 圆角 20">
                      <a:extLst>
                        <a:ext uri="{FF2B5EF4-FFF2-40B4-BE49-F238E27FC236}">
                          <a16:creationId xmlns:a16="http://schemas.microsoft.com/office/drawing/2014/main" id="{9D8F55C8-5E6C-5FC6-19F1-E21AF3FC3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6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" name="矩形: 圆角 20">
                      <a:extLst>
                        <a:ext uri="{FF2B5EF4-FFF2-40B4-BE49-F238E27FC236}">
                          <a16:creationId xmlns:a16="http://schemas.microsoft.com/office/drawing/2014/main" id="{E80B2E1D-AFB8-AD57-91A3-63EDC7540E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6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6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矩形: 圆角 20">
                      <a:extLst>
                        <a:ext uri="{FF2B5EF4-FFF2-40B4-BE49-F238E27FC236}">
                          <a16:creationId xmlns:a16="http://schemas.microsoft.com/office/drawing/2014/main" id="{39F88E57-1A9F-903F-6B08-AF45F7C5A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6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矩形: 圆角 20">
                      <a:extLst>
                        <a:ext uri="{FF2B5EF4-FFF2-40B4-BE49-F238E27FC236}">
                          <a16:creationId xmlns:a16="http://schemas.microsoft.com/office/drawing/2014/main" id="{54BB2363-E894-84A9-7ED6-AA182BDC511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6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7"/>
                      <a:stretch>
                        <a:fillRect b="-8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矩形: 圆角 20">
                      <a:extLst>
                        <a:ext uri="{FF2B5EF4-FFF2-40B4-BE49-F238E27FC236}">
                          <a16:creationId xmlns:a16="http://schemas.microsoft.com/office/drawing/2014/main" id="{E668B624-89BB-231E-A2CF-A9803BB3C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5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矩形: 圆角 20">
                      <a:extLst>
                        <a:ext uri="{FF2B5EF4-FFF2-40B4-BE49-F238E27FC236}">
                          <a16:creationId xmlns:a16="http://schemas.microsoft.com/office/drawing/2014/main" id="{D49C8350-11C7-EEBE-12BF-7B97FD96A8A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5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8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5" name="矩形: 圆角 20">
                      <a:extLst>
                        <a:ext uri="{FF2B5EF4-FFF2-40B4-BE49-F238E27FC236}">
                          <a16:creationId xmlns:a16="http://schemas.microsoft.com/office/drawing/2014/main" id="{2DBD8224-7AEE-D286-246D-C4D064DC3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矩形: 圆角 20">
                      <a:extLst>
                        <a:ext uri="{FF2B5EF4-FFF2-40B4-BE49-F238E27FC236}">
                          <a16:creationId xmlns:a16="http://schemas.microsoft.com/office/drawing/2014/main" id="{C68D92D8-3AD6-1573-C5F0-5DF551DDF30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9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6" name="矩形: 圆角 20">
                      <a:extLst>
                        <a:ext uri="{FF2B5EF4-FFF2-40B4-BE49-F238E27FC236}">
                          <a16:creationId xmlns:a16="http://schemas.microsoft.com/office/drawing/2014/main" id="{64F998F8-3198-CC90-891F-A37B9F73B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1000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矩形: 圆角 20">
                      <a:extLst>
                        <a:ext uri="{FF2B5EF4-FFF2-40B4-BE49-F238E27FC236}">
                          <a16:creationId xmlns:a16="http://schemas.microsoft.com/office/drawing/2014/main" id="{BEF4352B-7E47-F76D-44EB-97B7599BDD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1000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0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7" name="矩形: 圆角 20">
                      <a:extLst>
                        <a:ext uri="{FF2B5EF4-FFF2-40B4-BE49-F238E27FC236}">
                          <a16:creationId xmlns:a16="http://schemas.microsoft.com/office/drawing/2014/main" id="{9EF42CE8-6513-8FCE-6161-72053F6C9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57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矩形: 圆角 20">
                      <a:extLst>
                        <a:ext uri="{FF2B5EF4-FFF2-40B4-BE49-F238E27FC236}">
                          <a16:creationId xmlns:a16="http://schemas.microsoft.com/office/drawing/2014/main" id="{C92C7D24-5169-52CC-C30C-681A333A12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57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1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8" name="矩形: 圆角 20">
                      <a:extLst>
                        <a:ext uri="{FF2B5EF4-FFF2-40B4-BE49-F238E27FC236}">
                          <a16:creationId xmlns:a16="http://schemas.microsoft.com/office/drawing/2014/main" id="{E1790247-A67B-B241-2311-649ABD0AF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4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矩形: 圆角 20">
                      <a:extLst>
                        <a:ext uri="{FF2B5EF4-FFF2-40B4-BE49-F238E27FC236}">
                          <a16:creationId xmlns:a16="http://schemas.microsoft.com/office/drawing/2014/main" id="{CAABB758-F85E-AE06-40F3-965F2CCFE6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4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0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9" name="矩形: 圆角 20">
                      <a:extLst>
                        <a:ext uri="{FF2B5EF4-FFF2-40B4-BE49-F238E27FC236}">
                          <a16:creationId xmlns:a16="http://schemas.microsoft.com/office/drawing/2014/main" id="{28B02DBE-B770-D7E0-16FA-BF4DF4334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2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矩形: 圆角 20">
                      <a:extLst>
                        <a:ext uri="{FF2B5EF4-FFF2-40B4-BE49-F238E27FC236}">
                          <a16:creationId xmlns:a16="http://schemas.microsoft.com/office/drawing/2014/main" id="{E7C35334-B4D1-FD22-D739-FE830AEC9C4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2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2"/>
                      <a:stretch>
                        <a:fillRect b="-8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0" name="矩形: 圆角 20">
                      <a:extLst>
                        <a:ext uri="{FF2B5EF4-FFF2-40B4-BE49-F238E27FC236}">
                          <a16:creationId xmlns:a16="http://schemas.microsoft.com/office/drawing/2014/main" id="{03FD62B5-5F6E-8DB5-A109-C1E84302C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1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矩形: 圆角 20">
                      <a:extLst>
                        <a:ext uri="{FF2B5EF4-FFF2-40B4-BE49-F238E27FC236}">
                          <a16:creationId xmlns:a16="http://schemas.microsoft.com/office/drawing/2014/main" id="{DEC77FB5-EF2F-A82C-3D00-F1140E743A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1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3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矩形: 圆角 20">
                      <a:extLst>
                        <a:ext uri="{FF2B5EF4-FFF2-40B4-BE49-F238E27FC236}">
                          <a16:creationId xmlns:a16="http://schemas.microsoft.com/office/drawing/2014/main" id="{3C6C965A-9C9A-1533-CD40-E2197DC17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1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矩形: 圆角 20">
                      <a:extLst>
                        <a:ext uri="{FF2B5EF4-FFF2-40B4-BE49-F238E27FC236}">
                          <a16:creationId xmlns:a16="http://schemas.microsoft.com/office/drawing/2014/main" id="{8821A096-154D-DBAC-FB03-858931E37E2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1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4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2" name="矩形: 圆角 20">
                      <a:extLst>
                        <a:ext uri="{FF2B5EF4-FFF2-40B4-BE49-F238E27FC236}">
                          <a16:creationId xmlns:a16="http://schemas.microsoft.com/office/drawing/2014/main" id="{FE244F15-69E2-F748-941C-1B4C4ED65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7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矩形: 圆角 20">
                      <a:extLst>
                        <a:ext uri="{FF2B5EF4-FFF2-40B4-BE49-F238E27FC236}">
                          <a16:creationId xmlns:a16="http://schemas.microsoft.com/office/drawing/2014/main" id="{537BE833-51B6-2191-320A-EB6CDE1D406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7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5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矩形: 圆角 20">
                      <a:extLst>
                        <a:ext uri="{FF2B5EF4-FFF2-40B4-BE49-F238E27FC236}">
                          <a16:creationId xmlns:a16="http://schemas.microsoft.com/office/drawing/2014/main" id="{D070CDD7-CDE2-4346-1851-E2F904504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矩形: 圆角 20">
                      <a:extLst>
                        <a:ext uri="{FF2B5EF4-FFF2-40B4-BE49-F238E27FC236}">
                          <a16:creationId xmlns:a16="http://schemas.microsoft.com/office/drawing/2014/main" id="{8855EF57-B8EB-0D9A-59C7-077480587B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6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矩形: 圆角 20">
                      <a:extLst>
                        <a:ext uri="{FF2B5EF4-FFF2-40B4-BE49-F238E27FC236}">
                          <a16:creationId xmlns:a16="http://schemas.microsoft.com/office/drawing/2014/main" id="{5E37387E-D49E-BC10-38F0-43DA92109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56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矩形: 圆角 20">
                      <a:extLst>
                        <a:ext uri="{FF2B5EF4-FFF2-40B4-BE49-F238E27FC236}">
                          <a16:creationId xmlns:a16="http://schemas.microsoft.com/office/drawing/2014/main" id="{A8A6EB8F-9B2F-71B9-A3C7-8D871AD554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56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1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矩形: 圆角 20">
                      <a:extLst>
                        <a:ext uri="{FF2B5EF4-FFF2-40B4-BE49-F238E27FC236}">
                          <a16:creationId xmlns:a16="http://schemas.microsoft.com/office/drawing/2014/main" id="{ECB122B1-24D7-3C12-B4A3-881BD1F50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45" y="6743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矩形: 圆角 20">
                      <a:extLst>
                        <a:ext uri="{FF2B5EF4-FFF2-40B4-BE49-F238E27FC236}">
                          <a16:creationId xmlns:a16="http://schemas.microsoft.com/office/drawing/2014/main" id="{84F5A988-99BF-9A63-3B7A-30341B25EE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45" y="6743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7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矩形: 圆角 20">
                      <a:extLst>
                        <a:ext uri="{FF2B5EF4-FFF2-40B4-BE49-F238E27FC236}">
                          <a16:creationId xmlns:a16="http://schemas.microsoft.com/office/drawing/2014/main" id="{17AEDDCB-7BB9-DD7F-92AB-682872685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44" y="7031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矩形: 圆角 20">
                      <a:extLst>
                        <a:ext uri="{FF2B5EF4-FFF2-40B4-BE49-F238E27FC236}">
                          <a16:creationId xmlns:a16="http://schemas.microsoft.com/office/drawing/2014/main" id="{D6EFEE4C-EF3A-2BD5-C771-A97B8CE225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44" y="7031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8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7" name="直接箭头连接符 19">
                <a:extLst>
                  <a:ext uri="{FF2B5EF4-FFF2-40B4-BE49-F238E27FC236}">
                    <a16:creationId xmlns:a16="http://schemas.microsoft.com/office/drawing/2014/main" id="{B1662022-64AC-362E-3BB3-4298528B8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1405" y="6496637"/>
                <a:ext cx="18194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430F7F4D-5D69-BF79-7F38-6AE89E93C057}"/>
                  </a:ext>
                </a:extLst>
              </p:cNvPr>
              <p:cNvSpPr txBox="1"/>
              <p:nvPr/>
            </p:nvSpPr>
            <p:spPr>
              <a:xfrm>
                <a:off x="13118858" y="6124434"/>
                <a:ext cx="1893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Iteration Direction</a:t>
                </a:r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F47C923E-3D09-93FB-D689-39E96C97BD24}"/>
                  </a:ext>
                </a:extLst>
              </p:cNvPr>
              <p:cNvGrpSpPr/>
              <p:nvPr/>
            </p:nvGrpSpPr>
            <p:grpSpPr>
              <a:xfrm>
                <a:off x="15101121" y="6224123"/>
                <a:ext cx="2494055" cy="375517"/>
                <a:chOff x="4031277" y="7451894"/>
                <a:chExt cx="2494055" cy="3755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7" name="文本框 356">
                      <a:extLst>
                        <a:ext uri="{FF2B5EF4-FFF2-40B4-BE49-F238E27FC236}">
                          <a16:creationId xmlns:a16="http://schemas.microsoft.com/office/drawing/2014/main" id="{9F8E0C44-B1F3-7980-59DA-635FE14CA5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1277" y="7458079"/>
                      <a:ext cx="17396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For Loop:  0 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D76F5F35-8A9D-60E1-421E-33CB1D207E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1277" y="7458079"/>
                      <a:ext cx="1739643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878" t="-6667" r="-1439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8" name="文本框 357">
                      <a:extLst>
                        <a:ext uri="{FF2B5EF4-FFF2-40B4-BE49-F238E27FC236}">
                          <a16:creationId xmlns:a16="http://schemas.microsoft.com/office/drawing/2014/main" id="{A30CD0D1-4CE4-2DB1-9ACE-7B162C71AD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9690" y="7451894"/>
                      <a:ext cx="70564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>
                          <a:ea typeface="Cambria Math" panose="02040503050406030204" pitchFamily="18" charset="0"/>
                        </a:rPr>
                        <a:t>0 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en-US" altLang="zh-CN" dirty="0"/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文本框 265">
                      <a:extLst>
                        <a:ext uri="{FF2B5EF4-FFF2-40B4-BE49-F238E27FC236}">
                          <a16:creationId xmlns:a16="http://schemas.microsoft.com/office/drawing/2014/main" id="{0DEB39D5-5FFE-4499-D870-6051BBAABB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9690" y="7451894"/>
                      <a:ext cx="70564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7018" t="-6667" r="-701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9" name="右箭头 358">
                  <a:extLst>
                    <a:ext uri="{FF2B5EF4-FFF2-40B4-BE49-F238E27FC236}">
                      <a16:creationId xmlns:a16="http://schemas.microsoft.com/office/drawing/2014/main" id="{48B984F5-CBAE-0249-F291-E9C863C57141}"/>
                    </a:ext>
                  </a:extLst>
                </p:cNvPr>
                <p:cNvSpPr/>
                <p:nvPr/>
              </p:nvSpPr>
              <p:spPr>
                <a:xfrm>
                  <a:off x="5679973" y="7536177"/>
                  <a:ext cx="192521" cy="213132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412" name="矩形: 圆角 20">
                <a:extLst>
                  <a:ext uri="{FF2B5EF4-FFF2-40B4-BE49-F238E27FC236}">
                    <a16:creationId xmlns:a16="http://schemas.microsoft.com/office/drawing/2014/main" id="{F4B888D9-9CD8-6080-6C37-4B5BA985FFB3}"/>
                  </a:ext>
                </a:extLst>
              </p:cNvPr>
              <p:cNvSpPr/>
              <p:nvPr/>
            </p:nvSpPr>
            <p:spPr>
              <a:xfrm>
                <a:off x="15669128" y="7337869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矩形: 圆角 20">
                <a:extLst>
                  <a:ext uri="{FF2B5EF4-FFF2-40B4-BE49-F238E27FC236}">
                    <a16:creationId xmlns:a16="http://schemas.microsoft.com/office/drawing/2014/main" id="{C92F9D07-E2D6-D00A-EA84-488B14C429C2}"/>
                  </a:ext>
                </a:extLst>
              </p:cNvPr>
              <p:cNvSpPr/>
              <p:nvPr/>
            </p:nvSpPr>
            <p:spPr>
              <a:xfrm>
                <a:off x="15669128" y="677178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矩形: 圆角 20">
                <a:extLst>
                  <a:ext uri="{FF2B5EF4-FFF2-40B4-BE49-F238E27FC236}">
                    <a16:creationId xmlns:a16="http://schemas.microsoft.com/office/drawing/2014/main" id="{E41FA30D-74A8-AFB2-1459-43F8FE329870}"/>
                  </a:ext>
                </a:extLst>
              </p:cNvPr>
              <p:cNvSpPr/>
              <p:nvPr/>
            </p:nvSpPr>
            <p:spPr>
              <a:xfrm>
                <a:off x="16812257" y="7336313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矩形: 圆角 20">
                <a:extLst>
                  <a:ext uri="{FF2B5EF4-FFF2-40B4-BE49-F238E27FC236}">
                    <a16:creationId xmlns:a16="http://schemas.microsoft.com/office/drawing/2014/main" id="{BD1F9BEE-3AED-0633-5A00-DA1FE35FA8B7}"/>
                  </a:ext>
                </a:extLst>
              </p:cNvPr>
              <p:cNvSpPr/>
              <p:nvPr/>
            </p:nvSpPr>
            <p:spPr>
              <a:xfrm>
                <a:off x="16688732" y="6779859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0" name="直接箭头连接符 19">
                <a:extLst>
                  <a:ext uri="{FF2B5EF4-FFF2-40B4-BE49-F238E27FC236}">
                    <a16:creationId xmlns:a16="http://schemas.microsoft.com/office/drawing/2014/main" id="{455091CF-3558-B0B0-B0BE-335F7BCD907A}"/>
                  </a:ext>
                </a:extLst>
              </p:cNvPr>
              <p:cNvCxnSpPr>
                <a:cxnSpLocks/>
                <a:stCxn id="443" idx="3"/>
              </p:cNvCxnSpPr>
              <p:nvPr/>
            </p:nvCxnSpPr>
            <p:spPr>
              <a:xfrm>
                <a:off x="19721060" y="6938120"/>
                <a:ext cx="6428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箭头连接符 19">
                <a:extLst>
                  <a:ext uri="{FF2B5EF4-FFF2-40B4-BE49-F238E27FC236}">
                    <a16:creationId xmlns:a16="http://schemas.microsoft.com/office/drawing/2014/main" id="{687B5A21-7736-9632-073D-6C004F7F7867}"/>
                  </a:ext>
                </a:extLst>
              </p:cNvPr>
              <p:cNvCxnSpPr>
                <a:cxnSpLocks/>
                <a:stCxn id="413" idx="2"/>
                <a:endCxn id="412" idx="0"/>
              </p:cNvCxnSpPr>
              <p:nvPr/>
            </p:nvCxnSpPr>
            <p:spPr>
              <a:xfrm>
                <a:off x="16105978" y="7059788"/>
                <a:ext cx="0" cy="2780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箭头连接符 19">
                <a:extLst>
                  <a:ext uri="{FF2B5EF4-FFF2-40B4-BE49-F238E27FC236}">
                    <a16:creationId xmlns:a16="http://schemas.microsoft.com/office/drawing/2014/main" id="{0584DE0F-0017-5983-6204-71CA3AA8DD37}"/>
                  </a:ext>
                </a:extLst>
              </p:cNvPr>
              <p:cNvCxnSpPr>
                <a:cxnSpLocks/>
                <a:stCxn id="412" idx="3"/>
                <a:endCxn id="414" idx="1"/>
              </p:cNvCxnSpPr>
              <p:nvPr/>
            </p:nvCxnSpPr>
            <p:spPr>
              <a:xfrm flipV="1">
                <a:off x="16542828" y="7480313"/>
                <a:ext cx="269429" cy="1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箭头连接符 19">
                <a:extLst>
                  <a:ext uri="{FF2B5EF4-FFF2-40B4-BE49-F238E27FC236}">
                    <a16:creationId xmlns:a16="http://schemas.microsoft.com/office/drawing/2014/main" id="{F59E8414-9BC8-C693-B487-0B1A586E2CCA}"/>
                  </a:ext>
                </a:extLst>
              </p:cNvPr>
              <p:cNvCxnSpPr>
                <a:cxnSpLocks/>
                <a:stCxn id="440" idx="3"/>
                <a:endCxn id="412" idx="1"/>
              </p:cNvCxnSpPr>
              <p:nvPr/>
            </p:nvCxnSpPr>
            <p:spPr>
              <a:xfrm>
                <a:off x="15386751" y="7480313"/>
                <a:ext cx="282377" cy="1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箭头连接符 19">
                <a:extLst>
                  <a:ext uri="{FF2B5EF4-FFF2-40B4-BE49-F238E27FC236}">
                    <a16:creationId xmlns:a16="http://schemas.microsoft.com/office/drawing/2014/main" id="{3A3BC23B-CD09-88BE-7DAE-45742632AC0D}"/>
                  </a:ext>
                </a:extLst>
              </p:cNvPr>
              <p:cNvCxnSpPr>
                <a:cxnSpLocks/>
                <a:stCxn id="414" idx="0"/>
                <a:endCxn id="415" idx="2"/>
              </p:cNvCxnSpPr>
              <p:nvPr/>
            </p:nvCxnSpPr>
            <p:spPr>
              <a:xfrm flipV="1">
                <a:off x="17249107" y="7067859"/>
                <a:ext cx="1986" cy="268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19">
                <a:extLst>
                  <a:ext uri="{FF2B5EF4-FFF2-40B4-BE49-F238E27FC236}">
                    <a16:creationId xmlns:a16="http://schemas.microsoft.com/office/drawing/2014/main" id="{EEAA6907-092A-7B19-3784-584AEDEB1431}"/>
                  </a:ext>
                </a:extLst>
              </p:cNvPr>
              <p:cNvCxnSpPr>
                <a:cxnSpLocks/>
                <a:stCxn id="414" idx="3"/>
                <a:endCxn id="444" idx="1"/>
              </p:cNvCxnSpPr>
              <p:nvPr/>
            </p:nvCxnSpPr>
            <p:spPr>
              <a:xfrm>
                <a:off x="17685957" y="7480313"/>
                <a:ext cx="374877" cy="77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箭头连接符 19">
                <a:extLst>
                  <a:ext uri="{FF2B5EF4-FFF2-40B4-BE49-F238E27FC236}">
                    <a16:creationId xmlns:a16="http://schemas.microsoft.com/office/drawing/2014/main" id="{42C635A9-0F0A-AD43-8B3D-A4E76287666E}"/>
                  </a:ext>
                </a:extLst>
              </p:cNvPr>
              <p:cNvCxnSpPr>
                <a:cxnSpLocks/>
                <a:stCxn id="415" idx="3"/>
                <a:endCxn id="443" idx="1"/>
              </p:cNvCxnSpPr>
              <p:nvPr/>
            </p:nvCxnSpPr>
            <p:spPr>
              <a:xfrm>
                <a:off x="17813454" y="6923859"/>
                <a:ext cx="1033906" cy="142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754BE70D-8E15-FED7-71D8-FAD493A981BF}"/>
                  </a:ext>
                </a:extLst>
              </p:cNvPr>
              <p:cNvSpPr txBox="1"/>
              <p:nvPr/>
            </p:nvSpPr>
            <p:spPr>
              <a:xfrm>
                <a:off x="15083463" y="7280258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/>
                  <a:t>?</a:t>
                </a:r>
                <a:endParaRPr lang="zh-CN" altLang="en-US" sz="2000" dirty="0"/>
              </a:p>
            </p:txBody>
          </p:sp>
          <p:sp>
            <p:nvSpPr>
              <p:cNvPr id="443" name="矩形: 圆角 20">
                <a:extLst>
                  <a:ext uri="{FF2B5EF4-FFF2-40B4-BE49-F238E27FC236}">
                    <a16:creationId xmlns:a16="http://schemas.microsoft.com/office/drawing/2014/main" id="{EF91B139-413F-4439-6807-19570DC7B77D}"/>
                  </a:ext>
                </a:extLst>
              </p:cNvPr>
              <p:cNvSpPr/>
              <p:nvPr/>
            </p:nvSpPr>
            <p:spPr>
              <a:xfrm>
                <a:off x="18847360" y="679412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: 圆角 20">
                <a:extLst>
                  <a:ext uri="{FF2B5EF4-FFF2-40B4-BE49-F238E27FC236}">
                    <a16:creationId xmlns:a16="http://schemas.microsoft.com/office/drawing/2014/main" id="{B6EB6747-3667-BFA7-3797-236E9080CC83}"/>
                  </a:ext>
                </a:extLst>
              </p:cNvPr>
              <p:cNvSpPr/>
              <p:nvPr/>
            </p:nvSpPr>
            <p:spPr>
              <a:xfrm>
                <a:off x="18060834" y="7344064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5" name="直接箭头连接符 19">
                <a:extLst>
                  <a:ext uri="{FF2B5EF4-FFF2-40B4-BE49-F238E27FC236}">
                    <a16:creationId xmlns:a16="http://schemas.microsoft.com/office/drawing/2014/main" id="{E8C3AB9F-3638-84E2-3777-5D7362CCA2BD}"/>
                  </a:ext>
                </a:extLst>
              </p:cNvPr>
              <p:cNvCxnSpPr>
                <a:cxnSpLocks/>
                <a:stCxn id="444" idx="3"/>
                <a:endCxn id="443" idx="2"/>
              </p:cNvCxnSpPr>
              <p:nvPr/>
            </p:nvCxnSpPr>
            <p:spPr>
              <a:xfrm flipV="1">
                <a:off x="19082322" y="7082120"/>
                <a:ext cx="201888" cy="4059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文本框 459">
                <a:extLst>
                  <a:ext uri="{FF2B5EF4-FFF2-40B4-BE49-F238E27FC236}">
                    <a16:creationId xmlns:a16="http://schemas.microsoft.com/office/drawing/2014/main" id="{06C1CC5B-1C96-9736-4D99-13F8AF0357F6}"/>
                  </a:ext>
                </a:extLst>
              </p:cNvPr>
              <p:cNvSpPr txBox="1"/>
              <p:nvPr/>
            </p:nvSpPr>
            <p:spPr>
              <a:xfrm>
                <a:off x="18076449" y="6992112"/>
                <a:ext cx="23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0" dirty="0"/>
                  <a:t>?</a:t>
                </a:r>
                <a:endParaRPr lang="zh-CN" altLang="en-US" sz="1800" dirty="0"/>
              </a:p>
            </p:txBody>
          </p:sp>
          <p:cxnSp>
            <p:nvCxnSpPr>
              <p:cNvPr id="462" name="直接箭头连接符 19">
                <a:extLst>
                  <a:ext uri="{FF2B5EF4-FFF2-40B4-BE49-F238E27FC236}">
                    <a16:creationId xmlns:a16="http://schemas.microsoft.com/office/drawing/2014/main" id="{395622DF-F33F-5A66-7E0F-DB1EACDBE0EF}"/>
                  </a:ext>
                </a:extLst>
              </p:cNvPr>
              <p:cNvCxnSpPr>
                <a:cxnSpLocks/>
                <a:stCxn id="460" idx="3"/>
                <a:endCxn id="444" idx="0"/>
              </p:cNvCxnSpPr>
              <p:nvPr/>
            </p:nvCxnSpPr>
            <p:spPr>
              <a:xfrm>
                <a:off x="18312910" y="7176778"/>
                <a:ext cx="258668" cy="1672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5" name="文本框 474">
                    <a:extLst>
                      <a:ext uri="{FF2B5EF4-FFF2-40B4-BE49-F238E27FC236}">
                        <a16:creationId xmlns:a16="http://schemas.microsoft.com/office/drawing/2014/main" id="{07DCFE56-D277-F0B9-5DD5-711AC4C8E047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6774" y="6980954"/>
                    <a:ext cx="6527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5" name="文本框 474">
                    <a:extLst>
                      <a:ext uri="{FF2B5EF4-FFF2-40B4-BE49-F238E27FC236}">
                        <a16:creationId xmlns:a16="http://schemas.microsoft.com/office/drawing/2014/main" id="{07DCFE56-D277-F0B9-5DD5-711AC4C8E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6774" y="6980954"/>
                    <a:ext cx="652743" cy="4001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6" name="文本框 475">
                    <a:extLst>
                      <a:ext uri="{FF2B5EF4-FFF2-40B4-BE49-F238E27FC236}">
                        <a16:creationId xmlns:a16="http://schemas.microsoft.com/office/drawing/2014/main" id="{D6B6D170-2124-3F2F-FEA0-F825238323F2}"/>
                      </a:ext>
                    </a:extLst>
                  </p:cNvPr>
                  <p:cNvSpPr txBox="1"/>
                  <p:nvPr/>
                </p:nvSpPr>
                <p:spPr>
                  <a:xfrm>
                    <a:off x="16317401" y="7049936"/>
                    <a:ext cx="6527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6" name="文本框 475">
                    <a:extLst>
                      <a:ext uri="{FF2B5EF4-FFF2-40B4-BE49-F238E27FC236}">
                        <a16:creationId xmlns:a16="http://schemas.microsoft.com/office/drawing/2014/main" id="{D6B6D170-2124-3F2F-FEA0-F825238323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7401" y="7049936"/>
                    <a:ext cx="652743" cy="4001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8" name="文本框 477">
                    <a:extLst>
                      <a:ext uri="{FF2B5EF4-FFF2-40B4-BE49-F238E27FC236}">
                        <a16:creationId xmlns:a16="http://schemas.microsoft.com/office/drawing/2014/main" id="{719B2331-02D6-9D2E-D7E4-10201CC61D5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6041" y="7018273"/>
                    <a:ext cx="38504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8" name="文本框 477">
                    <a:extLst>
                      <a:ext uri="{FF2B5EF4-FFF2-40B4-BE49-F238E27FC236}">
                        <a16:creationId xmlns:a16="http://schemas.microsoft.com/office/drawing/2014/main" id="{719B2331-02D6-9D2E-D7E4-10201CC61D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96041" y="7018273"/>
                    <a:ext cx="385041" cy="40011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文本框 478">
                    <a:extLst>
                      <a:ext uri="{FF2B5EF4-FFF2-40B4-BE49-F238E27FC236}">
                        <a16:creationId xmlns:a16="http://schemas.microsoft.com/office/drawing/2014/main" id="{A2E517A0-2FC4-E139-B040-FDCF38CA3D00}"/>
                      </a:ext>
                    </a:extLst>
                  </p:cNvPr>
                  <p:cNvSpPr txBox="1"/>
                  <p:nvPr/>
                </p:nvSpPr>
                <p:spPr>
                  <a:xfrm>
                    <a:off x="17648666" y="7161389"/>
                    <a:ext cx="38504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9" name="文本框 478">
                    <a:extLst>
                      <a:ext uri="{FF2B5EF4-FFF2-40B4-BE49-F238E27FC236}">
                        <a16:creationId xmlns:a16="http://schemas.microsoft.com/office/drawing/2014/main" id="{A2E517A0-2FC4-E139-B040-FDCF38CA3D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48666" y="7161389"/>
                    <a:ext cx="385041" cy="40011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文本框 479">
                    <a:extLst>
                      <a:ext uri="{FF2B5EF4-FFF2-40B4-BE49-F238E27FC236}">
                        <a16:creationId xmlns:a16="http://schemas.microsoft.com/office/drawing/2014/main" id="{80929A44-9C39-BEF2-3BCB-DCCAFC4A885E}"/>
                      </a:ext>
                    </a:extLst>
                  </p:cNvPr>
                  <p:cNvSpPr txBox="1"/>
                  <p:nvPr/>
                </p:nvSpPr>
                <p:spPr>
                  <a:xfrm>
                    <a:off x="19096983" y="7187687"/>
                    <a:ext cx="38504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0" name="文本框 479">
                    <a:extLst>
                      <a:ext uri="{FF2B5EF4-FFF2-40B4-BE49-F238E27FC236}">
                        <a16:creationId xmlns:a16="http://schemas.microsoft.com/office/drawing/2014/main" id="{80929A44-9C39-BEF2-3BCB-DCCAFC4A8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96983" y="7187687"/>
                    <a:ext cx="385041" cy="40011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CE71D2BC-0BEF-7A99-8033-8A7C12F82962}"/>
                  </a:ext>
                </a:extLst>
              </p:cNvPr>
              <p:cNvSpPr txBox="1"/>
              <p:nvPr/>
            </p:nvSpPr>
            <p:spPr>
              <a:xfrm>
                <a:off x="18120950" y="6580505"/>
                <a:ext cx="3032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/>
                  <a:t>?</a:t>
                </a:r>
                <a:endParaRPr lang="zh-CN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文本框 482">
                    <a:extLst>
                      <a:ext uri="{FF2B5EF4-FFF2-40B4-BE49-F238E27FC236}">
                        <a16:creationId xmlns:a16="http://schemas.microsoft.com/office/drawing/2014/main" id="{D9016D22-F4AF-ED30-4131-195B274CECF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1661" y="6601429"/>
                    <a:ext cx="38504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3" name="文本框 482">
                    <a:extLst>
                      <a:ext uri="{FF2B5EF4-FFF2-40B4-BE49-F238E27FC236}">
                        <a16:creationId xmlns:a16="http://schemas.microsoft.com/office/drawing/2014/main" id="{D9016D22-F4AF-ED30-4131-195B274CEC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1661" y="6601429"/>
                    <a:ext cx="385041" cy="40011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5" name="文本框 484">
                <a:extLst>
                  <a:ext uri="{FF2B5EF4-FFF2-40B4-BE49-F238E27FC236}">
                    <a16:creationId xmlns:a16="http://schemas.microsoft.com/office/drawing/2014/main" id="{FE59BCE9-4207-A145-0F44-1D03BAC96F31}"/>
                  </a:ext>
                </a:extLst>
              </p:cNvPr>
              <p:cNvSpPr txBox="1"/>
              <p:nvPr/>
            </p:nvSpPr>
            <p:spPr>
              <a:xfrm>
                <a:off x="17741358" y="6214458"/>
                <a:ext cx="1893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Early Stop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30" name="组合 529">
              <a:extLst>
                <a:ext uri="{FF2B5EF4-FFF2-40B4-BE49-F238E27FC236}">
                  <a16:creationId xmlns:a16="http://schemas.microsoft.com/office/drawing/2014/main" id="{18F639BA-E742-488A-F4EC-C3E68784ED0E}"/>
                </a:ext>
              </a:extLst>
            </p:cNvPr>
            <p:cNvGrpSpPr/>
            <p:nvPr/>
          </p:nvGrpSpPr>
          <p:grpSpPr>
            <a:xfrm>
              <a:off x="12124266" y="8218817"/>
              <a:ext cx="7760916" cy="1949888"/>
              <a:chOff x="12651113" y="7810077"/>
              <a:chExt cx="7760916" cy="1949888"/>
            </a:xfrm>
          </p:grpSpPr>
          <p:grpSp>
            <p:nvGrpSpPr>
              <p:cNvPr id="360" name="组合 359">
                <a:extLst>
                  <a:ext uri="{FF2B5EF4-FFF2-40B4-BE49-F238E27FC236}">
                    <a16:creationId xmlns:a16="http://schemas.microsoft.com/office/drawing/2014/main" id="{B55837DF-E868-154F-CD66-3A8CFB5B770A}"/>
                  </a:ext>
                </a:extLst>
              </p:cNvPr>
              <p:cNvGrpSpPr/>
              <p:nvPr/>
            </p:nvGrpSpPr>
            <p:grpSpPr>
              <a:xfrm>
                <a:off x="13155407" y="8321298"/>
                <a:ext cx="1819429" cy="1152000"/>
                <a:chOff x="4551285" y="6171022"/>
                <a:chExt cx="1819429" cy="1152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1" name="矩形: 圆角 20">
                      <a:extLst>
                        <a:ext uri="{FF2B5EF4-FFF2-40B4-BE49-F238E27FC236}">
                          <a16:creationId xmlns:a16="http://schemas.microsoft.com/office/drawing/2014/main" id="{1E412906-130D-693F-A6B8-A164D3470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3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矩形: 圆角 20">
                      <a:extLst>
                        <a:ext uri="{FF2B5EF4-FFF2-40B4-BE49-F238E27FC236}">
                          <a16:creationId xmlns:a16="http://schemas.microsoft.com/office/drawing/2014/main" id="{E87786A9-C7A3-C6ED-FE3B-2ADE6C8A13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3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7"/>
                      <a:stretch>
                        <a:fillRect l="-5405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2" name="矩形: 圆角 20">
                      <a:extLst>
                        <a:ext uri="{FF2B5EF4-FFF2-40B4-BE49-F238E27FC236}">
                          <a16:creationId xmlns:a16="http://schemas.microsoft.com/office/drawing/2014/main" id="{E3FCB447-56E4-F8EA-D0EA-6ABDDB833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6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1" name="矩形: 圆角 20">
                      <a:extLst>
                        <a:ext uri="{FF2B5EF4-FFF2-40B4-BE49-F238E27FC236}">
                          <a16:creationId xmlns:a16="http://schemas.microsoft.com/office/drawing/2014/main" id="{9FFF36A0-6C20-417D-895E-72066E3537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6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8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3" name="矩形: 圆角 20">
                      <a:extLst>
                        <a:ext uri="{FF2B5EF4-FFF2-40B4-BE49-F238E27FC236}">
                          <a16:creationId xmlns:a16="http://schemas.microsoft.com/office/drawing/2014/main" id="{FAC34F22-D94C-151B-BD9A-2CB7975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6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2" name="矩形: 圆角 20">
                      <a:extLst>
                        <a:ext uri="{FF2B5EF4-FFF2-40B4-BE49-F238E27FC236}">
                          <a16:creationId xmlns:a16="http://schemas.microsoft.com/office/drawing/2014/main" id="{29DF9602-02BD-C780-8477-FA578609CD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6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9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4" name="矩形: 圆角 20">
                      <a:extLst>
                        <a:ext uri="{FF2B5EF4-FFF2-40B4-BE49-F238E27FC236}">
                          <a16:creationId xmlns:a16="http://schemas.microsoft.com/office/drawing/2014/main" id="{D2EBF39D-4271-74B9-8EA3-B9E685F36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5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3" name="矩形: 圆角 20">
                      <a:extLst>
                        <a:ext uri="{FF2B5EF4-FFF2-40B4-BE49-F238E27FC236}">
                          <a16:creationId xmlns:a16="http://schemas.microsoft.com/office/drawing/2014/main" id="{F8D37B8B-F4F1-A983-359D-2025E727775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5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0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矩形: 圆角 20">
                      <a:extLst>
                        <a:ext uri="{FF2B5EF4-FFF2-40B4-BE49-F238E27FC236}">
                          <a16:creationId xmlns:a16="http://schemas.microsoft.com/office/drawing/2014/main" id="{8E0C9F5D-888E-E175-ECF1-F463ED2EF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4" name="矩形: 圆角 20">
                      <a:extLst>
                        <a:ext uri="{FF2B5EF4-FFF2-40B4-BE49-F238E27FC236}">
                          <a16:creationId xmlns:a16="http://schemas.microsoft.com/office/drawing/2014/main" id="{215DEAF5-311F-8837-B5A3-309AFAC2A34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1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6" name="矩形: 圆角 20">
                      <a:extLst>
                        <a:ext uri="{FF2B5EF4-FFF2-40B4-BE49-F238E27FC236}">
                          <a16:creationId xmlns:a16="http://schemas.microsoft.com/office/drawing/2014/main" id="{5D3843F1-10FB-2F6D-7C86-FE270627D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1000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矩形: 圆角 20">
                      <a:extLst>
                        <a:ext uri="{FF2B5EF4-FFF2-40B4-BE49-F238E27FC236}">
                          <a16:creationId xmlns:a16="http://schemas.microsoft.com/office/drawing/2014/main" id="{C46748F1-A7D2-165E-DF2B-2F036893D55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1000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2"/>
                      <a:stretch>
                        <a:fillRect l="-2632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7" name="矩形: 圆角 20">
                      <a:extLst>
                        <a:ext uri="{FF2B5EF4-FFF2-40B4-BE49-F238E27FC236}">
                          <a16:creationId xmlns:a16="http://schemas.microsoft.com/office/drawing/2014/main" id="{7D45287C-7246-10F8-3AE8-CEFA406B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57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矩形: 圆角 20">
                      <a:extLst>
                        <a:ext uri="{FF2B5EF4-FFF2-40B4-BE49-F238E27FC236}">
                          <a16:creationId xmlns:a16="http://schemas.microsoft.com/office/drawing/2014/main" id="{B23C587E-0879-B8FE-3E07-EFEAC0BEE4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57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3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8" name="矩形: 圆角 20">
                      <a:extLst>
                        <a:ext uri="{FF2B5EF4-FFF2-40B4-BE49-F238E27FC236}">
                          <a16:creationId xmlns:a16="http://schemas.microsoft.com/office/drawing/2014/main" id="{D3A9A665-04C0-3DE3-4CCF-922148B9A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4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7" name="矩形: 圆角 20">
                      <a:extLst>
                        <a:ext uri="{FF2B5EF4-FFF2-40B4-BE49-F238E27FC236}">
                          <a16:creationId xmlns:a16="http://schemas.microsoft.com/office/drawing/2014/main" id="{A3A245D1-15A1-4096-9A38-323A4FBF160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4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4"/>
                      <a:stretch>
                        <a:fillRect l="-2632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9" name="矩形: 圆角 20">
                      <a:extLst>
                        <a:ext uri="{FF2B5EF4-FFF2-40B4-BE49-F238E27FC236}">
                          <a16:creationId xmlns:a16="http://schemas.microsoft.com/office/drawing/2014/main" id="{52939459-A022-AFA9-DE10-137B95049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2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8" name="矩形: 圆角 20">
                      <a:extLst>
                        <a:ext uri="{FF2B5EF4-FFF2-40B4-BE49-F238E27FC236}">
                          <a16:creationId xmlns:a16="http://schemas.microsoft.com/office/drawing/2014/main" id="{2E6AF235-EA42-CB0F-2BB6-61CD151E6D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2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5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0" name="矩形: 圆角 20">
                      <a:extLst>
                        <a:ext uri="{FF2B5EF4-FFF2-40B4-BE49-F238E27FC236}">
                          <a16:creationId xmlns:a16="http://schemas.microsoft.com/office/drawing/2014/main" id="{1967EA32-035F-E987-852C-D149FD391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1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9" name="矩形: 圆角 20">
                      <a:extLst>
                        <a:ext uri="{FF2B5EF4-FFF2-40B4-BE49-F238E27FC236}">
                          <a16:creationId xmlns:a16="http://schemas.microsoft.com/office/drawing/2014/main" id="{381877E5-22F9-85C2-A2FA-E88FC2E55F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1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8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1" name="矩形: 圆角 20">
                      <a:extLst>
                        <a:ext uri="{FF2B5EF4-FFF2-40B4-BE49-F238E27FC236}">
                          <a16:creationId xmlns:a16="http://schemas.microsoft.com/office/drawing/2014/main" id="{BBDA75A2-2DF1-A357-39F5-166FFCA58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1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0" name="矩形: 圆角 20">
                      <a:extLst>
                        <a:ext uri="{FF2B5EF4-FFF2-40B4-BE49-F238E27FC236}">
                          <a16:creationId xmlns:a16="http://schemas.microsoft.com/office/drawing/2014/main" id="{FCCB4977-9C59-A3CB-33F9-EA8C58FDAD1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1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6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2" name="矩形: 圆角 20">
                      <a:extLst>
                        <a:ext uri="{FF2B5EF4-FFF2-40B4-BE49-F238E27FC236}">
                          <a16:creationId xmlns:a16="http://schemas.microsoft.com/office/drawing/2014/main" id="{4B28255E-EC6F-A708-197A-9BE9E6685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7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1" name="矩形: 圆角 20">
                      <a:extLst>
                        <a:ext uri="{FF2B5EF4-FFF2-40B4-BE49-F238E27FC236}">
                          <a16:creationId xmlns:a16="http://schemas.microsoft.com/office/drawing/2014/main" id="{6F3E6C34-1B91-6860-D263-D902B89F8B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7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7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3" name="矩形: 圆角 20">
                      <a:extLst>
                        <a:ext uri="{FF2B5EF4-FFF2-40B4-BE49-F238E27FC236}">
                          <a16:creationId xmlns:a16="http://schemas.microsoft.com/office/drawing/2014/main" id="{01993122-5F28-8219-B998-A196815BA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2" name="矩形: 圆角 20">
                      <a:extLst>
                        <a:ext uri="{FF2B5EF4-FFF2-40B4-BE49-F238E27FC236}">
                          <a16:creationId xmlns:a16="http://schemas.microsoft.com/office/drawing/2014/main" id="{62C9DE52-CD5F-1FEB-2873-4BE2526DEF7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8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4" name="矩形: 圆角 20">
                      <a:extLst>
                        <a:ext uri="{FF2B5EF4-FFF2-40B4-BE49-F238E27FC236}">
                          <a16:creationId xmlns:a16="http://schemas.microsoft.com/office/drawing/2014/main" id="{A6F80700-D82B-551F-7500-B44D8BE84C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56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3" name="矩形: 圆角 20">
                      <a:extLst>
                        <a:ext uri="{FF2B5EF4-FFF2-40B4-BE49-F238E27FC236}">
                          <a16:creationId xmlns:a16="http://schemas.microsoft.com/office/drawing/2014/main" id="{C173C7AD-A2AB-7CF3-777D-E5BB6EB961A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56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9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5" name="矩形: 圆角 20">
                      <a:extLst>
                        <a:ext uri="{FF2B5EF4-FFF2-40B4-BE49-F238E27FC236}">
                          <a16:creationId xmlns:a16="http://schemas.microsoft.com/office/drawing/2014/main" id="{9CEDBCE9-6188-B6F6-193B-E63B0BC44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45" y="6743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4" name="矩形: 圆角 20">
                      <a:extLst>
                        <a:ext uri="{FF2B5EF4-FFF2-40B4-BE49-F238E27FC236}">
                          <a16:creationId xmlns:a16="http://schemas.microsoft.com/office/drawing/2014/main" id="{94E608A0-3130-2D7C-616D-3F4FF51C3CB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45" y="6743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50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6" name="矩形: 圆角 20">
                      <a:extLst>
                        <a:ext uri="{FF2B5EF4-FFF2-40B4-BE49-F238E27FC236}">
                          <a16:creationId xmlns:a16="http://schemas.microsoft.com/office/drawing/2014/main" id="{B1D75776-AC9D-79B1-C611-52C05438D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44" y="7031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5" name="矩形: 圆角 20">
                      <a:extLst>
                        <a:ext uri="{FF2B5EF4-FFF2-40B4-BE49-F238E27FC236}">
                          <a16:creationId xmlns:a16="http://schemas.microsoft.com/office/drawing/2014/main" id="{B9F60EAF-1D5A-5E5B-4DC7-FC801FC7723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44" y="7031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51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7" name="直接箭头连接符 19">
                <a:extLst>
                  <a:ext uri="{FF2B5EF4-FFF2-40B4-BE49-F238E27FC236}">
                    <a16:creationId xmlns:a16="http://schemas.microsoft.com/office/drawing/2014/main" id="{A9A5BF40-C403-BB96-1CD0-4DED3B104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2785" y="8279544"/>
                <a:ext cx="0" cy="1159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0667E36E-AD6B-43B7-CFB3-ED291F3297B0}"/>
                  </a:ext>
                </a:extLst>
              </p:cNvPr>
              <p:cNvSpPr txBox="1"/>
              <p:nvPr/>
            </p:nvSpPr>
            <p:spPr>
              <a:xfrm rot="16200000">
                <a:off x="11860835" y="8600355"/>
                <a:ext cx="1949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Iteration Direction</a:t>
                </a:r>
                <a:endParaRPr lang="zh-CN" altLang="en-US" dirty="0"/>
              </a:p>
            </p:txBody>
          </p:sp>
          <p:grpSp>
            <p:nvGrpSpPr>
              <p:cNvPr id="391" name="组合 390">
                <a:extLst>
                  <a:ext uri="{FF2B5EF4-FFF2-40B4-BE49-F238E27FC236}">
                    <a16:creationId xmlns:a16="http://schemas.microsoft.com/office/drawing/2014/main" id="{6BB10503-0B99-85D3-10C1-52ED1DBEFEC6}"/>
                  </a:ext>
                </a:extLst>
              </p:cNvPr>
              <p:cNvGrpSpPr/>
              <p:nvPr/>
            </p:nvGrpSpPr>
            <p:grpSpPr>
              <a:xfrm>
                <a:off x="15119345" y="7958217"/>
                <a:ext cx="2529321" cy="375517"/>
                <a:chOff x="4031277" y="7451894"/>
                <a:chExt cx="2529321" cy="3755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A7E1BFA5-FB59-C4C7-08EB-1026BB010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1277" y="7458079"/>
                      <a:ext cx="17396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For Loop:  0 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7" name="文本框 316">
                      <a:extLst>
                        <a:ext uri="{FF2B5EF4-FFF2-40B4-BE49-F238E27FC236}">
                          <a16:creationId xmlns:a16="http://schemas.microsoft.com/office/drawing/2014/main" id="{0D25E372-77CA-CB53-A090-02C2A1CE41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1277" y="7458079"/>
                      <a:ext cx="1739643" cy="369332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899" t="-6667" r="-217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1308984-AB09-6A05-7108-B0BF29DF5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9690" y="7451894"/>
                      <a:ext cx="7409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a:t>k</a:t>
                      </a:r>
                      <a:r>
                        <a:rPr lang="en-US" altLang="zh-CN" dirty="0">
                          <a:ea typeface="Cambria Math" panose="020405030504060302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en-US" altLang="zh-CN" dirty="0"/>
                        <a:t> N</a:t>
                      </a:r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8" name="文本框 317">
                      <a:extLst>
                        <a:ext uri="{FF2B5EF4-FFF2-40B4-BE49-F238E27FC236}">
                          <a16:creationId xmlns:a16="http://schemas.microsoft.com/office/drawing/2014/main" id="{6EB866E8-A6B3-4BCB-AB6A-723F85C0C7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9690" y="7451894"/>
                      <a:ext cx="740908" cy="369332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6667" t="-6667" r="-5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4" name="右箭头 393">
                  <a:extLst>
                    <a:ext uri="{FF2B5EF4-FFF2-40B4-BE49-F238E27FC236}">
                      <a16:creationId xmlns:a16="http://schemas.microsoft.com/office/drawing/2014/main" id="{C9C4FDE9-E9FB-7ABA-0F4B-DC322E84E825}"/>
                    </a:ext>
                  </a:extLst>
                </p:cNvPr>
                <p:cNvSpPr/>
                <p:nvPr/>
              </p:nvSpPr>
              <p:spPr>
                <a:xfrm>
                  <a:off x="5679973" y="7536177"/>
                  <a:ext cx="192521" cy="213132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grpSp>
            <p:nvGrpSpPr>
              <p:cNvPr id="527" name="组合 526">
                <a:extLst>
                  <a:ext uri="{FF2B5EF4-FFF2-40B4-BE49-F238E27FC236}">
                    <a16:creationId xmlns:a16="http://schemas.microsoft.com/office/drawing/2014/main" id="{132A253D-E69D-6C33-84DD-C047E3C7BC08}"/>
                  </a:ext>
                </a:extLst>
              </p:cNvPr>
              <p:cNvGrpSpPr/>
              <p:nvPr/>
            </p:nvGrpSpPr>
            <p:grpSpPr>
              <a:xfrm>
                <a:off x="15078768" y="8280455"/>
                <a:ext cx="5333261" cy="1212695"/>
                <a:chOff x="5216769" y="11378544"/>
                <a:chExt cx="5333261" cy="1212695"/>
              </a:xfrm>
            </p:grpSpPr>
            <p:sp>
              <p:nvSpPr>
                <p:cNvPr id="494" name="矩形: 圆角 20">
                  <a:extLst>
                    <a:ext uri="{FF2B5EF4-FFF2-40B4-BE49-F238E27FC236}">
                      <a16:creationId xmlns:a16="http://schemas.microsoft.com/office/drawing/2014/main" id="{E1B77B23-DC48-0BFE-B910-BC025EE9ED33}"/>
                    </a:ext>
                  </a:extLst>
                </p:cNvPr>
                <p:cNvSpPr/>
                <p:nvPr/>
              </p:nvSpPr>
              <p:spPr>
                <a:xfrm>
                  <a:off x="5695580" y="12049081"/>
                  <a:ext cx="873700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矩形: 圆角 20">
                  <a:extLst>
                    <a:ext uri="{FF2B5EF4-FFF2-40B4-BE49-F238E27FC236}">
                      <a16:creationId xmlns:a16="http://schemas.microsoft.com/office/drawing/2014/main" id="{1EA87DE3-990C-9F67-4D89-F65ADA169408}"/>
                    </a:ext>
                  </a:extLst>
                </p:cNvPr>
                <p:cNvSpPr/>
                <p:nvPr/>
              </p:nvSpPr>
              <p:spPr>
                <a:xfrm>
                  <a:off x="5695580" y="11483000"/>
                  <a:ext cx="873700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Mask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矩形: 圆角 20">
                  <a:extLst>
                    <a:ext uri="{FF2B5EF4-FFF2-40B4-BE49-F238E27FC236}">
                      <a16:creationId xmlns:a16="http://schemas.microsoft.com/office/drawing/2014/main" id="{1317A15B-75D6-22E6-AAC2-8B3CC298B495}"/>
                    </a:ext>
                  </a:extLst>
                </p:cNvPr>
                <p:cNvSpPr/>
                <p:nvPr/>
              </p:nvSpPr>
              <p:spPr>
                <a:xfrm>
                  <a:off x="6838709" y="12047525"/>
                  <a:ext cx="873700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Exp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矩形: 圆角 20">
                  <a:extLst>
                    <a:ext uri="{FF2B5EF4-FFF2-40B4-BE49-F238E27FC236}">
                      <a16:creationId xmlns:a16="http://schemas.microsoft.com/office/drawing/2014/main" id="{22D92FBC-15EC-82DE-FBA8-3818039B647A}"/>
                    </a:ext>
                  </a:extLst>
                </p:cNvPr>
                <p:cNvSpPr/>
                <p:nvPr/>
              </p:nvSpPr>
              <p:spPr>
                <a:xfrm>
                  <a:off x="7936023" y="12048189"/>
                  <a:ext cx="873700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Div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矩形: 圆角 20">
                  <a:extLst>
                    <a:ext uri="{FF2B5EF4-FFF2-40B4-BE49-F238E27FC236}">
                      <a16:creationId xmlns:a16="http://schemas.microsoft.com/office/drawing/2014/main" id="{401F1132-A468-C9EB-0D48-AA567930D761}"/>
                    </a:ext>
                  </a:extLst>
                </p:cNvPr>
                <p:cNvSpPr/>
                <p:nvPr/>
              </p:nvSpPr>
              <p:spPr>
                <a:xfrm>
                  <a:off x="9077667" y="12040898"/>
                  <a:ext cx="1039163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Reduce 1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01" name="直接箭头连接符 19">
                  <a:extLst>
                    <a:ext uri="{FF2B5EF4-FFF2-40B4-BE49-F238E27FC236}">
                      <a16:creationId xmlns:a16="http://schemas.microsoft.com/office/drawing/2014/main" id="{790BD343-A6F1-E675-BA3D-34A799AFFFC0}"/>
                    </a:ext>
                  </a:extLst>
                </p:cNvPr>
                <p:cNvCxnSpPr>
                  <a:cxnSpLocks/>
                  <a:stCxn id="500" idx="3"/>
                </p:cNvCxnSpPr>
                <p:nvPr/>
              </p:nvCxnSpPr>
              <p:spPr>
                <a:xfrm>
                  <a:off x="10116830" y="12184898"/>
                  <a:ext cx="433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接箭头连接符 19">
                  <a:extLst>
                    <a:ext uri="{FF2B5EF4-FFF2-40B4-BE49-F238E27FC236}">
                      <a16:creationId xmlns:a16="http://schemas.microsoft.com/office/drawing/2014/main" id="{EDD38A86-C385-460B-E3F1-0A2954F05B1E}"/>
                    </a:ext>
                  </a:extLst>
                </p:cNvPr>
                <p:cNvCxnSpPr>
                  <a:cxnSpLocks/>
                  <a:stCxn id="495" idx="2"/>
                  <a:endCxn id="494" idx="0"/>
                </p:cNvCxnSpPr>
                <p:nvPr/>
              </p:nvCxnSpPr>
              <p:spPr>
                <a:xfrm>
                  <a:off x="6132430" y="11771000"/>
                  <a:ext cx="0" cy="27808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直接箭头连接符 19">
                  <a:extLst>
                    <a:ext uri="{FF2B5EF4-FFF2-40B4-BE49-F238E27FC236}">
                      <a16:creationId xmlns:a16="http://schemas.microsoft.com/office/drawing/2014/main" id="{AB46C1AD-553B-E691-1424-C50ABC4F5CBD}"/>
                    </a:ext>
                  </a:extLst>
                </p:cNvPr>
                <p:cNvCxnSpPr>
                  <a:cxnSpLocks/>
                  <a:stCxn id="494" idx="3"/>
                  <a:endCxn id="496" idx="1"/>
                </p:cNvCxnSpPr>
                <p:nvPr/>
              </p:nvCxnSpPr>
              <p:spPr>
                <a:xfrm flipV="1">
                  <a:off x="6569280" y="12191525"/>
                  <a:ext cx="269429" cy="15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箭头连接符 19">
                  <a:extLst>
                    <a:ext uri="{FF2B5EF4-FFF2-40B4-BE49-F238E27FC236}">
                      <a16:creationId xmlns:a16="http://schemas.microsoft.com/office/drawing/2014/main" id="{EB5C32C8-5CE7-590F-5BA6-565758414498}"/>
                    </a:ext>
                  </a:extLst>
                </p:cNvPr>
                <p:cNvCxnSpPr>
                  <a:cxnSpLocks/>
                  <a:stCxn id="512" idx="3"/>
                  <a:endCxn id="494" idx="1"/>
                </p:cNvCxnSpPr>
                <p:nvPr/>
              </p:nvCxnSpPr>
              <p:spPr>
                <a:xfrm flipV="1">
                  <a:off x="5520057" y="12193081"/>
                  <a:ext cx="175523" cy="121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19">
                  <a:extLst>
                    <a:ext uri="{FF2B5EF4-FFF2-40B4-BE49-F238E27FC236}">
                      <a16:creationId xmlns:a16="http://schemas.microsoft.com/office/drawing/2014/main" id="{A70BA058-26A6-F5AF-9C9C-DC1F68A9895D}"/>
                    </a:ext>
                  </a:extLst>
                </p:cNvPr>
                <p:cNvCxnSpPr>
                  <a:cxnSpLocks/>
                  <a:stCxn id="496" idx="3"/>
                  <a:endCxn id="497" idx="1"/>
                </p:cNvCxnSpPr>
                <p:nvPr/>
              </p:nvCxnSpPr>
              <p:spPr>
                <a:xfrm>
                  <a:off x="7712409" y="12191525"/>
                  <a:ext cx="223614" cy="66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19">
                  <a:extLst>
                    <a:ext uri="{FF2B5EF4-FFF2-40B4-BE49-F238E27FC236}">
                      <a16:creationId xmlns:a16="http://schemas.microsoft.com/office/drawing/2014/main" id="{F4D2E131-C7DE-885D-9C1F-A9D1ECD19B3E}"/>
                    </a:ext>
                  </a:extLst>
                </p:cNvPr>
                <p:cNvCxnSpPr>
                  <a:cxnSpLocks/>
                  <a:stCxn id="497" idx="3"/>
                  <a:endCxn id="500" idx="1"/>
                </p:cNvCxnSpPr>
                <p:nvPr/>
              </p:nvCxnSpPr>
              <p:spPr>
                <a:xfrm flipV="1">
                  <a:off x="8809723" y="12184898"/>
                  <a:ext cx="267944" cy="729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直接箭头连接符 19">
                  <a:extLst>
                    <a:ext uri="{FF2B5EF4-FFF2-40B4-BE49-F238E27FC236}">
                      <a16:creationId xmlns:a16="http://schemas.microsoft.com/office/drawing/2014/main" id="{934601DD-85FA-3241-4276-754BA873851A}"/>
                    </a:ext>
                  </a:extLst>
                </p:cNvPr>
                <p:cNvCxnSpPr>
                  <a:cxnSpLocks/>
                  <a:endCxn id="497" idx="0"/>
                </p:cNvCxnSpPr>
                <p:nvPr/>
              </p:nvCxnSpPr>
              <p:spPr>
                <a:xfrm>
                  <a:off x="7701932" y="11654829"/>
                  <a:ext cx="670941" cy="3933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6B5E5C6A-4E25-D540-63BC-0006CEAE0600}"/>
                    </a:ext>
                  </a:extLst>
                </p:cNvPr>
                <p:cNvSpPr txBox="1"/>
                <p:nvPr/>
              </p:nvSpPr>
              <p:spPr>
                <a:xfrm>
                  <a:off x="5216769" y="12005147"/>
                  <a:ext cx="3032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dirty="0"/>
                    <a:t>?</a:t>
                  </a:r>
                  <a:endParaRPr lang="zh-CN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5" name="文本框 514">
                      <a:extLst>
                        <a:ext uri="{FF2B5EF4-FFF2-40B4-BE49-F238E27FC236}">
                          <a16:creationId xmlns:a16="http://schemas.microsoft.com/office/drawing/2014/main" id="{C1845E3F-639D-F9FB-5043-12E5FFEBC8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9399" y="11702148"/>
                      <a:ext cx="6527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5" name="文本框 514">
                      <a:extLst>
                        <a:ext uri="{FF2B5EF4-FFF2-40B4-BE49-F238E27FC236}">
                          <a16:creationId xmlns:a16="http://schemas.microsoft.com/office/drawing/2014/main" id="{C1845E3F-639D-F9FB-5043-12E5FFEBC8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399" y="11702148"/>
                      <a:ext cx="652743" cy="400110"/>
                    </a:xfrm>
                    <a:prstGeom prst="rect">
                      <a:avLst/>
                    </a:prstGeom>
                    <a:blipFill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6" name="文本框 515">
                      <a:extLst>
                        <a:ext uri="{FF2B5EF4-FFF2-40B4-BE49-F238E27FC236}">
                          <a16:creationId xmlns:a16="http://schemas.microsoft.com/office/drawing/2014/main" id="{A035FC9B-8B56-B3AB-8829-5474D82E3C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38856" y="11805092"/>
                      <a:ext cx="38504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6" name="文本框 515">
                      <a:extLst>
                        <a:ext uri="{FF2B5EF4-FFF2-40B4-BE49-F238E27FC236}">
                          <a16:creationId xmlns:a16="http://schemas.microsoft.com/office/drawing/2014/main" id="{A035FC9B-8B56-B3AB-8829-5474D82E3C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8856" y="11805092"/>
                      <a:ext cx="385041" cy="4001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文本框 516">
                      <a:extLst>
                        <a:ext uri="{FF2B5EF4-FFF2-40B4-BE49-F238E27FC236}">
                          <a16:creationId xmlns:a16="http://schemas.microsoft.com/office/drawing/2014/main" id="{38B5818B-430A-B37F-437E-ECB331627A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5919" y="11742986"/>
                      <a:ext cx="65274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7" name="文本框 516">
                      <a:extLst>
                        <a:ext uri="{FF2B5EF4-FFF2-40B4-BE49-F238E27FC236}">
                          <a16:creationId xmlns:a16="http://schemas.microsoft.com/office/drawing/2014/main" id="{38B5818B-430A-B37F-437E-ECB331627A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5919" y="11742986"/>
                      <a:ext cx="652743" cy="400110"/>
                    </a:xfrm>
                    <a:prstGeom prst="rect">
                      <a:avLst/>
                    </a:prstGeom>
                    <a:blipFill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6A8AB421-5DE0-D235-88B4-FC4B1608A528}"/>
                    </a:ext>
                  </a:extLst>
                </p:cNvPr>
                <p:cNvSpPr txBox="1"/>
                <p:nvPr/>
              </p:nvSpPr>
              <p:spPr>
                <a:xfrm>
                  <a:off x="8040499" y="11483000"/>
                  <a:ext cx="3032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dirty="0"/>
                    <a:t>?</a:t>
                  </a:r>
                  <a:endParaRPr lang="zh-CN" altLang="en-US" sz="2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9" name="文本框 518">
                      <a:extLst>
                        <a:ext uri="{FF2B5EF4-FFF2-40B4-BE49-F238E27FC236}">
                          <a16:creationId xmlns:a16="http://schemas.microsoft.com/office/drawing/2014/main" id="{4C60C394-01B7-01F5-32ED-A0A370BB2F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5503" y="11809945"/>
                      <a:ext cx="38504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9" name="文本框 518">
                      <a:extLst>
                        <a:ext uri="{FF2B5EF4-FFF2-40B4-BE49-F238E27FC236}">
                          <a16:creationId xmlns:a16="http://schemas.microsoft.com/office/drawing/2014/main" id="{4C60C394-01B7-01F5-32ED-A0A370BB2F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5503" y="11809945"/>
                      <a:ext cx="385041" cy="400110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0" name="文本框 519">
                      <a:extLst>
                        <a:ext uri="{FF2B5EF4-FFF2-40B4-BE49-F238E27FC236}">
                          <a16:creationId xmlns:a16="http://schemas.microsoft.com/office/drawing/2014/main" id="{A52FA311-4B36-FD8F-D214-E5C2DC53A1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830" y="11809945"/>
                      <a:ext cx="38504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0" name="文本框 519">
                      <a:extLst>
                        <a:ext uri="{FF2B5EF4-FFF2-40B4-BE49-F238E27FC236}">
                          <a16:creationId xmlns:a16="http://schemas.microsoft.com/office/drawing/2014/main" id="{A52FA311-4B36-FD8F-D214-E5C2DC53A1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830" y="11809945"/>
                      <a:ext cx="385041" cy="400110"/>
                    </a:xfrm>
                    <a:prstGeom prst="rect">
                      <a:avLst/>
                    </a:prstGeom>
                    <a:blipFill>
                      <a:blip r:embed="rId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1" name="圆角矩形 520">
                  <a:extLst>
                    <a:ext uri="{FF2B5EF4-FFF2-40B4-BE49-F238E27FC236}">
                      <a16:creationId xmlns:a16="http://schemas.microsoft.com/office/drawing/2014/main" id="{6FB3C9CD-71A5-515F-D41C-67A260741F0D}"/>
                    </a:ext>
                  </a:extLst>
                </p:cNvPr>
                <p:cNvSpPr/>
                <p:nvPr/>
              </p:nvSpPr>
              <p:spPr>
                <a:xfrm>
                  <a:off x="5249465" y="11378544"/>
                  <a:ext cx="4915524" cy="1212695"/>
                </a:xfrm>
                <a:prstGeom prst="roundRect">
                  <a:avLst>
                    <a:gd name="adj" fmla="val 8492"/>
                  </a:avLst>
                </a:prstGeom>
                <a:solidFill>
                  <a:srgbClr val="F5B183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528" name="文本框 527">
                <a:extLst>
                  <a:ext uri="{FF2B5EF4-FFF2-40B4-BE49-F238E27FC236}">
                    <a16:creationId xmlns:a16="http://schemas.microsoft.com/office/drawing/2014/main" id="{736E7001-B0A7-F2A4-E04A-FE3CA430CACE}"/>
                  </a:ext>
                </a:extLst>
              </p:cNvPr>
              <p:cNvSpPr txBox="1"/>
              <p:nvPr/>
            </p:nvSpPr>
            <p:spPr>
              <a:xfrm>
                <a:off x="17741358" y="7964770"/>
                <a:ext cx="1893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Delayed Start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35" name="文本框 534">
              <a:extLst>
                <a:ext uri="{FF2B5EF4-FFF2-40B4-BE49-F238E27FC236}">
                  <a16:creationId xmlns:a16="http://schemas.microsoft.com/office/drawing/2014/main" id="{7973769B-6DFC-726B-3394-BFD542FBFEA2}"/>
                </a:ext>
              </a:extLst>
            </p:cNvPr>
            <p:cNvSpPr txBox="1"/>
            <p:nvPr/>
          </p:nvSpPr>
          <p:spPr>
            <a:xfrm>
              <a:off x="12768665" y="10109016"/>
              <a:ext cx="6315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Early stop and delayed start of For-loop by causal mask.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1" name="连接符: 曲线 12">
            <a:extLst>
              <a:ext uri="{FF2B5EF4-FFF2-40B4-BE49-F238E27FC236}">
                <a16:creationId xmlns:a16="http://schemas.microsoft.com/office/drawing/2014/main" id="{E0879178-0484-75E3-CED7-3F19E352F244}"/>
              </a:ext>
            </a:extLst>
          </p:cNvPr>
          <p:cNvCxnSpPr>
            <a:cxnSpLocks/>
            <a:stCxn id="540" idx="3"/>
            <a:endCxn id="313" idx="1"/>
          </p:cNvCxnSpPr>
          <p:nvPr/>
        </p:nvCxnSpPr>
        <p:spPr>
          <a:xfrm>
            <a:off x="11276070" y="7108315"/>
            <a:ext cx="1133576" cy="30234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连接符: 曲线 12">
            <a:extLst>
              <a:ext uri="{FF2B5EF4-FFF2-40B4-BE49-F238E27FC236}">
                <a16:creationId xmlns:a16="http://schemas.microsoft.com/office/drawing/2014/main" id="{FEA61803-35EB-227F-D277-00C3CE26E941}"/>
              </a:ext>
            </a:extLst>
          </p:cNvPr>
          <p:cNvCxnSpPr>
            <a:cxnSpLocks/>
            <a:stCxn id="544" idx="3"/>
            <a:endCxn id="378" idx="0"/>
          </p:cNvCxnSpPr>
          <p:nvPr/>
        </p:nvCxnSpPr>
        <p:spPr>
          <a:xfrm>
            <a:off x="11173603" y="8472696"/>
            <a:ext cx="735750" cy="721065"/>
          </a:xfrm>
          <a:prstGeom prst="curvedConnector5">
            <a:avLst>
              <a:gd name="adj1" fmla="val 31070"/>
              <a:gd name="adj2" fmla="val 157313"/>
              <a:gd name="adj3" fmla="val 6893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任意形状 586">
            <a:extLst>
              <a:ext uri="{FF2B5EF4-FFF2-40B4-BE49-F238E27FC236}">
                <a16:creationId xmlns:a16="http://schemas.microsoft.com/office/drawing/2014/main" id="{86A7D230-0058-9BCA-3E15-E3DEE0157E09}"/>
              </a:ext>
            </a:extLst>
          </p:cNvPr>
          <p:cNvSpPr/>
          <p:nvPr/>
        </p:nvSpPr>
        <p:spPr>
          <a:xfrm>
            <a:off x="10117517" y="3597720"/>
            <a:ext cx="2555957" cy="2974108"/>
          </a:xfrm>
          <a:custGeom>
            <a:avLst/>
            <a:gdLst>
              <a:gd name="connsiteX0" fmla="*/ 0 w 2528887"/>
              <a:gd name="connsiteY0" fmla="*/ 2843213 h 2843349"/>
              <a:gd name="connsiteX1" fmla="*/ 1828800 w 2528887"/>
              <a:gd name="connsiteY1" fmla="*/ 2486025 h 2843349"/>
              <a:gd name="connsiteX2" fmla="*/ 1957387 w 2528887"/>
              <a:gd name="connsiteY2" fmla="*/ 685800 h 2843349"/>
              <a:gd name="connsiteX3" fmla="*/ 2528887 w 2528887"/>
              <a:gd name="connsiteY3" fmla="*/ 0 h 284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887" h="2843349">
                <a:moveTo>
                  <a:pt x="0" y="2843213"/>
                </a:moveTo>
                <a:cubicBezTo>
                  <a:pt x="751284" y="2844403"/>
                  <a:pt x="1502569" y="2845594"/>
                  <a:pt x="1828800" y="2486025"/>
                </a:cubicBezTo>
                <a:cubicBezTo>
                  <a:pt x="2155031" y="2126456"/>
                  <a:pt x="1840706" y="1100137"/>
                  <a:pt x="1957387" y="685800"/>
                </a:cubicBezTo>
                <a:cubicBezTo>
                  <a:pt x="2074068" y="271462"/>
                  <a:pt x="2424112" y="111919"/>
                  <a:pt x="2528887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39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任意形状 231">
            <a:extLst>
              <a:ext uri="{FF2B5EF4-FFF2-40B4-BE49-F238E27FC236}">
                <a16:creationId xmlns:a16="http://schemas.microsoft.com/office/drawing/2014/main" id="{0DAA81DB-8DED-2C4F-B522-648336DD80B2}"/>
              </a:ext>
            </a:extLst>
          </p:cNvPr>
          <p:cNvSpPr/>
          <p:nvPr/>
        </p:nvSpPr>
        <p:spPr>
          <a:xfrm>
            <a:off x="4383829" y="6746480"/>
            <a:ext cx="8272886" cy="968507"/>
          </a:xfrm>
          <a:custGeom>
            <a:avLst/>
            <a:gdLst>
              <a:gd name="connsiteX0" fmla="*/ 0 w 8272886"/>
              <a:gd name="connsiteY0" fmla="*/ 968507 h 968507"/>
              <a:gd name="connsiteX1" fmla="*/ 6990561 w 8272886"/>
              <a:gd name="connsiteY1" fmla="*/ 968507 h 968507"/>
              <a:gd name="connsiteX2" fmla="*/ 6990561 w 8272886"/>
              <a:gd name="connsiteY2" fmla="*/ 470727 h 968507"/>
              <a:gd name="connsiteX3" fmla="*/ 8272886 w 8272886"/>
              <a:gd name="connsiteY3" fmla="*/ 470727 h 968507"/>
              <a:gd name="connsiteX4" fmla="*/ 8272886 w 8272886"/>
              <a:gd name="connsiteY4" fmla="*/ 0 h 968507"/>
              <a:gd name="connsiteX5" fmla="*/ 10822 w 8272886"/>
              <a:gd name="connsiteY5" fmla="*/ 0 h 968507"/>
              <a:gd name="connsiteX6" fmla="*/ 0 w 8272886"/>
              <a:gd name="connsiteY6" fmla="*/ 968507 h 96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2886" h="968507">
                <a:moveTo>
                  <a:pt x="0" y="968507"/>
                </a:moveTo>
                <a:lnTo>
                  <a:pt x="6990561" y="968507"/>
                </a:lnTo>
                <a:lnTo>
                  <a:pt x="6990561" y="470727"/>
                </a:lnTo>
                <a:lnTo>
                  <a:pt x="8272886" y="470727"/>
                </a:lnTo>
                <a:lnTo>
                  <a:pt x="8272886" y="0"/>
                </a:lnTo>
                <a:lnTo>
                  <a:pt x="10822" y="0"/>
                </a:lnTo>
                <a:lnTo>
                  <a:pt x="0" y="968507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3" name="任意形状 232">
            <a:extLst>
              <a:ext uri="{FF2B5EF4-FFF2-40B4-BE49-F238E27FC236}">
                <a16:creationId xmlns:a16="http://schemas.microsoft.com/office/drawing/2014/main" id="{F787A556-236F-3842-12F0-C3B66BA4FAC8}"/>
              </a:ext>
            </a:extLst>
          </p:cNvPr>
          <p:cNvSpPr/>
          <p:nvPr/>
        </p:nvSpPr>
        <p:spPr>
          <a:xfrm>
            <a:off x="4291848" y="6649089"/>
            <a:ext cx="8326992" cy="1174111"/>
          </a:xfrm>
          <a:custGeom>
            <a:avLst/>
            <a:gdLst>
              <a:gd name="connsiteX0" fmla="*/ 0 w 8326992"/>
              <a:gd name="connsiteY0" fmla="*/ 1174111 h 1174111"/>
              <a:gd name="connsiteX1" fmla="*/ 8326992 w 8326992"/>
              <a:gd name="connsiteY1" fmla="*/ 1174111 h 1174111"/>
              <a:gd name="connsiteX2" fmla="*/ 8326992 w 8326992"/>
              <a:gd name="connsiteY2" fmla="*/ 1087540 h 1174111"/>
              <a:gd name="connsiteX3" fmla="*/ 8326992 w 8326992"/>
              <a:gd name="connsiteY3" fmla="*/ 665510 h 1174111"/>
              <a:gd name="connsiteX4" fmla="*/ 4507073 w 8326992"/>
              <a:gd name="connsiteY4" fmla="*/ 665510 h 1174111"/>
              <a:gd name="connsiteX5" fmla="*/ 4507073 w 8326992"/>
              <a:gd name="connsiteY5" fmla="*/ 0 h 1174111"/>
              <a:gd name="connsiteX6" fmla="*/ 10822 w 8326992"/>
              <a:gd name="connsiteY6" fmla="*/ 0 h 1174111"/>
              <a:gd name="connsiteX7" fmla="*/ 0 w 8326992"/>
              <a:gd name="connsiteY7" fmla="*/ 1174111 h 117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26992" h="1174111">
                <a:moveTo>
                  <a:pt x="0" y="1174111"/>
                </a:moveTo>
                <a:lnTo>
                  <a:pt x="8326992" y="1174111"/>
                </a:lnTo>
                <a:lnTo>
                  <a:pt x="8326992" y="1087540"/>
                </a:lnTo>
                <a:lnTo>
                  <a:pt x="8326992" y="665510"/>
                </a:lnTo>
                <a:lnTo>
                  <a:pt x="4507073" y="665510"/>
                </a:lnTo>
                <a:lnTo>
                  <a:pt x="4507073" y="0"/>
                </a:lnTo>
                <a:lnTo>
                  <a:pt x="10822" y="0"/>
                </a:lnTo>
                <a:lnTo>
                  <a:pt x="0" y="1174111"/>
                </a:lnTo>
                <a:close/>
              </a:path>
            </a:pathLst>
          </a:cu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圆角矩形 169">
            <a:extLst>
              <a:ext uri="{FF2B5EF4-FFF2-40B4-BE49-F238E27FC236}">
                <a16:creationId xmlns:a16="http://schemas.microsoft.com/office/drawing/2014/main" id="{5A52754A-6573-B683-E23D-DE04384CE7F4}"/>
              </a:ext>
            </a:extLst>
          </p:cNvPr>
          <p:cNvSpPr/>
          <p:nvPr/>
        </p:nvSpPr>
        <p:spPr>
          <a:xfrm>
            <a:off x="10123946" y="5185614"/>
            <a:ext cx="2555957" cy="486645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1EDA4F1A-1FF9-1510-A51A-9F9FCEBBB531}"/>
              </a:ext>
            </a:extLst>
          </p:cNvPr>
          <p:cNvSpPr/>
          <p:nvPr/>
        </p:nvSpPr>
        <p:spPr>
          <a:xfrm>
            <a:off x="11318448" y="4696378"/>
            <a:ext cx="1270813" cy="419976"/>
          </a:xfrm>
          <a:prstGeom prst="roundRect">
            <a:avLst>
              <a:gd name="adj" fmla="val 6869"/>
            </a:avLst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圆角矩形 164">
            <a:extLst>
              <a:ext uri="{FF2B5EF4-FFF2-40B4-BE49-F238E27FC236}">
                <a16:creationId xmlns:a16="http://schemas.microsoft.com/office/drawing/2014/main" id="{E17D9414-84F7-F5CA-0AE5-CDC8BF6624EA}"/>
              </a:ext>
            </a:extLst>
          </p:cNvPr>
          <p:cNvSpPr/>
          <p:nvPr/>
        </p:nvSpPr>
        <p:spPr>
          <a:xfrm>
            <a:off x="4363393" y="4769126"/>
            <a:ext cx="2179433" cy="895058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圆角矩形 166">
            <a:extLst>
              <a:ext uri="{FF2B5EF4-FFF2-40B4-BE49-F238E27FC236}">
                <a16:creationId xmlns:a16="http://schemas.microsoft.com/office/drawing/2014/main" id="{91FDE827-F50A-1DAA-6D25-D8810F0434EF}"/>
              </a:ext>
            </a:extLst>
          </p:cNvPr>
          <p:cNvSpPr/>
          <p:nvPr/>
        </p:nvSpPr>
        <p:spPr>
          <a:xfrm>
            <a:off x="6604221" y="4653222"/>
            <a:ext cx="3462353" cy="1019037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D2492B51-BDBE-0947-08FC-08154A0AB051}"/>
              </a:ext>
            </a:extLst>
          </p:cNvPr>
          <p:cNvGrpSpPr/>
          <p:nvPr/>
        </p:nvGrpSpPr>
        <p:grpSpPr>
          <a:xfrm>
            <a:off x="4332875" y="4717139"/>
            <a:ext cx="8810703" cy="911525"/>
            <a:chOff x="4715829" y="6319293"/>
            <a:chExt cx="8810703" cy="911525"/>
          </a:xfrm>
        </p:grpSpPr>
        <p:cxnSp>
          <p:nvCxnSpPr>
            <p:cNvPr id="74" name="直接箭头连接符 19">
              <a:extLst>
                <a:ext uri="{FF2B5EF4-FFF2-40B4-BE49-F238E27FC236}">
                  <a16:creationId xmlns:a16="http://schemas.microsoft.com/office/drawing/2014/main" id="{A69C2A1F-53C7-F67C-06B4-CB27C9147A8B}"/>
                </a:ext>
              </a:extLst>
            </p:cNvPr>
            <p:cNvCxnSpPr>
              <a:cxnSpLocks/>
              <a:stCxn id="85" idx="3"/>
              <a:endCxn id="93" idx="1"/>
            </p:cNvCxnSpPr>
            <p:nvPr/>
          </p:nvCxnSpPr>
          <p:spPr>
            <a:xfrm flipV="1">
              <a:off x="11471016" y="6508578"/>
              <a:ext cx="416394" cy="53823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: 圆角 20">
              <a:extLst>
                <a:ext uri="{FF2B5EF4-FFF2-40B4-BE49-F238E27FC236}">
                  <a16:creationId xmlns:a16="http://schemas.microsoft.com/office/drawing/2014/main" id="{B7B84532-C00D-F860-42FD-113B4949741C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箭头连接符 19">
              <a:extLst>
                <a:ext uri="{FF2B5EF4-FFF2-40B4-BE49-F238E27FC236}">
                  <a16:creationId xmlns:a16="http://schemas.microsoft.com/office/drawing/2014/main" id="{3F073864-4CE0-2626-5232-99094DEB2E3E}"/>
                </a:ext>
              </a:extLst>
            </p:cNvPr>
            <p:cNvCxnSpPr>
              <a:cxnSpLocks/>
              <a:stCxn id="98" idx="3"/>
              <a:endCxn id="75" idx="1"/>
            </p:cNvCxnSpPr>
            <p:nvPr/>
          </p:nvCxnSpPr>
          <p:spPr>
            <a:xfrm>
              <a:off x="5640679" y="7046152"/>
              <a:ext cx="242280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19">
              <a:extLst>
                <a:ext uri="{FF2B5EF4-FFF2-40B4-BE49-F238E27FC236}">
                  <a16:creationId xmlns:a16="http://schemas.microsoft.com/office/drawing/2014/main" id="{4FC800B8-E72B-ADAA-4DE1-FD0D955CFD0C}"/>
                </a:ext>
              </a:extLst>
            </p:cNvPr>
            <p:cNvCxnSpPr>
              <a:cxnSpLocks/>
              <a:stCxn id="99" idx="2"/>
              <a:endCxn id="75" idx="0"/>
            </p:cNvCxnSpPr>
            <p:nvPr/>
          </p:nvCxnSpPr>
          <p:spPr>
            <a:xfrm flipH="1">
              <a:off x="6376428" y="6732537"/>
              <a:ext cx="4485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: 圆角 20">
              <a:extLst>
                <a:ext uri="{FF2B5EF4-FFF2-40B4-BE49-F238E27FC236}">
                  <a16:creationId xmlns:a16="http://schemas.microsoft.com/office/drawing/2014/main" id="{34BA7BC3-12BD-BB73-47E3-1001205B8BF3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: 圆角 20">
              <a:extLst>
                <a:ext uri="{FF2B5EF4-FFF2-40B4-BE49-F238E27FC236}">
                  <a16:creationId xmlns:a16="http://schemas.microsoft.com/office/drawing/2014/main" id="{C4CB964A-A1B8-6A25-D09E-51A691B70AB7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直接箭头连接符 19">
              <a:extLst>
                <a:ext uri="{FF2B5EF4-FFF2-40B4-BE49-F238E27FC236}">
                  <a16:creationId xmlns:a16="http://schemas.microsoft.com/office/drawing/2014/main" id="{18F2F8D2-F97C-F09A-1A19-B4BE68D266ED}"/>
                </a:ext>
              </a:extLst>
            </p:cNvPr>
            <p:cNvCxnSpPr>
              <a:cxnSpLocks/>
              <a:stCxn id="80" idx="2"/>
              <a:endCxn id="79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: 圆角 20">
              <a:extLst>
                <a:ext uri="{FF2B5EF4-FFF2-40B4-BE49-F238E27FC236}">
                  <a16:creationId xmlns:a16="http://schemas.microsoft.com/office/drawing/2014/main" id="{DDFA7E77-D9D4-A371-666B-ACD84A13E634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箭头连接符 19">
              <a:extLst>
                <a:ext uri="{FF2B5EF4-FFF2-40B4-BE49-F238E27FC236}">
                  <a16:creationId xmlns:a16="http://schemas.microsoft.com/office/drawing/2014/main" id="{10AD5CB0-2A64-AF8F-2463-A326A8E0F518}"/>
                </a:ext>
              </a:extLst>
            </p:cNvPr>
            <p:cNvCxnSpPr>
              <a:cxnSpLocks/>
              <a:stCxn id="79" idx="3"/>
              <a:endCxn id="82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: 圆角 20">
              <a:extLst>
                <a:ext uri="{FF2B5EF4-FFF2-40B4-BE49-F238E27FC236}">
                  <a16:creationId xmlns:a16="http://schemas.microsoft.com/office/drawing/2014/main" id="{03F7C510-4703-E8F5-8408-3D732050523C}"/>
                </a:ext>
              </a:extLst>
            </p:cNvPr>
            <p:cNvSpPr/>
            <p:nvPr/>
          </p:nvSpPr>
          <p:spPr>
            <a:xfrm>
              <a:off x="9258653" y="634569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: 圆角 20">
              <a:extLst>
                <a:ext uri="{FF2B5EF4-FFF2-40B4-BE49-F238E27FC236}">
                  <a16:creationId xmlns:a16="http://schemas.microsoft.com/office/drawing/2014/main" id="{A7648A23-114A-89F3-ADE7-626D3011DFCD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箭头连接符 19">
              <a:extLst>
                <a:ext uri="{FF2B5EF4-FFF2-40B4-BE49-F238E27FC236}">
                  <a16:creationId xmlns:a16="http://schemas.microsoft.com/office/drawing/2014/main" id="{63DB423C-E1A9-041F-2ABA-432710C3DF86}"/>
                </a:ext>
              </a:extLst>
            </p:cNvPr>
            <p:cNvCxnSpPr>
              <a:cxnSpLocks/>
              <a:stCxn id="87" idx="3"/>
              <a:endCxn id="79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20">
              <a:extLst>
                <a:ext uri="{FF2B5EF4-FFF2-40B4-BE49-F238E27FC236}">
                  <a16:creationId xmlns:a16="http://schemas.microsoft.com/office/drawing/2014/main" id="{E531655C-BF0C-540F-7659-A5F5221811BE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直接箭头连接符 19">
              <a:extLst>
                <a:ext uri="{FF2B5EF4-FFF2-40B4-BE49-F238E27FC236}">
                  <a16:creationId xmlns:a16="http://schemas.microsoft.com/office/drawing/2014/main" id="{E2595C9A-96DB-A51A-A7A9-C426AEBE0037}"/>
                </a:ext>
              </a:extLst>
            </p:cNvPr>
            <p:cNvCxnSpPr>
              <a:cxnSpLocks/>
              <a:stCxn id="101" idx="2"/>
              <a:endCxn id="87" idx="0"/>
            </p:cNvCxnSpPr>
            <p:nvPr/>
          </p:nvCxnSpPr>
          <p:spPr>
            <a:xfrm>
              <a:off x="7569320" y="6732537"/>
              <a:ext cx="0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19">
              <a:extLst>
                <a:ext uri="{FF2B5EF4-FFF2-40B4-BE49-F238E27FC236}">
                  <a16:creationId xmlns:a16="http://schemas.microsoft.com/office/drawing/2014/main" id="{7858E390-4337-90AA-1F8F-1CA5526FB618}"/>
                </a:ext>
              </a:extLst>
            </p:cNvPr>
            <p:cNvCxnSpPr>
              <a:cxnSpLocks/>
              <a:stCxn id="82" idx="0"/>
              <a:endCxn id="84" idx="2"/>
            </p:cNvCxnSpPr>
            <p:nvPr/>
          </p:nvCxnSpPr>
          <p:spPr>
            <a:xfrm flipV="1">
              <a:off x="9819028" y="6633698"/>
              <a:ext cx="1986" cy="26845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19">
              <a:extLst>
                <a:ext uri="{FF2B5EF4-FFF2-40B4-BE49-F238E27FC236}">
                  <a16:creationId xmlns:a16="http://schemas.microsoft.com/office/drawing/2014/main" id="{2DD1842E-A5F0-8A28-06E9-91EFE37D2123}"/>
                </a:ext>
              </a:extLst>
            </p:cNvPr>
            <p:cNvCxnSpPr>
              <a:cxnSpLocks/>
              <a:stCxn id="84" idx="3"/>
              <a:endCxn id="85" idx="0"/>
            </p:cNvCxnSpPr>
            <p:nvPr/>
          </p:nvCxnSpPr>
          <p:spPr>
            <a:xfrm>
              <a:off x="10383375" y="648969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19">
              <a:extLst>
                <a:ext uri="{FF2B5EF4-FFF2-40B4-BE49-F238E27FC236}">
                  <a16:creationId xmlns:a16="http://schemas.microsoft.com/office/drawing/2014/main" id="{CAFF1B10-E600-B96F-9EDF-B51E9BD16C7E}"/>
                </a:ext>
              </a:extLst>
            </p:cNvPr>
            <p:cNvCxnSpPr>
              <a:cxnSpLocks/>
              <a:stCxn id="82" idx="3"/>
              <a:endCxn id="85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圆角 20">
              <a:extLst>
                <a:ext uri="{FF2B5EF4-FFF2-40B4-BE49-F238E27FC236}">
                  <a16:creationId xmlns:a16="http://schemas.microsoft.com/office/drawing/2014/main" id="{C61428FF-5328-7FD5-61C5-FB83C454133A}"/>
                </a:ext>
              </a:extLst>
            </p:cNvPr>
            <p:cNvSpPr/>
            <p:nvPr/>
          </p:nvSpPr>
          <p:spPr>
            <a:xfrm>
              <a:off x="11886007" y="6912912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: 圆角 20">
              <a:extLst>
                <a:ext uri="{FF2B5EF4-FFF2-40B4-BE49-F238E27FC236}">
                  <a16:creationId xmlns:a16="http://schemas.microsoft.com/office/drawing/2014/main" id="{FC6D8BFC-85EF-4013-B94D-0666AC730E45}"/>
                </a:ext>
              </a:extLst>
            </p:cNvPr>
            <p:cNvSpPr/>
            <p:nvPr/>
          </p:nvSpPr>
          <p:spPr>
            <a:xfrm>
              <a:off x="11887410" y="6364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19">
              <a:extLst>
                <a:ext uri="{FF2B5EF4-FFF2-40B4-BE49-F238E27FC236}">
                  <a16:creationId xmlns:a16="http://schemas.microsoft.com/office/drawing/2014/main" id="{46A46EF6-A10A-BAAA-264B-46DDDDD4A8D5}"/>
                </a:ext>
              </a:extLst>
            </p:cNvPr>
            <p:cNvCxnSpPr>
              <a:cxnSpLocks/>
              <a:stCxn id="85" idx="3"/>
              <a:endCxn id="92" idx="1"/>
            </p:cNvCxnSpPr>
            <p:nvPr/>
          </p:nvCxnSpPr>
          <p:spPr>
            <a:xfrm>
              <a:off x="11471016" y="7046816"/>
              <a:ext cx="414991" cy="1009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19">
              <a:extLst>
                <a:ext uri="{FF2B5EF4-FFF2-40B4-BE49-F238E27FC236}">
                  <a16:creationId xmlns:a16="http://schemas.microsoft.com/office/drawing/2014/main" id="{DA121E51-7493-3ACB-069E-2B94ECA6F291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12908898" y="6508578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19">
              <a:extLst>
                <a:ext uri="{FF2B5EF4-FFF2-40B4-BE49-F238E27FC236}">
                  <a16:creationId xmlns:a16="http://schemas.microsoft.com/office/drawing/2014/main" id="{DD2D5BFB-57A9-F8F8-1F22-F002C46CBC31}"/>
                </a:ext>
              </a:extLst>
            </p:cNvPr>
            <p:cNvCxnSpPr>
              <a:cxnSpLocks/>
              <a:stCxn id="92" idx="3"/>
            </p:cNvCxnSpPr>
            <p:nvPr/>
          </p:nvCxnSpPr>
          <p:spPr>
            <a:xfrm flipV="1">
              <a:off x="12925170" y="7046152"/>
              <a:ext cx="590073" cy="10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19">
              <a:extLst>
                <a:ext uri="{FF2B5EF4-FFF2-40B4-BE49-F238E27FC236}">
                  <a16:creationId xmlns:a16="http://schemas.microsoft.com/office/drawing/2014/main" id="{177BB4E2-59CF-2E3D-FD1B-DC586F706145}"/>
                </a:ext>
              </a:extLst>
            </p:cNvPr>
            <p:cNvCxnSpPr>
              <a:cxnSpLocks/>
              <a:stCxn id="100" idx="3"/>
              <a:endCxn id="93" idx="1"/>
            </p:cNvCxnSpPr>
            <p:nvPr/>
          </p:nvCxnSpPr>
          <p:spPr>
            <a:xfrm>
              <a:off x="11537342" y="6503959"/>
              <a:ext cx="350068" cy="4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616F991-51FA-032B-7D85-C636C675B328}"/>
                </a:ext>
              </a:extLst>
            </p:cNvPr>
            <p:cNvSpPr txBox="1"/>
            <p:nvPr/>
          </p:nvSpPr>
          <p:spPr>
            <a:xfrm>
              <a:off x="4715829" y="6861486"/>
              <a:ext cx="92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Q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90CF444-B1F7-44D1-0D61-5FE16E563E11}"/>
                </a:ext>
              </a:extLst>
            </p:cNvPr>
            <p:cNvSpPr txBox="1"/>
            <p:nvPr/>
          </p:nvSpPr>
          <p:spPr>
            <a:xfrm>
              <a:off x="5955558" y="6363205"/>
              <a:ext cx="850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K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7FB44DD-2ECE-39AD-9C51-D8C9E84C247F}"/>
                </a:ext>
              </a:extLst>
            </p:cNvPr>
            <p:cNvSpPr txBox="1"/>
            <p:nvPr/>
          </p:nvSpPr>
          <p:spPr>
            <a:xfrm>
              <a:off x="10663642" y="6319293"/>
              <a:ext cx="87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V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6E829C3-57F5-9BB0-1073-6ECC69DB82AD}"/>
                </a:ext>
              </a:extLst>
            </p:cNvPr>
            <p:cNvSpPr txBox="1"/>
            <p:nvPr/>
          </p:nvSpPr>
          <p:spPr>
            <a:xfrm>
              <a:off x="6927183" y="6363205"/>
              <a:ext cx="1284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const scalar</a:t>
              </a:r>
              <a:endParaRPr lang="zh-CN" altLang="en-US" dirty="0"/>
            </a:p>
          </p:txBody>
        </p:sp>
        <p:cxnSp>
          <p:nvCxnSpPr>
            <p:cNvPr id="78" name="直接箭头连接符 19">
              <a:extLst>
                <a:ext uri="{FF2B5EF4-FFF2-40B4-BE49-F238E27FC236}">
                  <a16:creationId xmlns:a16="http://schemas.microsoft.com/office/drawing/2014/main" id="{1C137E3C-517C-60A5-90D2-BF6099BDB703}"/>
                </a:ext>
              </a:extLst>
            </p:cNvPr>
            <p:cNvCxnSpPr>
              <a:cxnSpLocks/>
              <a:stCxn id="75" idx="3"/>
              <a:endCxn id="87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13A39FA-BEC9-E870-B685-1CC0867D0B81}"/>
              </a:ext>
            </a:extLst>
          </p:cNvPr>
          <p:cNvSpPr txBox="1"/>
          <p:nvPr/>
        </p:nvSpPr>
        <p:spPr>
          <a:xfrm>
            <a:off x="7210435" y="5955543"/>
            <a:ext cx="3505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TensorRT’s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A3B7FF22-66DB-C667-9544-794C7B459E2E}"/>
              </a:ext>
            </a:extLst>
          </p:cNvPr>
          <p:cNvSpPr txBox="1"/>
          <p:nvPr/>
        </p:nvSpPr>
        <p:spPr>
          <a:xfrm>
            <a:off x="4894166" y="5672259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Kernel 0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A5AC6D00-A805-330F-EB4D-5FF3F30313C5}"/>
              </a:ext>
            </a:extLst>
          </p:cNvPr>
          <p:cNvSpPr txBox="1"/>
          <p:nvPr/>
        </p:nvSpPr>
        <p:spPr>
          <a:xfrm>
            <a:off x="7850698" y="5677311"/>
            <a:ext cx="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Kernel 1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9AE8A9E-17AE-3135-27E3-D7B16F1FE5E4}"/>
              </a:ext>
            </a:extLst>
          </p:cNvPr>
          <p:cNvSpPr txBox="1"/>
          <p:nvPr/>
        </p:nvSpPr>
        <p:spPr>
          <a:xfrm>
            <a:off x="10807230" y="5663044"/>
            <a:ext cx="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Kernel 2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9F09D1A-E499-A9B6-86DB-D2B02DB44187}"/>
              </a:ext>
            </a:extLst>
          </p:cNvPr>
          <p:cNvSpPr txBox="1"/>
          <p:nvPr/>
        </p:nvSpPr>
        <p:spPr>
          <a:xfrm>
            <a:off x="11447513" y="4355901"/>
            <a:ext cx="117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Kernel 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9E719C7B-9472-9A78-E5BD-B914DE4DA359}"/>
              </a:ext>
            </a:extLst>
          </p:cNvPr>
          <p:cNvGrpSpPr/>
          <p:nvPr/>
        </p:nvGrpSpPr>
        <p:grpSpPr>
          <a:xfrm>
            <a:off x="4332875" y="6792903"/>
            <a:ext cx="8810703" cy="911525"/>
            <a:chOff x="4715829" y="6319293"/>
            <a:chExt cx="8810703" cy="911525"/>
          </a:xfrm>
        </p:grpSpPr>
        <p:sp>
          <p:nvSpPr>
            <p:cNvPr id="177" name="矩形: 圆角 20">
              <a:extLst>
                <a:ext uri="{FF2B5EF4-FFF2-40B4-BE49-F238E27FC236}">
                  <a16:creationId xmlns:a16="http://schemas.microsoft.com/office/drawing/2014/main" id="{14AC6F07-4223-D722-EBD0-AD9760DE7AD7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8" name="直接箭头连接符 19">
              <a:extLst>
                <a:ext uri="{FF2B5EF4-FFF2-40B4-BE49-F238E27FC236}">
                  <a16:creationId xmlns:a16="http://schemas.microsoft.com/office/drawing/2014/main" id="{F0722F63-F677-E611-D085-8A5D7AE94DA9}"/>
                </a:ext>
              </a:extLst>
            </p:cNvPr>
            <p:cNvCxnSpPr>
              <a:cxnSpLocks/>
              <a:stCxn id="200" idx="3"/>
              <a:endCxn id="177" idx="1"/>
            </p:cNvCxnSpPr>
            <p:nvPr/>
          </p:nvCxnSpPr>
          <p:spPr>
            <a:xfrm>
              <a:off x="5640679" y="7046152"/>
              <a:ext cx="242280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9">
              <a:extLst>
                <a:ext uri="{FF2B5EF4-FFF2-40B4-BE49-F238E27FC236}">
                  <a16:creationId xmlns:a16="http://schemas.microsoft.com/office/drawing/2014/main" id="{11F4BDF8-ABC8-430B-CDF7-7AF29B4B7BF2}"/>
                </a:ext>
              </a:extLst>
            </p:cNvPr>
            <p:cNvCxnSpPr>
              <a:cxnSpLocks/>
              <a:stCxn id="201" idx="2"/>
              <a:endCxn id="177" idx="0"/>
            </p:cNvCxnSpPr>
            <p:nvPr/>
          </p:nvCxnSpPr>
          <p:spPr>
            <a:xfrm flipH="1">
              <a:off x="6376428" y="6732537"/>
              <a:ext cx="4485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矩形: 圆角 20">
              <a:extLst>
                <a:ext uri="{FF2B5EF4-FFF2-40B4-BE49-F238E27FC236}">
                  <a16:creationId xmlns:a16="http://schemas.microsoft.com/office/drawing/2014/main" id="{7CFCE776-816A-4E96-7EF9-CE19AF48774A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矩形: 圆角 20">
              <a:extLst>
                <a:ext uri="{FF2B5EF4-FFF2-40B4-BE49-F238E27FC236}">
                  <a16:creationId xmlns:a16="http://schemas.microsoft.com/office/drawing/2014/main" id="{65E84EA1-A2A0-9E31-D9CA-52412F96E5DF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矩形: 圆角 20">
              <a:extLst>
                <a:ext uri="{FF2B5EF4-FFF2-40B4-BE49-F238E27FC236}">
                  <a16:creationId xmlns:a16="http://schemas.microsoft.com/office/drawing/2014/main" id="{FADB1429-1696-B1E9-99B0-CF5148094FF3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矩形: 圆角 20">
              <a:extLst>
                <a:ext uri="{FF2B5EF4-FFF2-40B4-BE49-F238E27FC236}">
                  <a16:creationId xmlns:a16="http://schemas.microsoft.com/office/drawing/2014/main" id="{C596D243-FD07-850C-527E-B5EFDCA59640}"/>
                </a:ext>
              </a:extLst>
            </p:cNvPr>
            <p:cNvSpPr/>
            <p:nvPr/>
          </p:nvSpPr>
          <p:spPr>
            <a:xfrm>
              <a:off x="9258653" y="634569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矩形: 圆角 20">
              <a:extLst>
                <a:ext uri="{FF2B5EF4-FFF2-40B4-BE49-F238E27FC236}">
                  <a16:creationId xmlns:a16="http://schemas.microsoft.com/office/drawing/2014/main" id="{9342831D-EF1F-DA43-ABB1-0D99B6BB33BB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矩形: 圆角 20">
              <a:extLst>
                <a:ext uri="{FF2B5EF4-FFF2-40B4-BE49-F238E27FC236}">
                  <a16:creationId xmlns:a16="http://schemas.microsoft.com/office/drawing/2014/main" id="{8579D173-BC23-0124-0367-91B37F0FEFA9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0" name="直接箭头连接符 19">
              <a:extLst>
                <a:ext uri="{FF2B5EF4-FFF2-40B4-BE49-F238E27FC236}">
                  <a16:creationId xmlns:a16="http://schemas.microsoft.com/office/drawing/2014/main" id="{EE5BC2BF-13E6-3436-F64F-B128D30C9837}"/>
                </a:ext>
              </a:extLst>
            </p:cNvPr>
            <p:cNvCxnSpPr>
              <a:cxnSpLocks/>
              <a:stCxn id="203" idx="2"/>
              <a:endCxn id="189" idx="0"/>
            </p:cNvCxnSpPr>
            <p:nvPr/>
          </p:nvCxnSpPr>
          <p:spPr>
            <a:xfrm>
              <a:off x="7569320" y="6732537"/>
              <a:ext cx="0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: 圆角 20">
              <a:extLst>
                <a:ext uri="{FF2B5EF4-FFF2-40B4-BE49-F238E27FC236}">
                  <a16:creationId xmlns:a16="http://schemas.microsoft.com/office/drawing/2014/main" id="{8CAC6199-40A2-987B-45F0-FDAD7E4107D6}"/>
                </a:ext>
              </a:extLst>
            </p:cNvPr>
            <p:cNvSpPr/>
            <p:nvPr/>
          </p:nvSpPr>
          <p:spPr>
            <a:xfrm>
              <a:off x="11886007" y="6912912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矩形: 圆角 20">
              <a:extLst>
                <a:ext uri="{FF2B5EF4-FFF2-40B4-BE49-F238E27FC236}">
                  <a16:creationId xmlns:a16="http://schemas.microsoft.com/office/drawing/2014/main" id="{A77D0953-A565-FAB8-B645-8B62A18E7ECD}"/>
                </a:ext>
              </a:extLst>
            </p:cNvPr>
            <p:cNvSpPr/>
            <p:nvPr/>
          </p:nvSpPr>
          <p:spPr>
            <a:xfrm>
              <a:off x="11887410" y="6364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7" name="直接箭头连接符 19">
              <a:extLst>
                <a:ext uri="{FF2B5EF4-FFF2-40B4-BE49-F238E27FC236}">
                  <a16:creationId xmlns:a16="http://schemas.microsoft.com/office/drawing/2014/main" id="{460B7E56-A40C-C8C1-80B7-7755DF8FDE23}"/>
                </a:ext>
              </a:extLst>
            </p:cNvPr>
            <p:cNvCxnSpPr>
              <a:cxnSpLocks/>
              <a:stCxn id="195" idx="3"/>
            </p:cNvCxnSpPr>
            <p:nvPr/>
          </p:nvCxnSpPr>
          <p:spPr>
            <a:xfrm>
              <a:off x="12908898" y="6508578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">
              <a:extLst>
                <a:ext uri="{FF2B5EF4-FFF2-40B4-BE49-F238E27FC236}">
                  <a16:creationId xmlns:a16="http://schemas.microsoft.com/office/drawing/2014/main" id="{EF847E27-3190-FE75-A4B4-221FC456F6F4}"/>
                </a:ext>
              </a:extLst>
            </p:cNvPr>
            <p:cNvCxnSpPr>
              <a:cxnSpLocks/>
              <a:stCxn id="194" idx="3"/>
            </p:cNvCxnSpPr>
            <p:nvPr/>
          </p:nvCxnSpPr>
          <p:spPr>
            <a:xfrm flipV="1">
              <a:off x="12925170" y="7046152"/>
              <a:ext cx="590073" cy="10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E57F0EDF-C819-5E52-D034-2DA1D82DD711}"/>
                </a:ext>
              </a:extLst>
            </p:cNvPr>
            <p:cNvSpPr txBox="1"/>
            <p:nvPr/>
          </p:nvSpPr>
          <p:spPr>
            <a:xfrm>
              <a:off x="4715829" y="6861486"/>
              <a:ext cx="92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Q</a:t>
              </a:r>
              <a:endParaRPr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8C0CE27F-C455-88CA-42F8-220CBFEFB048}"/>
                </a:ext>
              </a:extLst>
            </p:cNvPr>
            <p:cNvSpPr txBox="1"/>
            <p:nvPr/>
          </p:nvSpPr>
          <p:spPr>
            <a:xfrm>
              <a:off x="5955558" y="6363205"/>
              <a:ext cx="850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K</a:t>
              </a:r>
              <a:endParaRPr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23F4BACD-EDB4-B1F5-D6AB-B2F9543F7EAE}"/>
                </a:ext>
              </a:extLst>
            </p:cNvPr>
            <p:cNvSpPr txBox="1"/>
            <p:nvPr/>
          </p:nvSpPr>
          <p:spPr>
            <a:xfrm>
              <a:off x="10663642" y="6319293"/>
              <a:ext cx="87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V</a:t>
              </a:r>
              <a:endParaRPr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D0B188A-FD02-E6E2-5AF0-F52064D311D9}"/>
                </a:ext>
              </a:extLst>
            </p:cNvPr>
            <p:cNvSpPr txBox="1"/>
            <p:nvPr/>
          </p:nvSpPr>
          <p:spPr>
            <a:xfrm>
              <a:off x="6927183" y="6363205"/>
              <a:ext cx="1284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const scalar</a:t>
              </a:r>
              <a:endParaRPr lang="zh-CN" altLang="en-US" dirty="0"/>
            </a:p>
          </p:txBody>
        </p:sp>
        <p:cxnSp>
          <p:nvCxnSpPr>
            <p:cNvPr id="176" name="直接箭头连接符 19">
              <a:extLst>
                <a:ext uri="{FF2B5EF4-FFF2-40B4-BE49-F238E27FC236}">
                  <a16:creationId xmlns:a16="http://schemas.microsoft.com/office/drawing/2014/main" id="{F83EF694-11E5-F4C1-D915-EB0BC542EBBF}"/>
                </a:ext>
              </a:extLst>
            </p:cNvPr>
            <p:cNvCxnSpPr>
              <a:cxnSpLocks/>
              <a:stCxn id="187" idx="3"/>
              <a:endCxn id="195" idx="1"/>
            </p:cNvCxnSpPr>
            <p:nvPr/>
          </p:nvCxnSpPr>
          <p:spPr>
            <a:xfrm flipV="1">
              <a:off x="11471016" y="6508578"/>
              <a:ext cx="416394" cy="53823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9">
              <a:extLst>
                <a:ext uri="{FF2B5EF4-FFF2-40B4-BE49-F238E27FC236}">
                  <a16:creationId xmlns:a16="http://schemas.microsoft.com/office/drawing/2014/main" id="{1D2557F6-CDEB-28E6-12F3-714018A4996A}"/>
                </a:ext>
              </a:extLst>
            </p:cNvPr>
            <p:cNvCxnSpPr>
              <a:cxnSpLocks/>
              <a:stCxn id="177" idx="3"/>
              <a:endCxn id="189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9">
              <a:extLst>
                <a:ext uri="{FF2B5EF4-FFF2-40B4-BE49-F238E27FC236}">
                  <a16:creationId xmlns:a16="http://schemas.microsoft.com/office/drawing/2014/main" id="{19B6FE79-69A7-2487-3844-18AED29BD087}"/>
                </a:ext>
              </a:extLst>
            </p:cNvPr>
            <p:cNvCxnSpPr>
              <a:cxnSpLocks/>
              <a:stCxn id="182" idx="2"/>
              <a:endCxn id="181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9">
              <a:extLst>
                <a:ext uri="{FF2B5EF4-FFF2-40B4-BE49-F238E27FC236}">
                  <a16:creationId xmlns:a16="http://schemas.microsoft.com/office/drawing/2014/main" id="{467E7CAF-9805-D16A-F183-A6D2F1C9CD8F}"/>
                </a:ext>
              </a:extLst>
            </p:cNvPr>
            <p:cNvCxnSpPr>
              <a:cxnSpLocks/>
              <a:stCxn id="181" idx="3"/>
              <a:endCxn id="184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9">
              <a:extLst>
                <a:ext uri="{FF2B5EF4-FFF2-40B4-BE49-F238E27FC236}">
                  <a16:creationId xmlns:a16="http://schemas.microsoft.com/office/drawing/2014/main" id="{4EB59C1C-BB6A-F5A2-8139-5FB5498830FB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">
              <a:extLst>
                <a:ext uri="{FF2B5EF4-FFF2-40B4-BE49-F238E27FC236}">
                  <a16:creationId xmlns:a16="http://schemas.microsoft.com/office/drawing/2014/main" id="{16DC6F72-9A43-1D98-4B11-DCE55318D6C6}"/>
                </a:ext>
              </a:extLst>
            </p:cNvPr>
            <p:cNvCxnSpPr>
              <a:cxnSpLocks/>
              <a:stCxn id="184" idx="0"/>
              <a:endCxn id="186" idx="2"/>
            </p:cNvCxnSpPr>
            <p:nvPr/>
          </p:nvCxnSpPr>
          <p:spPr>
            <a:xfrm flipV="1">
              <a:off x="9819028" y="6633698"/>
              <a:ext cx="1986" cy="26845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">
              <a:extLst>
                <a:ext uri="{FF2B5EF4-FFF2-40B4-BE49-F238E27FC236}">
                  <a16:creationId xmlns:a16="http://schemas.microsoft.com/office/drawing/2014/main" id="{4A52E316-3D4E-FEF2-9984-229F4C6EE0CE}"/>
                </a:ext>
              </a:extLst>
            </p:cNvPr>
            <p:cNvCxnSpPr>
              <a:cxnSpLocks/>
              <a:stCxn id="186" idx="3"/>
              <a:endCxn id="187" idx="0"/>
            </p:cNvCxnSpPr>
            <p:nvPr/>
          </p:nvCxnSpPr>
          <p:spPr>
            <a:xfrm>
              <a:off x="10383375" y="648969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">
              <a:extLst>
                <a:ext uri="{FF2B5EF4-FFF2-40B4-BE49-F238E27FC236}">
                  <a16:creationId xmlns:a16="http://schemas.microsoft.com/office/drawing/2014/main" id="{4C39DE42-42EA-F3FE-B78D-A6B5542F13EB}"/>
                </a:ext>
              </a:extLst>
            </p:cNvPr>
            <p:cNvCxnSpPr>
              <a:cxnSpLocks/>
              <a:stCxn id="184" idx="3"/>
              <a:endCxn id="187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">
              <a:extLst>
                <a:ext uri="{FF2B5EF4-FFF2-40B4-BE49-F238E27FC236}">
                  <a16:creationId xmlns:a16="http://schemas.microsoft.com/office/drawing/2014/main" id="{B21104E2-BE35-115A-340F-A9BF8296DAEA}"/>
                </a:ext>
              </a:extLst>
            </p:cNvPr>
            <p:cNvCxnSpPr>
              <a:cxnSpLocks/>
              <a:stCxn id="187" idx="3"/>
              <a:endCxn id="194" idx="1"/>
            </p:cNvCxnSpPr>
            <p:nvPr/>
          </p:nvCxnSpPr>
          <p:spPr>
            <a:xfrm>
              <a:off x="11471016" y="7046816"/>
              <a:ext cx="414991" cy="1009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">
              <a:extLst>
                <a:ext uri="{FF2B5EF4-FFF2-40B4-BE49-F238E27FC236}">
                  <a16:creationId xmlns:a16="http://schemas.microsoft.com/office/drawing/2014/main" id="{3FF4ADC3-E0EF-1E52-82FD-CB1895EFD726}"/>
                </a:ext>
              </a:extLst>
            </p:cNvPr>
            <p:cNvCxnSpPr>
              <a:cxnSpLocks/>
              <a:stCxn id="202" idx="3"/>
              <a:endCxn id="195" idx="1"/>
            </p:cNvCxnSpPr>
            <p:nvPr/>
          </p:nvCxnSpPr>
          <p:spPr>
            <a:xfrm>
              <a:off x="11537342" y="6503959"/>
              <a:ext cx="350068" cy="4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394E4DB-C3D3-EE06-0A33-E6A1A45B752A}"/>
              </a:ext>
            </a:extLst>
          </p:cNvPr>
          <p:cNvSpPr txBox="1"/>
          <p:nvPr/>
        </p:nvSpPr>
        <p:spPr>
          <a:xfrm>
            <a:off x="9428303" y="7792502"/>
            <a:ext cx="1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</a:rPr>
              <a:t>Kernel 1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CCDB7DE-7113-E04A-494B-B48A7F2EB731}"/>
              </a:ext>
            </a:extLst>
          </p:cNvPr>
          <p:cNvSpPr txBox="1"/>
          <p:nvPr/>
        </p:nvSpPr>
        <p:spPr>
          <a:xfrm>
            <a:off x="9971840" y="6374883"/>
            <a:ext cx="11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Kernel 0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453F5D9E-91E2-1B69-FEDA-21240AA94EE2}"/>
              </a:ext>
            </a:extLst>
          </p:cNvPr>
          <p:cNvSpPr txBox="1"/>
          <p:nvPr/>
        </p:nvSpPr>
        <p:spPr>
          <a:xfrm>
            <a:off x="7210435" y="11742667"/>
            <a:ext cx="280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TA’s Strategy for 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8" name="表格 237">
            <a:extLst>
              <a:ext uri="{FF2B5EF4-FFF2-40B4-BE49-F238E27FC236}">
                <a16:creationId xmlns:a16="http://schemas.microsoft.com/office/drawing/2014/main" id="{61E9C0F8-3B29-584B-279F-48D3144F6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9793"/>
              </p:ext>
            </p:extLst>
          </p:nvPr>
        </p:nvGraphicFramePr>
        <p:xfrm>
          <a:off x="4435839" y="10623251"/>
          <a:ext cx="4075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518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67955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965808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10515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92D050"/>
                          </a:solidFill>
                        </a:rPr>
                        <a:t>Kernel 1</a:t>
                      </a:r>
                      <a:endParaRPr lang="zh-CN" alt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h=32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N=4096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d=128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Q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  <a:tr h="198937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K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812713"/>
                  </a:ext>
                </a:extLst>
              </a:tr>
            </a:tbl>
          </a:graphicData>
        </a:graphic>
      </p:graphicFrame>
      <p:sp>
        <p:nvSpPr>
          <p:cNvPr id="241" name="矩形: 圆角 20">
            <a:extLst>
              <a:ext uri="{FF2B5EF4-FFF2-40B4-BE49-F238E27FC236}">
                <a16:creationId xmlns:a16="http://schemas.microsoft.com/office/drawing/2014/main" id="{1589EFE3-0FEB-5D76-92CA-5C324B73513F}"/>
              </a:ext>
            </a:extLst>
          </p:cNvPr>
          <p:cNvSpPr/>
          <p:nvPr/>
        </p:nvSpPr>
        <p:spPr>
          <a:xfrm>
            <a:off x="5491573" y="8936490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2" name="直接箭头连接符 19">
            <a:extLst>
              <a:ext uri="{FF2B5EF4-FFF2-40B4-BE49-F238E27FC236}">
                <a16:creationId xmlns:a16="http://schemas.microsoft.com/office/drawing/2014/main" id="{9C257A8F-E9C1-FDD8-D784-9C98F232F688}"/>
              </a:ext>
            </a:extLst>
          </p:cNvPr>
          <p:cNvCxnSpPr>
            <a:cxnSpLocks/>
            <a:stCxn id="255" idx="3"/>
            <a:endCxn id="241" idx="1"/>
          </p:cNvCxnSpPr>
          <p:nvPr/>
        </p:nvCxnSpPr>
        <p:spPr>
          <a:xfrm>
            <a:off x="5249293" y="9075545"/>
            <a:ext cx="242280" cy="4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19">
            <a:extLst>
              <a:ext uri="{FF2B5EF4-FFF2-40B4-BE49-F238E27FC236}">
                <a16:creationId xmlns:a16="http://schemas.microsoft.com/office/drawing/2014/main" id="{C367F96E-8F87-1356-FA5D-D10E15C70E7B}"/>
              </a:ext>
            </a:extLst>
          </p:cNvPr>
          <p:cNvCxnSpPr>
            <a:cxnSpLocks/>
            <a:stCxn id="256" idx="2"/>
            <a:endCxn id="241" idx="0"/>
          </p:cNvCxnSpPr>
          <p:nvPr/>
        </p:nvCxnSpPr>
        <p:spPr>
          <a:xfrm flipH="1">
            <a:off x="5985042" y="8761930"/>
            <a:ext cx="4485" cy="174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: 圆角 20">
            <a:extLst>
              <a:ext uri="{FF2B5EF4-FFF2-40B4-BE49-F238E27FC236}">
                <a16:creationId xmlns:a16="http://schemas.microsoft.com/office/drawing/2014/main" id="{621FBB39-FB51-87CA-A729-7BC0BD910067}"/>
              </a:ext>
            </a:extLst>
          </p:cNvPr>
          <p:cNvSpPr/>
          <p:nvPr/>
        </p:nvSpPr>
        <p:spPr>
          <a:xfrm>
            <a:off x="7847663" y="893310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矩形: 圆角 20">
            <a:extLst>
              <a:ext uri="{FF2B5EF4-FFF2-40B4-BE49-F238E27FC236}">
                <a16:creationId xmlns:a16="http://schemas.microsoft.com/office/drawing/2014/main" id="{339D994A-2C97-A341-8520-517F440A05E7}"/>
              </a:ext>
            </a:extLst>
          </p:cNvPr>
          <p:cNvSpPr/>
          <p:nvPr/>
        </p:nvSpPr>
        <p:spPr>
          <a:xfrm>
            <a:off x="7847663" y="8367020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矩形: 圆角 20">
            <a:extLst>
              <a:ext uri="{FF2B5EF4-FFF2-40B4-BE49-F238E27FC236}">
                <a16:creationId xmlns:a16="http://schemas.microsoft.com/office/drawing/2014/main" id="{28E638D8-D089-3D6D-EEB1-BFBD2A350355}"/>
              </a:ext>
            </a:extLst>
          </p:cNvPr>
          <p:cNvSpPr/>
          <p:nvPr/>
        </p:nvSpPr>
        <p:spPr>
          <a:xfrm>
            <a:off x="8990792" y="893154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矩形: 圆角 20">
            <a:extLst>
              <a:ext uri="{FF2B5EF4-FFF2-40B4-BE49-F238E27FC236}">
                <a16:creationId xmlns:a16="http://schemas.microsoft.com/office/drawing/2014/main" id="{F0B678A2-B763-5B9B-D657-CFBDAB5E805B}"/>
              </a:ext>
            </a:extLst>
          </p:cNvPr>
          <p:cNvSpPr/>
          <p:nvPr/>
        </p:nvSpPr>
        <p:spPr>
          <a:xfrm>
            <a:off x="8867267" y="8375091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矩形: 圆角 20">
            <a:extLst>
              <a:ext uri="{FF2B5EF4-FFF2-40B4-BE49-F238E27FC236}">
                <a16:creationId xmlns:a16="http://schemas.microsoft.com/office/drawing/2014/main" id="{5D11A6AA-CF27-B6E7-57A0-B8D3718C9183}"/>
              </a:ext>
            </a:extLst>
          </p:cNvPr>
          <p:cNvSpPr/>
          <p:nvPr/>
        </p:nvSpPr>
        <p:spPr>
          <a:xfrm>
            <a:off x="10205930" y="893220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矩形: 圆角 20">
            <a:extLst>
              <a:ext uri="{FF2B5EF4-FFF2-40B4-BE49-F238E27FC236}">
                <a16:creationId xmlns:a16="http://schemas.microsoft.com/office/drawing/2014/main" id="{E925DA5C-F6A5-CD55-0E9C-2309709E0209}"/>
              </a:ext>
            </a:extLst>
          </p:cNvPr>
          <p:cNvSpPr/>
          <p:nvPr/>
        </p:nvSpPr>
        <p:spPr>
          <a:xfrm>
            <a:off x="6741084" y="893447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直接箭头连接符 19">
            <a:extLst>
              <a:ext uri="{FF2B5EF4-FFF2-40B4-BE49-F238E27FC236}">
                <a16:creationId xmlns:a16="http://schemas.microsoft.com/office/drawing/2014/main" id="{884B5D28-AF89-F33A-9DBB-6A7C50CE872B}"/>
              </a:ext>
            </a:extLst>
          </p:cNvPr>
          <p:cNvCxnSpPr>
            <a:cxnSpLocks/>
            <a:stCxn id="258" idx="2"/>
            <a:endCxn id="249" idx="0"/>
          </p:cNvCxnSpPr>
          <p:nvPr/>
        </p:nvCxnSpPr>
        <p:spPr>
          <a:xfrm>
            <a:off x="7177934" y="8761930"/>
            <a:ext cx="0" cy="172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: 圆角 20">
            <a:extLst>
              <a:ext uri="{FF2B5EF4-FFF2-40B4-BE49-F238E27FC236}">
                <a16:creationId xmlns:a16="http://schemas.microsoft.com/office/drawing/2014/main" id="{6392D79D-36DB-A3D7-0A82-7176E0F13C84}"/>
              </a:ext>
            </a:extLst>
          </p:cNvPr>
          <p:cNvSpPr/>
          <p:nvPr/>
        </p:nvSpPr>
        <p:spPr>
          <a:xfrm>
            <a:off x="11496024" y="8393971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直接箭头连接符 19">
            <a:extLst>
              <a:ext uri="{FF2B5EF4-FFF2-40B4-BE49-F238E27FC236}">
                <a16:creationId xmlns:a16="http://schemas.microsoft.com/office/drawing/2014/main" id="{EB3172EA-6835-10CE-934F-2B93F90E10E0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12517512" y="8537971"/>
            <a:ext cx="617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E000CA97-7DB4-FA6B-CD12-341C65A937A2}"/>
              </a:ext>
            </a:extLst>
          </p:cNvPr>
          <p:cNvSpPr txBox="1"/>
          <p:nvPr/>
        </p:nvSpPr>
        <p:spPr>
          <a:xfrm>
            <a:off x="4324443" y="8890879"/>
            <a:ext cx="92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5DC213BF-5FC8-A7EB-01C5-E18832D6DD01}"/>
              </a:ext>
            </a:extLst>
          </p:cNvPr>
          <p:cNvSpPr txBox="1"/>
          <p:nvPr/>
        </p:nvSpPr>
        <p:spPr>
          <a:xfrm>
            <a:off x="5564172" y="8392598"/>
            <a:ext cx="85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07760B49-D15D-E14D-2ADD-49F2D01672E1}"/>
              </a:ext>
            </a:extLst>
          </p:cNvPr>
          <p:cNvSpPr txBox="1"/>
          <p:nvPr/>
        </p:nvSpPr>
        <p:spPr>
          <a:xfrm>
            <a:off x="10272256" y="8348686"/>
            <a:ext cx="8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8B4F95D4-B70E-A5F5-66A3-0E2F6F4F41A8}"/>
              </a:ext>
            </a:extLst>
          </p:cNvPr>
          <p:cNvSpPr txBox="1"/>
          <p:nvPr/>
        </p:nvSpPr>
        <p:spPr>
          <a:xfrm>
            <a:off x="6535797" y="8392598"/>
            <a:ext cx="12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 scalar</a:t>
            </a:r>
            <a:endParaRPr lang="zh-CN" altLang="en-US" dirty="0"/>
          </a:p>
        </p:txBody>
      </p:sp>
      <p:cxnSp>
        <p:nvCxnSpPr>
          <p:cNvPr id="259" name="直接箭头连接符 19">
            <a:extLst>
              <a:ext uri="{FF2B5EF4-FFF2-40B4-BE49-F238E27FC236}">
                <a16:creationId xmlns:a16="http://schemas.microsoft.com/office/drawing/2014/main" id="{D3EAC002-3687-7FC5-22AE-D3CC1BAA74E3}"/>
              </a:ext>
            </a:extLst>
          </p:cNvPr>
          <p:cNvCxnSpPr>
            <a:cxnSpLocks/>
            <a:stCxn id="248" idx="3"/>
            <a:endCxn id="252" idx="1"/>
          </p:cNvCxnSpPr>
          <p:nvPr/>
        </p:nvCxnSpPr>
        <p:spPr>
          <a:xfrm flipV="1">
            <a:off x="11079630" y="8537971"/>
            <a:ext cx="416394" cy="538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19">
            <a:extLst>
              <a:ext uri="{FF2B5EF4-FFF2-40B4-BE49-F238E27FC236}">
                <a16:creationId xmlns:a16="http://schemas.microsoft.com/office/drawing/2014/main" id="{D9C856B5-7A35-9EC8-7432-0238B5DE894D}"/>
              </a:ext>
            </a:extLst>
          </p:cNvPr>
          <p:cNvCxnSpPr>
            <a:cxnSpLocks/>
            <a:stCxn id="241" idx="3"/>
            <a:endCxn id="249" idx="1"/>
          </p:cNvCxnSpPr>
          <p:nvPr/>
        </p:nvCxnSpPr>
        <p:spPr>
          <a:xfrm flipV="1">
            <a:off x="6478511" y="9078473"/>
            <a:ext cx="262573" cy="20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19">
            <a:extLst>
              <a:ext uri="{FF2B5EF4-FFF2-40B4-BE49-F238E27FC236}">
                <a16:creationId xmlns:a16="http://schemas.microsoft.com/office/drawing/2014/main" id="{E71E7FF3-E1DC-56D4-4569-67B44B06DF0D}"/>
              </a:ext>
            </a:extLst>
          </p:cNvPr>
          <p:cNvCxnSpPr>
            <a:cxnSpLocks/>
            <a:stCxn id="245" idx="2"/>
            <a:endCxn id="244" idx="0"/>
          </p:cNvCxnSpPr>
          <p:nvPr/>
        </p:nvCxnSpPr>
        <p:spPr>
          <a:xfrm>
            <a:off x="8284513" y="8655020"/>
            <a:ext cx="0" cy="2780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19">
            <a:extLst>
              <a:ext uri="{FF2B5EF4-FFF2-40B4-BE49-F238E27FC236}">
                <a16:creationId xmlns:a16="http://schemas.microsoft.com/office/drawing/2014/main" id="{DBEF7B6E-D51B-6DFC-0F63-EF7433D3A35C}"/>
              </a:ext>
            </a:extLst>
          </p:cNvPr>
          <p:cNvCxnSpPr>
            <a:cxnSpLocks/>
            <a:stCxn id="244" idx="3"/>
            <a:endCxn id="246" idx="1"/>
          </p:cNvCxnSpPr>
          <p:nvPr/>
        </p:nvCxnSpPr>
        <p:spPr>
          <a:xfrm flipV="1">
            <a:off x="8721363" y="9075545"/>
            <a:ext cx="269429" cy="15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19">
            <a:extLst>
              <a:ext uri="{FF2B5EF4-FFF2-40B4-BE49-F238E27FC236}">
                <a16:creationId xmlns:a16="http://schemas.microsoft.com/office/drawing/2014/main" id="{FA53D365-5003-10A8-429D-8B79EB86E2A5}"/>
              </a:ext>
            </a:extLst>
          </p:cNvPr>
          <p:cNvCxnSpPr>
            <a:cxnSpLocks/>
            <a:stCxn id="249" idx="3"/>
            <a:endCxn id="244" idx="1"/>
          </p:cNvCxnSpPr>
          <p:nvPr/>
        </p:nvCxnSpPr>
        <p:spPr>
          <a:xfrm flipV="1">
            <a:off x="7614784" y="9077101"/>
            <a:ext cx="232879" cy="1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19">
            <a:extLst>
              <a:ext uri="{FF2B5EF4-FFF2-40B4-BE49-F238E27FC236}">
                <a16:creationId xmlns:a16="http://schemas.microsoft.com/office/drawing/2014/main" id="{5A3FCD24-2770-C4F5-7BD9-52A0EBD1E794}"/>
              </a:ext>
            </a:extLst>
          </p:cNvPr>
          <p:cNvCxnSpPr>
            <a:cxnSpLocks/>
            <a:stCxn id="246" idx="0"/>
            <a:endCxn id="247" idx="2"/>
          </p:cNvCxnSpPr>
          <p:nvPr/>
        </p:nvCxnSpPr>
        <p:spPr>
          <a:xfrm flipV="1">
            <a:off x="9427642" y="8663091"/>
            <a:ext cx="1986" cy="2684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19">
            <a:extLst>
              <a:ext uri="{FF2B5EF4-FFF2-40B4-BE49-F238E27FC236}">
                <a16:creationId xmlns:a16="http://schemas.microsoft.com/office/drawing/2014/main" id="{C455805C-F936-D80F-E878-EB9CEEEB919F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9991989" y="8240473"/>
            <a:ext cx="679877" cy="278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19">
            <a:extLst>
              <a:ext uri="{FF2B5EF4-FFF2-40B4-BE49-F238E27FC236}">
                <a16:creationId xmlns:a16="http://schemas.microsoft.com/office/drawing/2014/main" id="{7216E4E0-1646-F00C-EDF4-C6E4621EFA9D}"/>
              </a:ext>
            </a:extLst>
          </p:cNvPr>
          <p:cNvCxnSpPr>
            <a:cxnSpLocks/>
            <a:stCxn id="246" idx="3"/>
            <a:endCxn id="248" idx="1"/>
          </p:cNvCxnSpPr>
          <p:nvPr/>
        </p:nvCxnSpPr>
        <p:spPr>
          <a:xfrm>
            <a:off x="9864492" y="9075545"/>
            <a:ext cx="341438" cy="6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19">
            <a:extLst>
              <a:ext uri="{FF2B5EF4-FFF2-40B4-BE49-F238E27FC236}">
                <a16:creationId xmlns:a16="http://schemas.microsoft.com/office/drawing/2014/main" id="{9F1B1A38-5107-8B0D-CBC3-A7DC9217CE3D}"/>
              </a:ext>
            </a:extLst>
          </p:cNvPr>
          <p:cNvCxnSpPr>
            <a:cxnSpLocks/>
            <a:stCxn id="257" idx="3"/>
            <a:endCxn id="252" idx="1"/>
          </p:cNvCxnSpPr>
          <p:nvPr/>
        </p:nvCxnSpPr>
        <p:spPr>
          <a:xfrm>
            <a:off x="11145956" y="8533352"/>
            <a:ext cx="350068" cy="4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3708D7BA-872C-3A23-362D-1ABA34ABEC31}"/>
              </a:ext>
            </a:extLst>
          </p:cNvPr>
          <p:cNvSpPr txBox="1"/>
          <p:nvPr/>
        </p:nvSpPr>
        <p:spPr>
          <a:xfrm>
            <a:off x="4354032" y="8416226"/>
            <a:ext cx="118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Kernel 0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272" name="圆角矩形 271">
            <a:extLst>
              <a:ext uri="{FF2B5EF4-FFF2-40B4-BE49-F238E27FC236}">
                <a16:creationId xmlns:a16="http://schemas.microsoft.com/office/drawing/2014/main" id="{34A3F790-BFEE-0C86-4CD5-11A5FFF18C35}"/>
              </a:ext>
            </a:extLst>
          </p:cNvPr>
          <p:cNvSpPr/>
          <p:nvPr/>
        </p:nvSpPr>
        <p:spPr>
          <a:xfrm>
            <a:off x="4278618" y="8344312"/>
            <a:ext cx="8388055" cy="10055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D7E4EC79-FEBD-F882-AE28-B64EA6F718DB}"/>
              </a:ext>
            </a:extLst>
          </p:cNvPr>
          <p:cNvGrpSpPr/>
          <p:nvPr/>
        </p:nvGrpSpPr>
        <p:grpSpPr>
          <a:xfrm>
            <a:off x="4324443" y="9551110"/>
            <a:ext cx="8799414" cy="893191"/>
            <a:chOff x="4715829" y="6337627"/>
            <a:chExt cx="8799414" cy="893191"/>
          </a:xfrm>
        </p:grpSpPr>
        <p:sp>
          <p:nvSpPr>
            <p:cNvPr id="274" name="矩形: 圆角 20">
              <a:extLst>
                <a:ext uri="{FF2B5EF4-FFF2-40B4-BE49-F238E27FC236}">
                  <a16:creationId xmlns:a16="http://schemas.microsoft.com/office/drawing/2014/main" id="{618A2594-0423-09BC-A5AD-5975787F60C2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5" name="直接箭头连接符 19">
              <a:extLst>
                <a:ext uri="{FF2B5EF4-FFF2-40B4-BE49-F238E27FC236}">
                  <a16:creationId xmlns:a16="http://schemas.microsoft.com/office/drawing/2014/main" id="{EA119B07-8F1A-1621-5CA7-B18CCFFB50C8}"/>
                </a:ext>
              </a:extLst>
            </p:cNvPr>
            <p:cNvCxnSpPr>
              <a:cxnSpLocks/>
              <a:stCxn id="288" idx="3"/>
              <a:endCxn id="274" idx="1"/>
            </p:cNvCxnSpPr>
            <p:nvPr/>
          </p:nvCxnSpPr>
          <p:spPr>
            <a:xfrm>
              <a:off x="5640679" y="7046152"/>
              <a:ext cx="242280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19">
              <a:extLst>
                <a:ext uri="{FF2B5EF4-FFF2-40B4-BE49-F238E27FC236}">
                  <a16:creationId xmlns:a16="http://schemas.microsoft.com/office/drawing/2014/main" id="{EFBFA413-4AE1-C0FE-6E1B-6A62524719AE}"/>
                </a:ext>
              </a:extLst>
            </p:cNvPr>
            <p:cNvCxnSpPr>
              <a:cxnSpLocks/>
              <a:stCxn id="289" idx="2"/>
              <a:endCxn id="274" idx="0"/>
            </p:cNvCxnSpPr>
            <p:nvPr/>
          </p:nvCxnSpPr>
          <p:spPr>
            <a:xfrm flipH="1">
              <a:off x="6376428" y="6732537"/>
              <a:ext cx="4485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矩形: 圆角 20">
              <a:extLst>
                <a:ext uri="{FF2B5EF4-FFF2-40B4-BE49-F238E27FC236}">
                  <a16:creationId xmlns:a16="http://schemas.microsoft.com/office/drawing/2014/main" id="{B690A483-5C3D-D5BD-6C6B-1AA95C9293C9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矩形: 圆角 20">
              <a:extLst>
                <a:ext uri="{FF2B5EF4-FFF2-40B4-BE49-F238E27FC236}">
                  <a16:creationId xmlns:a16="http://schemas.microsoft.com/office/drawing/2014/main" id="{331F7ED0-4C55-51D5-B385-201EE3837C53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: 圆角 20">
              <a:extLst>
                <a:ext uri="{FF2B5EF4-FFF2-40B4-BE49-F238E27FC236}">
                  <a16:creationId xmlns:a16="http://schemas.microsoft.com/office/drawing/2014/main" id="{FDB7CE10-DD68-3B3C-D081-58DC68353477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矩形: 圆角 20">
              <a:extLst>
                <a:ext uri="{FF2B5EF4-FFF2-40B4-BE49-F238E27FC236}">
                  <a16:creationId xmlns:a16="http://schemas.microsoft.com/office/drawing/2014/main" id="{B0B8BE45-707D-5934-3A5B-66FD9118D436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矩形: 圆角 20">
              <a:extLst>
                <a:ext uri="{FF2B5EF4-FFF2-40B4-BE49-F238E27FC236}">
                  <a16:creationId xmlns:a16="http://schemas.microsoft.com/office/drawing/2014/main" id="{BEE778D0-5937-1963-5251-15792B487151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3" name="直接箭头连接符 19">
              <a:extLst>
                <a:ext uri="{FF2B5EF4-FFF2-40B4-BE49-F238E27FC236}">
                  <a16:creationId xmlns:a16="http://schemas.microsoft.com/office/drawing/2014/main" id="{286D6C07-BFCB-1917-C7FE-ECBB3B7E1A12}"/>
                </a:ext>
              </a:extLst>
            </p:cNvPr>
            <p:cNvCxnSpPr>
              <a:cxnSpLocks/>
              <a:stCxn id="291" idx="2"/>
              <a:endCxn id="282" idx="0"/>
            </p:cNvCxnSpPr>
            <p:nvPr/>
          </p:nvCxnSpPr>
          <p:spPr>
            <a:xfrm>
              <a:off x="7569320" y="6732537"/>
              <a:ext cx="0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矩形: 圆角 20">
              <a:extLst>
                <a:ext uri="{FF2B5EF4-FFF2-40B4-BE49-F238E27FC236}">
                  <a16:creationId xmlns:a16="http://schemas.microsoft.com/office/drawing/2014/main" id="{A73B3A1D-F3CB-1A36-48E5-37EF1D340EC8}"/>
                </a:ext>
              </a:extLst>
            </p:cNvPr>
            <p:cNvSpPr/>
            <p:nvPr/>
          </p:nvSpPr>
          <p:spPr>
            <a:xfrm>
              <a:off x="11886007" y="6912912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7" name="直接箭头连接符 19">
              <a:extLst>
                <a:ext uri="{FF2B5EF4-FFF2-40B4-BE49-F238E27FC236}">
                  <a16:creationId xmlns:a16="http://schemas.microsoft.com/office/drawing/2014/main" id="{B9F1EF46-3CD6-8564-3293-6DBB9C5BCE96}"/>
                </a:ext>
              </a:extLst>
            </p:cNvPr>
            <p:cNvCxnSpPr>
              <a:cxnSpLocks/>
              <a:stCxn id="284" idx="3"/>
            </p:cNvCxnSpPr>
            <p:nvPr/>
          </p:nvCxnSpPr>
          <p:spPr>
            <a:xfrm flipV="1">
              <a:off x="12925170" y="7046152"/>
              <a:ext cx="590073" cy="10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429D70C0-A307-885C-172F-55234A0FC98B}"/>
                </a:ext>
              </a:extLst>
            </p:cNvPr>
            <p:cNvSpPr txBox="1"/>
            <p:nvPr/>
          </p:nvSpPr>
          <p:spPr>
            <a:xfrm>
              <a:off x="4715829" y="6861486"/>
              <a:ext cx="92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Q</a:t>
              </a:r>
              <a:endParaRPr lang="zh-CN" altLang="en-US" dirty="0"/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BF57FCA2-2148-FDD8-4E43-7F2B193C7490}"/>
                </a:ext>
              </a:extLst>
            </p:cNvPr>
            <p:cNvSpPr txBox="1"/>
            <p:nvPr/>
          </p:nvSpPr>
          <p:spPr>
            <a:xfrm>
              <a:off x="5955558" y="6363205"/>
              <a:ext cx="850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K</a:t>
              </a:r>
              <a:endParaRPr lang="zh-CN" altLang="en-US" dirty="0"/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E8C2818C-D733-A7A3-FC86-6E8B311D3A28}"/>
                </a:ext>
              </a:extLst>
            </p:cNvPr>
            <p:cNvSpPr txBox="1"/>
            <p:nvPr/>
          </p:nvSpPr>
          <p:spPr>
            <a:xfrm>
              <a:off x="6927183" y="6363205"/>
              <a:ext cx="1284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const scalar</a:t>
              </a:r>
              <a:endParaRPr lang="zh-CN" altLang="en-US" dirty="0"/>
            </a:p>
          </p:txBody>
        </p:sp>
        <p:cxnSp>
          <p:nvCxnSpPr>
            <p:cNvPr id="293" name="直接箭头连接符 19">
              <a:extLst>
                <a:ext uri="{FF2B5EF4-FFF2-40B4-BE49-F238E27FC236}">
                  <a16:creationId xmlns:a16="http://schemas.microsoft.com/office/drawing/2014/main" id="{1F8019BD-FB6F-16F8-F98C-9D4B25154CD9}"/>
                </a:ext>
              </a:extLst>
            </p:cNvPr>
            <p:cNvCxnSpPr>
              <a:cxnSpLocks/>
              <a:stCxn id="274" idx="3"/>
              <a:endCxn id="282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箭头连接符 19">
              <a:extLst>
                <a:ext uri="{FF2B5EF4-FFF2-40B4-BE49-F238E27FC236}">
                  <a16:creationId xmlns:a16="http://schemas.microsoft.com/office/drawing/2014/main" id="{3C2744D0-76A4-FDCA-D2E3-CE7EA02FADFB}"/>
                </a:ext>
              </a:extLst>
            </p:cNvPr>
            <p:cNvCxnSpPr>
              <a:cxnSpLocks/>
              <a:stCxn id="278" idx="2"/>
              <a:endCxn id="277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箭头连接符 19">
              <a:extLst>
                <a:ext uri="{FF2B5EF4-FFF2-40B4-BE49-F238E27FC236}">
                  <a16:creationId xmlns:a16="http://schemas.microsoft.com/office/drawing/2014/main" id="{F2CC14D3-F2A3-93F9-3513-D6A62A38C473}"/>
                </a:ext>
              </a:extLst>
            </p:cNvPr>
            <p:cNvCxnSpPr>
              <a:cxnSpLocks/>
              <a:stCxn id="277" idx="3"/>
              <a:endCxn id="279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19">
              <a:extLst>
                <a:ext uri="{FF2B5EF4-FFF2-40B4-BE49-F238E27FC236}">
                  <a16:creationId xmlns:a16="http://schemas.microsoft.com/office/drawing/2014/main" id="{E9DCB0AA-3F1F-AB21-2B58-FC0B0549BEA4}"/>
                </a:ext>
              </a:extLst>
            </p:cNvPr>
            <p:cNvCxnSpPr>
              <a:cxnSpLocks/>
              <a:stCxn id="282" idx="3"/>
              <a:endCxn id="277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19">
              <a:extLst>
                <a:ext uri="{FF2B5EF4-FFF2-40B4-BE49-F238E27FC236}">
                  <a16:creationId xmlns:a16="http://schemas.microsoft.com/office/drawing/2014/main" id="{F2970C6B-6006-D302-C0A8-E9DF1E69D178}"/>
                </a:ext>
              </a:extLst>
            </p:cNvPr>
            <p:cNvCxnSpPr>
              <a:cxnSpLocks/>
              <a:stCxn id="279" idx="3"/>
              <a:endCxn id="281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19">
              <a:extLst>
                <a:ext uri="{FF2B5EF4-FFF2-40B4-BE49-F238E27FC236}">
                  <a16:creationId xmlns:a16="http://schemas.microsoft.com/office/drawing/2014/main" id="{B1D24910-DE1D-907F-B823-45782E5BE45D}"/>
                </a:ext>
              </a:extLst>
            </p:cNvPr>
            <p:cNvCxnSpPr>
              <a:cxnSpLocks/>
              <a:stCxn id="281" idx="3"/>
              <a:endCxn id="284" idx="1"/>
            </p:cNvCxnSpPr>
            <p:nvPr/>
          </p:nvCxnSpPr>
          <p:spPr>
            <a:xfrm>
              <a:off x="11471016" y="7046816"/>
              <a:ext cx="414991" cy="1009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圆角矩形 301">
            <a:extLst>
              <a:ext uri="{FF2B5EF4-FFF2-40B4-BE49-F238E27FC236}">
                <a16:creationId xmlns:a16="http://schemas.microsoft.com/office/drawing/2014/main" id="{592A4F91-3458-2934-0612-8F41D0223F34}"/>
              </a:ext>
            </a:extLst>
          </p:cNvPr>
          <p:cNvSpPr/>
          <p:nvPr/>
        </p:nvSpPr>
        <p:spPr>
          <a:xfrm>
            <a:off x="4268660" y="9504084"/>
            <a:ext cx="8388055" cy="10055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562517C9-1C93-1346-6E18-52E754C5E253}"/>
              </a:ext>
            </a:extLst>
          </p:cNvPr>
          <p:cNvSpPr txBox="1"/>
          <p:nvPr/>
        </p:nvSpPr>
        <p:spPr>
          <a:xfrm>
            <a:off x="4332875" y="9551456"/>
            <a:ext cx="10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92D050"/>
                </a:solidFill>
              </a:rPr>
              <a:t>Kernel 1</a:t>
            </a:r>
            <a:endParaRPr lang="zh-CN" altLang="en-US" b="1" dirty="0">
              <a:solidFill>
                <a:srgbClr val="92D050"/>
              </a:solidFill>
            </a:endParaRPr>
          </a:p>
        </p:txBody>
      </p:sp>
      <p:cxnSp>
        <p:nvCxnSpPr>
          <p:cNvPr id="306" name="连接符: 曲线 12">
            <a:extLst>
              <a:ext uri="{FF2B5EF4-FFF2-40B4-BE49-F238E27FC236}">
                <a16:creationId xmlns:a16="http://schemas.microsoft.com/office/drawing/2014/main" id="{ABCAD4FF-2347-FAD0-D0CC-B693084D5584}"/>
              </a:ext>
            </a:extLst>
          </p:cNvPr>
          <p:cNvCxnSpPr>
            <a:cxnSpLocks/>
            <a:stCxn id="233" idx="0"/>
            <a:endCxn id="303" idx="1"/>
          </p:cNvCxnSpPr>
          <p:nvPr/>
        </p:nvCxnSpPr>
        <p:spPr>
          <a:xfrm>
            <a:off x="4291848" y="7823200"/>
            <a:ext cx="41027" cy="1912922"/>
          </a:xfrm>
          <a:prstGeom prst="curvedConnector5">
            <a:avLst>
              <a:gd name="adj1" fmla="val -397996"/>
              <a:gd name="adj2" fmla="val 40621"/>
              <a:gd name="adj3" fmla="val -457194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连接符: 曲线 12">
            <a:extLst>
              <a:ext uri="{FF2B5EF4-FFF2-40B4-BE49-F238E27FC236}">
                <a16:creationId xmlns:a16="http://schemas.microsoft.com/office/drawing/2014/main" id="{85E02047-BD8E-B195-EDF1-B3B52A9795E3}"/>
              </a:ext>
            </a:extLst>
          </p:cNvPr>
          <p:cNvCxnSpPr>
            <a:cxnSpLocks/>
            <a:stCxn id="200" idx="2"/>
            <a:endCxn id="271" idx="0"/>
          </p:cNvCxnSpPr>
          <p:nvPr/>
        </p:nvCxnSpPr>
        <p:spPr>
          <a:xfrm rot="16200000" flipH="1">
            <a:off x="4514404" y="7985324"/>
            <a:ext cx="711798" cy="150006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19">
            <a:extLst>
              <a:ext uri="{FF2B5EF4-FFF2-40B4-BE49-F238E27FC236}">
                <a16:creationId xmlns:a16="http://schemas.microsoft.com/office/drawing/2014/main" id="{AC433B07-8683-77AC-8E6B-8EA582F201AC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9971839" y="9722939"/>
            <a:ext cx="670941" cy="39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19">
            <a:extLst>
              <a:ext uri="{FF2B5EF4-FFF2-40B4-BE49-F238E27FC236}">
                <a16:creationId xmlns:a16="http://schemas.microsoft.com/office/drawing/2014/main" id="{A4ECA9F0-7CD3-A171-173A-A04B4FCBD947}"/>
              </a:ext>
            </a:extLst>
          </p:cNvPr>
          <p:cNvCxnSpPr>
            <a:cxnSpLocks/>
            <a:stCxn id="247" idx="3"/>
            <a:endCxn id="248" idx="0"/>
          </p:cNvCxnSpPr>
          <p:nvPr/>
        </p:nvCxnSpPr>
        <p:spPr>
          <a:xfrm>
            <a:off x="9991989" y="8519091"/>
            <a:ext cx="650791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4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圆角矩形 543">
            <a:extLst>
              <a:ext uri="{FF2B5EF4-FFF2-40B4-BE49-F238E27FC236}">
                <a16:creationId xmlns:a16="http://schemas.microsoft.com/office/drawing/2014/main" id="{11A8B546-1F7C-03C7-DC6A-D3451400A7E1}"/>
              </a:ext>
            </a:extLst>
          </p:cNvPr>
          <p:cNvSpPr/>
          <p:nvPr/>
        </p:nvSpPr>
        <p:spPr>
          <a:xfrm>
            <a:off x="6208300" y="7896126"/>
            <a:ext cx="4965303" cy="115313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圆角矩形 305">
            <a:extLst>
              <a:ext uri="{FF2B5EF4-FFF2-40B4-BE49-F238E27FC236}">
                <a16:creationId xmlns:a16="http://schemas.microsoft.com/office/drawing/2014/main" id="{E717237B-78EC-A0D9-A606-95F8548FE7CC}"/>
              </a:ext>
            </a:extLst>
          </p:cNvPr>
          <p:cNvSpPr/>
          <p:nvPr/>
        </p:nvSpPr>
        <p:spPr>
          <a:xfrm>
            <a:off x="8564098" y="6568517"/>
            <a:ext cx="2644166" cy="112335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0" name="圆角矩形 539">
            <a:extLst>
              <a:ext uri="{FF2B5EF4-FFF2-40B4-BE49-F238E27FC236}">
                <a16:creationId xmlns:a16="http://schemas.microsoft.com/office/drawing/2014/main" id="{842A9220-05F9-DEF3-CC53-63345685F538}"/>
              </a:ext>
            </a:extLst>
          </p:cNvPr>
          <p:cNvSpPr/>
          <p:nvPr/>
        </p:nvSpPr>
        <p:spPr>
          <a:xfrm>
            <a:off x="6186893" y="6454797"/>
            <a:ext cx="5089177" cy="1307036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2FC03DC-BB1E-A9C3-A972-2113B079BF85}"/>
              </a:ext>
            </a:extLst>
          </p:cNvPr>
          <p:cNvSpPr/>
          <p:nvPr/>
        </p:nvSpPr>
        <p:spPr>
          <a:xfrm>
            <a:off x="8519081" y="3730039"/>
            <a:ext cx="2555957" cy="486645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22C346A-3DA7-2C5C-FA4B-9B8946415BB3}"/>
              </a:ext>
            </a:extLst>
          </p:cNvPr>
          <p:cNvSpPr/>
          <p:nvPr/>
        </p:nvSpPr>
        <p:spPr>
          <a:xfrm>
            <a:off x="9713583" y="3240803"/>
            <a:ext cx="1270813" cy="419976"/>
          </a:xfrm>
          <a:prstGeom prst="roundRect">
            <a:avLst>
              <a:gd name="adj" fmla="val 6869"/>
            </a:avLst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0539B15-7C0B-43CC-786F-1CF5E73FE967}"/>
              </a:ext>
            </a:extLst>
          </p:cNvPr>
          <p:cNvSpPr/>
          <p:nvPr/>
        </p:nvSpPr>
        <p:spPr>
          <a:xfrm>
            <a:off x="2758528" y="3313551"/>
            <a:ext cx="2179433" cy="895058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FFC330C-B2DD-9250-3088-B458A4FAC277}"/>
              </a:ext>
            </a:extLst>
          </p:cNvPr>
          <p:cNvSpPr/>
          <p:nvPr/>
        </p:nvSpPr>
        <p:spPr>
          <a:xfrm>
            <a:off x="4999356" y="3197647"/>
            <a:ext cx="3462353" cy="1019037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D2CED88-15CD-C404-77D5-468D784EF136}"/>
              </a:ext>
            </a:extLst>
          </p:cNvPr>
          <p:cNvGrpSpPr/>
          <p:nvPr/>
        </p:nvGrpSpPr>
        <p:grpSpPr>
          <a:xfrm>
            <a:off x="2728010" y="3261564"/>
            <a:ext cx="8810703" cy="911525"/>
            <a:chOff x="4715829" y="6319293"/>
            <a:chExt cx="8810703" cy="911525"/>
          </a:xfrm>
        </p:grpSpPr>
        <p:cxnSp>
          <p:nvCxnSpPr>
            <p:cNvPr id="11" name="直接箭头连接符 19">
              <a:extLst>
                <a:ext uri="{FF2B5EF4-FFF2-40B4-BE49-F238E27FC236}">
                  <a16:creationId xmlns:a16="http://schemas.microsoft.com/office/drawing/2014/main" id="{3E062153-AA37-0471-9D1E-9CA1D56E6B9B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 flipV="1">
              <a:off x="11471016" y="6508578"/>
              <a:ext cx="416394" cy="53823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20">
              <a:extLst>
                <a:ext uri="{FF2B5EF4-FFF2-40B4-BE49-F238E27FC236}">
                  <a16:creationId xmlns:a16="http://schemas.microsoft.com/office/drawing/2014/main" id="{CACA9EFB-7BAC-C7DB-9EAD-03C8D0ABB3E2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9">
              <a:extLst>
                <a:ext uri="{FF2B5EF4-FFF2-40B4-BE49-F238E27FC236}">
                  <a16:creationId xmlns:a16="http://schemas.microsoft.com/office/drawing/2014/main" id="{B0637569-3C2D-C1EE-F5AE-0BBE1DE35547}"/>
                </a:ext>
              </a:extLst>
            </p:cNvPr>
            <p:cNvCxnSpPr>
              <a:cxnSpLocks/>
              <a:stCxn id="34" idx="3"/>
              <a:endCxn id="12" idx="1"/>
            </p:cNvCxnSpPr>
            <p:nvPr/>
          </p:nvCxnSpPr>
          <p:spPr>
            <a:xfrm>
              <a:off x="5677289" y="7046152"/>
              <a:ext cx="205670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9">
              <a:extLst>
                <a:ext uri="{FF2B5EF4-FFF2-40B4-BE49-F238E27FC236}">
                  <a16:creationId xmlns:a16="http://schemas.microsoft.com/office/drawing/2014/main" id="{BA502696-58E7-F515-0FCD-D8B5AC1EEB7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>
              <a:off x="6369232" y="6732537"/>
              <a:ext cx="7196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20">
              <a:extLst>
                <a:ext uri="{FF2B5EF4-FFF2-40B4-BE49-F238E27FC236}">
                  <a16:creationId xmlns:a16="http://schemas.microsoft.com/office/drawing/2014/main" id="{A4D49B0E-C998-771D-0EB3-AA71167D678B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20">
              <a:extLst>
                <a:ext uri="{FF2B5EF4-FFF2-40B4-BE49-F238E27FC236}">
                  <a16:creationId xmlns:a16="http://schemas.microsoft.com/office/drawing/2014/main" id="{28E1A023-E71B-4A2B-5B7C-E300C1199B1B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9">
              <a:extLst>
                <a:ext uri="{FF2B5EF4-FFF2-40B4-BE49-F238E27FC236}">
                  <a16:creationId xmlns:a16="http://schemas.microsoft.com/office/drawing/2014/main" id="{D4148C85-B62C-6239-03AC-2C1D25C6EF1D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20">
              <a:extLst>
                <a:ext uri="{FF2B5EF4-FFF2-40B4-BE49-F238E27FC236}">
                  <a16:creationId xmlns:a16="http://schemas.microsoft.com/office/drawing/2014/main" id="{CDAE6D8B-AC02-9F18-7AE2-A2CE785052DC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9">
              <a:extLst>
                <a:ext uri="{FF2B5EF4-FFF2-40B4-BE49-F238E27FC236}">
                  <a16:creationId xmlns:a16="http://schemas.microsoft.com/office/drawing/2014/main" id="{7BFAD841-15DD-F8DA-71BF-2A3FF60FBDB6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20">
              <a:extLst>
                <a:ext uri="{FF2B5EF4-FFF2-40B4-BE49-F238E27FC236}">
                  <a16:creationId xmlns:a16="http://schemas.microsoft.com/office/drawing/2014/main" id="{0DD3F6C5-DDA9-2714-BA75-655B4075EDB0}"/>
                </a:ext>
              </a:extLst>
            </p:cNvPr>
            <p:cNvSpPr/>
            <p:nvPr/>
          </p:nvSpPr>
          <p:spPr>
            <a:xfrm>
              <a:off x="9258653" y="634569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F2CAD59-FFD9-816D-70CC-95E49AC6D96C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19">
              <a:extLst>
                <a:ext uri="{FF2B5EF4-FFF2-40B4-BE49-F238E27FC236}">
                  <a16:creationId xmlns:a16="http://schemas.microsoft.com/office/drawing/2014/main" id="{CD1676E4-B7C8-69E7-D0BD-0968B7F6DE5D}"/>
                </a:ext>
              </a:extLst>
            </p:cNvPr>
            <p:cNvCxnSpPr>
              <a:cxnSpLocks/>
              <a:stCxn id="23" idx="3"/>
              <a:endCxn id="15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0">
              <a:extLst>
                <a:ext uri="{FF2B5EF4-FFF2-40B4-BE49-F238E27FC236}">
                  <a16:creationId xmlns:a16="http://schemas.microsoft.com/office/drawing/2014/main" id="{8A897BFE-94A2-0372-C1B1-9EEEF57A9596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直接箭头连接符 19">
              <a:extLst>
                <a:ext uri="{FF2B5EF4-FFF2-40B4-BE49-F238E27FC236}">
                  <a16:creationId xmlns:a16="http://schemas.microsoft.com/office/drawing/2014/main" id="{033A0EDD-C0E7-62D0-C3B1-A6B7508A2F33}"/>
                </a:ext>
              </a:extLst>
            </p:cNvPr>
            <p:cNvCxnSpPr>
              <a:cxnSpLocks/>
              <a:stCxn id="37" idx="2"/>
              <a:endCxn id="23" idx="0"/>
            </p:cNvCxnSpPr>
            <p:nvPr/>
          </p:nvCxnSpPr>
          <p:spPr>
            <a:xfrm>
              <a:off x="7563891" y="6785952"/>
              <a:ext cx="5429" cy="119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19">
              <a:extLst>
                <a:ext uri="{FF2B5EF4-FFF2-40B4-BE49-F238E27FC236}">
                  <a16:creationId xmlns:a16="http://schemas.microsoft.com/office/drawing/2014/main" id="{0857A8C7-C98A-2F15-FDC1-9C9B421E4AFA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9819028" y="6633698"/>
              <a:ext cx="1986" cy="26845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19">
              <a:extLst>
                <a:ext uri="{FF2B5EF4-FFF2-40B4-BE49-F238E27FC236}">
                  <a16:creationId xmlns:a16="http://schemas.microsoft.com/office/drawing/2014/main" id="{A177BCC2-DB7D-9D42-B7E3-A6E250717EAC}"/>
                </a:ext>
              </a:extLst>
            </p:cNvPr>
            <p:cNvCxnSpPr>
              <a:cxnSpLocks/>
              <a:stCxn id="20" idx="3"/>
              <a:endCxn id="21" idx="0"/>
            </p:cNvCxnSpPr>
            <p:nvPr/>
          </p:nvCxnSpPr>
          <p:spPr>
            <a:xfrm>
              <a:off x="10383375" y="648969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9">
              <a:extLst>
                <a:ext uri="{FF2B5EF4-FFF2-40B4-BE49-F238E27FC236}">
                  <a16:creationId xmlns:a16="http://schemas.microsoft.com/office/drawing/2014/main" id="{813B1A59-712C-B5B2-2AD5-E3EE5DEA44F1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0">
              <a:extLst>
                <a:ext uri="{FF2B5EF4-FFF2-40B4-BE49-F238E27FC236}">
                  <a16:creationId xmlns:a16="http://schemas.microsoft.com/office/drawing/2014/main" id="{062BECDE-8FC3-6BC6-D893-69A32D48E7FC}"/>
                </a:ext>
              </a:extLst>
            </p:cNvPr>
            <p:cNvSpPr/>
            <p:nvPr/>
          </p:nvSpPr>
          <p:spPr>
            <a:xfrm>
              <a:off x="11886007" y="6912912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: 圆角 20">
              <a:extLst>
                <a:ext uri="{FF2B5EF4-FFF2-40B4-BE49-F238E27FC236}">
                  <a16:creationId xmlns:a16="http://schemas.microsoft.com/office/drawing/2014/main" id="{40BBACAC-4F33-4BBD-2599-E4A84F4E15A1}"/>
                </a:ext>
              </a:extLst>
            </p:cNvPr>
            <p:cNvSpPr/>
            <p:nvPr/>
          </p:nvSpPr>
          <p:spPr>
            <a:xfrm>
              <a:off x="11887410" y="6364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接箭头连接符 19">
              <a:extLst>
                <a:ext uri="{FF2B5EF4-FFF2-40B4-BE49-F238E27FC236}">
                  <a16:creationId xmlns:a16="http://schemas.microsoft.com/office/drawing/2014/main" id="{87FCC494-8C25-DF89-793E-1F0516BBCED9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11471016" y="7046816"/>
              <a:ext cx="414991" cy="1009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19">
              <a:extLst>
                <a:ext uri="{FF2B5EF4-FFF2-40B4-BE49-F238E27FC236}">
                  <a16:creationId xmlns:a16="http://schemas.microsoft.com/office/drawing/2014/main" id="{7B0BDE9F-7BA6-BFF6-4BA2-4CD38FC55157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12908898" y="6508578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19">
              <a:extLst>
                <a:ext uri="{FF2B5EF4-FFF2-40B4-BE49-F238E27FC236}">
                  <a16:creationId xmlns:a16="http://schemas.microsoft.com/office/drawing/2014/main" id="{E91DE668-F575-7722-576D-84199562DB31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12925170" y="7046152"/>
              <a:ext cx="590073" cy="10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19">
              <a:extLst>
                <a:ext uri="{FF2B5EF4-FFF2-40B4-BE49-F238E27FC236}">
                  <a16:creationId xmlns:a16="http://schemas.microsoft.com/office/drawing/2014/main" id="{E5EB3DB3-EB14-73BE-190E-EBE8274B1498}"/>
                </a:ext>
              </a:extLst>
            </p:cNvPr>
            <p:cNvCxnSpPr>
              <a:cxnSpLocks/>
              <a:stCxn id="36" idx="3"/>
              <a:endCxn id="29" idx="1"/>
            </p:cNvCxnSpPr>
            <p:nvPr/>
          </p:nvCxnSpPr>
          <p:spPr>
            <a:xfrm>
              <a:off x="11579870" y="6503959"/>
              <a:ext cx="307540" cy="4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12C992A-11AC-3A99-996F-8A1348D56167}"/>
                </a:ext>
              </a:extLst>
            </p:cNvPr>
            <p:cNvSpPr txBox="1"/>
            <p:nvPr/>
          </p:nvSpPr>
          <p:spPr>
            <a:xfrm>
              <a:off x="4715829" y="6861486"/>
              <a:ext cx="961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0F576A-FFE3-FC5B-6429-BD58ADACD739}"/>
                </a:ext>
              </a:extLst>
            </p:cNvPr>
            <p:cNvSpPr txBox="1"/>
            <p:nvPr/>
          </p:nvSpPr>
          <p:spPr>
            <a:xfrm>
              <a:off x="5912105" y="6363205"/>
              <a:ext cx="914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45FD045-4CFA-1CAE-9DB0-C82AE7A031CE}"/>
                </a:ext>
              </a:extLst>
            </p:cNvPr>
            <p:cNvSpPr txBox="1"/>
            <p:nvPr/>
          </p:nvSpPr>
          <p:spPr>
            <a:xfrm>
              <a:off x="10566105" y="6319293"/>
              <a:ext cx="1013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V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9FA9AA0-D82A-32F5-E145-BDE464DF9585}"/>
                </a:ext>
              </a:extLst>
            </p:cNvPr>
            <p:cNvSpPr txBox="1"/>
            <p:nvPr/>
          </p:nvSpPr>
          <p:spPr>
            <a:xfrm>
              <a:off x="6860782" y="6416620"/>
              <a:ext cx="1406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const scalar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箭头连接符 19">
              <a:extLst>
                <a:ext uri="{FF2B5EF4-FFF2-40B4-BE49-F238E27FC236}">
                  <a16:creationId xmlns:a16="http://schemas.microsoft.com/office/drawing/2014/main" id="{6800899B-6913-7BC1-B86E-B84373B49F1E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19B3DF38-AB2C-EC12-A5E1-3A3CFB0E75E7}"/>
              </a:ext>
            </a:extLst>
          </p:cNvPr>
          <p:cNvSpPr txBox="1"/>
          <p:nvPr/>
        </p:nvSpPr>
        <p:spPr>
          <a:xfrm>
            <a:off x="5605570" y="4499968"/>
            <a:ext cx="3505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TensorRT’s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63788A5-B1FF-FF03-11A0-B4F5536B7F02}"/>
              </a:ext>
            </a:extLst>
          </p:cNvPr>
          <p:cNvSpPr txBox="1"/>
          <p:nvPr/>
        </p:nvSpPr>
        <p:spPr>
          <a:xfrm>
            <a:off x="3289301" y="4216684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K0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24AEDA3-713A-D76A-69F0-18863EC051BB}"/>
              </a:ext>
            </a:extLst>
          </p:cNvPr>
          <p:cNvSpPr txBox="1"/>
          <p:nvPr/>
        </p:nvSpPr>
        <p:spPr>
          <a:xfrm>
            <a:off x="6245833" y="4221736"/>
            <a:ext cx="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K1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8C1F86-AB67-BD68-B342-534DB8B93CC5}"/>
              </a:ext>
            </a:extLst>
          </p:cNvPr>
          <p:cNvSpPr txBox="1"/>
          <p:nvPr/>
        </p:nvSpPr>
        <p:spPr>
          <a:xfrm>
            <a:off x="9202365" y="4207469"/>
            <a:ext cx="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K2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2E1BCBC-1E74-2AAB-72FA-FBCFE04CD531}"/>
              </a:ext>
            </a:extLst>
          </p:cNvPr>
          <p:cNvSpPr txBox="1"/>
          <p:nvPr/>
        </p:nvSpPr>
        <p:spPr>
          <a:xfrm>
            <a:off x="9842648" y="2900326"/>
            <a:ext cx="117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K3</a:t>
            </a:r>
            <a:endParaRPr lang="zh-CN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6F30BEA-B0C3-80C6-BDA2-EE284CBD5781}"/>
              </a:ext>
            </a:extLst>
          </p:cNvPr>
          <p:cNvGrpSpPr/>
          <p:nvPr/>
        </p:nvGrpSpPr>
        <p:grpSpPr>
          <a:xfrm>
            <a:off x="2727254" y="4813996"/>
            <a:ext cx="8851730" cy="1688935"/>
            <a:chOff x="12032413" y="2858173"/>
            <a:chExt cx="8851730" cy="1688935"/>
          </a:xfrm>
        </p:grpSpPr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B44B313B-B2CF-6460-E450-8265A98E55B2}"/>
                </a:ext>
              </a:extLst>
            </p:cNvPr>
            <p:cNvSpPr/>
            <p:nvPr/>
          </p:nvSpPr>
          <p:spPr>
            <a:xfrm>
              <a:off x="12124394" y="3165059"/>
              <a:ext cx="8272886" cy="968507"/>
            </a:xfrm>
            <a:custGeom>
              <a:avLst/>
              <a:gdLst>
                <a:gd name="connsiteX0" fmla="*/ 0 w 8272886"/>
                <a:gd name="connsiteY0" fmla="*/ 968507 h 968507"/>
                <a:gd name="connsiteX1" fmla="*/ 6990561 w 8272886"/>
                <a:gd name="connsiteY1" fmla="*/ 968507 h 968507"/>
                <a:gd name="connsiteX2" fmla="*/ 6990561 w 8272886"/>
                <a:gd name="connsiteY2" fmla="*/ 470727 h 968507"/>
                <a:gd name="connsiteX3" fmla="*/ 8272886 w 8272886"/>
                <a:gd name="connsiteY3" fmla="*/ 470727 h 968507"/>
                <a:gd name="connsiteX4" fmla="*/ 8272886 w 8272886"/>
                <a:gd name="connsiteY4" fmla="*/ 0 h 968507"/>
                <a:gd name="connsiteX5" fmla="*/ 10822 w 8272886"/>
                <a:gd name="connsiteY5" fmla="*/ 0 h 968507"/>
                <a:gd name="connsiteX6" fmla="*/ 0 w 8272886"/>
                <a:gd name="connsiteY6" fmla="*/ 968507 h 96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72886" h="968507">
                  <a:moveTo>
                    <a:pt x="0" y="968507"/>
                  </a:moveTo>
                  <a:lnTo>
                    <a:pt x="6990561" y="968507"/>
                  </a:lnTo>
                  <a:lnTo>
                    <a:pt x="6990561" y="470727"/>
                  </a:lnTo>
                  <a:lnTo>
                    <a:pt x="8272886" y="470727"/>
                  </a:lnTo>
                  <a:lnTo>
                    <a:pt x="8272886" y="0"/>
                  </a:lnTo>
                  <a:lnTo>
                    <a:pt x="10822" y="0"/>
                  </a:lnTo>
                  <a:lnTo>
                    <a:pt x="0" y="968507"/>
                  </a:lnTo>
                  <a:close/>
                </a:path>
              </a:pathLst>
            </a:custGeom>
            <a:noFill/>
            <a:ln w="381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4DE86928-24D8-EFE9-C0E3-AEE83991B4E2}"/>
                </a:ext>
              </a:extLst>
            </p:cNvPr>
            <p:cNvSpPr/>
            <p:nvPr/>
          </p:nvSpPr>
          <p:spPr>
            <a:xfrm>
              <a:off x="12032413" y="3067668"/>
              <a:ext cx="8326992" cy="1174111"/>
            </a:xfrm>
            <a:custGeom>
              <a:avLst/>
              <a:gdLst>
                <a:gd name="connsiteX0" fmla="*/ 0 w 8326992"/>
                <a:gd name="connsiteY0" fmla="*/ 1174111 h 1174111"/>
                <a:gd name="connsiteX1" fmla="*/ 8326992 w 8326992"/>
                <a:gd name="connsiteY1" fmla="*/ 1174111 h 1174111"/>
                <a:gd name="connsiteX2" fmla="*/ 8326992 w 8326992"/>
                <a:gd name="connsiteY2" fmla="*/ 1087540 h 1174111"/>
                <a:gd name="connsiteX3" fmla="*/ 8326992 w 8326992"/>
                <a:gd name="connsiteY3" fmla="*/ 665510 h 1174111"/>
                <a:gd name="connsiteX4" fmla="*/ 4507073 w 8326992"/>
                <a:gd name="connsiteY4" fmla="*/ 665510 h 1174111"/>
                <a:gd name="connsiteX5" fmla="*/ 4507073 w 8326992"/>
                <a:gd name="connsiteY5" fmla="*/ 0 h 1174111"/>
                <a:gd name="connsiteX6" fmla="*/ 10822 w 8326992"/>
                <a:gd name="connsiteY6" fmla="*/ 0 h 1174111"/>
                <a:gd name="connsiteX7" fmla="*/ 0 w 8326992"/>
                <a:gd name="connsiteY7" fmla="*/ 1174111 h 117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26992" h="1174111">
                  <a:moveTo>
                    <a:pt x="0" y="1174111"/>
                  </a:moveTo>
                  <a:lnTo>
                    <a:pt x="8326992" y="1174111"/>
                  </a:lnTo>
                  <a:lnTo>
                    <a:pt x="8326992" y="1087540"/>
                  </a:lnTo>
                  <a:lnTo>
                    <a:pt x="8326992" y="665510"/>
                  </a:lnTo>
                  <a:lnTo>
                    <a:pt x="4507073" y="665510"/>
                  </a:lnTo>
                  <a:lnTo>
                    <a:pt x="4507073" y="0"/>
                  </a:lnTo>
                  <a:lnTo>
                    <a:pt x="10822" y="0"/>
                  </a:lnTo>
                  <a:lnTo>
                    <a:pt x="0" y="1174111"/>
                  </a:lnTo>
                  <a:close/>
                </a:path>
              </a:pathLst>
            </a:custGeom>
            <a:noFill/>
            <a:ln w="38100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EF614922-1767-1120-2674-91EED454F1AB}"/>
                </a:ext>
              </a:extLst>
            </p:cNvPr>
            <p:cNvGrpSpPr/>
            <p:nvPr/>
          </p:nvGrpSpPr>
          <p:grpSpPr>
            <a:xfrm>
              <a:off x="12073439" y="3211482"/>
              <a:ext cx="8810704" cy="911525"/>
              <a:chOff x="4715828" y="6319293"/>
              <a:chExt cx="8810704" cy="911525"/>
            </a:xfrm>
          </p:grpSpPr>
          <p:sp>
            <p:nvSpPr>
              <p:cNvPr id="45" name="矩形: 圆角 20">
                <a:extLst>
                  <a:ext uri="{FF2B5EF4-FFF2-40B4-BE49-F238E27FC236}">
                    <a16:creationId xmlns:a16="http://schemas.microsoft.com/office/drawing/2014/main" id="{A21EFCE4-D482-75E9-4480-0FD251C885C7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" name="直接箭头连接符 19">
                <a:extLst>
                  <a:ext uri="{FF2B5EF4-FFF2-40B4-BE49-F238E27FC236}">
                    <a16:creationId xmlns:a16="http://schemas.microsoft.com/office/drawing/2014/main" id="{B0EF8BD8-7C9B-02D5-3387-F8D4C70CECDE}"/>
                  </a:ext>
                </a:extLst>
              </p:cNvPr>
              <p:cNvCxnSpPr>
                <a:cxnSpLocks/>
                <a:stCxn id="59" idx="3"/>
                <a:endCxn id="45" idx="1"/>
              </p:cNvCxnSpPr>
              <p:nvPr/>
            </p:nvCxnSpPr>
            <p:spPr>
              <a:xfrm>
                <a:off x="5670149" y="7046152"/>
                <a:ext cx="212810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19">
                <a:extLst>
                  <a:ext uri="{FF2B5EF4-FFF2-40B4-BE49-F238E27FC236}">
                    <a16:creationId xmlns:a16="http://schemas.microsoft.com/office/drawing/2014/main" id="{08B87EBA-D5A3-A509-A656-3697089FA79B}"/>
                  </a:ext>
                </a:extLst>
              </p:cNvPr>
              <p:cNvCxnSpPr>
                <a:cxnSpLocks/>
                <a:stCxn id="60" idx="2"/>
                <a:endCxn id="45" idx="0"/>
              </p:cNvCxnSpPr>
              <p:nvPr/>
            </p:nvCxnSpPr>
            <p:spPr>
              <a:xfrm>
                <a:off x="6374065" y="6732537"/>
                <a:ext cx="2363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圆角 20">
                <a:extLst>
                  <a:ext uri="{FF2B5EF4-FFF2-40B4-BE49-F238E27FC236}">
                    <a16:creationId xmlns:a16="http://schemas.microsoft.com/office/drawing/2014/main" id="{F110F545-6721-A501-346B-61488B5811D7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: 圆角 20">
                <a:extLst>
                  <a:ext uri="{FF2B5EF4-FFF2-40B4-BE49-F238E27FC236}">
                    <a16:creationId xmlns:a16="http://schemas.microsoft.com/office/drawing/2014/main" id="{82793866-FE9A-0A74-3F92-0FB5BD6F9AC9}"/>
                  </a:ext>
                </a:extLst>
              </p:cNvPr>
              <p:cNvSpPr/>
              <p:nvPr/>
            </p:nvSpPr>
            <p:spPr>
              <a:xfrm>
                <a:off x="8239049" y="6337627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: 圆角 20">
                <a:extLst>
                  <a:ext uri="{FF2B5EF4-FFF2-40B4-BE49-F238E27FC236}">
                    <a16:creationId xmlns:a16="http://schemas.microsoft.com/office/drawing/2014/main" id="{D298C86C-4DB3-D3ED-18F6-CEDD360392CD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: 圆角 20">
                <a:extLst>
                  <a:ext uri="{FF2B5EF4-FFF2-40B4-BE49-F238E27FC236}">
                    <a16:creationId xmlns:a16="http://schemas.microsoft.com/office/drawing/2014/main" id="{C13CEC56-4439-F7F0-1D6A-0C75A5762D07}"/>
                  </a:ext>
                </a:extLst>
              </p:cNvPr>
              <p:cNvSpPr/>
              <p:nvPr/>
            </p:nvSpPr>
            <p:spPr>
              <a:xfrm>
                <a:off x="9258653" y="6345698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: 圆角 20">
                <a:extLst>
                  <a:ext uri="{FF2B5EF4-FFF2-40B4-BE49-F238E27FC236}">
                    <a16:creationId xmlns:a16="http://schemas.microsoft.com/office/drawing/2014/main" id="{6908236C-DEDF-C388-17F9-65AAEDF6AF3A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: 圆角 20">
                <a:extLst>
                  <a:ext uri="{FF2B5EF4-FFF2-40B4-BE49-F238E27FC236}">
                    <a16:creationId xmlns:a16="http://schemas.microsoft.com/office/drawing/2014/main" id="{8E50BDD3-E957-A524-5C0D-0CCB42E40CAD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直接箭头连接符 19">
                <a:extLst>
                  <a:ext uri="{FF2B5EF4-FFF2-40B4-BE49-F238E27FC236}">
                    <a16:creationId xmlns:a16="http://schemas.microsoft.com/office/drawing/2014/main" id="{37E8C610-A5D5-4E08-9A20-32F2F90D46BB}"/>
                  </a:ext>
                </a:extLst>
              </p:cNvPr>
              <p:cNvCxnSpPr>
                <a:cxnSpLocks/>
                <a:stCxn id="62" idx="2"/>
                <a:endCxn id="53" idx="0"/>
              </p:cNvCxnSpPr>
              <p:nvPr/>
            </p:nvCxnSpPr>
            <p:spPr>
              <a:xfrm flipH="1">
                <a:off x="7569320" y="6732537"/>
                <a:ext cx="1224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: 圆角 20">
                <a:extLst>
                  <a:ext uri="{FF2B5EF4-FFF2-40B4-BE49-F238E27FC236}">
                    <a16:creationId xmlns:a16="http://schemas.microsoft.com/office/drawing/2014/main" id="{47D6F792-8EE3-3E3E-74B4-EC0B6461CBC6}"/>
                  </a:ext>
                </a:extLst>
              </p:cNvPr>
              <p:cNvSpPr/>
              <p:nvPr/>
            </p:nvSpPr>
            <p:spPr>
              <a:xfrm>
                <a:off x="11886007" y="6912912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: 圆角 20">
                <a:extLst>
                  <a:ext uri="{FF2B5EF4-FFF2-40B4-BE49-F238E27FC236}">
                    <a16:creationId xmlns:a16="http://schemas.microsoft.com/office/drawing/2014/main" id="{FE875F99-7A62-FDAD-9A29-37DB735640BA}"/>
                  </a:ext>
                </a:extLst>
              </p:cNvPr>
              <p:cNvSpPr/>
              <p:nvPr/>
            </p:nvSpPr>
            <p:spPr>
              <a:xfrm>
                <a:off x="11887410" y="6364578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箭头连接符 19">
                <a:extLst>
                  <a:ext uri="{FF2B5EF4-FFF2-40B4-BE49-F238E27FC236}">
                    <a16:creationId xmlns:a16="http://schemas.microsoft.com/office/drawing/2014/main" id="{0EB8FD9C-2F06-24F2-F183-F1103EAE64BB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>
                <a:off x="12908898" y="6508578"/>
                <a:ext cx="6176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19">
                <a:extLst>
                  <a:ext uri="{FF2B5EF4-FFF2-40B4-BE49-F238E27FC236}">
                    <a16:creationId xmlns:a16="http://schemas.microsoft.com/office/drawing/2014/main" id="{9BF65B56-B0D5-8128-8FBF-253712907602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V="1">
                <a:off x="12925170" y="7046152"/>
                <a:ext cx="590073" cy="10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A8BA4A-2AE7-DDE9-BE29-36F96674F0F8}"/>
                  </a:ext>
                </a:extLst>
              </p:cNvPr>
              <p:cNvSpPr txBox="1"/>
              <p:nvPr/>
            </p:nvSpPr>
            <p:spPr>
              <a:xfrm>
                <a:off x="4715828" y="6861486"/>
                <a:ext cx="954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D87090E-4164-CCCC-EA7F-1F78611F8287}"/>
                  </a:ext>
                </a:extLst>
              </p:cNvPr>
              <p:cNvSpPr txBox="1"/>
              <p:nvPr/>
            </p:nvSpPr>
            <p:spPr>
              <a:xfrm>
                <a:off x="5903099" y="6363205"/>
                <a:ext cx="941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F9B94F6-16AC-5B56-7AD5-EB988E975200}"/>
                  </a:ext>
                </a:extLst>
              </p:cNvPr>
              <p:cNvSpPr txBox="1"/>
              <p:nvPr/>
            </p:nvSpPr>
            <p:spPr>
              <a:xfrm>
                <a:off x="10663642" y="6319293"/>
                <a:ext cx="914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V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AD2DA09-8641-1E6C-F46D-40325EE29D28}"/>
                  </a:ext>
                </a:extLst>
              </p:cNvPr>
              <p:cNvSpPr txBox="1"/>
              <p:nvPr/>
            </p:nvSpPr>
            <p:spPr>
              <a:xfrm>
                <a:off x="6796556" y="6363205"/>
                <a:ext cx="1547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 scalar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3" name="直接箭头连接符 19">
                <a:extLst>
                  <a:ext uri="{FF2B5EF4-FFF2-40B4-BE49-F238E27FC236}">
                    <a16:creationId xmlns:a16="http://schemas.microsoft.com/office/drawing/2014/main" id="{7ED9237F-413C-C838-3BB2-EF7A0CE1A4F0}"/>
                  </a:ext>
                </a:extLst>
              </p:cNvPr>
              <p:cNvCxnSpPr>
                <a:cxnSpLocks/>
                <a:stCxn id="52" idx="3"/>
                <a:endCxn id="56" idx="1"/>
              </p:cNvCxnSpPr>
              <p:nvPr/>
            </p:nvCxnSpPr>
            <p:spPr>
              <a:xfrm flipV="1">
                <a:off x="11471016" y="6508578"/>
                <a:ext cx="416394" cy="538238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19">
                <a:extLst>
                  <a:ext uri="{FF2B5EF4-FFF2-40B4-BE49-F238E27FC236}">
                    <a16:creationId xmlns:a16="http://schemas.microsoft.com/office/drawing/2014/main" id="{8FA8AFAA-D6BF-FCE1-EE44-FA4D6CA5419D}"/>
                  </a:ext>
                </a:extLst>
              </p:cNvPr>
              <p:cNvCxnSpPr>
                <a:cxnSpLocks/>
                <a:stCxn id="45" idx="3"/>
                <a:endCxn id="53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19">
                <a:extLst>
                  <a:ext uri="{FF2B5EF4-FFF2-40B4-BE49-F238E27FC236}">
                    <a16:creationId xmlns:a16="http://schemas.microsoft.com/office/drawing/2014/main" id="{3ADCF50A-BA70-DA36-074E-63F0262AD0E8}"/>
                  </a:ext>
                </a:extLst>
              </p:cNvPr>
              <p:cNvCxnSpPr>
                <a:cxnSpLocks/>
                <a:stCxn id="49" idx="2"/>
                <a:endCxn id="48" idx="0"/>
              </p:cNvCxnSpPr>
              <p:nvPr/>
            </p:nvCxnSpPr>
            <p:spPr>
              <a:xfrm>
                <a:off x="8675899" y="6625627"/>
                <a:ext cx="0" cy="278081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19">
                <a:extLst>
                  <a:ext uri="{FF2B5EF4-FFF2-40B4-BE49-F238E27FC236}">
                    <a16:creationId xmlns:a16="http://schemas.microsoft.com/office/drawing/2014/main" id="{7BA1742E-65FC-F65E-BC0C-6EB6D454B770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19">
                <a:extLst>
                  <a:ext uri="{FF2B5EF4-FFF2-40B4-BE49-F238E27FC236}">
                    <a16:creationId xmlns:a16="http://schemas.microsoft.com/office/drawing/2014/main" id="{1C62ADC2-A15C-8AB7-6B4F-7976EB9EA1DF}"/>
                  </a:ext>
                </a:extLst>
              </p:cNvPr>
              <p:cNvCxnSpPr>
                <a:cxnSpLocks/>
                <a:stCxn id="53" idx="3"/>
                <a:endCxn id="48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19">
                <a:extLst>
                  <a:ext uri="{FF2B5EF4-FFF2-40B4-BE49-F238E27FC236}">
                    <a16:creationId xmlns:a16="http://schemas.microsoft.com/office/drawing/2014/main" id="{AAB8829C-FE5A-D43A-43B0-6D0AAF2E3228}"/>
                  </a:ext>
                </a:extLst>
              </p:cNvPr>
              <p:cNvCxnSpPr>
                <a:cxnSpLocks/>
                <a:stCxn id="50" idx="0"/>
                <a:endCxn id="51" idx="2"/>
              </p:cNvCxnSpPr>
              <p:nvPr/>
            </p:nvCxnSpPr>
            <p:spPr>
              <a:xfrm flipV="1">
                <a:off x="9819028" y="6633698"/>
                <a:ext cx="1986" cy="26845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19">
                <a:extLst>
                  <a:ext uri="{FF2B5EF4-FFF2-40B4-BE49-F238E27FC236}">
                    <a16:creationId xmlns:a16="http://schemas.microsoft.com/office/drawing/2014/main" id="{16B2F6FB-C573-D7B3-7FFC-2642FFCB87CA}"/>
                  </a:ext>
                </a:extLst>
              </p:cNvPr>
              <p:cNvCxnSpPr>
                <a:cxnSpLocks/>
                <a:stCxn id="51" idx="3"/>
                <a:endCxn id="52" idx="0"/>
              </p:cNvCxnSpPr>
              <p:nvPr/>
            </p:nvCxnSpPr>
            <p:spPr>
              <a:xfrm>
                <a:off x="10383375" y="6489698"/>
                <a:ext cx="650791" cy="413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19">
                <a:extLst>
                  <a:ext uri="{FF2B5EF4-FFF2-40B4-BE49-F238E27FC236}">
                    <a16:creationId xmlns:a16="http://schemas.microsoft.com/office/drawing/2014/main" id="{649A7B18-AFE0-6853-4DAE-B183387972DB}"/>
                  </a:ext>
                </a:extLst>
              </p:cNvPr>
              <p:cNvCxnSpPr>
                <a:cxnSpLocks/>
                <a:stCxn id="50" idx="3"/>
                <a:endCxn id="52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19">
                <a:extLst>
                  <a:ext uri="{FF2B5EF4-FFF2-40B4-BE49-F238E27FC236}">
                    <a16:creationId xmlns:a16="http://schemas.microsoft.com/office/drawing/2014/main" id="{2C82B5B2-5F2D-DC19-F9E9-81DE079D8750}"/>
                  </a:ext>
                </a:extLst>
              </p:cNvPr>
              <p:cNvCxnSpPr>
                <a:cxnSpLocks/>
                <a:stCxn id="52" idx="3"/>
                <a:endCxn id="55" idx="1"/>
              </p:cNvCxnSpPr>
              <p:nvPr/>
            </p:nvCxnSpPr>
            <p:spPr>
              <a:xfrm>
                <a:off x="11471016" y="7046816"/>
                <a:ext cx="414991" cy="1009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19">
                <a:extLst>
                  <a:ext uri="{FF2B5EF4-FFF2-40B4-BE49-F238E27FC236}">
                    <a16:creationId xmlns:a16="http://schemas.microsoft.com/office/drawing/2014/main" id="{1641367D-E742-ED07-FF70-944B1C042902}"/>
                  </a:ext>
                </a:extLst>
              </p:cNvPr>
              <p:cNvCxnSpPr>
                <a:cxnSpLocks/>
                <a:stCxn id="61" idx="3"/>
                <a:endCxn id="56" idx="1"/>
              </p:cNvCxnSpPr>
              <p:nvPr/>
            </p:nvCxnSpPr>
            <p:spPr>
              <a:xfrm>
                <a:off x="11578202" y="6503959"/>
                <a:ext cx="309208" cy="46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3890237-00C2-0BAB-2DCB-E1886CA17E8E}"/>
                </a:ext>
              </a:extLst>
            </p:cNvPr>
            <p:cNvSpPr txBox="1"/>
            <p:nvPr/>
          </p:nvSpPr>
          <p:spPr>
            <a:xfrm>
              <a:off x="17168868" y="4177776"/>
              <a:ext cx="108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K5</a:t>
              </a:r>
              <a:endParaRPr lang="zh-CN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4BFBF27-1D6D-B1F4-AF66-18314A9EF18F}"/>
                </a:ext>
              </a:extLst>
            </p:cNvPr>
            <p:cNvSpPr txBox="1"/>
            <p:nvPr/>
          </p:nvSpPr>
          <p:spPr>
            <a:xfrm>
              <a:off x="18284133" y="2858173"/>
              <a:ext cx="1182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K4</a:t>
              </a:r>
              <a:endParaRPr lang="zh-CN" alt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C737925-6B65-15C1-F882-14333DEEFC21}"/>
                  </a:ext>
                </a:extLst>
              </p:cNvPr>
              <p:cNvSpPr txBox="1"/>
              <p:nvPr/>
            </p:nvSpPr>
            <p:spPr>
              <a:xfrm>
                <a:off x="2785549" y="10276038"/>
                <a:ext cx="86335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TA’s Strategy for H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Kernels are put out to make their input and output clear. The table includes the identified reduce dependency for K5’s inputs Q and K with common shape 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. The red line presents tensors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size.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C737925-6B65-15C1-F882-14333DEEF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549" y="10276038"/>
                <a:ext cx="8633565" cy="1015663"/>
              </a:xfrm>
              <a:prstGeom prst="rect">
                <a:avLst/>
              </a:prstGeom>
              <a:blipFill>
                <a:blip r:embed="rId2"/>
                <a:stretch>
                  <a:fillRect l="-734" t="-3750" r="-734" b="-1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E601C365-A355-067F-630D-43B43410E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1255"/>
              </p:ext>
            </p:extLst>
          </p:nvPr>
        </p:nvGraphicFramePr>
        <p:xfrm>
          <a:off x="2788649" y="9116017"/>
          <a:ext cx="407539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518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679551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965808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  <a:gridCol w="910515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92D050"/>
                          </a:solidFill>
                        </a:rPr>
                        <a:t>K5</a:t>
                      </a:r>
                      <a:endParaRPr lang="zh-CN" altLang="en-US" sz="1600" b="1" dirty="0">
                        <a:solidFill>
                          <a:srgbClr val="92D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h=32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N=4096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d=128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Q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  <a:tr h="198937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K 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+mn-lt"/>
                        </a:rPr>
                        <a:t>Reuse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812713"/>
                  </a:ext>
                </a:extLst>
              </a:tr>
            </a:tbl>
          </a:graphicData>
        </a:graphic>
      </p:graphicFrame>
      <p:cxnSp>
        <p:nvCxnSpPr>
          <p:cNvPr id="127" name="连接符: 曲线 12">
            <a:extLst>
              <a:ext uri="{FF2B5EF4-FFF2-40B4-BE49-F238E27FC236}">
                <a16:creationId xmlns:a16="http://schemas.microsoft.com/office/drawing/2014/main" id="{3B1A247B-9922-D19A-F11D-14F824F5CB56}"/>
              </a:ext>
            </a:extLst>
          </p:cNvPr>
          <p:cNvCxnSpPr>
            <a:cxnSpLocks/>
            <a:stCxn id="5" idx="0"/>
            <a:endCxn id="126" idx="1"/>
          </p:cNvCxnSpPr>
          <p:nvPr/>
        </p:nvCxnSpPr>
        <p:spPr>
          <a:xfrm>
            <a:off x="2727254" y="6197602"/>
            <a:ext cx="47096" cy="1990681"/>
          </a:xfrm>
          <a:prstGeom prst="curvedConnector5">
            <a:avLst>
              <a:gd name="adj1" fmla="val -346709"/>
              <a:gd name="adj2" fmla="val 45362"/>
              <a:gd name="adj3" fmla="val -385392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曲线 12">
            <a:extLst>
              <a:ext uri="{FF2B5EF4-FFF2-40B4-BE49-F238E27FC236}">
                <a16:creationId xmlns:a16="http://schemas.microsoft.com/office/drawing/2014/main" id="{C54BA4B5-B473-125F-571E-2E7979205D8C}"/>
              </a:ext>
            </a:extLst>
          </p:cNvPr>
          <p:cNvCxnSpPr>
            <a:cxnSpLocks/>
            <a:stCxn id="59" idx="2"/>
            <a:endCxn id="102" idx="0"/>
          </p:cNvCxnSpPr>
          <p:nvPr/>
        </p:nvCxnSpPr>
        <p:spPr>
          <a:xfrm rot="16200000" flipH="1">
            <a:off x="3002117" y="6322154"/>
            <a:ext cx="618030" cy="131382"/>
          </a:xfrm>
          <a:prstGeom prst="curvedConnector3">
            <a:avLst>
              <a:gd name="adj1" fmla="val 50000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B6735AD-5AB1-05C6-26E4-BB13314D5602}"/>
              </a:ext>
            </a:extLst>
          </p:cNvPr>
          <p:cNvGrpSpPr/>
          <p:nvPr/>
        </p:nvGrpSpPr>
        <p:grpSpPr>
          <a:xfrm>
            <a:off x="2656487" y="7956245"/>
            <a:ext cx="8908845" cy="1005591"/>
            <a:chOff x="11978765" y="4830395"/>
            <a:chExt cx="8908845" cy="1005591"/>
          </a:xfrm>
        </p:grpSpPr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82154D3E-C250-043F-EE72-C42F4350889C}"/>
                </a:ext>
              </a:extLst>
            </p:cNvPr>
            <p:cNvGrpSpPr/>
            <p:nvPr/>
          </p:nvGrpSpPr>
          <p:grpSpPr>
            <a:xfrm>
              <a:off x="11978765" y="4877421"/>
              <a:ext cx="8908845" cy="893191"/>
              <a:chOff x="4606398" y="6337627"/>
              <a:chExt cx="8908845" cy="893191"/>
            </a:xfrm>
          </p:grpSpPr>
          <p:sp>
            <p:nvSpPr>
              <p:cNvPr id="105" name="矩形: 圆角 20">
                <a:extLst>
                  <a:ext uri="{FF2B5EF4-FFF2-40B4-BE49-F238E27FC236}">
                    <a16:creationId xmlns:a16="http://schemas.microsoft.com/office/drawing/2014/main" id="{F5E468C9-9F50-77DA-0A84-1B90070DFB62}"/>
                  </a:ext>
                </a:extLst>
              </p:cNvPr>
              <p:cNvSpPr/>
              <p:nvPr/>
            </p:nvSpPr>
            <p:spPr>
              <a:xfrm>
                <a:off x="5882959" y="6907097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接箭头连接符 19">
                <a:extLst>
                  <a:ext uri="{FF2B5EF4-FFF2-40B4-BE49-F238E27FC236}">
                    <a16:creationId xmlns:a16="http://schemas.microsoft.com/office/drawing/2014/main" id="{78EDBDF4-40F7-59B5-C63D-42449D09844B}"/>
                  </a:ext>
                </a:extLst>
              </p:cNvPr>
              <p:cNvCxnSpPr>
                <a:cxnSpLocks/>
                <a:stCxn id="116" idx="3"/>
                <a:endCxn id="105" idx="1"/>
              </p:cNvCxnSpPr>
              <p:nvPr/>
            </p:nvCxnSpPr>
            <p:spPr>
              <a:xfrm>
                <a:off x="5621487" y="7046152"/>
                <a:ext cx="261472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9">
                <a:extLst>
                  <a:ext uri="{FF2B5EF4-FFF2-40B4-BE49-F238E27FC236}">
                    <a16:creationId xmlns:a16="http://schemas.microsoft.com/office/drawing/2014/main" id="{4346C79B-F783-D53D-5088-361C6D85BF8D}"/>
                  </a:ext>
                </a:extLst>
              </p:cNvPr>
              <p:cNvCxnSpPr>
                <a:cxnSpLocks/>
                <a:stCxn id="117" idx="2"/>
                <a:endCxn id="105" idx="0"/>
              </p:cNvCxnSpPr>
              <p:nvPr/>
            </p:nvCxnSpPr>
            <p:spPr>
              <a:xfrm>
                <a:off x="6372202" y="6732537"/>
                <a:ext cx="4226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: 圆角 20">
                <a:extLst>
                  <a:ext uri="{FF2B5EF4-FFF2-40B4-BE49-F238E27FC236}">
                    <a16:creationId xmlns:a16="http://schemas.microsoft.com/office/drawing/2014/main" id="{0765F7F8-C0FB-4B52-07E3-6ED3C57A1151}"/>
                  </a:ext>
                </a:extLst>
              </p:cNvPr>
              <p:cNvSpPr/>
              <p:nvPr/>
            </p:nvSpPr>
            <p:spPr>
              <a:xfrm>
                <a:off x="8239049" y="690370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: 圆角 20">
                <a:extLst>
                  <a:ext uri="{FF2B5EF4-FFF2-40B4-BE49-F238E27FC236}">
                    <a16:creationId xmlns:a16="http://schemas.microsoft.com/office/drawing/2014/main" id="{A4856622-1C52-930C-6342-9A881E993130}"/>
                  </a:ext>
                </a:extLst>
              </p:cNvPr>
              <p:cNvSpPr/>
              <p:nvPr/>
            </p:nvSpPr>
            <p:spPr>
              <a:xfrm>
                <a:off x="8239049" y="6337627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: 圆角 20">
                <a:extLst>
                  <a:ext uri="{FF2B5EF4-FFF2-40B4-BE49-F238E27FC236}">
                    <a16:creationId xmlns:a16="http://schemas.microsoft.com/office/drawing/2014/main" id="{7CE52A7B-EA65-93B7-3625-721EC1112C68}"/>
                  </a:ext>
                </a:extLst>
              </p:cNvPr>
              <p:cNvSpPr/>
              <p:nvPr/>
            </p:nvSpPr>
            <p:spPr>
              <a:xfrm>
                <a:off x="9382178" y="6902152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矩形: 圆角 20">
                <a:extLst>
                  <a:ext uri="{FF2B5EF4-FFF2-40B4-BE49-F238E27FC236}">
                    <a16:creationId xmlns:a16="http://schemas.microsoft.com/office/drawing/2014/main" id="{133EDBAC-D8C9-445C-1A40-B743BD3CF7CF}"/>
                  </a:ext>
                </a:extLst>
              </p:cNvPr>
              <p:cNvSpPr/>
              <p:nvPr/>
            </p:nvSpPr>
            <p:spPr>
              <a:xfrm>
                <a:off x="10597316" y="690281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: 圆角 20">
                <a:extLst>
                  <a:ext uri="{FF2B5EF4-FFF2-40B4-BE49-F238E27FC236}">
                    <a16:creationId xmlns:a16="http://schemas.microsoft.com/office/drawing/2014/main" id="{3C4E7440-5ABF-B905-EDB2-76D37CAAC507}"/>
                  </a:ext>
                </a:extLst>
              </p:cNvPr>
              <p:cNvSpPr/>
              <p:nvPr/>
            </p:nvSpPr>
            <p:spPr>
              <a:xfrm>
                <a:off x="7132470" y="690508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" name="直接箭头连接符 19">
                <a:extLst>
                  <a:ext uri="{FF2B5EF4-FFF2-40B4-BE49-F238E27FC236}">
                    <a16:creationId xmlns:a16="http://schemas.microsoft.com/office/drawing/2014/main" id="{C403FA33-8DFB-5161-4E3D-BEEDD82D9740}"/>
                  </a:ext>
                </a:extLst>
              </p:cNvPr>
              <p:cNvCxnSpPr>
                <a:cxnSpLocks/>
                <a:stCxn id="118" idx="2"/>
                <a:endCxn id="112" idx="0"/>
              </p:cNvCxnSpPr>
              <p:nvPr/>
            </p:nvCxnSpPr>
            <p:spPr>
              <a:xfrm>
                <a:off x="7559361" y="6732537"/>
                <a:ext cx="9959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矩形: 圆角 20">
                <a:extLst>
                  <a:ext uri="{FF2B5EF4-FFF2-40B4-BE49-F238E27FC236}">
                    <a16:creationId xmlns:a16="http://schemas.microsoft.com/office/drawing/2014/main" id="{2C675B74-469C-A829-2A2B-3945960A1879}"/>
                  </a:ext>
                </a:extLst>
              </p:cNvPr>
              <p:cNvSpPr/>
              <p:nvPr/>
            </p:nvSpPr>
            <p:spPr>
              <a:xfrm>
                <a:off x="11886007" y="6912912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5" name="直接箭头连接符 19">
                <a:extLst>
                  <a:ext uri="{FF2B5EF4-FFF2-40B4-BE49-F238E27FC236}">
                    <a16:creationId xmlns:a16="http://schemas.microsoft.com/office/drawing/2014/main" id="{BFC54537-A07F-D37C-FF99-B0377B70615A}"/>
                  </a:ext>
                </a:extLst>
              </p:cNvPr>
              <p:cNvCxnSpPr>
                <a:cxnSpLocks/>
                <a:stCxn id="114" idx="3"/>
              </p:cNvCxnSpPr>
              <p:nvPr/>
            </p:nvCxnSpPr>
            <p:spPr>
              <a:xfrm flipV="1">
                <a:off x="12925170" y="7046152"/>
                <a:ext cx="590073" cy="10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C5FDDE7C-B07C-F59C-DB08-FDA475A3722E}"/>
                  </a:ext>
                </a:extLst>
              </p:cNvPr>
              <p:cNvSpPr txBox="1"/>
              <p:nvPr/>
            </p:nvSpPr>
            <p:spPr>
              <a:xfrm>
                <a:off x="4606398" y="6861486"/>
                <a:ext cx="101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Q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FD9C0873-D5C9-51D1-6A0B-2C1ECD6CFF8D}"/>
                  </a:ext>
                </a:extLst>
              </p:cNvPr>
              <p:cNvSpPr txBox="1"/>
              <p:nvPr/>
            </p:nvSpPr>
            <p:spPr>
              <a:xfrm>
                <a:off x="5878733" y="6363205"/>
                <a:ext cx="986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K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DE06F1B2-8FB4-1CD1-0B71-E24CC4A2E032}"/>
                  </a:ext>
                </a:extLst>
              </p:cNvPr>
              <p:cNvSpPr txBox="1"/>
              <p:nvPr/>
            </p:nvSpPr>
            <p:spPr>
              <a:xfrm>
                <a:off x="6804196" y="6363205"/>
                <a:ext cx="1510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const scalar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箭头连接符 19">
                <a:extLst>
                  <a:ext uri="{FF2B5EF4-FFF2-40B4-BE49-F238E27FC236}">
                    <a16:creationId xmlns:a16="http://schemas.microsoft.com/office/drawing/2014/main" id="{DCA25CF3-8366-71FD-7240-6E38093222EB}"/>
                  </a:ext>
                </a:extLst>
              </p:cNvPr>
              <p:cNvCxnSpPr>
                <a:cxnSpLocks/>
                <a:stCxn id="105" idx="3"/>
                <a:endCxn id="112" idx="1"/>
              </p:cNvCxnSpPr>
              <p:nvPr/>
            </p:nvCxnSpPr>
            <p:spPr>
              <a:xfrm flipV="1">
                <a:off x="6869897" y="7049080"/>
                <a:ext cx="262573" cy="2017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9">
                <a:extLst>
                  <a:ext uri="{FF2B5EF4-FFF2-40B4-BE49-F238E27FC236}">
                    <a16:creationId xmlns:a16="http://schemas.microsoft.com/office/drawing/2014/main" id="{C6908B4E-BD15-EFCC-45F8-FFFABAF75294}"/>
                  </a:ext>
                </a:extLst>
              </p:cNvPr>
              <p:cNvCxnSpPr>
                <a:cxnSpLocks/>
                <a:stCxn id="109" idx="2"/>
                <a:endCxn id="108" idx="0"/>
              </p:cNvCxnSpPr>
              <p:nvPr/>
            </p:nvCxnSpPr>
            <p:spPr>
              <a:xfrm>
                <a:off x="8675899" y="6625627"/>
                <a:ext cx="0" cy="278081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9">
                <a:extLst>
                  <a:ext uri="{FF2B5EF4-FFF2-40B4-BE49-F238E27FC236}">
                    <a16:creationId xmlns:a16="http://schemas.microsoft.com/office/drawing/2014/main" id="{8DCEA1EB-979D-8B82-3BCC-72F47B3F30A3}"/>
                  </a:ext>
                </a:extLst>
              </p:cNvPr>
              <p:cNvCxnSpPr>
                <a:cxnSpLocks/>
                <a:stCxn id="108" idx="3"/>
                <a:endCxn id="110" idx="1"/>
              </p:cNvCxnSpPr>
              <p:nvPr/>
            </p:nvCxnSpPr>
            <p:spPr>
              <a:xfrm flipV="1">
                <a:off x="9112749" y="7046152"/>
                <a:ext cx="269429" cy="155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9">
                <a:extLst>
                  <a:ext uri="{FF2B5EF4-FFF2-40B4-BE49-F238E27FC236}">
                    <a16:creationId xmlns:a16="http://schemas.microsoft.com/office/drawing/2014/main" id="{129B9A3D-4EA9-A784-9827-6C06F281A9F1}"/>
                  </a:ext>
                </a:extLst>
              </p:cNvPr>
              <p:cNvCxnSpPr>
                <a:cxnSpLocks/>
                <a:stCxn id="112" idx="3"/>
                <a:endCxn id="108" idx="1"/>
              </p:cNvCxnSpPr>
              <p:nvPr/>
            </p:nvCxnSpPr>
            <p:spPr>
              <a:xfrm flipV="1">
                <a:off x="8006170" y="7047708"/>
                <a:ext cx="232879" cy="1372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9">
                <a:extLst>
                  <a:ext uri="{FF2B5EF4-FFF2-40B4-BE49-F238E27FC236}">
                    <a16:creationId xmlns:a16="http://schemas.microsoft.com/office/drawing/2014/main" id="{2FD6348E-222C-756E-A8AD-0ED12287A58D}"/>
                  </a:ext>
                </a:extLst>
              </p:cNvPr>
              <p:cNvCxnSpPr>
                <a:cxnSpLocks/>
                <a:stCxn id="110" idx="3"/>
                <a:endCxn id="111" idx="1"/>
              </p:cNvCxnSpPr>
              <p:nvPr/>
            </p:nvCxnSpPr>
            <p:spPr>
              <a:xfrm>
                <a:off x="10255878" y="7046152"/>
                <a:ext cx="341438" cy="664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9">
                <a:extLst>
                  <a:ext uri="{FF2B5EF4-FFF2-40B4-BE49-F238E27FC236}">
                    <a16:creationId xmlns:a16="http://schemas.microsoft.com/office/drawing/2014/main" id="{5A33C173-7335-0FEC-1256-881C9E61B483}"/>
                  </a:ext>
                </a:extLst>
              </p:cNvPr>
              <p:cNvCxnSpPr>
                <a:cxnSpLocks/>
                <a:stCxn id="111" idx="3"/>
                <a:endCxn id="114" idx="1"/>
              </p:cNvCxnSpPr>
              <p:nvPr/>
            </p:nvCxnSpPr>
            <p:spPr>
              <a:xfrm>
                <a:off x="11471016" y="7046816"/>
                <a:ext cx="414991" cy="10096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圆角矩形 124">
              <a:extLst>
                <a:ext uri="{FF2B5EF4-FFF2-40B4-BE49-F238E27FC236}">
                  <a16:creationId xmlns:a16="http://schemas.microsoft.com/office/drawing/2014/main" id="{195F9405-85E5-A63D-B7A5-7DA7865E00F3}"/>
                </a:ext>
              </a:extLst>
            </p:cNvPr>
            <p:cNvSpPr/>
            <p:nvPr/>
          </p:nvSpPr>
          <p:spPr>
            <a:xfrm>
              <a:off x="12032413" y="4830395"/>
              <a:ext cx="8388055" cy="100559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28D5C89-C290-BDAA-444E-4876AB7E9AA0}"/>
                </a:ext>
              </a:extLst>
            </p:cNvPr>
            <p:cNvSpPr txBox="1"/>
            <p:nvPr/>
          </p:nvSpPr>
          <p:spPr>
            <a:xfrm>
              <a:off x="12096628" y="4877767"/>
              <a:ext cx="1087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K5</a:t>
              </a:r>
              <a:endParaRPr lang="zh-CN" altLang="en-US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9" name="直接箭头连接符 19">
              <a:extLst>
                <a:ext uri="{FF2B5EF4-FFF2-40B4-BE49-F238E27FC236}">
                  <a16:creationId xmlns:a16="http://schemas.microsoft.com/office/drawing/2014/main" id="{1163DDFF-4ED0-22A3-D35C-0231457E97EC}"/>
                </a:ext>
              </a:extLst>
            </p:cNvPr>
            <p:cNvCxnSpPr>
              <a:cxnSpLocks/>
              <a:endCxn id="111" idx="0"/>
            </p:cNvCxnSpPr>
            <p:nvPr/>
          </p:nvCxnSpPr>
          <p:spPr>
            <a:xfrm>
              <a:off x="17735592" y="5049250"/>
              <a:ext cx="670941" cy="393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EFD1172E-4CCD-629C-D9BF-B425826B1308}"/>
              </a:ext>
            </a:extLst>
          </p:cNvPr>
          <p:cNvGrpSpPr/>
          <p:nvPr/>
        </p:nvGrpSpPr>
        <p:grpSpPr>
          <a:xfrm>
            <a:off x="2700078" y="6365457"/>
            <a:ext cx="8866585" cy="1265080"/>
            <a:chOff x="10573166" y="8079786"/>
            <a:chExt cx="8866585" cy="1265080"/>
          </a:xfrm>
        </p:grpSpPr>
        <p:sp>
          <p:nvSpPr>
            <p:cNvPr id="77" name="矩形: 圆角 20">
              <a:extLst>
                <a:ext uri="{FF2B5EF4-FFF2-40B4-BE49-F238E27FC236}">
                  <a16:creationId xmlns:a16="http://schemas.microsoft.com/office/drawing/2014/main" id="{4EC16CE9-C53D-9870-1E99-0A04B6F3B718}"/>
                </a:ext>
              </a:extLst>
            </p:cNvPr>
            <p:cNvSpPr/>
            <p:nvPr/>
          </p:nvSpPr>
          <p:spPr>
            <a:xfrm>
              <a:off x="11796178" y="8931453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19">
              <a:extLst>
                <a:ext uri="{FF2B5EF4-FFF2-40B4-BE49-F238E27FC236}">
                  <a16:creationId xmlns:a16="http://schemas.microsoft.com/office/drawing/2014/main" id="{D0E71384-B787-A696-A2C8-E4E881D7FE02}"/>
                </a:ext>
              </a:extLst>
            </p:cNvPr>
            <p:cNvCxnSpPr>
              <a:cxnSpLocks/>
              <a:stCxn id="89" idx="3"/>
              <a:endCxn id="77" idx="1"/>
            </p:cNvCxnSpPr>
            <p:nvPr/>
          </p:nvCxnSpPr>
          <p:spPr>
            <a:xfrm>
              <a:off x="11580523" y="9070508"/>
              <a:ext cx="215655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19">
              <a:extLst>
                <a:ext uri="{FF2B5EF4-FFF2-40B4-BE49-F238E27FC236}">
                  <a16:creationId xmlns:a16="http://schemas.microsoft.com/office/drawing/2014/main" id="{6A328112-2F09-8170-4123-6B986EB6DFF2}"/>
                </a:ext>
              </a:extLst>
            </p:cNvPr>
            <p:cNvCxnSpPr>
              <a:cxnSpLocks/>
              <a:stCxn id="90" idx="2"/>
              <a:endCxn id="77" idx="0"/>
            </p:cNvCxnSpPr>
            <p:nvPr/>
          </p:nvCxnSpPr>
          <p:spPr>
            <a:xfrm>
              <a:off x="12288439" y="8756893"/>
              <a:ext cx="1208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矩形: 圆角 20">
              <a:extLst>
                <a:ext uri="{FF2B5EF4-FFF2-40B4-BE49-F238E27FC236}">
                  <a16:creationId xmlns:a16="http://schemas.microsoft.com/office/drawing/2014/main" id="{31D9C9DF-8E3D-04AB-C8AF-71298B42A76D}"/>
                </a:ext>
              </a:extLst>
            </p:cNvPr>
            <p:cNvSpPr/>
            <p:nvPr/>
          </p:nvSpPr>
          <p:spPr>
            <a:xfrm>
              <a:off x="14152268" y="8928064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: 圆角 20">
              <a:extLst>
                <a:ext uri="{FF2B5EF4-FFF2-40B4-BE49-F238E27FC236}">
                  <a16:creationId xmlns:a16="http://schemas.microsoft.com/office/drawing/2014/main" id="{7CCA2D38-70CF-289F-8C94-5827358ADB6A}"/>
                </a:ext>
              </a:extLst>
            </p:cNvPr>
            <p:cNvSpPr/>
            <p:nvPr/>
          </p:nvSpPr>
          <p:spPr>
            <a:xfrm>
              <a:off x="14152268" y="8361983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: 圆角 20">
              <a:extLst>
                <a:ext uri="{FF2B5EF4-FFF2-40B4-BE49-F238E27FC236}">
                  <a16:creationId xmlns:a16="http://schemas.microsoft.com/office/drawing/2014/main" id="{B114DD8B-CEB4-8F64-3BA2-5A6E08A35980}"/>
                </a:ext>
              </a:extLst>
            </p:cNvPr>
            <p:cNvSpPr/>
            <p:nvPr/>
          </p:nvSpPr>
          <p:spPr>
            <a:xfrm>
              <a:off x="15295397" y="89265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: 圆角 20">
              <a:extLst>
                <a:ext uri="{FF2B5EF4-FFF2-40B4-BE49-F238E27FC236}">
                  <a16:creationId xmlns:a16="http://schemas.microsoft.com/office/drawing/2014/main" id="{D6B0A1CD-DE3B-4EA7-7189-2316DDA9B8C5}"/>
                </a:ext>
              </a:extLst>
            </p:cNvPr>
            <p:cNvSpPr/>
            <p:nvPr/>
          </p:nvSpPr>
          <p:spPr>
            <a:xfrm>
              <a:off x="15171872" y="8370054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: 圆角 20">
              <a:extLst>
                <a:ext uri="{FF2B5EF4-FFF2-40B4-BE49-F238E27FC236}">
                  <a16:creationId xmlns:a16="http://schemas.microsoft.com/office/drawing/2014/main" id="{4634BD73-0690-9F06-3E67-4700AC56777E}"/>
                </a:ext>
              </a:extLst>
            </p:cNvPr>
            <p:cNvSpPr/>
            <p:nvPr/>
          </p:nvSpPr>
          <p:spPr>
            <a:xfrm>
              <a:off x="16510535" y="892717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: 圆角 20">
              <a:extLst>
                <a:ext uri="{FF2B5EF4-FFF2-40B4-BE49-F238E27FC236}">
                  <a16:creationId xmlns:a16="http://schemas.microsoft.com/office/drawing/2014/main" id="{EC2BC17D-0679-C1A5-58E6-8B87E8FEE197}"/>
                </a:ext>
              </a:extLst>
            </p:cNvPr>
            <p:cNvSpPr/>
            <p:nvPr/>
          </p:nvSpPr>
          <p:spPr>
            <a:xfrm>
              <a:off x="13045689" y="892943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箭头连接符 19">
              <a:extLst>
                <a:ext uri="{FF2B5EF4-FFF2-40B4-BE49-F238E27FC236}">
                  <a16:creationId xmlns:a16="http://schemas.microsoft.com/office/drawing/2014/main" id="{A68250C8-6371-6C68-4AB9-539F6A2A0CB9}"/>
                </a:ext>
              </a:extLst>
            </p:cNvPr>
            <p:cNvCxnSpPr>
              <a:cxnSpLocks/>
              <a:stCxn id="92" idx="2"/>
              <a:endCxn id="85" idx="0"/>
            </p:cNvCxnSpPr>
            <p:nvPr/>
          </p:nvCxnSpPr>
          <p:spPr>
            <a:xfrm>
              <a:off x="13482539" y="8756893"/>
              <a:ext cx="0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20">
              <a:extLst>
                <a:ext uri="{FF2B5EF4-FFF2-40B4-BE49-F238E27FC236}">
                  <a16:creationId xmlns:a16="http://schemas.microsoft.com/office/drawing/2014/main" id="{446D43AE-E61F-9ECD-F9BC-FF576E8DB669}"/>
                </a:ext>
              </a:extLst>
            </p:cNvPr>
            <p:cNvSpPr/>
            <p:nvPr/>
          </p:nvSpPr>
          <p:spPr>
            <a:xfrm>
              <a:off x="17800629" y="8388934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直接箭头连接符 19">
              <a:extLst>
                <a:ext uri="{FF2B5EF4-FFF2-40B4-BE49-F238E27FC236}">
                  <a16:creationId xmlns:a16="http://schemas.microsoft.com/office/drawing/2014/main" id="{00064F6E-E500-FE1C-4B67-542CE3F924D4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18822117" y="8532934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9106C67-F586-904A-F476-CED8A46364D6}"/>
                </a:ext>
              </a:extLst>
            </p:cNvPr>
            <p:cNvSpPr txBox="1"/>
            <p:nvPr/>
          </p:nvSpPr>
          <p:spPr>
            <a:xfrm>
              <a:off x="10573166" y="8885842"/>
              <a:ext cx="1007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33A3DC6B-BE84-FB9D-77ED-BC759E2152C8}"/>
                </a:ext>
              </a:extLst>
            </p:cNvPr>
            <p:cNvSpPr txBox="1"/>
            <p:nvPr/>
          </p:nvSpPr>
          <p:spPr>
            <a:xfrm>
              <a:off x="11825109" y="8387561"/>
              <a:ext cx="926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1FE4583-7616-FD14-D2BB-E5DBF14B8907}"/>
                </a:ext>
              </a:extLst>
            </p:cNvPr>
            <p:cNvSpPr txBox="1"/>
            <p:nvPr/>
          </p:nvSpPr>
          <p:spPr>
            <a:xfrm>
              <a:off x="16576861" y="8343649"/>
              <a:ext cx="95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V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112C602-C044-A9D2-F949-37B22F3EA153}"/>
                </a:ext>
              </a:extLst>
            </p:cNvPr>
            <p:cNvSpPr txBox="1"/>
            <p:nvPr/>
          </p:nvSpPr>
          <p:spPr>
            <a:xfrm>
              <a:off x="12764232" y="8387561"/>
              <a:ext cx="1436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const scalar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直接箭头连接符 19">
              <a:extLst>
                <a:ext uri="{FF2B5EF4-FFF2-40B4-BE49-F238E27FC236}">
                  <a16:creationId xmlns:a16="http://schemas.microsoft.com/office/drawing/2014/main" id="{BD820C39-AB01-B14B-212E-8064DE03A015}"/>
                </a:ext>
              </a:extLst>
            </p:cNvPr>
            <p:cNvCxnSpPr>
              <a:cxnSpLocks/>
              <a:stCxn id="84" idx="3"/>
              <a:endCxn id="87" idx="1"/>
            </p:cNvCxnSpPr>
            <p:nvPr/>
          </p:nvCxnSpPr>
          <p:spPr>
            <a:xfrm flipV="1">
              <a:off x="17384235" y="8532934"/>
              <a:ext cx="416394" cy="53823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19">
              <a:extLst>
                <a:ext uri="{FF2B5EF4-FFF2-40B4-BE49-F238E27FC236}">
                  <a16:creationId xmlns:a16="http://schemas.microsoft.com/office/drawing/2014/main" id="{1610B727-666C-3F0C-22ED-0174B25BAC31}"/>
                </a:ext>
              </a:extLst>
            </p:cNvPr>
            <p:cNvCxnSpPr>
              <a:cxnSpLocks/>
              <a:stCxn id="77" idx="3"/>
              <a:endCxn id="85" idx="1"/>
            </p:cNvCxnSpPr>
            <p:nvPr/>
          </p:nvCxnSpPr>
          <p:spPr>
            <a:xfrm flipV="1">
              <a:off x="12783116" y="9073436"/>
              <a:ext cx="262573" cy="201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19">
              <a:extLst>
                <a:ext uri="{FF2B5EF4-FFF2-40B4-BE49-F238E27FC236}">
                  <a16:creationId xmlns:a16="http://schemas.microsoft.com/office/drawing/2014/main" id="{E77A5E25-8334-86A8-F895-2D2933D18F6A}"/>
                </a:ext>
              </a:extLst>
            </p:cNvPr>
            <p:cNvCxnSpPr>
              <a:cxnSpLocks/>
              <a:stCxn id="81" idx="2"/>
              <a:endCxn id="80" idx="0"/>
            </p:cNvCxnSpPr>
            <p:nvPr/>
          </p:nvCxnSpPr>
          <p:spPr>
            <a:xfrm>
              <a:off x="14589118" y="8649983"/>
              <a:ext cx="0" cy="27808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19">
              <a:extLst>
                <a:ext uri="{FF2B5EF4-FFF2-40B4-BE49-F238E27FC236}">
                  <a16:creationId xmlns:a16="http://schemas.microsoft.com/office/drawing/2014/main" id="{D7186EA3-DB0E-BBE6-E805-D21B7EDC024B}"/>
                </a:ext>
              </a:extLst>
            </p:cNvPr>
            <p:cNvCxnSpPr>
              <a:cxnSpLocks/>
              <a:stCxn id="80" idx="3"/>
              <a:endCxn id="82" idx="1"/>
            </p:cNvCxnSpPr>
            <p:nvPr/>
          </p:nvCxnSpPr>
          <p:spPr>
            <a:xfrm flipV="1">
              <a:off x="15025968" y="9070508"/>
              <a:ext cx="269429" cy="1556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19">
              <a:extLst>
                <a:ext uri="{FF2B5EF4-FFF2-40B4-BE49-F238E27FC236}">
                  <a16:creationId xmlns:a16="http://schemas.microsoft.com/office/drawing/2014/main" id="{BF5F0E62-92E5-D162-F996-CE7F3C330885}"/>
                </a:ext>
              </a:extLst>
            </p:cNvPr>
            <p:cNvCxnSpPr>
              <a:cxnSpLocks/>
              <a:stCxn id="85" idx="3"/>
              <a:endCxn id="80" idx="1"/>
            </p:cNvCxnSpPr>
            <p:nvPr/>
          </p:nvCxnSpPr>
          <p:spPr>
            <a:xfrm flipV="1">
              <a:off x="13919389" y="9072064"/>
              <a:ext cx="232879" cy="137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19">
              <a:extLst>
                <a:ext uri="{FF2B5EF4-FFF2-40B4-BE49-F238E27FC236}">
                  <a16:creationId xmlns:a16="http://schemas.microsoft.com/office/drawing/2014/main" id="{E5D38B96-6FA7-B62A-FBA8-389E6359850A}"/>
                </a:ext>
              </a:extLst>
            </p:cNvPr>
            <p:cNvCxnSpPr>
              <a:cxnSpLocks/>
              <a:stCxn id="82" idx="0"/>
              <a:endCxn id="83" idx="2"/>
            </p:cNvCxnSpPr>
            <p:nvPr/>
          </p:nvCxnSpPr>
          <p:spPr>
            <a:xfrm flipV="1">
              <a:off x="15732247" y="8658054"/>
              <a:ext cx="1986" cy="26845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19">
              <a:extLst>
                <a:ext uri="{FF2B5EF4-FFF2-40B4-BE49-F238E27FC236}">
                  <a16:creationId xmlns:a16="http://schemas.microsoft.com/office/drawing/2014/main" id="{66BDF16E-A705-8C65-549D-6C9346F4E26D}"/>
                </a:ext>
              </a:extLst>
            </p:cNvPr>
            <p:cNvCxnSpPr>
              <a:cxnSpLocks/>
              <a:stCxn id="82" idx="3"/>
              <a:endCxn id="84" idx="1"/>
            </p:cNvCxnSpPr>
            <p:nvPr/>
          </p:nvCxnSpPr>
          <p:spPr>
            <a:xfrm>
              <a:off x="16169097" y="9070508"/>
              <a:ext cx="341438" cy="664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9">
              <a:extLst>
                <a:ext uri="{FF2B5EF4-FFF2-40B4-BE49-F238E27FC236}">
                  <a16:creationId xmlns:a16="http://schemas.microsoft.com/office/drawing/2014/main" id="{A06F050F-FD42-3D69-5D85-0179D477F4B0}"/>
                </a:ext>
              </a:extLst>
            </p:cNvPr>
            <p:cNvCxnSpPr>
              <a:cxnSpLocks/>
              <a:stCxn id="91" idx="3"/>
              <a:endCxn id="87" idx="1"/>
            </p:cNvCxnSpPr>
            <p:nvPr/>
          </p:nvCxnSpPr>
          <p:spPr>
            <a:xfrm>
              <a:off x="17530139" y="8528315"/>
              <a:ext cx="270490" cy="4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B14D506C-92C1-AF6B-98D2-A4F8E1DCDD97}"/>
                </a:ext>
              </a:extLst>
            </p:cNvPr>
            <p:cNvSpPr txBox="1"/>
            <p:nvPr/>
          </p:nvSpPr>
          <p:spPr>
            <a:xfrm>
              <a:off x="10658637" y="8411189"/>
              <a:ext cx="1182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K4</a:t>
              </a:r>
              <a:endParaRPr lang="zh-CN" alt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圆角矩形 102">
              <a:extLst>
                <a:ext uri="{FF2B5EF4-FFF2-40B4-BE49-F238E27FC236}">
                  <a16:creationId xmlns:a16="http://schemas.microsoft.com/office/drawing/2014/main" id="{2225C7BD-CA45-4337-5C68-88C54A977A94}"/>
                </a:ext>
              </a:extLst>
            </p:cNvPr>
            <p:cNvSpPr/>
            <p:nvPr/>
          </p:nvSpPr>
          <p:spPr>
            <a:xfrm>
              <a:off x="10583223" y="8339275"/>
              <a:ext cx="8388055" cy="100559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0" name="直接箭头连接符 19">
              <a:extLst>
                <a:ext uri="{FF2B5EF4-FFF2-40B4-BE49-F238E27FC236}">
                  <a16:creationId xmlns:a16="http://schemas.microsoft.com/office/drawing/2014/main" id="{EE7584E0-819F-32BA-BFDB-9C5B77961A14}"/>
                </a:ext>
              </a:extLst>
            </p:cNvPr>
            <p:cNvCxnSpPr>
              <a:cxnSpLocks/>
              <a:stCxn id="83" idx="3"/>
              <a:endCxn id="84" idx="0"/>
            </p:cNvCxnSpPr>
            <p:nvPr/>
          </p:nvCxnSpPr>
          <p:spPr>
            <a:xfrm>
              <a:off x="16296594" y="8514054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19">
              <a:extLst>
                <a:ext uri="{FF2B5EF4-FFF2-40B4-BE49-F238E27FC236}">
                  <a16:creationId xmlns:a16="http://schemas.microsoft.com/office/drawing/2014/main" id="{4CE5BC35-18A0-4E10-7D3E-A90C2886C8AB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 flipV="1">
              <a:off x="16296594" y="8079786"/>
              <a:ext cx="1059691" cy="434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矩形: 圆角 20">
            <a:extLst>
              <a:ext uri="{FF2B5EF4-FFF2-40B4-BE49-F238E27FC236}">
                <a16:creationId xmlns:a16="http://schemas.microsoft.com/office/drawing/2014/main" id="{B5A07DBC-BD08-0A7D-5AE8-D82349C91D27}"/>
              </a:ext>
            </a:extLst>
          </p:cNvPr>
          <p:cNvSpPr/>
          <p:nvPr/>
        </p:nvSpPr>
        <p:spPr>
          <a:xfrm>
            <a:off x="13100037" y="3765110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: 圆角 20">
            <a:extLst>
              <a:ext uri="{FF2B5EF4-FFF2-40B4-BE49-F238E27FC236}">
                <a16:creationId xmlns:a16="http://schemas.microsoft.com/office/drawing/2014/main" id="{1C06865D-05F2-C2F4-A009-6CAF8D5DF092}"/>
              </a:ext>
            </a:extLst>
          </p:cNvPr>
          <p:cNvSpPr/>
          <p:nvPr/>
        </p:nvSpPr>
        <p:spPr>
          <a:xfrm>
            <a:off x="14110286" y="3226872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2" name="直接箭头连接符 19">
            <a:extLst>
              <a:ext uri="{FF2B5EF4-FFF2-40B4-BE49-F238E27FC236}">
                <a16:creationId xmlns:a16="http://schemas.microsoft.com/office/drawing/2014/main" id="{357F7385-7905-FE8E-4A7C-BBEA5685364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5131774" y="3370872"/>
            <a:ext cx="293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51A5D17-19DC-32D3-D6CC-E563631006C0}"/>
              </a:ext>
            </a:extLst>
          </p:cNvPr>
          <p:cNvSpPr txBox="1"/>
          <p:nvPr/>
        </p:nvSpPr>
        <p:spPr>
          <a:xfrm>
            <a:off x="12886518" y="3181587"/>
            <a:ext cx="95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直接箭头连接符 19">
            <a:extLst>
              <a:ext uri="{FF2B5EF4-FFF2-40B4-BE49-F238E27FC236}">
                <a16:creationId xmlns:a16="http://schemas.microsoft.com/office/drawing/2014/main" id="{3BF2CD1C-DD3D-2FF0-9BF7-9D8321F5455D}"/>
              </a:ext>
            </a:extLst>
          </p:cNvPr>
          <p:cNvCxnSpPr>
            <a:cxnSpLocks/>
            <a:stCxn id="148" idx="3"/>
            <a:endCxn id="151" idx="1"/>
          </p:cNvCxnSpPr>
          <p:nvPr/>
        </p:nvCxnSpPr>
        <p:spPr>
          <a:xfrm flipV="1">
            <a:off x="13973737" y="3370872"/>
            <a:ext cx="136549" cy="538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9">
            <a:extLst>
              <a:ext uri="{FF2B5EF4-FFF2-40B4-BE49-F238E27FC236}">
                <a16:creationId xmlns:a16="http://schemas.microsoft.com/office/drawing/2014/main" id="{76755C03-14E7-E3A8-ADE8-36F76A5BA77E}"/>
              </a:ext>
            </a:extLst>
          </p:cNvPr>
          <p:cNvCxnSpPr>
            <a:cxnSpLocks/>
            <a:endCxn id="148" idx="1"/>
          </p:cNvCxnSpPr>
          <p:nvPr/>
        </p:nvCxnSpPr>
        <p:spPr>
          <a:xfrm>
            <a:off x="12762108" y="3909110"/>
            <a:ext cx="33792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9">
            <a:extLst>
              <a:ext uri="{FF2B5EF4-FFF2-40B4-BE49-F238E27FC236}">
                <a16:creationId xmlns:a16="http://schemas.microsoft.com/office/drawing/2014/main" id="{CD2EB517-A1FD-76EA-B89D-BCD4D4A9FFD5}"/>
              </a:ext>
            </a:extLst>
          </p:cNvPr>
          <p:cNvCxnSpPr>
            <a:cxnSpLocks/>
            <a:stCxn id="155" idx="3"/>
            <a:endCxn id="151" idx="1"/>
          </p:cNvCxnSpPr>
          <p:nvPr/>
        </p:nvCxnSpPr>
        <p:spPr>
          <a:xfrm>
            <a:off x="13839526" y="3366253"/>
            <a:ext cx="270760" cy="4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圆角矩形 165">
            <a:extLst>
              <a:ext uri="{FF2B5EF4-FFF2-40B4-BE49-F238E27FC236}">
                <a16:creationId xmlns:a16="http://schemas.microsoft.com/office/drawing/2014/main" id="{159FC1A6-C4A3-C7F9-1302-3B7D37887A22}"/>
              </a:ext>
            </a:extLst>
          </p:cNvPr>
          <p:cNvSpPr/>
          <p:nvPr/>
        </p:nvSpPr>
        <p:spPr>
          <a:xfrm>
            <a:off x="12697469" y="2972574"/>
            <a:ext cx="2526162" cy="119064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矩形: 圆角 20">
            <a:extLst>
              <a:ext uri="{FF2B5EF4-FFF2-40B4-BE49-F238E27FC236}">
                <a16:creationId xmlns:a16="http://schemas.microsoft.com/office/drawing/2014/main" id="{555AC391-DED9-F4D4-2591-4B28E2C4B01A}"/>
              </a:ext>
            </a:extLst>
          </p:cNvPr>
          <p:cNvSpPr/>
          <p:nvPr/>
        </p:nvSpPr>
        <p:spPr>
          <a:xfrm>
            <a:off x="17358521" y="318832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: 圆角 20">
            <a:extLst>
              <a:ext uri="{FF2B5EF4-FFF2-40B4-BE49-F238E27FC236}">
                <a16:creationId xmlns:a16="http://schemas.microsoft.com/office/drawing/2014/main" id="{4CDB4702-9991-0A55-EE60-A2074AC1AB4A}"/>
              </a:ext>
            </a:extLst>
          </p:cNvPr>
          <p:cNvSpPr/>
          <p:nvPr/>
        </p:nvSpPr>
        <p:spPr>
          <a:xfrm>
            <a:off x="16425970" y="3766894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8" name="直接箭头连接符 19">
            <a:extLst>
              <a:ext uri="{FF2B5EF4-FFF2-40B4-BE49-F238E27FC236}">
                <a16:creationId xmlns:a16="http://schemas.microsoft.com/office/drawing/2014/main" id="{48E9DA1D-712A-003D-C85D-A0345AEDDC6D}"/>
              </a:ext>
            </a:extLst>
          </p:cNvPr>
          <p:cNvCxnSpPr>
            <a:cxnSpLocks/>
            <a:stCxn id="177" idx="3"/>
            <a:endCxn id="174" idx="2"/>
          </p:cNvCxnSpPr>
          <p:nvPr/>
        </p:nvCxnSpPr>
        <p:spPr>
          <a:xfrm flipV="1">
            <a:off x="17447458" y="3476325"/>
            <a:ext cx="347913" cy="43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80">
            <a:extLst>
              <a:ext uri="{FF2B5EF4-FFF2-40B4-BE49-F238E27FC236}">
                <a16:creationId xmlns:a16="http://schemas.microsoft.com/office/drawing/2014/main" id="{1DFEC774-89B2-7053-9CC7-1546D02209FF}"/>
              </a:ext>
            </a:extLst>
          </p:cNvPr>
          <p:cNvSpPr txBox="1"/>
          <p:nvPr/>
        </p:nvSpPr>
        <p:spPr>
          <a:xfrm>
            <a:off x="15748872" y="3418521"/>
            <a:ext cx="9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8" name="直接箭头连接符 19">
            <a:extLst>
              <a:ext uri="{FF2B5EF4-FFF2-40B4-BE49-F238E27FC236}">
                <a16:creationId xmlns:a16="http://schemas.microsoft.com/office/drawing/2014/main" id="{4129C5C9-9047-4C01-18B6-939C7E823EDC}"/>
              </a:ext>
            </a:extLst>
          </p:cNvPr>
          <p:cNvCxnSpPr>
            <a:cxnSpLocks/>
            <a:endCxn id="174" idx="1"/>
          </p:cNvCxnSpPr>
          <p:nvPr/>
        </p:nvCxnSpPr>
        <p:spPr>
          <a:xfrm flipV="1">
            <a:off x="16159114" y="3332325"/>
            <a:ext cx="1199407" cy="11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9">
            <a:extLst>
              <a:ext uri="{FF2B5EF4-FFF2-40B4-BE49-F238E27FC236}">
                <a16:creationId xmlns:a16="http://schemas.microsoft.com/office/drawing/2014/main" id="{CBBD859F-F489-E6EA-E1BB-2A7873187A50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16044562" y="3906641"/>
            <a:ext cx="381408" cy="42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9">
            <a:extLst>
              <a:ext uri="{FF2B5EF4-FFF2-40B4-BE49-F238E27FC236}">
                <a16:creationId xmlns:a16="http://schemas.microsoft.com/office/drawing/2014/main" id="{08A328EA-0BF2-4EAA-ACCE-5E1692F86D34}"/>
              </a:ext>
            </a:extLst>
          </p:cNvPr>
          <p:cNvCxnSpPr>
            <a:cxnSpLocks/>
            <a:stCxn id="181" idx="3"/>
            <a:endCxn id="177" idx="0"/>
          </p:cNvCxnSpPr>
          <p:nvPr/>
        </p:nvCxnSpPr>
        <p:spPr>
          <a:xfrm>
            <a:off x="16721660" y="3603187"/>
            <a:ext cx="215054" cy="16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">
            <a:extLst>
              <a:ext uri="{FF2B5EF4-FFF2-40B4-BE49-F238E27FC236}">
                <a16:creationId xmlns:a16="http://schemas.microsoft.com/office/drawing/2014/main" id="{50394298-190B-4878-9198-0CFDB7E6B24B}"/>
              </a:ext>
            </a:extLst>
          </p:cNvPr>
          <p:cNvCxnSpPr>
            <a:cxnSpLocks/>
            <a:stCxn id="174" idx="3"/>
          </p:cNvCxnSpPr>
          <p:nvPr/>
        </p:nvCxnSpPr>
        <p:spPr>
          <a:xfrm flipV="1">
            <a:off x="18232221" y="3319707"/>
            <a:ext cx="443150" cy="12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圆角矩形 191">
            <a:extLst>
              <a:ext uri="{FF2B5EF4-FFF2-40B4-BE49-F238E27FC236}">
                <a16:creationId xmlns:a16="http://schemas.microsoft.com/office/drawing/2014/main" id="{D5320EF1-B7E9-8CFC-5858-30ADF44BA212}"/>
              </a:ext>
            </a:extLst>
          </p:cNvPr>
          <p:cNvSpPr/>
          <p:nvPr/>
        </p:nvSpPr>
        <p:spPr>
          <a:xfrm>
            <a:off x="15878448" y="3099399"/>
            <a:ext cx="2526162" cy="104336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3" name="表格 192">
                <a:extLst>
                  <a:ext uri="{FF2B5EF4-FFF2-40B4-BE49-F238E27FC236}">
                    <a16:creationId xmlns:a16="http://schemas.microsoft.com/office/drawing/2014/main" id="{1C73BE09-780D-6C5C-EAD8-2A3C054D7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214749"/>
                  </p:ext>
                </p:extLst>
              </p:nvPr>
            </p:nvGraphicFramePr>
            <p:xfrm>
              <a:off x="12309874" y="4267301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Before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rgbClr val="C00000"/>
                              </a:solidFill>
                              <a:latin typeface="+mn-lt"/>
                            </a:rPr>
                            <a:t>N’=4096</a:t>
                          </a:r>
                          <a:endParaRPr lang="zh-CN" altLang="en-US" sz="1600" b="1" dirty="0">
                            <a:solidFill>
                              <a:srgbClr val="C0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6934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N’=</a:t>
                          </a:r>
                          <a:r>
                            <a:rPr lang="en-US" altLang="zh-CN" sz="1600" b="1" dirty="0">
                              <a:solidFill>
                                <a:srgbClr val="C00000"/>
                              </a:solidFill>
                              <a:latin typeface="+mn-lt"/>
                            </a:rPr>
                            <a:t>536870912</a:t>
                          </a:r>
                          <a:endParaRPr lang="zh-CN" altLang="en-US" sz="1600" b="1" dirty="0">
                            <a:solidFill>
                              <a:srgbClr val="C0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3" name="表格 192">
                <a:extLst>
                  <a:ext uri="{FF2B5EF4-FFF2-40B4-BE49-F238E27FC236}">
                    <a16:creationId xmlns:a16="http://schemas.microsoft.com/office/drawing/2014/main" id="{1C73BE09-780D-6C5C-EAD8-2A3C054D70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214749"/>
                  </p:ext>
                </p:extLst>
              </p:nvPr>
            </p:nvGraphicFramePr>
            <p:xfrm>
              <a:off x="12309874" y="4267301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Before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rgbClr val="C00000"/>
                              </a:solidFill>
                              <a:latin typeface="+mn-lt"/>
                            </a:rPr>
                            <a:t>N’=4096</a:t>
                          </a:r>
                          <a:endParaRPr lang="zh-CN" altLang="en-US" sz="1600" b="1" dirty="0">
                            <a:solidFill>
                              <a:srgbClr val="C0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62" t="-177778" r="-532" b="-1851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4" name="表格 193">
                <a:extLst>
                  <a:ext uri="{FF2B5EF4-FFF2-40B4-BE49-F238E27FC236}">
                    <a16:creationId xmlns:a16="http://schemas.microsoft.com/office/drawing/2014/main" id="{81044B30-6D97-B428-8A5F-4EBF8A05C1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845" y="4268843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After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58522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d=16777216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4" name="表格 193">
                <a:extLst>
                  <a:ext uri="{FF2B5EF4-FFF2-40B4-BE49-F238E27FC236}">
                    <a16:creationId xmlns:a16="http://schemas.microsoft.com/office/drawing/2014/main" id="{81044B30-6D97-B428-8A5F-4EBF8A05C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359120"/>
                  </p:ext>
                </p:extLst>
              </p:nvPr>
            </p:nvGraphicFramePr>
            <p:xfrm>
              <a:off x="15707845" y="4268843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After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830" t="-177778" r="-1064" b="-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5" name="下箭头 194">
            <a:extLst>
              <a:ext uri="{FF2B5EF4-FFF2-40B4-BE49-F238E27FC236}">
                <a16:creationId xmlns:a16="http://schemas.microsoft.com/office/drawing/2014/main" id="{A0CC0916-C544-A8E1-5DCD-F3E8E791A122}"/>
              </a:ext>
            </a:extLst>
          </p:cNvPr>
          <p:cNvSpPr/>
          <p:nvPr/>
        </p:nvSpPr>
        <p:spPr>
          <a:xfrm rot="16200000">
            <a:off x="15263216" y="3451813"/>
            <a:ext cx="559691" cy="44447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8CE20C3-FB48-24CB-8EB6-D69836021EAD}"/>
              </a:ext>
            </a:extLst>
          </p:cNvPr>
          <p:cNvSpPr txBox="1"/>
          <p:nvPr/>
        </p:nvSpPr>
        <p:spPr>
          <a:xfrm>
            <a:off x="15171672" y="2818945"/>
            <a:ext cx="11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直接箭头连接符 19">
            <a:extLst>
              <a:ext uri="{FF2B5EF4-FFF2-40B4-BE49-F238E27FC236}">
                <a16:creationId xmlns:a16="http://schemas.microsoft.com/office/drawing/2014/main" id="{4C4CB5A1-C72E-8CDB-9690-09B8FBB7FAFA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12794661" y="3591161"/>
            <a:ext cx="742226" cy="17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文本框 533">
            <a:extLst>
              <a:ext uri="{FF2B5EF4-FFF2-40B4-BE49-F238E27FC236}">
                <a16:creationId xmlns:a16="http://schemas.microsoft.com/office/drawing/2014/main" id="{64183582-B439-9458-25C4-8BA1AAEA2409}"/>
              </a:ext>
            </a:extLst>
          </p:cNvPr>
          <p:cNvSpPr txBox="1"/>
          <p:nvPr/>
        </p:nvSpPr>
        <p:spPr>
          <a:xfrm>
            <a:off x="12507434" y="5503939"/>
            <a:ext cx="6463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Reorder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and Div. The two tables represents the size for the middle tensor.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3" name="组合 512">
            <a:extLst>
              <a:ext uri="{FF2B5EF4-FFF2-40B4-BE49-F238E27FC236}">
                <a16:creationId xmlns:a16="http://schemas.microsoft.com/office/drawing/2014/main" id="{4E9891BD-42B4-A2F9-2E71-CFAC5772D0CD}"/>
              </a:ext>
            </a:extLst>
          </p:cNvPr>
          <p:cNvGrpSpPr/>
          <p:nvPr/>
        </p:nvGrpSpPr>
        <p:grpSpPr>
          <a:xfrm>
            <a:off x="11792613" y="6613778"/>
            <a:ext cx="7760915" cy="4061647"/>
            <a:chOff x="11909354" y="6077208"/>
            <a:chExt cx="7760915" cy="4061647"/>
          </a:xfrm>
        </p:grpSpPr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B3B76FEE-B69F-0C3F-1026-F4A2CAC9F47E}"/>
                </a:ext>
              </a:extLst>
            </p:cNvPr>
            <p:cNvGrpSpPr/>
            <p:nvPr/>
          </p:nvGrpSpPr>
          <p:grpSpPr>
            <a:xfrm>
              <a:off x="12377098" y="6077208"/>
              <a:ext cx="7245012" cy="1655992"/>
              <a:chOff x="13118858" y="6124434"/>
              <a:chExt cx="7245012" cy="1655992"/>
            </a:xfrm>
          </p:grpSpPr>
          <p:sp>
            <p:nvSpPr>
              <p:cNvPr id="482" name="圆角矩形 481">
                <a:extLst>
                  <a:ext uri="{FF2B5EF4-FFF2-40B4-BE49-F238E27FC236}">
                    <a16:creationId xmlns:a16="http://schemas.microsoft.com/office/drawing/2014/main" id="{20277A32-EDE1-BA96-8739-3B4B659CC98F}"/>
                  </a:ext>
                </a:extLst>
              </p:cNvPr>
              <p:cNvSpPr/>
              <p:nvPr/>
            </p:nvSpPr>
            <p:spPr>
              <a:xfrm>
                <a:off x="15093846" y="6567731"/>
                <a:ext cx="4933142" cy="1212695"/>
              </a:xfrm>
              <a:prstGeom prst="roundRect">
                <a:avLst>
                  <a:gd name="adj" fmla="val 8492"/>
                </a:avLst>
              </a:prstGeom>
              <a:solidFill>
                <a:srgbClr val="F5B183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" name="组合 309">
                <a:extLst>
                  <a:ext uri="{FF2B5EF4-FFF2-40B4-BE49-F238E27FC236}">
                    <a16:creationId xmlns:a16="http://schemas.microsoft.com/office/drawing/2014/main" id="{4C0D9D7B-6A9D-640A-1F03-D3664DB0FC60}"/>
                  </a:ext>
                </a:extLst>
              </p:cNvPr>
              <p:cNvGrpSpPr/>
              <p:nvPr/>
            </p:nvGrpSpPr>
            <p:grpSpPr>
              <a:xfrm>
                <a:off x="13151405" y="6569921"/>
                <a:ext cx="1819429" cy="1152000"/>
                <a:chOff x="4551285" y="6171022"/>
                <a:chExt cx="1819429" cy="1152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1" name="矩形: 圆角 20">
                      <a:extLst>
                        <a:ext uri="{FF2B5EF4-FFF2-40B4-BE49-F238E27FC236}">
                          <a16:creationId xmlns:a16="http://schemas.microsoft.com/office/drawing/2014/main" id="{3E8F7600-000F-A049-1C0D-097FBA21A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3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1" name="矩形: 圆角 20">
                      <a:extLst>
                        <a:ext uri="{FF2B5EF4-FFF2-40B4-BE49-F238E27FC236}">
                          <a16:creationId xmlns:a16="http://schemas.microsoft.com/office/drawing/2014/main" id="{3E8F7600-000F-A049-1C0D-097FBA21AC2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3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5"/>
                      <a:stretch>
                        <a:fillRect l="-5263" b="-4167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矩形: 圆角 20">
                      <a:extLst>
                        <a:ext uri="{FF2B5EF4-FFF2-40B4-BE49-F238E27FC236}">
                          <a16:creationId xmlns:a16="http://schemas.microsoft.com/office/drawing/2014/main" id="{9D8F55C8-5E6C-5FC6-19F1-E21AF3FC3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6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2" name="矩形: 圆角 20">
                      <a:extLst>
                        <a:ext uri="{FF2B5EF4-FFF2-40B4-BE49-F238E27FC236}">
                          <a16:creationId xmlns:a16="http://schemas.microsoft.com/office/drawing/2014/main" id="{9D8F55C8-5E6C-5FC6-19F1-E21AF3FC34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6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6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矩形: 圆角 20">
                      <a:extLst>
                        <a:ext uri="{FF2B5EF4-FFF2-40B4-BE49-F238E27FC236}">
                          <a16:creationId xmlns:a16="http://schemas.microsoft.com/office/drawing/2014/main" id="{39F88E57-1A9F-903F-6B08-AF45F7C5A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6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3" name="矩形: 圆角 20">
                      <a:extLst>
                        <a:ext uri="{FF2B5EF4-FFF2-40B4-BE49-F238E27FC236}">
                          <a16:creationId xmlns:a16="http://schemas.microsoft.com/office/drawing/2014/main" id="{39F88E57-1A9F-903F-6B08-AF45F7C5AC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6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7"/>
                      <a:stretch>
                        <a:fillRect b="-8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4" name="矩形: 圆角 20">
                      <a:extLst>
                        <a:ext uri="{FF2B5EF4-FFF2-40B4-BE49-F238E27FC236}">
                          <a16:creationId xmlns:a16="http://schemas.microsoft.com/office/drawing/2014/main" id="{E668B624-89BB-231E-A2CF-A9803BB3C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5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4" name="矩形: 圆角 20">
                      <a:extLst>
                        <a:ext uri="{FF2B5EF4-FFF2-40B4-BE49-F238E27FC236}">
                          <a16:creationId xmlns:a16="http://schemas.microsoft.com/office/drawing/2014/main" id="{E668B624-89BB-231E-A2CF-A9803BB3C5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5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8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5" name="矩形: 圆角 20">
                      <a:extLst>
                        <a:ext uri="{FF2B5EF4-FFF2-40B4-BE49-F238E27FC236}">
                          <a16:creationId xmlns:a16="http://schemas.microsoft.com/office/drawing/2014/main" id="{2DBD8224-7AEE-D286-246D-C4D064DC3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5" name="矩形: 圆角 20">
                      <a:extLst>
                        <a:ext uri="{FF2B5EF4-FFF2-40B4-BE49-F238E27FC236}">
                          <a16:creationId xmlns:a16="http://schemas.microsoft.com/office/drawing/2014/main" id="{2DBD8224-7AEE-D286-246D-C4D064DC35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9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6" name="矩形: 圆角 20">
                      <a:extLst>
                        <a:ext uri="{FF2B5EF4-FFF2-40B4-BE49-F238E27FC236}">
                          <a16:creationId xmlns:a16="http://schemas.microsoft.com/office/drawing/2014/main" id="{64F998F8-3198-CC90-891F-A37B9F73B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1000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6" name="矩形: 圆角 20">
                      <a:extLst>
                        <a:ext uri="{FF2B5EF4-FFF2-40B4-BE49-F238E27FC236}">
                          <a16:creationId xmlns:a16="http://schemas.microsoft.com/office/drawing/2014/main" id="{64F998F8-3198-CC90-891F-A37B9F73BF0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1000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0"/>
                      <a:stretch>
                        <a:fillRect l="-5405" b="-4167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7" name="矩形: 圆角 20">
                      <a:extLst>
                        <a:ext uri="{FF2B5EF4-FFF2-40B4-BE49-F238E27FC236}">
                          <a16:creationId xmlns:a16="http://schemas.microsoft.com/office/drawing/2014/main" id="{9EF42CE8-6513-8FCE-6161-72053F6C9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57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7" name="矩形: 圆角 20">
                      <a:extLst>
                        <a:ext uri="{FF2B5EF4-FFF2-40B4-BE49-F238E27FC236}">
                          <a16:creationId xmlns:a16="http://schemas.microsoft.com/office/drawing/2014/main" id="{9EF42CE8-6513-8FCE-6161-72053F6C98D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57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1"/>
                      <a:stretch>
                        <a:fillRect l="-2632" b="-4167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8" name="矩形: 圆角 20">
                      <a:extLst>
                        <a:ext uri="{FF2B5EF4-FFF2-40B4-BE49-F238E27FC236}">
                          <a16:creationId xmlns:a16="http://schemas.microsoft.com/office/drawing/2014/main" id="{E1790247-A67B-B241-2311-649ABD0AF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4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8" name="矩形: 圆角 20">
                      <a:extLst>
                        <a:ext uri="{FF2B5EF4-FFF2-40B4-BE49-F238E27FC236}">
                          <a16:creationId xmlns:a16="http://schemas.microsoft.com/office/drawing/2014/main" id="{E1790247-A67B-B241-2311-649ABD0AF95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4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2"/>
                      <a:stretch>
                        <a:fillRect l="-5405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9" name="矩形: 圆角 20">
                      <a:extLst>
                        <a:ext uri="{FF2B5EF4-FFF2-40B4-BE49-F238E27FC236}">
                          <a16:creationId xmlns:a16="http://schemas.microsoft.com/office/drawing/2014/main" id="{28B02DBE-B770-D7E0-16FA-BF4DF4334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2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9" name="矩形: 圆角 20">
                      <a:extLst>
                        <a:ext uri="{FF2B5EF4-FFF2-40B4-BE49-F238E27FC236}">
                          <a16:creationId xmlns:a16="http://schemas.microsoft.com/office/drawing/2014/main" id="{28B02DBE-B770-D7E0-16FA-BF4DF4334A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2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3"/>
                      <a:stretch>
                        <a:fillRect b="-8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0" name="矩形: 圆角 20">
                      <a:extLst>
                        <a:ext uri="{FF2B5EF4-FFF2-40B4-BE49-F238E27FC236}">
                          <a16:creationId xmlns:a16="http://schemas.microsoft.com/office/drawing/2014/main" id="{03FD62B5-5F6E-8DB5-A109-C1E84302C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1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0" name="矩形: 圆角 20">
                      <a:extLst>
                        <a:ext uri="{FF2B5EF4-FFF2-40B4-BE49-F238E27FC236}">
                          <a16:creationId xmlns:a16="http://schemas.microsoft.com/office/drawing/2014/main" id="{03FD62B5-5F6E-8DB5-A109-C1E84302C1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1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4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1" name="矩形: 圆角 20">
                      <a:extLst>
                        <a:ext uri="{FF2B5EF4-FFF2-40B4-BE49-F238E27FC236}">
                          <a16:creationId xmlns:a16="http://schemas.microsoft.com/office/drawing/2014/main" id="{3C6C965A-9C9A-1533-CD40-E2197DC17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1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1" name="矩形: 圆角 20">
                      <a:extLst>
                        <a:ext uri="{FF2B5EF4-FFF2-40B4-BE49-F238E27FC236}">
                          <a16:creationId xmlns:a16="http://schemas.microsoft.com/office/drawing/2014/main" id="{3C6C965A-9C9A-1533-CD40-E2197DC175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1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5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2" name="矩形: 圆角 20">
                      <a:extLst>
                        <a:ext uri="{FF2B5EF4-FFF2-40B4-BE49-F238E27FC236}">
                          <a16:creationId xmlns:a16="http://schemas.microsoft.com/office/drawing/2014/main" id="{FE244F15-69E2-F748-941C-1B4C4ED65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7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2" name="矩形: 圆角 20">
                      <a:extLst>
                        <a:ext uri="{FF2B5EF4-FFF2-40B4-BE49-F238E27FC236}">
                          <a16:creationId xmlns:a16="http://schemas.microsoft.com/office/drawing/2014/main" id="{FE244F15-69E2-F748-941C-1B4C4ED659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7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6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3" name="矩形: 圆角 20">
                      <a:extLst>
                        <a:ext uri="{FF2B5EF4-FFF2-40B4-BE49-F238E27FC236}">
                          <a16:creationId xmlns:a16="http://schemas.microsoft.com/office/drawing/2014/main" id="{D070CDD7-CDE2-4346-1851-E2F904504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3" name="矩形: 圆角 20">
                      <a:extLst>
                        <a:ext uri="{FF2B5EF4-FFF2-40B4-BE49-F238E27FC236}">
                          <a16:creationId xmlns:a16="http://schemas.microsoft.com/office/drawing/2014/main" id="{D070CDD7-CDE2-4346-1851-E2F9045046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7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4" name="矩形: 圆角 20">
                      <a:extLst>
                        <a:ext uri="{FF2B5EF4-FFF2-40B4-BE49-F238E27FC236}">
                          <a16:creationId xmlns:a16="http://schemas.microsoft.com/office/drawing/2014/main" id="{5E37387E-D49E-BC10-38F0-43DA92109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56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4" name="矩形: 圆角 20">
                      <a:extLst>
                        <a:ext uri="{FF2B5EF4-FFF2-40B4-BE49-F238E27FC236}">
                          <a16:creationId xmlns:a16="http://schemas.microsoft.com/office/drawing/2014/main" id="{5E37387E-D49E-BC10-38F0-43DA9210991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56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8"/>
                      <a:stretch>
                        <a:fillRect l="-2632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5" name="矩形: 圆角 20">
                      <a:extLst>
                        <a:ext uri="{FF2B5EF4-FFF2-40B4-BE49-F238E27FC236}">
                          <a16:creationId xmlns:a16="http://schemas.microsoft.com/office/drawing/2014/main" id="{ECB122B1-24D7-3C12-B4A3-881BD1F50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45" y="6743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5" name="矩形: 圆角 20">
                      <a:extLst>
                        <a:ext uri="{FF2B5EF4-FFF2-40B4-BE49-F238E27FC236}">
                          <a16:creationId xmlns:a16="http://schemas.microsoft.com/office/drawing/2014/main" id="{ECB122B1-24D7-3C12-B4A3-881BD1F50B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45" y="6743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19"/>
                      <a:stretch>
                        <a:fillRect l="-2632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6" name="矩形: 圆角 20">
                      <a:extLst>
                        <a:ext uri="{FF2B5EF4-FFF2-40B4-BE49-F238E27FC236}">
                          <a16:creationId xmlns:a16="http://schemas.microsoft.com/office/drawing/2014/main" id="{17AEDDCB-7BB9-DD7F-92AB-6828726852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44" y="7031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6" name="矩形: 圆角 20">
                      <a:extLst>
                        <a:ext uri="{FF2B5EF4-FFF2-40B4-BE49-F238E27FC236}">
                          <a16:creationId xmlns:a16="http://schemas.microsoft.com/office/drawing/2014/main" id="{17AEDDCB-7BB9-DD7F-92AB-6828726852F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44" y="7031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20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7" name="直接箭头连接符 19">
                <a:extLst>
                  <a:ext uri="{FF2B5EF4-FFF2-40B4-BE49-F238E27FC236}">
                    <a16:creationId xmlns:a16="http://schemas.microsoft.com/office/drawing/2014/main" id="{B1662022-64AC-362E-3BB3-4298528B8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51405" y="6496637"/>
                <a:ext cx="18194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430F7F4D-5D69-BF79-7F38-6AE89E93C057}"/>
                  </a:ext>
                </a:extLst>
              </p:cNvPr>
              <p:cNvSpPr txBox="1"/>
              <p:nvPr/>
            </p:nvSpPr>
            <p:spPr>
              <a:xfrm>
                <a:off x="13118858" y="6124434"/>
                <a:ext cx="2127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Iteration Direction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F47C923E-3D09-93FB-D689-39E96C97BD24}"/>
                  </a:ext>
                </a:extLst>
              </p:cNvPr>
              <p:cNvGrpSpPr/>
              <p:nvPr/>
            </p:nvGrpSpPr>
            <p:grpSpPr>
              <a:xfrm>
                <a:off x="15101121" y="6224123"/>
                <a:ext cx="2954903" cy="375517"/>
                <a:chOff x="4031277" y="7451894"/>
                <a:chExt cx="2954903" cy="3755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7" name="文本框 356">
                      <a:extLst>
                        <a:ext uri="{FF2B5EF4-FFF2-40B4-BE49-F238E27FC236}">
                          <a16:creationId xmlns:a16="http://schemas.microsoft.com/office/drawing/2014/main" id="{9F8E0C44-B1F3-7980-59DA-635FE14CA5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1277" y="7458079"/>
                      <a:ext cx="19175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Loop:  0 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7" name="文本框 356">
                      <a:extLst>
                        <a:ext uri="{FF2B5EF4-FFF2-40B4-BE49-F238E27FC236}">
                          <a16:creationId xmlns:a16="http://schemas.microsoft.com/office/drawing/2014/main" id="{9F8E0C44-B1F3-7980-59DA-635FE14CA5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1277" y="7458079"/>
                      <a:ext cx="1917513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632" t="-3226" r="-1316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8" name="文本框 357">
                      <a:extLst>
                        <a:ext uri="{FF2B5EF4-FFF2-40B4-BE49-F238E27FC236}">
                          <a16:creationId xmlns:a16="http://schemas.microsoft.com/office/drawing/2014/main" id="{A30CD0D1-4CE4-2DB1-9ACE-7B162C71AD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22829" y="7451894"/>
                      <a:ext cx="7633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0 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zh-CN" altLang="en-US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8" name="文本框 357">
                      <a:extLst>
                        <a:ext uri="{FF2B5EF4-FFF2-40B4-BE49-F238E27FC236}">
                          <a16:creationId xmlns:a16="http://schemas.microsoft.com/office/drawing/2014/main" id="{A30CD0D1-4CE4-2DB1-9ACE-7B162C71AD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2829" y="7451894"/>
                      <a:ext cx="763351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8197" t="-6667" r="-491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9" name="右箭头 358">
                  <a:extLst>
                    <a:ext uri="{FF2B5EF4-FFF2-40B4-BE49-F238E27FC236}">
                      <a16:creationId xmlns:a16="http://schemas.microsoft.com/office/drawing/2014/main" id="{48B984F5-CBAE-0249-F291-E9C863C57141}"/>
                    </a:ext>
                  </a:extLst>
                </p:cNvPr>
                <p:cNvSpPr/>
                <p:nvPr/>
              </p:nvSpPr>
              <p:spPr>
                <a:xfrm>
                  <a:off x="5963292" y="7536177"/>
                  <a:ext cx="192521" cy="213132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12" name="矩形: 圆角 20">
                <a:extLst>
                  <a:ext uri="{FF2B5EF4-FFF2-40B4-BE49-F238E27FC236}">
                    <a16:creationId xmlns:a16="http://schemas.microsoft.com/office/drawing/2014/main" id="{F4B888D9-9CD8-6080-6C37-4B5BA985FFB3}"/>
                  </a:ext>
                </a:extLst>
              </p:cNvPr>
              <p:cNvSpPr/>
              <p:nvPr/>
            </p:nvSpPr>
            <p:spPr>
              <a:xfrm>
                <a:off x="15669128" y="7337869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矩形: 圆角 20">
                <a:extLst>
                  <a:ext uri="{FF2B5EF4-FFF2-40B4-BE49-F238E27FC236}">
                    <a16:creationId xmlns:a16="http://schemas.microsoft.com/office/drawing/2014/main" id="{C92F9D07-E2D6-D00A-EA84-488B14C429C2}"/>
                  </a:ext>
                </a:extLst>
              </p:cNvPr>
              <p:cNvSpPr/>
              <p:nvPr/>
            </p:nvSpPr>
            <p:spPr>
              <a:xfrm>
                <a:off x="15669128" y="677178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矩形: 圆角 20">
                <a:extLst>
                  <a:ext uri="{FF2B5EF4-FFF2-40B4-BE49-F238E27FC236}">
                    <a16:creationId xmlns:a16="http://schemas.microsoft.com/office/drawing/2014/main" id="{E41FA30D-74A8-AFB2-1459-43F8FE329870}"/>
                  </a:ext>
                </a:extLst>
              </p:cNvPr>
              <p:cNvSpPr/>
              <p:nvPr/>
            </p:nvSpPr>
            <p:spPr>
              <a:xfrm>
                <a:off x="16812257" y="7336313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矩形: 圆角 20">
                <a:extLst>
                  <a:ext uri="{FF2B5EF4-FFF2-40B4-BE49-F238E27FC236}">
                    <a16:creationId xmlns:a16="http://schemas.microsoft.com/office/drawing/2014/main" id="{BD1F9BEE-3AED-0633-5A00-DA1FE35FA8B7}"/>
                  </a:ext>
                </a:extLst>
              </p:cNvPr>
              <p:cNvSpPr/>
              <p:nvPr/>
            </p:nvSpPr>
            <p:spPr>
              <a:xfrm>
                <a:off x="16688732" y="6779859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0" name="直接箭头连接符 19">
                <a:extLst>
                  <a:ext uri="{FF2B5EF4-FFF2-40B4-BE49-F238E27FC236}">
                    <a16:creationId xmlns:a16="http://schemas.microsoft.com/office/drawing/2014/main" id="{455091CF-3558-B0B0-B0BE-335F7BCD907A}"/>
                  </a:ext>
                </a:extLst>
              </p:cNvPr>
              <p:cNvCxnSpPr>
                <a:cxnSpLocks/>
                <a:stCxn id="443" idx="3"/>
              </p:cNvCxnSpPr>
              <p:nvPr/>
            </p:nvCxnSpPr>
            <p:spPr>
              <a:xfrm>
                <a:off x="19721060" y="6938120"/>
                <a:ext cx="6428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箭头连接符 19">
                <a:extLst>
                  <a:ext uri="{FF2B5EF4-FFF2-40B4-BE49-F238E27FC236}">
                    <a16:creationId xmlns:a16="http://schemas.microsoft.com/office/drawing/2014/main" id="{687B5A21-7736-9632-073D-6C004F7F7867}"/>
                  </a:ext>
                </a:extLst>
              </p:cNvPr>
              <p:cNvCxnSpPr>
                <a:cxnSpLocks/>
                <a:stCxn id="413" idx="2"/>
                <a:endCxn id="412" idx="0"/>
              </p:cNvCxnSpPr>
              <p:nvPr/>
            </p:nvCxnSpPr>
            <p:spPr>
              <a:xfrm>
                <a:off x="16105978" y="7059788"/>
                <a:ext cx="0" cy="2780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箭头连接符 19">
                <a:extLst>
                  <a:ext uri="{FF2B5EF4-FFF2-40B4-BE49-F238E27FC236}">
                    <a16:creationId xmlns:a16="http://schemas.microsoft.com/office/drawing/2014/main" id="{0584DE0F-0017-5983-6204-71CA3AA8DD37}"/>
                  </a:ext>
                </a:extLst>
              </p:cNvPr>
              <p:cNvCxnSpPr>
                <a:cxnSpLocks/>
                <a:stCxn id="412" idx="3"/>
                <a:endCxn id="414" idx="1"/>
              </p:cNvCxnSpPr>
              <p:nvPr/>
            </p:nvCxnSpPr>
            <p:spPr>
              <a:xfrm flipV="1">
                <a:off x="16542828" y="7480313"/>
                <a:ext cx="269429" cy="1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箭头连接符 19">
                <a:extLst>
                  <a:ext uri="{FF2B5EF4-FFF2-40B4-BE49-F238E27FC236}">
                    <a16:creationId xmlns:a16="http://schemas.microsoft.com/office/drawing/2014/main" id="{F59E8414-9BC8-C693-B487-0B1A586E2CCA}"/>
                  </a:ext>
                </a:extLst>
              </p:cNvPr>
              <p:cNvCxnSpPr>
                <a:cxnSpLocks/>
                <a:stCxn id="440" idx="3"/>
                <a:endCxn id="412" idx="1"/>
              </p:cNvCxnSpPr>
              <p:nvPr/>
            </p:nvCxnSpPr>
            <p:spPr>
              <a:xfrm>
                <a:off x="15410797" y="7480313"/>
                <a:ext cx="258331" cy="1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箭头连接符 19">
                <a:extLst>
                  <a:ext uri="{FF2B5EF4-FFF2-40B4-BE49-F238E27FC236}">
                    <a16:creationId xmlns:a16="http://schemas.microsoft.com/office/drawing/2014/main" id="{3A3BC23B-CD09-88BE-7DAE-45742632AC0D}"/>
                  </a:ext>
                </a:extLst>
              </p:cNvPr>
              <p:cNvCxnSpPr>
                <a:cxnSpLocks/>
                <a:stCxn id="414" idx="0"/>
                <a:endCxn id="415" idx="2"/>
              </p:cNvCxnSpPr>
              <p:nvPr/>
            </p:nvCxnSpPr>
            <p:spPr>
              <a:xfrm flipV="1">
                <a:off x="17249107" y="7067859"/>
                <a:ext cx="1986" cy="268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19">
                <a:extLst>
                  <a:ext uri="{FF2B5EF4-FFF2-40B4-BE49-F238E27FC236}">
                    <a16:creationId xmlns:a16="http://schemas.microsoft.com/office/drawing/2014/main" id="{EEAA6907-092A-7B19-3784-584AEDEB1431}"/>
                  </a:ext>
                </a:extLst>
              </p:cNvPr>
              <p:cNvCxnSpPr>
                <a:cxnSpLocks/>
                <a:stCxn id="414" idx="3"/>
                <a:endCxn id="444" idx="1"/>
              </p:cNvCxnSpPr>
              <p:nvPr/>
            </p:nvCxnSpPr>
            <p:spPr>
              <a:xfrm>
                <a:off x="17685957" y="7480313"/>
                <a:ext cx="374877" cy="775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箭头连接符 19">
                <a:extLst>
                  <a:ext uri="{FF2B5EF4-FFF2-40B4-BE49-F238E27FC236}">
                    <a16:creationId xmlns:a16="http://schemas.microsoft.com/office/drawing/2014/main" id="{42C635A9-0F0A-AD43-8B3D-A4E76287666E}"/>
                  </a:ext>
                </a:extLst>
              </p:cNvPr>
              <p:cNvCxnSpPr>
                <a:cxnSpLocks/>
                <a:stCxn id="415" idx="3"/>
                <a:endCxn id="443" idx="1"/>
              </p:cNvCxnSpPr>
              <p:nvPr/>
            </p:nvCxnSpPr>
            <p:spPr>
              <a:xfrm>
                <a:off x="17813454" y="6923859"/>
                <a:ext cx="1033906" cy="142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" name="文本框 439">
                <a:extLst>
                  <a:ext uri="{FF2B5EF4-FFF2-40B4-BE49-F238E27FC236}">
                    <a16:creationId xmlns:a16="http://schemas.microsoft.com/office/drawing/2014/main" id="{754BE70D-8E15-FED7-71D8-FAD493A981BF}"/>
                  </a:ext>
                </a:extLst>
              </p:cNvPr>
              <p:cNvSpPr txBox="1"/>
              <p:nvPr/>
            </p:nvSpPr>
            <p:spPr>
              <a:xfrm>
                <a:off x="15083463" y="7280258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矩形: 圆角 20">
                <a:extLst>
                  <a:ext uri="{FF2B5EF4-FFF2-40B4-BE49-F238E27FC236}">
                    <a16:creationId xmlns:a16="http://schemas.microsoft.com/office/drawing/2014/main" id="{EF91B139-413F-4439-6807-19570DC7B77D}"/>
                  </a:ext>
                </a:extLst>
              </p:cNvPr>
              <p:cNvSpPr/>
              <p:nvPr/>
            </p:nvSpPr>
            <p:spPr>
              <a:xfrm>
                <a:off x="18847360" y="679412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: 圆角 20">
                <a:extLst>
                  <a:ext uri="{FF2B5EF4-FFF2-40B4-BE49-F238E27FC236}">
                    <a16:creationId xmlns:a16="http://schemas.microsoft.com/office/drawing/2014/main" id="{B6EB6747-3667-BFA7-3797-236E9080CC83}"/>
                  </a:ext>
                </a:extLst>
              </p:cNvPr>
              <p:cNvSpPr/>
              <p:nvPr/>
            </p:nvSpPr>
            <p:spPr>
              <a:xfrm>
                <a:off x="18060834" y="7344064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5" name="直接箭头连接符 19">
                <a:extLst>
                  <a:ext uri="{FF2B5EF4-FFF2-40B4-BE49-F238E27FC236}">
                    <a16:creationId xmlns:a16="http://schemas.microsoft.com/office/drawing/2014/main" id="{E8C3AB9F-3638-84E2-3777-5D7362CCA2BD}"/>
                  </a:ext>
                </a:extLst>
              </p:cNvPr>
              <p:cNvCxnSpPr>
                <a:cxnSpLocks/>
                <a:stCxn id="444" idx="3"/>
                <a:endCxn id="443" idx="2"/>
              </p:cNvCxnSpPr>
              <p:nvPr/>
            </p:nvCxnSpPr>
            <p:spPr>
              <a:xfrm flipV="1">
                <a:off x="19082322" y="7082120"/>
                <a:ext cx="201888" cy="4059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文本框 459">
                <a:extLst>
                  <a:ext uri="{FF2B5EF4-FFF2-40B4-BE49-F238E27FC236}">
                    <a16:creationId xmlns:a16="http://schemas.microsoft.com/office/drawing/2014/main" id="{06C1CC5B-1C96-9736-4D99-13F8AF0357F6}"/>
                  </a:ext>
                </a:extLst>
              </p:cNvPr>
              <p:cNvSpPr txBox="1"/>
              <p:nvPr/>
            </p:nvSpPr>
            <p:spPr>
              <a:xfrm>
                <a:off x="18076449" y="6992112"/>
                <a:ext cx="236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62" name="直接箭头连接符 19">
                <a:extLst>
                  <a:ext uri="{FF2B5EF4-FFF2-40B4-BE49-F238E27FC236}">
                    <a16:creationId xmlns:a16="http://schemas.microsoft.com/office/drawing/2014/main" id="{395622DF-F33F-5A66-7E0F-DB1EACDBE0EF}"/>
                  </a:ext>
                </a:extLst>
              </p:cNvPr>
              <p:cNvCxnSpPr>
                <a:cxnSpLocks/>
                <a:stCxn id="460" idx="3"/>
                <a:endCxn id="444" idx="0"/>
              </p:cNvCxnSpPr>
              <p:nvPr/>
            </p:nvCxnSpPr>
            <p:spPr>
              <a:xfrm>
                <a:off x="18312910" y="7176778"/>
                <a:ext cx="258668" cy="1672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5" name="文本框 474">
                    <a:extLst>
                      <a:ext uri="{FF2B5EF4-FFF2-40B4-BE49-F238E27FC236}">
                        <a16:creationId xmlns:a16="http://schemas.microsoft.com/office/drawing/2014/main" id="{07DCFE56-D277-F0B9-5DD5-711AC4C8E047}"/>
                      </a:ext>
                    </a:extLst>
                  </p:cNvPr>
                  <p:cNvSpPr txBox="1"/>
                  <p:nvPr/>
                </p:nvSpPr>
                <p:spPr>
                  <a:xfrm>
                    <a:off x="15486774" y="6980954"/>
                    <a:ext cx="6655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5" name="文本框 474">
                    <a:extLst>
                      <a:ext uri="{FF2B5EF4-FFF2-40B4-BE49-F238E27FC236}">
                        <a16:creationId xmlns:a16="http://schemas.microsoft.com/office/drawing/2014/main" id="{07DCFE56-D277-F0B9-5DD5-711AC4C8E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86774" y="6980954"/>
                    <a:ext cx="665567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6" name="文本框 475">
                    <a:extLst>
                      <a:ext uri="{FF2B5EF4-FFF2-40B4-BE49-F238E27FC236}">
                        <a16:creationId xmlns:a16="http://schemas.microsoft.com/office/drawing/2014/main" id="{D6B6D170-2124-3F2F-FEA0-F825238323F2}"/>
                      </a:ext>
                    </a:extLst>
                  </p:cNvPr>
                  <p:cNvSpPr txBox="1"/>
                  <p:nvPr/>
                </p:nvSpPr>
                <p:spPr>
                  <a:xfrm>
                    <a:off x="16317401" y="7049936"/>
                    <a:ext cx="66556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6" name="文本框 475">
                    <a:extLst>
                      <a:ext uri="{FF2B5EF4-FFF2-40B4-BE49-F238E27FC236}">
                        <a16:creationId xmlns:a16="http://schemas.microsoft.com/office/drawing/2014/main" id="{D6B6D170-2124-3F2F-FEA0-F825238323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7401" y="7049936"/>
                    <a:ext cx="665567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8" name="文本框 477">
                    <a:extLst>
                      <a:ext uri="{FF2B5EF4-FFF2-40B4-BE49-F238E27FC236}">
                        <a16:creationId xmlns:a16="http://schemas.microsoft.com/office/drawing/2014/main" id="{719B2331-02D6-9D2E-D7E4-10201CC61D5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6041" y="7018273"/>
                    <a:ext cx="3978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8" name="文本框 477">
                    <a:extLst>
                      <a:ext uri="{FF2B5EF4-FFF2-40B4-BE49-F238E27FC236}">
                        <a16:creationId xmlns:a16="http://schemas.microsoft.com/office/drawing/2014/main" id="{719B2331-02D6-9D2E-D7E4-10201CC61D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96041" y="7018273"/>
                    <a:ext cx="397865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文本框 478">
                    <a:extLst>
                      <a:ext uri="{FF2B5EF4-FFF2-40B4-BE49-F238E27FC236}">
                        <a16:creationId xmlns:a16="http://schemas.microsoft.com/office/drawing/2014/main" id="{A2E517A0-2FC4-E139-B040-FDCF38CA3D00}"/>
                      </a:ext>
                    </a:extLst>
                  </p:cNvPr>
                  <p:cNvSpPr txBox="1"/>
                  <p:nvPr/>
                </p:nvSpPr>
                <p:spPr>
                  <a:xfrm>
                    <a:off x="17648666" y="7161389"/>
                    <a:ext cx="3978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9" name="文本框 478">
                    <a:extLst>
                      <a:ext uri="{FF2B5EF4-FFF2-40B4-BE49-F238E27FC236}">
                        <a16:creationId xmlns:a16="http://schemas.microsoft.com/office/drawing/2014/main" id="{A2E517A0-2FC4-E139-B040-FDCF38CA3D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48666" y="7161389"/>
                    <a:ext cx="397865" cy="40011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文本框 479">
                    <a:extLst>
                      <a:ext uri="{FF2B5EF4-FFF2-40B4-BE49-F238E27FC236}">
                        <a16:creationId xmlns:a16="http://schemas.microsoft.com/office/drawing/2014/main" id="{80929A44-9C39-BEF2-3BCB-DCCAFC4A885E}"/>
                      </a:ext>
                    </a:extLst>
                  </p:cNvPr>
                  <p:cNvSpPr txBox="1"/>
                  <p:nvPr/>
                </p:nvSpPr>
                <p:spPr>
                  <a:xfrm>
                    <a:off x="19096983" y="7187687"/>
                    <a:ext cx="3978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0" name="文本框 479">
                    <a:extLst>
                      <a:ext uri="{FF2B5EF4-FFF2-40B4-BE49-F238E27FC236}">
                        <a16:creationId xmlns:a16="http://schemas.microsoft.com/office/drawing/2014/main" id="{80929A44-9C39-BEF2-3BCB-DCCAFC4A8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96983" y="7187687"/>
                    <a:ext cx="397865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CE71D2BC-0BEF-7A99-8033-8A7C12F82962}"/>
                  </a:ext>
                </a:extLst>
              </p:cNvPr>
              <p:cNvSpPr txBox="1"/>
              <p:nvPr/>
            </p:nvSpPr>
            <p:spPr>
              <a:xfrm>
                <a:off x="18120950" y="6580505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文本框 482">
                    <a:extLst>
                      <a:ext uri="{FF2B5EF4-FFF2-40B4-BE49-F238E27FC236}">
                        <a16:creationId xmlns:a16="http://schemas.microsoft.com/office/drawing/2014/main" id="{D9016D22-F4AF-ED30-4131-195B274CECF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1661" y="6601429"/>
                    <a:ext cx="3978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rgbClr val="C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3" name="文本框 482">
                    <a:extLst>
                      <a:ext uri="{FF2B5EF4-FFF2-40B4-BE49-F238E27FC236}">
                        <a16:creationId xmlns:a16="http://schemas.microsoft.com/office/drawing/2014/main" id="{D9016D22-F4AF-ED30-4131-195B274CEC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51661" y="6601429"/>
                    <a:ext cx="397865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5" name="文本框 484">
                <a:extLst>
                  <a:ext uri="{FF2B5EF4-FFF2-40B4-BE49-F238E27FC236}">
                    <a16:creationId xmlns:a16="http://schemas.microsoft.com/office/drawing/2014/main" id="{FE59BCE9-4207-A145-0F44-1D03BAC96F31}"/>
                  </a:ext>
                </a:extLst>
              </p:cNvPr>
              <p:cNvSpPr txBox="1"/>
              <p:nvPr/>
            </p:nvSpPr>
            <p:spPr>
              <a:xfrm>
                <a:off x="18219300" y="6214458"/>
                <a:ext cx="1893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Early Stop</a:t>
                </a:r>
                <a:endParaRPr lang="zh-CN" altLang="en-US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0" name="组合 529">
              <a:extLst>
                <a:ext uri="{FF2B5EF4-FFF2-40B4-BE49-F238E27FC236}">
                  <a16:creationId xmlns:a16="http://schemas.microsoft.com/office/drawing/2014/main" id="{18F639BA-E742-488A-F4EC-C3E68784ED0E}"/>
                </a:ext>
              </a:extLst>
            </p:cNvPr>
            <p:cNvGrpSpPr/>
            <p:nvPr/>
          </p:nvGrpSpPr>
          <p:grpSpPr>
            <a:xfrm>
              <a:off x="11909354" y="7289734"/>
              <a:ext cx="7760915" cy="2279653"/>
              <a:chOff x="12651114" y="7480312"/>
              <a:chExt cx="7760915" cy="2279653"/>
            </a:xfrm>
          </p:grpSpPr>
          <p:grpSp>
            <p:nvGrpSpPr>
              <p:cNvPr id="360" name="组合 359">
                <a:extLst>
                  <a:ext uri="{FF2B5EF4-FFF2-40B4-BE49-F238E27FC236}">
                    <a16:creationId xmlns:a16="http://schemas.microsoft.com/office/drawing/2014/main" id="{B55837DF-E868-154F-CD66-3A8CFB5B770A}"/>
                  </a:ext>
                </a:extLst>
              </p:cNvPr>
              <p:cNvGrpSpPr/>
              <p:nvPr/>
            </p:nvGrpSpPr>
            <p:grpSpPr>
              <a:xfrm>
                <a:off x="13155407" y="8321298"/>
                <a:ext cx="1819429" cy="1152000"/>
                <a:chOff x="4551285" y="6171022"/>
                <a:chExt cx="1819429" cy="1152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1" name="矩形: 圆角 20">
                      <a:extLst>
                        <a:ext uri="{FF2B5EF4-FFF2-40B4-BE49-F238E27FC236}">
                          <a16:creationId xmlns:a16="http://schemas.microsoft.com/office/drawing/2014/main" id="{1E412906-130D-693F-A6B8-A164D3470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3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1" name="矩形: 圆角 20">
                      <a:extLst>
                        <a:ext uri="{FF2B5EF4-FFF2-40B4-BE49-F238E27FC236}">
                          <a16:creationId xmlns:a16="http://schemas.microsoft.com/office/drawing/2014/main" id="{1E412906-130D-693F-A6B8-A164D34701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3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28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2" name="矩形: 圆角 20">
                      <a:extLst>
                        <a:ext uri="{FF2B5EF4-FFF2-40B4-BE49-F238E27FC236}">
                          <a16:creationId xmlns:a16="http://schemas.microsoft.com/office/drawing/2014/main" id="{E3FCB447-56E4-F8EA-D0EA-6ABDDB833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6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2" name="矩形: 圆角 20">
                      <a:extLst>
                        <a:ext uri="{FF2B5EF4-FFF2-40B4-BE49-F238E27FC236}">
                          <a16:creationId xmlns:a16="http://schemas.microsoft.com/office/drawing/2014/main" id="{E3FCB447-56E4-F8EA-D0EA-6ABDDB8332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6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29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3" name="矩形: 圆角 20">
                      <a:extLst>
                        <a:ext uri="{FF2B5EF4-FFF2-40B4-BE49-F238E27FC236}">
                          <a16:creationId xmlns:a16="http://schemas.microsoft.com/office/drawing/2014/main" id="{FAC34F22-D94C-151B-BD9A-2CB7975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6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3" name="矩形: 圆角 20">
                      <a:extLst>
                        <a:ext uri="{FF2B5EF4-FFF2-40B4-BE49-F238E27FC236}">
                          <a16:creationId xmlns:a16="http://schemas.microsoft.com/office/drawing/2014/main" id="{FAC34F22-D94C-151B-BD9A-2CB79754E0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6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0"/>
                      <a:stretch>
                        <a:fillRect b="-8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4" name="矩形: 圆角 20">
                      <a:extLst>
                        <a:ext uri="{FF2B5EF4-FFF2-40B4-BE49-F238E27FC236}">
                          <a16:creationId xmlns:a16="http://schemas.microsoft.com/office/drawing/2014/main" id="{D2EBF39D-4271-74B9-8EA3-B9E685F36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5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4" name="矩形: 圆角 20">
                      <a:extLst>
                        <a:ext uri="{FF2B5EF4-FFF2-40B4-BE49-F238E27FC236}">
                          <a16:creationId xmlns:a16="http://schemas.microsoft.com/office/drawing/2014/main" id="{D2EBF39D-4271-74B9-8EA3-B9E685F369F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5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1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矩形: 圆角 20">
                      <a:extLst>
                        <a:ext uri="{FF2B5EF4-FFF2-40B4-BE49-F238E27FC236}">
                          <a16:creationId xmlns:a16="http://schemas.microsoft.com/office/drawing/2014/main" id="{8E0C9F5D-888E-E175-ECF1-F463ED2EF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128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5" name="矩形: 圆角 20">
                      <a:extLst>
                        <a:ext uri="{FF2B5EF4-FFF2-40B4-BE49-F238E27FC236}">
                          <a16:creationId xmlns:a16="http://schemas.microsoft.com/office/drawing/2014/main" id="{8E0C9F5D-888E-E175-ECF1-F463ED2EF8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128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2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6" name="矩形: 圆角 20">
                      <a:extLst>
                        <a:ext uri="{FF2B5EF4-FFF2-40B4-BE49-F238E27FC236}">
                          <a16:creationId xmlns:a16="http://schemas.microsoft.com/office/drawing/2014/main" id="{5D3843F1-10FB-2F6D-7C86-FE270627D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1000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6" name="矩形: 圆角 20">
                      <a:extLst>
                        <a:ext uri="{FF2B5EF4-FFF2-40B4-BE49-F238E27FC236}">
                          <a16:creationId xmlns:a16="http://schemas.microsoft.com/office/drawing/2014/main" id="{5D3843F1-10FB-2F6D-7C86-FE270627D10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1000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3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7" name="矩形: 圆角 20">
                      <a:extLst>
                        <a:ext uri="{FF2B5EF4-FFF2-40B4-BE49-F238E27FC236}">
                          <a16:creationId xmlns:a16="http://schemas.microsoft.com/office/drawing/2014/main" id="{7D45287C-7246-10F8-3AE8-CEFA406B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57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7" name="矩形: 圆角 20">
                      <a:extLst>
                        <a:ext uri="{FF2B5EF4-FFF2-40B4-BE49-F238E27FC236}">
                          <a16:creationId xmlns:a16="http://schemas.microsoft.com/office/drawing/2014/main" id="{7D45287C-7246-10F8-3AE8-CEFA406B671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57" y="6171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4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8" name="矩形: 圆角 20">
                      <a:extLst>
                        <a:ext uri="{FF2B5EF4-FFF2-40B4-BE49-F238E27FC236}">
                          <a16:creationId xmlns:a16="http://schemas.microsoft.com/office/drawing/2014/main" id="{D3A9A665-04C0-3DE3-4CCF-922148B9A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4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8" name="矩形: 圆角 20">
                      <a:extLst>
                        <a:ext uri="{FF2B5EF4-FFF2-40B4-BE49-F238E27FC236}">
                          <a16:creationId xmlns:a16="http://schemas.microsoft.com/office/drawing/2014/main" id="{D3A9A665-04C0-3DE3-4CCF-922148B9A24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4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5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9" name="矩形: 圆角 20">
                      <a:extLst>
                        <a:ext uri="{FF2B5EF4-FFF2-40B4-BE49-F238E27FC236}">
                          <a16:creationId xmlns:a16="http://schemas.microsoft.com/office/drawing/2014/main" id="{52939459-A022-AFA9-DE10-137B95049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2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9" name="矩形: 圆角 20">
                      <a:extLst>
                        <a:ext uri="{FF2B5EF4-FFF2-40B4-BE49-F238E27FC236}">
                          <a16:creationId xmlns:a16="http://schemas.microsoft.com/office/drawing/2014/main" id="{52939459-A022-AFA9-DE10-137B9504995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2" y="6459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6"/>
                      <a:stretch>
                        <a:fillRect b="-8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0" name="矩形: 圆角 20">
                      <a:extLst>
                        <a:ext uri="{FF2B5EF4-FFF2-40B4-BE49-F238E27FC236}">
                          <a16:creationId xmlns:a16="http://schemas.microsoft.com/office/drawing/2014/main" id="{1967EA32-035F-E987-852C-D149FD391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1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0" name="矩形: 圆角 20">
                      <a:extLst>
                        <a:ext uri="{FF2B5EF4-FFF2-40B4-BE49-F238E27FC236}">
                          <a16:creationId xmlns:a16="http://schemas.microsoft.com/office/drawing/2014/main" id="{1967EA32-035F-E987-852C-D149FD39138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1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7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1" name="矩形: 圆角 20">
                      <a:extLst>
                        <a:ext uri="{FF2B5EF4-FFF2-40B4-BE49-F238E27FC236}">
                          <a16:creationId xmlns:a16="http://schemas.microsoft.com/office/drawing/2014/main" id="{BBDA75A2-2DF1-A357-39F5-166FFCA58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06141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1" name="矩形: 圆角 20">
                      <a:extLst>
                        <a:ext uri="{FF2B5EF4-FFF2-40B4-BE49-F238E27FC236}">
                          <a16:creationId xmlns:a16="http://schemas.microsoft.com/office/drawing/2014/main" id="{BBDA75A2-2DF1-A357-39F5-166FFCA5802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06141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8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2" name="矩形: 圆角 20">
                      <a:extLst>
                        <a:ext uri="{FF2B5EF4-FFF2-40B4-BE49-F238E27FC236}">
                          <a16:creationId xmlns:a16="http://schemas.microsoft.com/office/drawing/2014/main" id="{4B28255E-EC6F-A708-197A-9BE9E6685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7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2" name="矩形: 圆角 20">
                      <a:extLst>
                        <a:ext uri="{FF2B5EF4-FFF2-40B4-BE49-F238E27FC236}">
                          <a16:creationId xmlns:a16="http://schemas.microsoft.com/office/drawing/2014/main" id="{4B28255E-EC6F-A708-197A-9BE9E6685F4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7" y="6747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39"/>
                      <a:stretch>
                        <a:fillRect b="-4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3" name="矩形: 圆角 20">
                      <a:extLst>
                        <a:ext uri="{FF2B5EF4-FFF2-40B4-BE49-F238E27FC236}">
                          <a16:creationId xmlns:a16="http://schemas.microsoft.com/office/drawing/2014/main" id="{01993122-5F28-8219-B998-A196815BA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099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3" name="矩形: 圆角 20">
                      <a:extLst>
                        <a:ext uri="{FF2B5EF4-FFF2-40B4-BE49-F238E27FC236}">
                          <a16:creationId xmlns:a16="http://schemas.microsoft.com/office/drawing/2014/main" id="{01993122-5F28-8219-B998-A196815BA9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0995" y="7035022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0"/>
                      <a:stretch>
                        <a:fillRect b="-8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4" name="矩形: 圆角 20">
                      <a:extLst>
                        <a:ext uri="{FF2B5EF4-FFF2-40B4-BE49-F238E27FC236}">
                          <a16:creationId xmlns:a16="http://schemas.microsoft.com/office/drawing/2014/main" id="{A6F80700-D82B-551F-7500-B44D8BE84C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56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4" name="矩形: 圆角 20">
                      <a:extLst>
                        <a:ext uri="{FF2B5EF4-FFF2-40B4-BE49-F238E27FC236}">
                          <a16:creationId xmlns:a16="http://schemas.microsoft.com/office/drawing/2014/main" id="{A6F80700-D82B-551F-7500-B44D8BE84C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56" y="6462344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1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5" name="矩形: 圆角 20">
                      <a:extLst>
                        <a:ext uri="{FF2B5EF4-FFF2-40B4-BE49-F238E27FC236}">
                          <a16:creationId xmlns:a16="http://schemas.microsoft.com/office/drawing/2014/main" id="{9CEDBCE9-6188-B6F6-193B-E63B0BC44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45" y="6743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5" name="矩形: 圆角 20">
                      <a:extLst>
                        <a:ext uri="{FF2B5EF4-FFF2-40B4-BE49-F238E27FC236}">
                          <a16:creationId xmlns:a16="http://schemas.microsoft.com/office/drawing/2014/main" id="{9CEDBCE9-6188-B6F6-193B-E63B0BC4450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45" y="6743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2"/>
                      <a:stretch>
                        <a:fillRect l="-526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6" name="矩形: 圆角 20">
                      <a:extLst>
                        <a:ext uri="{FF2B5EF4-FFF2-40B4-BE49-F238E27FC236}">
                          <a16:creationId xmlns:a16="http://schemas.microsoft.com/office/drawing/2014/main" id="{B1D75776-AC9D-79B1-C611-52C05438D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5844" y="7031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6" name="矩形: 圆角 20">
                      <a:extLst>
                        <a:ext uri="{FF2B5EF4-FFF2-40B4-BE49-F238E27FC236}">
                          <a16:creationId xmlns:a16="http://schemas.microsoft.com/office/drawing/2014/main" id="{B1D75776-AC9D-79B1-C611-52C05438D1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15844" y="7031700"/>
                      <a:ext cx="454857" cy="288000"/>
                    </a:xfrm>
                    <a:prstGeom prst="roundRect">
                      <a:avLst>
                        <a:gd name="adj" fmla="val 0"/>
                      </a:avLst>
                    </a:prstGeom>
                    <a:blipFill>
                      <a:blip r:embed="rId43"/>
                      <a:stretch>
                        <a:fillRect b="-8000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7" name="直接箭头连接符 19">
                <a:extLst>
                  <a:ext uri="{FF2B5EF4-FFF2-40B4-BE49-F238E27FC236}">
                    <a16:creationId xmlns:a16="http://schemas.microsoft.com/office/drawing/2014/main" id="{A9A5BF40-C403-BB96-1CD0-4DED3B104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2785" y="8279544"/>
                <a:ext cx="0" cy="1159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文本框 377">
                <a:extLst>
                  <a:ext uri="{FF2B5EF4-FFF2-40B4-BE49-F238E27FC236}">
                    <a16:creationId xmlns:a16="http://schemas.microsoft.com/office/drawing/2014/main" id="{0667E36E-AD6B-43B7-CFB3-ED291F3297B0}"/>
                  </a:ext>
                </a:extLst>
              </p:cNvPr>
              <p:cNvSpPr txBox="1"/>
              <p:nvPr/>
            </p:nvSpPr>
            <p:spPr>
              <a:xfrm rot="16200000">
                <a:off x="11695953" y="8435473"/>
                <a:ext cx="22796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Iteration Direction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91" name="组合 390">
                <a:extLst>
                  <a:ext uri="{FF2B5EF4-FFF2-40B4-BE49-F238E27FC236}">
                    <a16:creationId xmlns:a16="http://schemas.microsoft.com/office/drawing/2014/main" id="{6BB10503-0B99-85D3-10C1-52ED1DBEFEC6}"/>
                  </a:ext>
                </a:extLst>
              </p:cNvPr>
              <p:cNvGrpSpPr/>
              <p:nvPr/>
            </p:nvGrpSpPr>
            <p:grpSpPr>
              <a:xfrm>
                <a:off x="15119345" y="7958217"/>
                <a:ext cx="2945062" cy="375517"/>
                <a:chOff x="4031277" y="7451894"/>
                <a:chExt cx="2945062" cy="3755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A7E1BFA5-FB59-C4C7-08EB-1026BB010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31277" y="7458079"/>
                      <a:ext cx="19175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Loop:  0 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文本框 391">
                      <a:extLst>
                        <a:ext uri="{FF2B5EF4-FFF2-40B4-BE49-F238E27FC236}">
                          <a16:creationId xmlns:a16="http://schemas.microsoft.com/office/drawing/2014/main" id="{A7E1BFA5-FB59-C4C7-08EB-1026BB0101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31277" y="7458079"/>
                      <a:ext cx="1917513" cy="369332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2632" t="-6667" r="-197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1308984-AB09-6A05-7108-B0BF29DF50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74516" y="7451894"/>
                      <a:ext cx="8018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altLang="zh-CN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文本框 392">
                      <a:extLst>
                        <a:ext uri="{FF2B5EF4-FFF2-40B4-BE49-F238E27FC236}">
                          <a16:creationId xmlns:a16="http://schemas.microsoft.com/office/drawing/2014/main" id="{11308984-AB09-6A05-7108-B0BF29DF50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4516" y="7451894"/>
                      <a:ext cx="801823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6250" t="-6452" r="-6250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4" name="右箭头 393">
                  <a:extLst>
                    <a:ext uri="{FF2B5EF4-FFF2-40B4-BE49-F238E27FC236}">
                      <a16:creationId xmlns:a16="http://schemas.microsoft.com/office/drawing/2014/main" id="{C9C4FDE9-E9FB-7ABA-0F4B-DC322E84E825}"/>
                    </a:ext>
                  </a:extLst>
                </p:cNvPr>
                <p:cNvSpPr/>
                <p:nvPr/>
              </p:nvSpPr>
              <p:spPr>
                <a:xfrm>
                  <a:off x="5953229" y="7536177"/>
                  <a:ext cx="192521" cy="213132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7" name="组合 526">
                <a:extLst>
                  <a:ext uri="{FF2B5EF4-FFF2-40B4-BE49-F238E27FC236}">
                    <a16:creationId xmlns:a16="http://schemas.microsoft.com/office/drawing/2014/main" id="{132A253D-E69D-6C33-84DD-C047E3C7BC08}"/>
                  </a:ext>
                </a:extLst>
              </p:cNvPr>
              <p:cNvGrpSpPr/>
              <p:nvPr/>
            </p:nvGrpSpPr>
            <p:grpSpPr>
              <a:xfrm>
                <a:off x="15078768" y="8280455"/>
                <a:ext cx="5333261" cy="1212695"/>
                <a:chOff x="5216769" y="11378544"/>
                <a:chExt cx="5333261" cy="1212695"/>
              </a:xfrm>
            </p:grpSpPr>
            <p:sp>
              <p:nvSpPr>
                <p:cNvPr id="521" name="圆角矩形 520">
                  <a:extLst>
                    <a:ext uri="{FF2B5EF4-FFF2-40B4-BE49-F238E27FC236}">
                      <a16:creationId xmlns:a16="http://schemas.microsoft.com/office/drawing/2014/main" id="{6FB3C9CD-71A5-515F-D41C-67A260741F0D}"/>
                    </a:ext>
                  </a:extLst>
                </p:cNvPr>
                <p:cNvSpPr/>
                <p:nvPr/>
              </p:nvSpPr>
              <p:spPr>
                <a:xfrm>
                  <a:off x="5249465" y="11378544"/>
                  <a:ext cx="4915524" cy="1212695"/>
                </a:xfrm>
                <a:prstGeom prst="roundRect">
                  <a:avLst>
                    <a:gd name="adj" fmla="val 8492"/>
                  </a:avLst>
                </a:prstGeom>
                <a:solidFill>
                  <a:srgbClr val="F5B183">
                    <a:alpha val="2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" name="矩形: 圆角 20">
                  <a:extLst>
                    <a:ext uri="{FF2B5EF4-FFF2-40B4-BE49-F238E27FC236}">
                      <a16:creationId xmlns:a16="http://schemas.microsoft.com/office/drawing/2014/main" id="{E1B77B23-DC48-0BFE-B910-BC025EE9ED33}"/>
                    </a:ext>
                  </a:extLst>
                </p:cNvPr>
                <p:cNvSpPr/>
                <p:nvPr/>
              </p:nvSpPr>
              <p:spPr>
                <a:xfrm>
                  <a:off x="5695580" y="12049081"/>
                  <a:ext cx="873700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矩形: 圆角 20">
                  <a:extLst>
                    <a:ext uri="{FF2B5EF4-FFF2-40B4-BE49-F238E27FC236}">
                      <a16:creationId xmlns:a16="http://schemas.microsoft.com/office/drawing/2014/main" id="{1EA87DE3-990C-9F67-4D89-F65ADA169408}"/>
                    </a:ext>
                  </a:extLst>
                </p:cNvPr>
                <p:cNvSpPr/>
                <p:nvPr/>
              </p:nvSpPr>
              <p:spPr>
                <a:xfrm>
                  <a:off x="5695580" y="11483000"/>
                  <a:ext cx="873700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Mask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矩形: 圆角 20">
                  <a:extLst>
                    <a:ext uri="{FF2B5EF4-FFF2-40B4-BE49-F238E27FC236}">
                      <a16:creationId xmlns:a16="http://schemas.microsoft.com/office/drawing/2014/main" id="{1317A15B-75D6-22E6-AAC2-8B3CC298B495}"/>
                    </a:ext>
                  </a:extLst>
                </p:cNvPr>
                <p:cNvSpPr/>
                <p:nvPr/>
              </p:nvSpPr>
              <p:spPr>
                <a:xfrm>
                  <a:off x="6838709" y="12047525"/>
                  <a:ext cx="873700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Exp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矩形: 圆角 20">
                  <a:extLst>
                    <a:ext uri="{FF2B5EF4-FFF2-40B4-BE49-F238E27FC236}">
                      <a16:creationId xmlns:a16="http://schemas.microsoft.com/office/drawing/2014/main" id="{22D92FBC-15EC-82DE-FBA8-3818039B647A}"/>
                    </a:ext>
                  </a:extLst>
                </p:cNvPr>
                <p:cNvSpPr/>
                <p:nvPr/>
              </p:nvSpPr>
              <p:spPr>
                <a:xfrm>
                  <a:off x="7936023" y="12048189"/>
                  <a:ext cx="873700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Div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矩形: 圆角 20">
                  <a:extLst>
                    <a:ext uri="{FF2B5EF4-FFF2-40B4-BE49-F238E27FC236}">
                      <a16:creationId xmlns:a16="http://schemas.microsoft.com/office/drawing/2014/main" id="{401F1132-A468-C9EB-0D48-AA567930D761}"/>
                    </a:ext>
                  </a:extLst>
                </p:cNvPr>
                <p:cNvSpPr/>
                <p:nvPr/>
              </p:nvSpPr>
              <p:spPr>
                <a:xfrm>
                  <a:off x="9077667" y="12040898"/>
                  <a:ext cx="1039163" cy="288000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Reduce 1</a:t>
                  </a:r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01" name="直接箭头连接符 19">
                  <a:extLst>
                    <a:ext uri="{FF2B5EF4-FFF2-40B4-BE49-F238E27FC236}">
                      <a16:creationId xmlns:a16="http://schemas.microsoft.com/office/drawing/2014/main" id="{790BD343-A6F1-E675-BA3D-34A799AFFFC0}"/>
                    </a:ext>
                  </a:extLst>
                </p:cNvPr>
                <p:cNvCxnSpPr>
                  <a:cxnSpLocks/>
                  <a:stCxn id="500" idx="3"/>
                </p:cNvCxnSpPr>
                <p:nvPr/>
              </p:nvCxnSpPr>
              <p:spPr>
                <a:xfrm>
                  <a:off x="10116830" y="12184898"/>
                  <a:ext cx="433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接箭头连接符 19">
                  <a:extLst>
                    <a:ext uri="{FF2B5EF4-FFF2-40B4-BE49-F238E27FC236}">
                      <a16:creationId xmlns:a16="http://schemas.microsoft.com/office/drawing/2014/main" id="{EDD38A86-C385-460B-E3F1-0A2954F05B1E}"/>
                    </a:ext>
                  </a:extLst>
                </p:cNvPr>
                <p:cNvCxnSpPr>
                  <a:cxnSpLocks/>
                  <a:stCxn id="495" idx="2"/>
                  <a:endCxn id="494" idx="0"/>
                </p:cNvCxnSpPr>
                <p:nvPr/>
              </p:nvCxnSpPr>
              <p:spPr>
                <a:xfrm>
                  <a:off x="6132430" y="11771000"/>
                  <a:ext cx="0" cy="27808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直接箭头连接符 19">
                  <a:extLst>
                    <a:ext uri="{FF2B5EF4-FFF2-40B4-BE49-F238E27FC236}">
                      <a16:creationId xmlns:a16="http://schemas.microsoft.com/office/drawing/2014/main" id="{AB46C1AD-553B-E691-1424-C50ABC4F5CBD}"/>
                    </a:ext>
                  </a:extLst>
                </p:cNvPr>
                <p:cNvCxnSpPr>
                  <a:cxnSpLocks/>
                  <a:stCxn id="494" idx="3"/>
                  <a:endCxn id="496" idx="1"/>
                </p:cNvCxnSpPr>
                <p:nvPr/>
              </p:nvCxnSpPr>
              <p:spPr>
                <a:xfrm flipV="1">
                  <a:off x="6569280" y="12191525"/>
                  <a:ext cx="269429" cy="155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直接箭头连接符 19">
                  <a:extLst>
                    <a:ext uri="{FF2B5EF4-FFF2-40B4-BE49-F238E27FC236}">
                      <a16:creationId xmlns:a16="http://schemas.microsoft.com/office/drawing/2014/main" id="{EB5C32C8-5CE7-590F-5BA6-565758414498}"/>
                    </a:ext>
                  </a:extLst>
                </p:cNvPr>
                <p:cNvCxnSpPr>
                  <a:cxnSpLocks/>
                  <a:stCxn id="512" idx="3"/>
                  <a:endCxn id="494" idx="1"/>
                </p:cNvCxnSpPr>
                <p:nvPr/>
              </p:nvCxnSpPr>
              <p:spPr>
                <a:xfrm flipV="1">
                  <a:off x="5544103" y="12193081"/>
                  <a:ext cx="151477" cy="121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直接箭头连接符 19">
                  <a:extLst>
                    <a:ext uri="{FF2B5EF4-FFF2-40B4-BE49-F238E27FC236}">
                      <a16:creationId xmlns:a16="http://schemas.microsoft.com/office/drawing/2014/main" id="{A70BA058-26A6-F5AF-9C9C-DC1F68A9895D}"/>
                    </a:ext>
                  </a:extLst>
                </p:cNvPr>
                <p:cNvCxnSpPr>
                  <a:cxnSpLocks/>
                  <a:stCxn id="496" idx="3"/>
                  <a:endCxn id="497" idx="1"/>
                </p:cNvCxnSpPr>
                <p:nvPr/>
              </p:nvCxnSpPr>
              <p:spPr>
                <a:xfrm>
                  <a:off x="7712409" y="12191525"/>
                  <a:ext cx="223614" cy="66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19">
                  <a:extLst>
                    <a:ext uri="{FF2B5EF4-FFF2-40B4-BE49-F238E27FC236}">
                      <a16:creationId xmlns:a16="http://schemas.microsoft.com/office/drawing/2014/main" id="{F4D2E131-C7DE-885D-9C1F-A9D1ECD19B3E}"/>
                    </a:ext>
                  </a:extLst>
                </p:cNvPr>
                <p:cNvCxnSpPr>
                  <a:cxnSpLocks/>
                  <a:stCxn id="497" idx="3"/>
                  <a:endCxn id="500" idx="1"/>
                </p:cNvCxnSpPr>
                <p:nvPr/>
              </p:nvCxnSpPr>
              <p:spPr>
                <a:xfrm flipV="1">
                  <a:off x="8809723" y="12184898"/>
                  <a:ext cx="267944" cy="729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直接箭头连接符 19">
                  <a:extLst>
                    <a:ext uri="{FF2B5EF4-FFF2-40B4-BE49-F238E27FC236}">
                      <a16:creationId xmlns:a16="http://schemas.microsoft.com/office/drawing/2014/main" id="{934601DD-85FA-3241-4276-754BA873851A}"/>
                    </a:ext>
                  </a:extLst>
                </p:cNvPr>
                <p:cNvCxnSpPr>
                  <a:cxnSpLocks/>
                  <a:endCxn id="497" idx="0"/>
                </p:cNvCxnSpPr>
                <p:nvPr/>
              </p:nvCxnSpPr>
              <p:spPr>
                <a:xfrm>
                  <a:off x="7701932" y="11654829"/>
                  <a:ext cx="670941" cy="3933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6B5E5C6A-4E25-D540-63BC-0006CEAE0600}"/>
                    </a:ext>
                  </a:extLst>
                </p:cNvPr>
                <p:cNvSpPr txBox="1"/>
                <p:nvPr/>
              </p:nvSpPr>
              <p:spPr>
                <a:xfrm>
                  <a:off x="5216769" y="12005147"/>
                  <a:ext cx="3273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5" name="文本框 514">
                      <a:extLst>
                        <a:ext uri="{FF2B5EF4-FFF2-40B4-BE49-F238E27FC236}">
                          <a16:creationId xmlns:a16="http://schemas.microsoft.com/office/drawing/2014/main" id="{C1845E3F-639D-F9FB-5043-12E5FFEBC8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9399" y="11702148"/>
                      <a:ext cx="66556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5" name="文本框 514">
                      <a:extLst>
                        <a:ext uri="{FF2B5EF4-FFF2-40B4-BE49-F238E27FC236}">
                          <a16:creationId xmlns:a16="http://schemas.microsoft.com/office/drawing/2014/main" id="{C1845E3F-639D-F9FB-5043-12E5FFEBC8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399" y="11702148"/>
                      <a:ext cx="665567" cy="4001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6" name="文本框 515">
                      <a:extLst>
                        <a:ext uri="{FF2B5EF4-FFF2-40B4-BE49-F238E27FC236}">
                          <a16:creationId xmlns:a16="http://schemas.microsoft.com/office/drawing/2014/main" id="{A035FC9B-8B56-B3AB-8829-5474D82E3C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38856" y="11805092"/>
                      <a:ext cx="3978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6" name="文本框 515">
                      <a:extLst>
                        <a:ext uri="{FF2B5EF4-FFF2-40B4-BE49-F238E27FC236}">
                          <a16:creationId xmlns:a16="http://schemas.microsoft.com/office/drawing/2014/main" id="{A035FC9B-8B56-B3AB-8829-5474D82E3C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8856" y="11805092"/>
                      <a:ext cx="397865" cy="4001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文本框 516">
                      <a:extLst>
                        <a:ext uri="{FF2B5EF4-FFF2-40B4-BE49-F238E27FC236}">
                          <a16:creationId xmlns:a16="http://schemas.microsoft.com/office/drawing/2014/main" id="{38B5818B-430A-B37F-437E-ECB331627A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5919" y="11742986"/>
                      <a:ext cx="66556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7" name="文本框 516">
                      <a:extLst>
                        <a:ext uri="{FF2B5EF4-FFF2-40B4-BE49-F238E27FC236}">
                          <a16:creationId xmlns:a16="http://schemas.microsoft.com/office/drawing/2014/main" id="{38B5818B-430A-B37F-437E-ECB331627A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5919" y="11742986"/>
                      <a:ext cx="665567" cy="400110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18" name="文本框 517">
                  <a:extLst>
                    <a:ext uri="{FF2B5EF4-FFF2-40B4-BE49-F238E27FC236}">
                      <a16:creationId xmlns:a16="http://schemas.microsoft.com/office/drawing/2014/main" id="{6A8AB421-5DE0-D235-88B4-FC4B1608A528}"/>
                    </a:ext>
                  </a:extLst>
                </p:cNvPr>
                <p:cNvSpPr txBox="1"/>
                <p:nvPr/>
              </p:nvSpPr>
              <p:spPr>
                <a:xfrm>
                  <a:off x="8040499" y="11483000"/>
                  <a:ext cx="3273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  <a:endPara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9" name="文本框 518">
                      <a:extLst>
                        <a:ext uri="{FF2B5EF4-FFF2-40B4-BE49-F238E27FC236}">
                          <a16:creationId xmlns:a16="http://schemas.microsoft.com/office/drawing/2014/main" id="{4C60C394-01B7-01F5-32ED-A0A370BB2F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15503" y="11809945"/>
                      <a:ext cx="3978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9" name="文本框 518">
                      <a:extLst>
                        <a:ext uri="{FF2B5EF4-FFF2-40B4-BE49-F238E27FC236}">
                          <a16:creationId xmlns:a16="http://schemas.microsoft.com/office/drawing/2014/main" id="{4C60C394-01B7-01F5-32ED-A0A370BB2F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5503" y="11809945"/>
                      <a:ext cx="397865" cy="4001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0" name="文本框 519">
                      <a:extLst>
                        <a:ext uri="{FF2B5EF4-FFF2-40B4-BE49-F238E27FC236}">
                          <a16:creationId xmlns:a16="http://schemas.microsoft.com/office/drawing/2014/main" id="{A52FA311-4B36-FD8F-D214-E5C2DC53A1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830" y="11809945"/>
                      <a:ext cx="3978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0" name="文本框 519">
                      <a:extLst>
                        <a:ext uri="{FF2B5EF4-FFF2-40B4-BE49-F238E27FC236}">
                          <a16:creationId xmlns:a16="http://schemas.microsoft.com/office/drawing/2014/main" id="{A52FA311-4B36-FD8F-D214-E5C2DC53A1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830" y="11809945"/>
                      <a:ext cx="397865" cy="400110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8" name="文本框 527">
                <a:extLst>
                  <a:ext uri="{FF2B5EF4-FFF2-40B4-BE49-F238E27FC236}">
                    <a16:creationId xmlns:a16="http://schemas.microsoft.com/office/drawing/2014/main" id="{736E7001-B0A7-F2A4-E04A-FE3CA430CACE}"/>
                  </a:ext>
                </a:extLst>
              </p:cNvPr>
              <p:cNvSpPr txBox="1"/>
              <p:nvPr/>
            </p:nvSpPr>
            <p:spPr>
              <a:xfrm>
                <a:off x="18189218" y="7964770"/>
                <a:ext cx="1893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Delayed Start</a:t>
                </a:r>
                <a:endParaRPr lang="zh-CN" altLang="en-US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35" name="文本框 534">
              <a:extLst>
                <a:ext uri="{FF2B5EF4-FFF2-40B4-BE49-F238E27FC236}">
                  <a16:creationId xmlns:a16="http://schemas.microsoft.com/office/drawing/2014/main" id="{7973769B-6DFC-726B-3394-BFD542FBFEA2}"/>
                </a:ext>
              </a:extLst>
            </p:cNvPr>
            <p:cNvSpPr txBox="1"/>
            <p:nvPr/>
          </p:nvSpPr>
          <p:spPr>
            <a:xfrm>
              <a:off x="12624175" y="9738745"/>
              <a:ext cx="6315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Early stop and delayed start of For-loop by causal mask.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1" name="连接符: 曲线 12">
            <a:extLst>
              <a:ext uri="{FF2B5EF4-FFF2-40B4-BE49-F238E27FC236}">
                <a16:creationId xmlns:a16="http://schemas.microsoft.com/office/drawing/2014/main" id="{E0879178-0484-75E3-CED7-3F19E352F244}"/>
              </a:ext>
            </a:extLst>
          </p:cNvPr>
          <p:cNvCxnSpPr>
            <a:cxnSpLocks/>
            <a:stCxn id="540" idx="3"/>
            <a:endCxn id="313" idx="1"/>
          </p:cNvCxnSpPr>
          <p:nvPr/>
        </p:nvCxnSpPr>
        <p:spPr>
          <a:xfrm>
            <a:off x="11276070" y="7108315"/>
            <a:ext cx="1016835" cy="3829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连接符: 曲线 12">
            <a:extLst>
              <a:ext uri="{FF2B5EF4-FFF2-40B4-BE49-F238E27FC236}">
                <a16:creationId xmlns:a16="http://schemas.microsoft.com/office/drawing/2014/main" id="{FEA61803-35EB-227F-D277-00C3CE26E941}"/>
              </a:ext>
            </a:extLst>
          </p:cNvPr>
          <p:cNvCxnSpPr>
            <a:cxnSpLocks/>
            <a:stCxn id="544" idx="3"/>
            <a:endCxn id="378" idx="0"/>
          </p:cNvCxnSpPr>
          <p:nvPr/>
        </p:nvCxnSpPr>
        <p:spPr>
          <a:xfrm>
            <a:off x="11173603" y="8472696"/>
            <a:ext cx="619010" cy="493435"/>
          </a:xfrm>
          <a:prstGeom prst="curvedConnector5">
            <a:avLst>
              <a:gd name="adj1" fmla="val 36930"/>
              <a:gd name="adj2" fmla="val 183753"/>
              <a:gd name="adj3" fmla="val 6307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任意形状 586">
            <a:extLst>
              <a:ext uri="{FF2B5EF4-FFF2-40B4-BE49-F238E27FC236}">
                <a16:creationId xmlns:a16="http://schemas.microsoft.com/office/drawing/2014/main" id="{86A7D230-0058-9BCA-3E15-E3DEE0157E09}"/>
              </a:ext>
            </a:extLst>
          </p:cNvPr>
          <p:cNvSpPr/>
          <p:nvPr/>
        </p:nvSpPr>
        <p:spPr>
          <a:xfrm>
            <a:off x="10117517" y="3597720"/>
            <a:ext cx="2555957" cy="2974108"/>
          </a:xfrm>
          <a:custGeom>
            <a:avLst/>
            <a:gdLst>
              <a:gd name="connsiteX0" fmla="*/ 0 w 2528887"/>
              <a:gd name="connsiteY0" fmla="*/ 2843213 h 2843349"/>
              <a:gd name="connsiteX1" fmla="*/ 1828800 w 2528887"/>
              <a:gd name="connsiteY1" fmla="*/ 2486025 h 2843349"/>
              <a:gd name="connsiteX2" fmla="*/ 1957387 w 2528887"/>
              <a:gd name="connsiteY2" fmla="*/ 685800 h 2843349"/>
              <a:gd name="connsiteX3" fmla="*/ 2528887 w 2528887"/>
              <a:gd name="connsiteY3" fmla="*/ 0 h 284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887" h="2843349">
                <a:moveTo>
                  <a:pt x="0" y="2843213"/>
                </a:moveTo>
                <a:cubicBezTo>
                  <a:pt x="751284" y="2844403"/>
                  <a:pt x="1502569" y="2845594"/>
                  <a:pt x="1828800" y="2486025"/>
                </a:cubicBezTo>
                <a:cubicBezTo>
                  <a:pt x="2155031" y="2126456"/>
                  <a:pt x="1840706" y="1100137"/>
                  <a:pt x="1957387" y="685800"/>
                </a:cubicBezTo>
                <a:cubicBezTo>
                  <a:pt x="2074068" y="271462"/>
                  <a:pt x="2424112" y="111919"/>
                  <a:pt x="2528887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49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0">
            <a:extLst>
              <a:ext uri="{FF2B5EF4-FFF2-40B4-BE49-F238E27FC236}">
                <a16:creationId xmlns:a16="http://schemas.microsoft.com/office/drawing/2014/main" id="{9E80D4BC-4C8E-64F8-3F0C-D83304D73FCA}"/>
              </a:ext>
            </a:extLst>
          </p:cNvPr>
          <p:cNvSpPr/>
          <p:nvPr/>
        </p:nvSpPr>
        <p:spPr>
          <a:xfrm>
            <a:off x="5908432" y="3276068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箭头连接符 19">
            <a:extLst>
              <a:ext uri="{FF2B5EF4-FFF2-40B4-BE49-F238E27FC236}">
                <a16:creationId xmlns:a16="http://schemas.microsoft.com/office/drawing/2014/main" id="{117DF84F-6979-3E21-8907-D65FB72A709F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5666152" y="3415123"/>
            <a:ext cx="242280" cy="4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19">
            <a:extLst>
              <a:ext uri="{FF2B5EF4-FFF2-40B4-BE49-F238E27FC236}">
                <a16:creationId xmlns:a16="http://schemas.microsoft.com/office/drawing/2014/main" id="{6F56C5EF-B9E1-28D0-8F59-6268FFB60A61}"/>
              </a:ext>
            </a:extLst>
          </p:cNvPr>
          <p:cNvCxnSpPr>
            <a:cxnSpLocks/>
            <a:stCxn id="15" idx="2"/>
            <a:endCxn id="2" idx="0"/>
          </p:cNvCxnSpPr>
          <p:nvPr/>
        </p:nvCxnSpPr>
        <p:spPr>
          <a:xfrm flipH="1">
            <a:off x="6401901" y="3101508"/>
            <a:ext cx="4485" cy="174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20">
            <a:extLst>
              <a:ext uri="{FF2B5EF4-FFF2-40B4-BE49-F238E27FC236}">
                <a16:creationId xmlns:a16="http://schemas.microsoft.com/office/drawing/2014/main" id="{70302380-57DF-0557-D06A-FA6292D28A2C}"/>
              </a:ext>
            </a:extLst>
          </p:cNvPr>
          <p:cNvSpPr/>
          <p:nvPr/>
        </p:nvSpPr>
        <p:spPr>
          <a:xfrm>
            <a:off x="8264522" y="327267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20">
            <a:extLst>
              <a:ext uri="{FF2B5EF4-FFF2-40B4-BE49-F238E27FC236}">
                <a16:creationId xmlns:a16="http://schemas.microsoft.com/office/drawing/2014/main" id="{6B97C601-71D7-614F-128E-6C03EBB596D2}"/>
              </a:ext>
            </a:extLst>
          </p:cNvPr>
          <p:cNvSpPr/>
          <p:nvPr/>
        </p:nvSpPr>
        <p:spPr>
          <a:xfrm>
            <a:off x="8264522" y="270659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20">
            <a:extLst>
              <a:ext uri="{FF2B5EF4-FFF2-40B4-BE49-F238E27FC236}">
                <a16:creationId xmlns:a16="http://schemas.microsoft.com/office/drawing/2014/main" id="{C14F40DA-8A8E-7C3E-68C6-9396922FB4F6}"/>
              </a:ext>
            </a:extLst>
          </p:cNvPr>
          <p:cNvSpPr/>
          <p:nvPr/>
        </p:nvSpPr>
        <p:spPr>
          <a:xfrm>
            <a:off x="9407651" y="327112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20">
            <a:extLst>
              <a:ext uri="{FF2B5EF4-FFF2-40B4-BE49-F238E27FC236}">
                <a16:creationId xmlns:a16="http://schemas.microsoft.com/office/drawing/2014/main" id="{2424A6D7-D483-1ACF-8FC0-CC7857ECEB52}"/>
              </a:ext>
            </a:extLst>
          </p:cNvPr>
          <p:cNvSpPr/>
          <p:nvPr/>
        </p:nvSpPr>
        <p:spPr>
          <a:xfrm>
            <a:off x="9284126" y="2714669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20">
            <a:extLst>
              <a:ext uri="{FF2B5EF4-FFF2-40B4-BE49-F238E27FC236}">
                <a16:creationId xmlns:a16="http://schemas.microsoft.com/office/drawing/2014/main" id="{022873AE-6AD5-BA8E-321B-B69958C2602D}"/>
              </a:ext>
            </a:extLst>
          </p:cNvPr>
          <p:cNvSpPr/>
          <p:nvPr/>
        </p:nvSpPr>
        <p:spPr>
          <a:xfrm>
            <a:off x="10622789" y="3271787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20">
            <a:extLst>
              <a:ext uri="{FF2B5EF4-FFF2-40B4-BE49-F238E27FC236}">
                <a16:creationId xmlns:a16="http://schemas.microsoft.com/office/drawing/2014/main" id="{75F0EBD2-FE5E-8CDF-4DE8-85F53E38358D}"/>
              </a:ext>
            </a:extLst>
          </p:cNvPr>
          <p:cNvSpPr/>
          <p:nvPr/>
        </p:nvSpPr>
        <p:spPr>
          <a:xfrm>
            <a:off x="7157943" y="327405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9">
            <a:extLst>
              <a:ext uri="{FF2B5EF4-FFF2-40B4-BE49-F238E27FC236}">
                <a16:creationId xmlns:a16="http://schemas.microsoft.com/office/drawing/2014/main" id="{E1F3F953-620C-0262-43E0-8A7A37744181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7594793" y="3101508"/>
            <a:ext cx="0" cy="172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20">
            <a:extLst>
              <a:ext uri="{FF2B5EF4-FFF2-40B4-BE49-F238E27FC236}">
                <a16:creationId xmlns:a16="http://schemas.microsoft.com/office/drawing/2014/main" id="{E36B65E0-F5E8-5BD7-3434-47DDEB48D6D4}"/>
              </a:ext>
            </a:extLst>
          </p:cNvPr>
          <p:cNvSpPr/>
          <p:nvPr/>
        </p:nvSpPr>
        <p:spPr>
          <a:xfrm>
            <a:off x="11912883" y="2733549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9">
            <a:extLst>
              <a:ext uri="{FF2B5EF4-FFF2-40B4-BE49-F238E27FC236}">
                <a16:creationId xmlns:a16="http://schemas.microsoft.com/office/drawing/2014/main" id="{6606775D-5772-B537-54C8-FF8C4362AA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2934371" y="2877549"/>
            <a:ext cx="293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ED317BB-F1A8-2F2D-68FC-E4A2C7185F9A}"/>
              </a:ext>
            </a:extLst>
          </p:cNvPr>
          <p:cNvSpPr txBox="1"/>
          <p:nvPr/>
        </p:nvSpPr>
        <p:spPr>
          <a:xfrm>
            <a:off x="4741302" y="3230457"/>
            <a:ext cx="92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890A64-4388-DD2F-C22B-31E3BDFCF973}"/>
              </a:ext>
            </a:extLst>
          </p:cNvPr>
          <p:cNvSpPr txBox="1"/>
          <p:nvPr/>
        </p:nvSpPr>
        <p:spPr>
          <a:xfrm>
            <a:off x="5981031" y="2732176"/>
            <a:ext cx="85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D4C99E-AC39-D4E8-3405-8E1115583562}"/>
              </a:ext>
            </a:extLst>
          </p:cNvPr>
          <p:cNvSpPr txBox="1"/>
          <p:nvPr/>
        </p:nvSpPr>
        <p:spPr>
          <a:xfrm>
            <a:off x="10689115" y="2688264"/>
            <a:ext cx="8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9F8E1D-FD4D-3E6D-DAF3-5DC77C019EA3}"/>
              </a:ext>
            </a:extLst>
          </p:cNvPr>
          <p:cNvSpPr txBox="1"/>
          <p:nvPr/>
        </p:nvSpPr>
        <p:spPr>
          <a:xfrm>
            <a:off x="6952656" y="2732176"/>
            <a:ext cx="12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 scalar</a:t>
            </a:r>
            <a:endParaRPr lang="zh-CN" altLang="en-US" dirty="0"/>
          </a:p>
        </p:txBody>
      </p:sp>
      <p:cxnSp>
        <p:nvCxnSpPr>
          <p:cNvPr id="18" name="直接箭头连接符 19">
            <a:extLst>
              <a:ext uri="{FF2B5EF4-FFF2-40B4-BE49-F238E27FC236}">
                <a16:creationId xmlns:a16="http://schemas.microsoft.com/office/drawing/2014/main" id="{1A610EA2-500B-6DC8-6417-A8D0C70BCEC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1496489" y="2877549"/>
            <a:ext cx="416394" cy="53823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9">
            <a:extLst>
              <a:ext uri="{FF2B5EF4-FFF2-40B4-BE49-F238E27FC236}">
                <a16:creationId xmlns:a16="http://schemas.microsoft.com/office/drawing/2014/main" id="{13E718AD-65CA-A025-A451-EF20C6015E03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 flipV="1">
            <a:off x="6895370" y="3418051"/>
            <a:ext cx="262573" cy="20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A2E5C0-67F1-DA1D-C12C-D09DFC39966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8701372" y="2994598"/>
            <a:ext cx="0" cy="2780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19">
            <a:extLst>
              <a:ext uri="{FF2B5EF4-FFF2-40B4-BE49-F238E27FC236}">
                <a16:creationId xmlns:a16="http://schemas.microsoft.com/office/drawing/2014/main" id="{1C762F59-B877-EC91-E865-67B2FCE77F2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138222" y="3415123"/>
            <a:ext cx="269429" cy="15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9">
            <a:extLst>
              <a:ext uri="{FF2B5EF4-FFF2-40B4-BE49-F238E27FC236}">
                <a16:creationId xmlns:a16="http://schemas.microsoft.com/office/drawing/2014/main" id="{5761D742-4091-83E7-CADC-F23D5E7D752D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8031643" y="3416679"/>
            <a:ext cx="232879" cy="1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9">
            <a:extLst>
              <a:ext uri="{FF2B5EF4-FFF2-40B4-BE49-F238E27FC236}">
                <a16:creationId xmlns:a16="http://schemas.microsoft.com/office/drawing/2014/main" id="{2FAE0604-223B-5D09-28C3-DE632BDEC9B9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9844501" y="3002669"/>
            <a:ext cx="1986" cy="2684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9">
            <a:extLst>
              <a:ext uri="{FF2B5EF4-FFF2-40B4-BE49-F238E27FC236}">
                <a16:creationId xmlns:a16="http://schemas.microsoft.com/office/drawing/2014/main" id="{A443F26C-43F1-AAC0-0EEF-846A929A3B4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0408848" y="2580051"/>
            <a:ext cx="679877" cy="278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19">
            <a:extLst>
              <a:ext uri="{FF2B5EF4-FFF2-40B4-BE49-F238E27FC236}">
                <a16:creationId xmlns:a16="http://schemas.microsoft.com/office/drawing/2014/main" id="{A89E302B-F639-50C8-B0D9-E863614714C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281351" y="3415123"/>
            <a:ext cx="341438" cy="6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9">
            <a:extLst>
              <a:ext uri="{FF2B5EF4-FFF2-40B4-BE49-F238E27FC236}">
                <a16:creationId xmlns:a16="http://schemas.microsoft.com/office/drawing/2014/main" id="{F009D1B8-AB81-8954-A147-D72B6703E9B7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11562815" y="2872930"/>
            <a:ext cx="350068" cy="4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F57A50A9-F920-3AB5-54F7-80F9AD090E56}"/>
              </a:ext>
            </a:extLst>
          </p:cNvPr>
          <p:cNvSpPr/>
          <p:nvPr/>
        </p:nvSpPr>
        <p:spPr>
          <a:xfrm>
            <a:off x="10500066" y="2479251"/>
            <a:ext cx="2526162" cy="1190647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6" name="矩形: 圆角 20">
            <a:extLst>
              <a:ext uri="{FF2B5EF4-FFF2-40B4-BE49-F238E27FC236}">
                <a16:creationId xmlns:a16="http://schemas.microsoft.com/office/drawing/2014/main" id="{F8854AB9-7009-DA97-5BFC-3EEF78D8A583}"/>
              </a:ext>
            </a:extLst>
          </p:cNvPr>
          <p:cNvSpPr/>
          <p:nvPr/>
        </p:nvSpPr>
        <p:spPr>
          <a:xfrm>
            <a:off x="5908432" y="4705688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7" name="直接箭头连接符 19">
            <a:extLst>
              <a:ext uri="{FF2B5EF4-FFF2-40B4-BE49-F238E27FC236}">
                <a16:creationId xmlns:a16="http://schemas.microsoft.com/office/drawing/2014/main" id="{C8282078-0D00-E72F-4E23-BC5E41BE50BB}"/>
              </a:ext>
            </a:extLst>
          </p:cNvPr>
          <p:cNvCxnSpPr>
            <a:cxnSpLocks/>
            <a:stCxn id="678" idx="3"/>
            <a:endCxn id="666" idx="1"/>
          </p:cNvCxnSpPr>
          <p:nvPr/>
        </p:nvCxnSpPr>
        <p:spPr>
          <a:xfrm>
            <a:off x="5666152" y="4844743"/>
            <a:ext cx="242280" cy="4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19">
            <a:extLst>
              <a:ext uri="{FF2B5EF4-FFF2-40B4-BE49-F238E27FC236}">
                <a16:creationId xmlns:a16="http://schemas.microsoft.com/office/drawing/2014/main" id="{AB16AC6F-9C22-821D-77FF-AE0FEBC81DAA}"/>
              </a:ext>
            </a:extLst>
          </p:cNvPr>
          <p:cNvCxnSpPr>
            <a:cxnSpLocks/>
            <a:stCxn id="679" idx="2"/>
            <a:endCxn id="666" idx="0"/>
          </p:cNvCxnSpPr>
          <p:nvPr/>
        </p:nvCxnSpPr>
        <p:spPr>
          <a:xfrm flipH="1">
            <a:off x="6401901" y="4531128"/>
            <a:ext cx="4485" cy="174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矩形: 圆角 20">
            <a:extLst>
              <a:ext uri="{FF2B5EF4-FFF2-40B4-BE49-F238E27FC236}">
                <a16:creationId xmlns:a16="http://schemas.microsoft.com/office/drawing/2014/main" id="{5EF9906A-97A7-777D-234C-4964CB4B1A18}"/>
              </a:ext>
            </a:extLst>
          </p:cNvPr>
          <p:cNvSpPr/>
          <p:nvPr/>
        </p:nvSpPr>
        <p:spPr>
          <a:xfrm>
            <a:off x="8264522" y="470229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0" name="矩形: 圆角 20">
            <a:extLst>
              <a:ext uri="{FF2B5EF4-FFF2-40B4-BE49-F238E27FC236}">
                <a16:creationId xmlns:a16="http://schemas.microsoft.com/office/drawing/2014/main" id="{DADEC545-FAA3-7D0F-291C-2142EF09776A}"/>
              </a:ext>
            </a:extLst>
          </p:cNvPr>
          <p:cNvSpPr/>
          <p:nvPr/>
        </p:nvSpPr>
        <p:spPr>
          <a:xfrm>
            <a:off x="8264522" y="413621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矩形: 圆角 20">
            <a:extLst>
              <a:ext uri="{FF2B5EF4-FFF2-40B4-BE49-F238E27FC236}">
                <a16:creationId xmlns:a16="http://schemas.microsoft.com/office/drawing/2014/main" id="{5FD08391-EE7D-83C1-CEAE-DC949C68BBFF}"/>
              </a:ext>
            </a:extLst>
          </p:cNvPr>
          <p:cNvSpPr/>
          <p:nvPr/>
        </p:nvSpPr>
        <p:spPr>
          <a:xfrm>
            <a:off x="9407651" y="470074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矩形: 圆角 20">
            <a:extLst>
              <a:ext uri="{FF2B5EF4-FFF2-40B4-BE49-F238E27FC236}">
                <a16:creationId xmlns:a16="http://schemas.microsoft.com/office/drawing/2014/main" id="{3F8692B6-BC09-C8FA-7DC4-11FC3CCD47D6}"/>
              </a:ext>
            </a:extLst>
          </p:cNvPr>
          <p:cNvSpPr/>
          <p:nvPr/>
        </p:nvSpPr>
        <p:spPr>
          <a:xfrm>
            <a:off x="9284126" y="4144289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3" name="矩形: 圆角 20">
            <a:extLst>
              <a:ext uri="{FF2B5EF4-FFF2-40B4-BE49-F238E27FC236}">
                <a16:creationId xmlns:a16="http://schemas.microsoft.com/office/drawing/2014/main" id="{7FEBCB66-7173-E821-F377-0CC43FEEA9EE}"/>
              </a:ext>
            </a:extLst>
          </p:cNvPr>
          <p:cNvSpPr/>
          <p:nvPr/>
        </p:nvSpPr>
        <p:spPr>
          <a:xfrm>
            <a:off x="11608255" y="413319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4" name="矩形: 圆角 20">
            <a:extLst>
              <a:ext uri="{FF2B5EF4-FFF2-40B4-BE49-F238E27FC236}">
                <a16:creationId xmlns:a16="http://schemas.microsoft.com/office/drawing/2014/main" id="{92A83C17-C8FA-C875-41FD-285C94F5A0AA}"/>
              </a:ext>
            </a:extLst>
          </p:cNvPr>
          <p:cNvSpPr/>
          <p:nvPr/>
        </p:nvSpPr>
        <p:spPr>
          <a:xfrm>
            <a:off x="7157943" y="470367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5" name="直接箭头连接符 19">
            <a:extLst>
              <a:ext uri="{FF2B5EF4-FFF2-40B4-BE49-F238E27FC236}">
                <a16:creationId xmlns:a16="http://schemas.microsoft.com/office/drawing/2014/main" id="{48600722-E865-13B8-8EBE-45A9A08A649D}"/>
              </a:ext>
            </a:extLst>
          </p:cNvPr>
          <p:cNvCxnSpPr>
            <a:cxnSpLocks/>
            <a:stCxn id="681" idx="2"/>
            <a:endCxn id="674" idx="0"/>
          </p:cNvCxnSpPr>
          <p:nvPr/>
        </p:nvCxnSpPr>
        <p:spPr>
          <a:xfrm>
            <a:off x="7594793" y="4531128"/>
            <a:ext cx="0" cy="172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" name="矩形: 圆角 20">
            <a:extLst>
              <a:ext uri="{FF2B5EF4-FFF2-40B4-BE49-F238E27FC236}">
                <a16:creationId xmlns:a16="http://schemas.microsoft.com/office/drawing/2014/main" id="{B1533ADD-BF1E-996E-A3A6-D6C20FCF3542}"/>
              </a:ext>
            </a:extLst>
          </p:cNvPr>
          <p:cNvSpPr/>
          <p:nvPr/>
        </p:nvSpPr>
        <p:spPr>
          <a:xfrm>
            <a:off x="10675704" y="4711761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7" name="直接箭头连接符 19">
            <a:extLst>
              <a:ext uri="{FF2B5EF4-FFF2-40B4-BE49-F238E27FC236}">
                <a16:creationId xmlns:a16="http://schemas.microsoft.com/office/drawing/2014/main" id="{1405EC4C-C85C-DEE9-D1FA-9E25A7E27CC2}"/>
              </a:ext>
            </a:extLst>
          </p:cNvPr>
          <p:cNvCxnSpPr>
            <a:cxnSpLocks/>
            <a:stCxn id="676" idx="3"/>
            <a:endCxn id="673" idx="2"/>
          </p:cNvCxnSpPr>
          <p:nvPr/>
        </p:nvCxnSpPr>
        <p:spPr>
          <a:xfrm flipV="1">
            <a:off x="11697192" y="4421192"/>
            <a:ext cx="347913" cy="434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文本框 677">
            <a:extLst>
              <a:ext uri="{FF2B5EF4-FFF2-40B4-BE49-F238E27FC236}">
                <a16:creationId xmlns:a16="http://schemas.microsoft.com/office/drawing/2014/main" id="{4B90D78F-6EBB-D638-932C-0E751553E0A8}"/>
              </a:ext>
            </a:extLst>
          </p:cNvPr>
          <p:cNvSpPr txBox="1"/>
          <p:nvPr/>
        </p:nvSpPr>
        <p:spPr>
          <a:xfrm>
            <a:off x="4741302" y="4660077"/>
            <a:ext cx="92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sp>
        <p:nvSpPr>
          <p:cNvPr id="679" name="文本框 678">
            <a:extLst>
              <a:ext uri="{FF2B5EF4-FFF2-40B4-BE49-F238E27FC236}">
                <a16:creationId xmlns:a16="http://schemas.microsoft.com/office/drawing/2014/main" id="{79A72417-0051-1DE3-CE6C-201BCC2F9072}"/>
              </a:ext>
            </a:extLst>
          </p:cNvPr>
          <p:cNvSpPr txBox="1"/>
          <p:nvPr/>
        </p:nvSpPr>
        <p:spPr>
          <a:xfrm>
            <a:off x="5981031" y="4161796"/>
            <a:ext cx="85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680" name="文本框 679">
            <a:extLst>
              <a:ext uri="{FF2B5EF4-FFF2-40B4-BE49-F238E27FC236}">
                <a16:creationId xmlns:a16="http://schemas.microsoft.com/office/drawing/2014/main" id="{43C9D308-8BFC-9C00-E0D6-C753C5D34C77}"/>
              </a:ext>
            </a:extLst>
          </p:cNvPr>
          <p:cNvSpPr txBox="1"/>
          <p:nvPr/>
        </p:nvSpPr>
        <p:spPr>
          <a:xfrm>
            <a:off x="10183852" y="4363388"/>
            <a:ext cx="8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  <p:sp>
        <p:nvSpPr>
          <p:cNvPr id="681" name="文本框 680">
            <a:extLst>
              <a:ext uri="{FF2B5EF4-FFF2-40B4-BE49-F238E27FC236}">
                <a16:creationId xmlns:a16="http://schemas.microsoft.com/office/drawing/2014/main" id="{0730550A-7FF3-AA5F-1340-E251A90B3634}"/>
              </a:ext>
            </a:extLst>
          </p:cNvPr>
          <p:cNvSpPr txBox="1"/>
          <p:nvPr/>
        </p:nvSpPr>
        <p:spPr>
          <a:xfrm>
            <a:off x="6952656" y="4161796"/>
            <a:ext cx="128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 scalar</a:t>
            </a:r>
            <a:endParaRPr lang="zh-CN" altLang="en-US" dirty="0"/>
          </a:p>
        </p:txBody>
      </p:sp>
      <p:cxnSp>
        <p:nvCxnSpPr>
          <p:cNvPr id="683" name="直接箭头连接符 19">
            <a:extLst>
              <a:ext uri="{FF2B5EF4-FFF2-40B4-BE49-F238E27FC236}">
                <a16:creationId xmlns:a16="http://schemas.microsoft.com/office/drawing/2014/main" id="{FDB75072-E2B1-D6B4-9366-3EB49CBDA907}"/>
              </a:ext>
            </a:extLst>
          </p:cNvPr>
          <p:cNvCxnSpPr>
            <a:cxnSpLocks/>
            <a:stCxn id="666" idx="3"/>
            <a:endCxn id="674" idx="1"/>
          </p:cNvCxnSpPr>
          <p:nvPr/>
        </p:nvCxnSpPr>
        <p:spPr>
          <a:xfrm flipV="1">
            <a:off x="6895370" y="4847671"/>
            <a:ext cx="262573" cy="201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箭头连接符 19">
            <a:extLst>
              <a:ext uri="{FF2B5EF4-FFF2-40B4-BE49-F238E27FC236}">
                <a16:creationId xmlns:a16="http://schemas.microsoft.com/office/drawing/2014/main" id="{97F7BE54-E3DB-B626-BF19-1CC7D7A5C359}"/>
              </a:ext>
            </a:extLst>
          </p:cNvPr>
          <p:cNvCxnSpPr>
            <a:cxnSpLocks/>
            <a:stCxn id="670" idx="2"/>
            <a:endCxn id="669" idx="0"/>
          </p:cNvCxnSpPr>
          <p:nvPr/>
        </p:nvCxnSpPr>
        <p:spPr>
          <a:xfrm>
            <a:off x="8701372" y="4424218"/>
            <a:ext cx="0" cy="27808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直接箭头连接符 19">
            <a:extLst>
              <a:ext uri="{FF2B5EF4-FFF2-40B4-BE49-F238E27FC236}">
                <a16:creationId xmlns:a16="http://schemas.microsoft.com/office/drawing/2014/main" id="{D4732939-BA28-3F6A-0902-312672DE6EBF}"/>
              </a:ext>
            </a:extLst>
          </p:cNvPr>
          <p:cNvCxnSpPr>
            <a:cxnSpLocks/>
            <a:stCxn id="669" idx="3"/>
            <a:endCxn id="671" idx="1"/>
          </p:cNvCxnSpPr>
          <p:nvPr/>
        </p:nvCxnSpPr>
        <p:spPr>
          <a:xfrm flipV="1">
            <a:off x="9138222" y="4844743"/>
            <a:ext cx="269429" cy="15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直接箭头连接符 19">
            <a:extLst>
              <a:ext uri="{FF2B5EF4-FFF2-40B4-BE49-F238E27FC236}">
                <a16:creationId xmlns:a16="http://schemas.microsoft.com/office/drawing/2014/main" id="{81AA7B11-DCB6-F32B-37B8-FC7299AA59C8}"/>
              </a:ext>
            </a:extLst>
          </p:cNvPr>
          <p:cNvCxnSpPr>
            <a:cxnSpLocks/>
            <a:stCxn id="674" idx="3"/>
            <a:endCxn id="669" idx="1"/>
          </p:cNvCxnSpPr>
          <p:nvPr/>
        </p:nvCxnSpPr>
        <p:spPr>
          <a:xfrm flipV="1">
            <a:off x="8031643" y="4846299"/>
            <a:ext cx="232879" cy="13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接箭头连接符 19">
            <a:extLst>
              <a:ext uri="{FF2B5EF4-FFF2-40B4-BE49-F238E27FC236}">
                <a16:creationId xmlns:a16="http://schemas.microsoft.com/office/drawing/2014/main" id="{BFB93771-6677-22B0-44C3-D19D8EB3B78C}"/>
              </a:ext>
            </a:extLst>
          </p:cNvPr>
          <p:cNvCxnSpPr>
            <a:cxnSpLocks/>
            <a:stCxn id="671" idx="0"/>
            <a:endCxn id="672" idx="2"/>
          </p:cNvCxnSpPr>
          <p:nvPr/>
        </p:nvCxnSpPr>
        <p:spPr>
          <a:xfrm flipV="1">
            <a:off x="9844501" y="4432289"/>
            <a:ext cx="1986" cy="26845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接箭头连接符 19">
            <a:extLst>
              <a:ext uri="{FF2B5EF4-FFF2-40B4-BE49-F238E27FC236}">
                <a16:creationId xmlns:a16="http://schemas.microsoft.com/office/drawing/2014/main" id="{960D2D77-16F7-4798-2BA1-41285B19926B}"/>
              </a:ext>
            </a:extLst>
          </p:cNvPr>
          <p:cNvCxnSpPr>
            <a:cxnSpLocks/>
            <a:stCxn id="672" idx="3"/>
            <a:endCxn id="673" idx="1"/>
          </p:cNvCxnSpPr>
          <p:nvPr/>
        </p:nvCxnSpPr>
        <p:spPr>
          <a:xfrm flipV="1">
            <a:off x="10408848" y="4277192"/>
            <a:ext cx="1199407" cy="11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接箭头连接符 19">
            <a:extLst>
              <a:ext uri="{FF2B5EF4-FFF2-40B4-BE49-F238E27FC236}">
                <a16:creationId xmlns:a16="http://schemas.microsoft.com/office/drawing/2014/main" id="{18007E09-0CB4-D2D7-77E7-6C279D6AED4B}"/>
              </a:ext>
            </a:extLst>
          </p:cNvPr>
          <p:cNvCxnSpPr>
            <a:cxnSpLocks/>
            <a:stCxn id="671" idx="3"/>
            <a:endCxn id="676" idx="1"/>
          </p:cNvCxnSpPr>
          <p:nvPr/>
        </p:nvCxnSpPr>
        <p:spPr>
          <a:xfrm>
            <a:off x="10281351" y="4844743"/>
            <a:ext cx="394353" cy="110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接箭头连接符 19">
            <a:extLst>
              <a:ext uri="{FF2B5EF4-FFF2-40B4-BE49-F238E27FC236}">
                <a16:creationId xmlns:a16="http://schemas.microsoft.com/office/drawing/2014/main" id="{7E068369-9267-9D92-7116-388F976EBAF9}"/>
              </a:ext>
            </a:extLst>
          </p:cNvPr>
          <p:cNvCxnSpPr>
            <a:cxnSpLocks/>
            <a:stCxn id="680" idx="3"/>
            <a:endCxn id="676" idx="0"/>
          </p:cNvCxnSpPr>
          <p:nvPr/>
        </p:nvCxnSpPr>
        <p:spPr>
          <a:xfrm>
            <a:off x="11057552" y="4548054"/>
            <a:ext cx="128896" cy="16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19">
            <a:extLst>
              <a:ext uri="{FF2B5EF4-FFF2-40B4-BE49-F238E27FC236}">
                <a16:creationId xmlns:a16="http://schemas.microsoft.com/office/drawing/2014/main" id="{CBBC28EF-E854-5AD8-160D-75E6B7289CC7}"/>
              </a:ext>
            </a:extLst>
          </p:cNvPr>
          <p:cNvCxnSpPr>
            <a:cxnSpLocks/>
            <a:stCxn id="673" idx="3"/>
          </p:cNvCxnSpPr>
          <p:nvPr/>
        </p:nvCxnSpPr>
        <p:spPr>
          <a:xfrm flipV="1">
            <a:off x="12481955" y="4264574"/>
            <a:ext cx="443150" cy="12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圆角矩形 716">
            <a:extLst>
              <a:ext uri="{FF2B5EF4-FFF2-40B4-BE49-F238E27FC236}">
                <a16:creationId xmlns:a16="http://schemas.microsoft.com/office/drawing/2014/main" id="{31B60D90-E9A0-B204-3ACE-086B2E4ECC6D}"/>
              </a:ext>
            </a:extLst>
          </p:cNvPr>
          <p:cNvSpPr/>
          <p:nvPr/>
        </p:nvSpPr>
        <p:spPr>
          <a:xfrm>
            <a:off x="10152572" y="4044266"/>
            <a:ext cx="2526162" cy="104336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9" name="表格 718">
                <a:extLst>
                  <a:ext uri="{FF2B5EF4-FFF2-40B4-BE49-F238E27FC236}">
                    <a16:creationId xmlns:a16="http://schemas.microsoft.com/office/drawing/2014/main" id="{60C7E922-50BD-1476-BCE4-511AC8341C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743642"/>
                  </p:ext>
                </p:extLst>
              </p:nvPr>
            </p:nvGraphicFramePr>
            <p:xfrm>
              <a:off x="6530613" y="2587924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Before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N’=4096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6934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N’=</a:t>
                          </a:r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536870912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9" name="表格 718">
                <a:extLst>
                  <a:ext uri="{FF2B5EF4-FFF2-40B4-BE49-F238E27FC236}">
                    <a16:creationId xmlns:a16="http://schemas.microsoft.com/office/drawing/2014/main" id="{60C7E922-50BD-1476-BCE4-511AC8341C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9743642"/>
                  </p:ext>
                </p:extLst>
              </p:nvPr>
            </p:nvGraphicFramePr>
            <p:xfrm>
              <a:off x="6530613" y="2587924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Before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N’=4096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362" t="-174074" r="-532" b="-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0" name="表格 719">
                <a:extLst>
                  <a:ext uri="{FF2B5EF4-FFF2-40B4-BE49-F238E27FC236}">
                    <a16:creationId xmlns:a16="http://schemas.microsoft.com/office/drawing/2014/main" id="{2F7C1492-5E5B-D4B1-A3E7-5285A87F1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297487"/>
                  </p:ext>
                </p:extLst>
              </p:nvPr>
            </p:nvGraphicFramePr>
            <p:xfrm>
              <a:off x="6512436" y="4320897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324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After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16934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d=16777216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0" name="表格 719">
                <a:extLst>
                  <a:ext uri="{FF2B5EF4-FFF2-40B4-BE49-F238E27FC236}">
                    <a16:creationId xmlns:a16="http://schemas.microsoft.com/office/drawing/2014/main" id="{2F7C1492-5E5B-D4B1-A3E7-5285A87F10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297487"/>
                  </p:ext>
                </p:extLst>
              </p:nvPr>
            </p:nvGraphicFramePr>
            <p:xfrm>
              <a:off x="6512436" y="4320897"/>
              <a:ext cx="330135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391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634701">
                      <a:extLst>
                        <a:ext uri="{9D8B030D-6E8A-4147-A177-3AD203B41FA5}">
                          <a16:colId xmlns:a16="http://schemas.microsoft.com/office/drawing/2014/main" val="2145976835"/>
                        </a:ext>
                      </a:extLst>
                    </a:gridCol>
                    <a:gridCol w="849854">
                      <a:extLst>
                        <a:ext uri="{9D8B030D-6E8A-4147-A177-3AD203B41FA5}">
                          <a16:colId xmlns:a16="http://schemas.microsoft.com/office/drawing/2014/main" val="148455026"/>
                        </a:ext>
                      </a:extLst>
                    </a:gridCol>
                    <a:gridCol w="892885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accent1"/>
                              </a:solidFill>
                              <a:latin typeface="+mn-lt"/>
                            </a:rPr>
                            <a:t>After Reorder</a:t>
                          </a:r>
                          <a:endParaRPr lang="zh-CN" altLang="en-US" sz="1600" b="1" dirty="0">
                            <a:solidFill>
                              <a:schemeClr val="accent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h=32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N=4096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d=128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482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830" t="-177778" r="-532" b="-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54590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21" name="下箭头 720">
            <a:extLst>
              <a:ext uri="{FF2B5EF4-FFF2-40B4-BE49-F238E27FC236}">
                <a16:creationId xmlns:a16="http://schemas.microsoft.com/office/drawing/2014/main" id="{2727A0D5-D546-4419-D372-E20B202BDC26}"/>
              </a:ext>
            </a:extLst>
          </p:cNvPr>
          <p:cNvSpPr/>
          <p:nvPr/>
        </p:nvSpPr>
        <p:spPr>
          <a:xfrm>
            <a:off x="11216643" y="3629978"/>
            <a:ext cx="559691" cy="444477"/>
          </a:xfrm>
          <a:prstGeom prst="down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2" name="文本框 721">
            <a:extLst>
              <a:ext uri="{FF2B5EF4-FFF2-40B4-BE49-F238E27FC236}">
                <a16:creationId xmlns:a16="http://schemas.microsoft.com/office/drawing/2014/main" id="{7F253DA3-3DF5-EB8C-D410-84879EB5BF24}"/>
              </a:ext>
            </a:extLst>
          </p:cNvPr>
          <p:cNvSpPr txBox="1"/>
          <p:nvPr/>
        </p:nvSpPr>
        <p:spPr>
          <a:xfrm>
            <a:off x="11787859" y="3679758"/>
            <a:ext cx="11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Reorder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724" name="直接箭头连接符 19">
            <a:extLst>
              <a:ext uri="{FF2B5EF4-FFF2-40B4-BE49-F238E27FC236}">
                <a16:creationId xmlns:a16="http://schemas.microsoft.com/office/drawing/2014/main" id="{1815FDC5-7BF9-DCC7-4EB2-9873AFE4784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10408848" y="2858669"/>
            <a:ext cx="650791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0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DA1DD136-F275-3F5F-B47F-C23E9C49AFA5}"/>
              </a:ext>
            </a:extLst>
          </p:cNvPr>
          <p:cNvGrpSpPr/>
          <p:nvPr/>
        </p:nvGrpSpPr>
        <p:grpSpPr>
          <a:xfrm>
            <a:off x="4551285" y="6283869"/>
            <a:ext cx="1819429" cy="1152000"/>
            <a:chOff x="4551285" y="6171022"/>
            <a:chExt cx="1819429" cy="115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: 圆角 20">
                  <a:extLst>
                    <a:ext uri="{FF2B5EF4-FFF2-40B4-BE49-F238E27FC236}">
                      <a16:creationId xmlns:a16="http://schemas.microsoft.com/office/drawing/2014/main" id="{73610DA2-698C-75FC-9D19-6DE8D019AA35}"/>
                    </a:ext>
                  </a:extLst>
                </p:cNvPr>
                <p:cNvSpPr/>
                <p:nvPr/>
              </p:nvSpPr>
              <p:spPr>
                <a:xfrm>
                  <a:off x="5006143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矩形: 圆角 20">
                  <a:extLst>
                    <a:ext uri="{FF2B5EF4-FFF2-40B4-BE49-F238E27FC236}">
                      <a16:creationId xmlns:a16="http://schemas.microsoft.com/office/drawing/2014/main" id="{73610DA2-698C-75FC-9D19-6DE8D019AA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143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2"/>
                  <a:stretch>
                    <a:fillRect l="-2632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: 圆角 20">
                  <a:extLst>
                    <a:ext uri="{FF2B5EF4-FFF2-40B4-BE49-F238E27FC236}">
                      <a16:creationId xmlns:a16="http://schemas.microsoft.com/office/drawing/2014/main" id="{E80B2E1D-AFB8-AD57-91A3-63EDC7540E26}"/>
                    </a:ext>
                  </a:extLst>
                </p:cNvPr>
                <p:cNvSpPr/>
                <p:nvPr/>
              </p:nvSpPr>
              <p:spPr>
                <a:xfrm>
                  <a:off x="4551286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矩形: 圆角 20">
                  <a:extLst>
                    <a:ext uri="{FF2B5EF4-FFF2-40B4-BE49-F238E27FC236}">
                      <a16:creationId xmlns:a16="http://schemas.microsoft.com/office/drawing/2014/main" id="{E80B2E1D-AFB8-AD57-91A3-63EDC7540E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86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: 圆角 20">
                  <a:extLst>
                    <a:ext uri="{FF2B5EF4-FFF2-40B4-BE49-F238E27FC236}">
                      <a16:creationId xmlns:a16="http://schemas.microsoft.com/office/drawing/2014/main" id="{54BB2363-E894-84A9-7ED6-AA182BDC5112}"/>
                    </a:ext>
                  </a:extLst>
                </p:cNvPr>
                <p:cNvSpPr/>
                <p:nvPr/>
              </p:nvSpPr>
              <p:spPr>
                <a:xfrm>
                  <a:off x="4551286" y="6459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矩形: 圆角 20">
                  <a:extLst>
                    <a:ext uri="{FF2B5EF4-FFF2-40B4-BE49-F238E27FC236}">
                      <a16:creationId xmlns:a16="http://schemas.microsoft.com/office/drawing/2014/main" id="{54BB2363-E894-84A9-7ED6-AA182BDC5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86" y="6459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"/>
                  <a:stretch>
                    <a:fillRect b="-8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: 圆角 20">
                  <a:extLst>
                    <a:ext uri="{FF2B5EF4-FFF2-40B4-BE49-F238E27FC236}">
                      <a16:creationId xmlns:a16="http://schemas.microsoft.com/office/drawing/2014/main" id="{D49C8350-11C7-EEBE-12BF-7B97FD96A8AA}"/>
                    </a:ext>
                  </a:extLst>
                </p:cNvPr>
                <p:cNvSpPr/>
                <p:nvPr/>
              </p:nvSpPr>
              <p:spPr>
                <a:xfrm>
                  <a:off x="4551285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矩形: 圆角 20">
                  <a:extLst>
                    <a:ext uri="{FF2B5EF4-FFF2-40B4-BE49-F238E27FC236}">
                      <a16:creationId xmlns:a16="http://schemas.microsoft.com/office/drawing/2014/main" id="{D49C8350-11C7-EEBE-12BF-7B97FD96A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85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5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: 圆角 20">
                  <a:extLst>
                    <a:ext uri="{FF2B5EF4-FFF2-40B4-BE49-F238E27FC236}">
                      <a16:creationId xmlns:a16="http://schemas.microsoft.com/office/drawing/2014/main" id="{C68D92D8-3AD6-1573-C5F0-5DF551DDF301}"/>
                    </a:ext>
                  </a:extLst>
                </p:cNvPr>
                <p:cNvSpPr/>
                <p:nvPr/>
              </p:nvSpPr>
              <p:spPr>
                <a:xfrm>
                  <a:off x="4551285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矩形: 圆角 20">
                  <a:extLst>
                    <a:ext uri="{FF2B5EF4-FFF2-40B4-BE49-F238E27FC236}">
                      <a16:creationId xmlns:a16="http://schemas.microsoft.com/office/drawing/2014/main" id="{C68D92D8-3AD6-1573-C5F0-5DF551DDF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85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: 圆角 20">
                  <a:extLst>
                    <a:ext uri="{FF2B5EF4-FFF2-40B4-BE49-F238E27FC236}">
                      <a16:creationId xmlns:a16="http://schemas.microsoft.com/office/drawing/2014/main" id="{BEF4352B-7E47-F76D-44EB-97B7599BDDC9}"/>
                    </a:ext>
                  </a:extLst>
                </p:cNvPr>
                <p:cNvSpPr/>
                <p:nvPr/>
              </p:nvSpPr>
              <p:spPr>
                <a:xfrm>
                  <a:off x="5461000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矩形: 圆角 20">
                  <a:extLst>
                    <a:ext uri="{FF2B5EF4-FFF2-40B4-BE49-F238E27FC236}">
                      <a16:creationId xmlns:a16="http://schemas.microsoft.com/office/drawing/2014/main" id="{BEF4352B-7E47-F76D-44EB-97B7599BD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000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7"/>
                  <a:stretch>
                    <a:fillRect l="-526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20">
                  <a:extLst>
                    <a:ext uri="{FF2B5EF4-FFF2-40B4-BE49-F238E27FC236}">
                      <a16:creationId xmlns:a16="http://schemas.microsoft.com/office/drawing/2014/main" id="{C92C7D24-5169-52CC-C30C-681A333A126D}"/>
                    </a:ext>
                  </a:extLst>
                </p:cNvPr>
                <p:cNvSpPr/>
                <p:nvPr/>
              </p:nvSpPr>
              <p:spPr>
                <a:xfrm>
                  <a:off x="5915857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矩形: 圆角 20">
                  <a:extLst>
                    <a:ext uri="{FF2B5EF4-FFF2-40B4-BE49-F238E27FC236}">
                      <a16:creationId xmlns:a16="http://schemas.microsoft.com/office/drawing/2014/main" id="{C92C7D24-5169-52CC-C30C-681A333A1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57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 l="-526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20">
                  <a:extLst>
                    <a:ext uri="{FF2B5EF4-FFF2-40B4-BE49-F238E27FC236}">
                      <a16:creationId xmlns:a16="http://schemas.microsoft.com/office/drawing/2014/main" id="{CAABB758-F85E-AE06-40F3-965F2CCFE664}"/>
                    </a:ext>
                  </a:extLst>
                </p:cNvPr>
                <p:cNvSpPr/>
                <p:nvPr/>
              </p:nvSpPr>
              <p:spPr>
                <a:xfrm>
                  <a:off x="5460994" y="6462344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矩形: 圆角 20">
                  <a:extLst>
                    <a:ext uri="{FF2B5EF4-FFF2-40B4-BE49-F238E27FC236}">
                      <a16:creationId xmlns:a16="http://schemas.microsoft.com/office/drawing/2014/main" id="{CAABB758-F85E-AE06-40F3-965F2CCFE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994" y="6462344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7"/>
                  <a:stretch>
                    <a:fillRect l="-526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: 圆角 20">
                  <a:extLst>
                    <a:ext uri="{FF2B5EF4-FFF2-40B4-BE49-F238E27FC236}">
                      <a16:creationId xmlns:a16="http://schemas.microsoft.com/office/drawing/2014/main" id="{E7C35334-B4D1-FD22-D739-FE830AEC9C40}"/>
                    </a:ext>
                  </a:extLst>
                </p:cNvPr>
                <p:cNvSpPr/>
                <p:nvPr/>
              </p:nvSpPr>
              <p:spPr>
                <a:xfrm>
                  <a:off x="5006142" y="6459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矩形: 圆角 20">
                  <a:extLst>
                    <a:ext uri="{FF2B5EF4-FFF2-40B4-BE49-F238E27FC236}">
                      <a16:creationId xmlns:a16="http://schemas.microsoft.com/office/drawing/2014/main" id="{E7C35334-B4D1-FD22-D739-FE830AEC9C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142" y="6459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9"/>
                  <a:stretch>
                    <a:fillRect b="-8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20">
                  <a:extLst>
                    <a:ext uri="{FF2B5EF4-FFF2-40B4-BE49-F238E27FC236}">
                      <a16:creationId xmlns:a16="http://schemas.microsoft.com/office/drawing/2014/main" id="{DEC77FB5-EF2F-A82C-3D00-F1140E743AB7}"/>
                    </a:ext>
                  </a:extLst>
                </p:cNvPr>
                <p:cNvSpPr/>
                <p:nvPr/>
              </p:nvSpPr>
              <p:spPr>
                <a:xfrm>
                  <a:off x="5006141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矩形: 圆角 20">
                  <a:extLst>
                    <a:ext uri="{FF2B5EF4-FFF2-40B4-BE49-F238E27FC236}">
                      <a16:creationId xmlns:a16="http://schemas.microsoft.com/office/drawing/2014/main" id="{DEC77FB5-EF2F-A82C-3D00-F1140E743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141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0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20">
                  <a:extLst>
                    <a:ext uri="{FF2B5EF4-FFF2-40B4-BE49-F238E27FC236}">
                      <a16:creationId xmlns:a16="http://schemas.microsoft.com/office/drawing/2014/main" id="{8821A096-154D-DBAC-FB03-858931E37E22}"/>
                    </a:ext>
                  </a:extLst>
                </p:cNvPr>
                <p:cNvSpPr/>
                <p:nvPr/>
              </p:nvSpPr>
              <p:spPr>
                <a:xfrm>
                  <a:off x="5006141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矩形: 圆角 20">
                  <a:extLst>
                    <a:ext uri="{FF2B5EF4-FFF2-40B4-BE49-F238E27FC236}">
                      <a16:creationId xmlns:a16="http://schemas.microsoft.com/office/drawing/2014/main" id="{8821A096-154D-DBAC-FB03-858931E37E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141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1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20">
                  <a:extLst>
                    <a:ext uri="{FF2B5EF4-FFF2-40B4-BE49-F238E27FC236}">
                      <a16:creationId xmlns:a16="http://schemas.microsoft.com/office/drawing/2014/main" id="{537BE833-51B6-2191-320A-EB6CDE1D406F}"/>
                    </a:ext>
                  </a:extLst>
                </p:cNvPr>
                <p:cNvSpPr/>
                <p:nvPr/>
              </p:nvSpPr>
              <p:spPr>
                <a:xfrm>
                  <a:off x="5460997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矩形: 圆角 20">
                  <a:extLst>
                    <a:ext uri="{FF2B5EF4-FFF2-40B4-BE49-F238E27FC236}">
                      <a16:creationId xmlns:a16="http://schemas.microsoft.com/office/drawing/2014/main" id="{537BE833-51B6-2191-320A-EB6CDE1D4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997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2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20">
                  <a:extLst>
                    <a:ext uri="{FF2B5EF4-FFF2-40B4-BE49-F238E27FC236}">
                      <a16:creationId xmlns:a16="http://schemas.microsoft.com/office/drawing/2014/main" id="{8855EF57-B8EB-0D9A-59C7-077480587BE3}"/>
                    </a:ext>
                  </a:extLst>
                </p:cNvPr>
                <p:cNvSpPr/>
                <p:nvPr/>
              </p:nvSpPr>
              <p:spPr>
                <a:xfrm>
                  <a:off x="5460995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矩形: 圆角 20">
                  <a:extLst>
                    <a:ext uri="{FF2B5EF4-FFF2-40B4-BE49-F238E27FC236}">
                      <a16:creationId xmlns:a16="http://schemas.microsoft.com/office/drawing/2014/main" id="{8855EF57-B8EB-0D9A-59C7-077480587B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995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3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: 圆角 20">
                  <a:extLst>
                    <a:ext uri="{FF2B5EF4-FFF2-40B4-BE49-F238E27FC236}">
                      <a16:creationId xmlns:a16="http://schemas.microsoft.com/office/drawing/2014/main" id="{A8A6EB8F-9B2F-71B9-A3C7-8D871AD55434}"/>
                    </a:ext>
                  </a:extLst>
                </p:cNvPr>
                <p:cNvSpPr/>
                <p:nvPr/>
              </p:nvSpPr>
              <p:spPr>
                <a:xfrm>
                  <a:off x="5915856" y="6462344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矩形: 圆角 20">
                  <a:extLst>
                    <a:ext uri="{FF2B5EF4-FFF2-40B4-BE49-F238E27FC236}">
                      <a16:creationId xmlns:a16="http://schemas.microsoft.com/office/drawing/2014/main" id="{A8A6EB8F-9B2F-71B9-A3C7-8D871AD55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56" y="6462344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 l="-526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: 圆角 20">
                  <a:extLst>
                    <a:ext uri="{FF2B5EF4-FFF2-40B4-BE49-F238E27FC236}">
                      <a16:creationId xmlns:a16="http://schemas.microsoft.com/office/drawing/2014/main" id="{84F5A988-99BF-9A63-3B7A-30341B25EE34}"/>
                    </a:ext>
                  </a:extLst>
                </p:cNvPr>
                <p:cNvSpPr/>
                <p:nvPr/>
              </p:nvSpPr>
              <p:spPr>
                <a:xfrm>
                  <a:off x="5915845" y="6743700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矩形: 圆角 20">
                  <a:extLst>
                    <a:ext uri="{FF2B5EF4-FFF2-40B4-BE49-F238E27FC236}">
                      <a16:creationId xmlns:a16="http://schemas.microsoft.com/office/drawing/2014/main" id="{84F5A988-99BF-9A63-3B7A-30341B25EE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45" y="6743700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4"/>
                  <a:stretch>
                    <a:fillRect l="-526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: 圆角 20">
                  <a:extLst>
                    <a:ext uri="{FF2B5EF4-FFF2-40B4-BE49-F238E27FC236}">
                      <a16:creationId xmlns:a16="http://schemas.microsoft.com/office/drawing/2014/main" id="{D6EFEE4C-EF3A-2BD5-C771-A97B8CE225DE}"/>
                    </a:ext>
                  </a:extLst>
                </p:cNvPr>
                <p:cNvSpPr/>
                <p:nvPr/>
              </p:nvSpPr>
              <p:spPr>
                <a:xfrm>
                  <a:off x="5915844" y="7031700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矩形: 圆角 20">
                  <a:extLst>
                    <a:ext uri="{FF2B5EF4-FFF2-40B4-BE49-F238E27FC236}">
                      <a16:creationId xmlns:a16="http://schemas.microsoft.com/office/drawing/2014/main" id="{D6EFEE4C-EF3A-2BD5-C771-A97B8CE225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44" y="7031700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15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接箭头连接符 19">
            <a:extLst>
              <a:ext uri="{FF2B5EF4-FFF2-40B4-BE49-F238E27FC236}">
                <a16:creationId xmlns:a16="http://schemas.microsoft.com/office/drawing/2014/main" id="{38B09E5E-A410-D57E-FC46-110ED712D3A0}"/>
              </a:ext>
            </a:extLst>
          </p:cNvPr>
          <p:cNvCxnSpPr>
            <a:cxnSpLocks/>
          </p:cNvCxnSpPr>
          <p:nvPr/>
        </p:nvCxnSpPr>
        <p:spPr>
          <a:xfrm>
            <a:off x="4551285" y="6210585"/>
            <a:ext cx="18194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AD00D0-BA6E-674D-2501-015FBA2DD83D}"/>
              </a:ext>
            </a:extLst>
          </p:cNvPr>
          <p:cNvSpPr txBox="1"/>
          <p:nvPr/>
        </p:nvSpPr>
        <p:spPr>
          <a:xfrm>
            <a:off x="4518738" y="5838382"/>
            <a:ext cx="189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 Direction</a:t>
            </a:r>
            <a:endParaRPr lang="zh-CN" altLang="en-US" dirty="0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B6C2EBB5-A7BA-67CF-AFBD-4D4E5E62A37A}"/>
              </a:ext>
            </a:extLst>
          </p:cNvPr>
          <p:cNvSpPr/>
          <p:nvPr/>
        </p:nvSpPr>
        <p:spPr>
          <a:xfrm>
            <a:off x="6469461" y="2945043"/>
            <a:ext cx="5214385" cy="2619910"/>
          </a:xfrm>
          <a:prstGeom prst="roundRect">
            <a:avLst/>
          </a:prstGeom>
          <a:solidFill>
            <a:srgbClr val="F5B183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接箭头连接符 19">
            <a:extLst>
              <a:ext uri="{FF2B5EF4-FFF2-40B4-BE49-F238E27FC236}">
                <a16:creationId xmlns:a16="http://schemas.microsoft.com/office/drawing/2014/main" id="{E0CC97F4-4EA0-C984-81A0-10314E49A884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10164548" y="4225653"/>
            <a:ext cx="664279" cy="308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20">
            <a:extLst>
              <a:ext uri="{FF2B5EF4-FFF2-40B4-BE49-F238E27FC236}">
                <a16:creationId xmlns:a16="http://schemas.microsoft.com/office/drawing/2014/main" id="{3039B5B4-D9CD-7B2B-BDC3-1FE5F30F461C}"/>
              </a:ext>
            </a:extLst>
          </p:cNvPr>
          <p:cNvSpPr/>
          <p:nvPr/>
        </p:nvSpPr>
        <p:spPr>
          <a:xfrm>
            <a:off x="7159419" y="393854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: 圆角 20">
            <a:extLst>
              <a:ext uri="{FF2B5EF4-FFF2-40B4-BE49-F238E27FC236}">
                <a16:creationId xmlns:a16="http://schemas.microsoft.com/office/drawing/2014/main" id="{23520211-B8B3-1EC8-AB3F-3AB7D68D2E1C}"/>
              </a:ext>
            </a:extLst>
          </p:cNvPr>
          <p:cNvSpPr/>
          <p:nvPr/>
        </p:nvSpPr>
        <p:spPr>
          <a:xfrm>
            <a:off x="7159419" y="3372464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接箭头连接符 19">
            <a:extLst>
              <a:ext uri="{FF2B5EF4-FFF2-40B4-BE49-F238E27FC236}">
                <a16:creationId xmlns:a16="http://schemas.microsoft.com/office/drawing/2014/main" id="{06610036-E46C-F7C2-A4C5-DE10CDAFE8B5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7596269" y="3660464"/>
            <a:ext cx="0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20">
            <a:extLst>
              <a:ext uri="{FF2B5EF4-FFF2-40B4-BE49-F238E27FC236}">
                <a16:creationId xmlns:a16="http://schemas.microsoft.com/office/drawing/2014/main" id="{99F3ACAD-7255-78DC-C57C-A53605820AD7}"/>
              </a:ext>
            </a:extLst>
          </p:cNvPr>
          <p:cNvSpPr/>
          <p:nvPr/>
        </p:nvSpPr>
        <p:spPr>
          <a:xfrm>
            <a:off x="8284867" y="393698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19">
            <a:extLst>
              <a:ext uri="{FF2B5EF4-FFF2-40B4-BE49-F238E27FC236}">
                <a16:creationId xmlns:a16="http://schemas.microsoft.com/office/drawing/2014/main" id="{D94F0975-E54F-BDCB-F3F2-6D085661AE2B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8033119" y="4080989"/>
            <a:ext cx="251748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20">
            <a:extLst>
              <a:ext uri="{FF2B5EF4-FFF2-40B4-BE49-F238E27FC236}">
                <a16:creationId xmlns:a16="http://schemas.microsoft.com/office/drawing/2014/main" id="{59493F26-B450-7FF5-7497-F3F8D968BE86}"/>
              </a:ext>
            </a:extLst>
          </p:cNvPr>
          <p:cNvSpPr/>
          <p:nvPr/>
        </p:nvSpPr>
        <p:spPr>
          <a:xfrm>
            <a:off x="8906933" y="3380535"/>
            <a:ext cx="1124722" cy="288000"/>
          </a:xfrm>
          <a:prstGeom prst="roundRect">
            <a:avLst/>
          </a:prstGeom>
          <a:solidFill>
            <a:srgbClr val="F5B18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: 圆角 20">
            <a:extLst>
              <a:ext uri="{FF2B5EF4-FFF2-40B4-BE49-F238E27FC236}">
                <a16:creationId xmlns:a16="http://schemas.microsoft.com/office/drawing/2014/main" id="{6892127A-EDF5-5071-7814-558812DE852E}"/>
              </a:ext>
            </a:extLst>
          </p:cNvPr>
          <p:cNvSpPr/>
          <p:nvPr/>
        </p:nvSpPr>
        <p:spPr>
          <a:xfrm>
            <a:off x="9727698" y="393765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箭头连接符 19">
            <a:extLst>
              <a:ext uri="{FF2B5EF4-FFF2-40B4-BE49-F238E27FC236}">
                <a16:creationId xmlns:a16="http://schemas.microsoft.com/office/drawing/2014/main" id="{10032238-9E0A-232E-B258-8AAC2E2DF042}"/>
              </a:ext>
            </a:extLst>
          </p:cNvPr>
          <p:cNvCxnSpPr>
            <a:cxnSpLocks/>
            <a:stCxn id="51" idx="0"/>
            <a:endCxn id="53" idx="1"/>
          </p:cNvCxnSpPr>
          <p:nvPr/>
        </p:nvCxnSpPr>
        <p:spPr>
          <a:xfrm flipV="1">
            <a:off x="8721717" y="3524535"/>
            <a:ext cx="185216" cy="412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19">
            <a:extLst>
              <a:ext uri="{FF2B5EF4-FFF2-40B4-BE49-F238E27FC236}">
                <a16:creationId xmlns:a16="http://schemas.microsoft.com/office/drawing/2014/main" id="{7AD85CFA-CC91-110F-ECFD-B76803F12D2F}"/>
              </a:ext>
            </a:extLst>
          </p:cNvPr>
          <p:cNvCxnSpPr>
            <a:cxnSpLocks/>
            <a:stCxn id="53" idx="3"/>
            <a:endCxn id="54" idx="0"/>
          </p:cNvCxnSpPr>
          <p:nvPr/>
        </p:nvCxnSpPr>
        <p:spPr>
          <a:xfrm>
            <a:off x="10031655" y="3524535"/>
            <a:ext cx="132893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19">
            <a:extLst>
              <a:ext uri="{FF2B5EF4-FFF2-40B4-BE49-F238E27FC236}">
                <a16:creationId xmlns:a16="http://schemas.microsoft.com/office/drawing/2014/main" id="{7DDE3927-F1EE-1280-4499-BEAA495F0254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>
            <a:off x="9158567" y="4080989"/>
            <a:ext cx="569131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20">
            <a:extLst>
              <a:ext uri="{FF2B5EF4-FFF2-40B4-BE49-F238E27FC236}">
                <a16:creationId xmlns:a16="http://schemas.microsoft.com/office/drawing/2014/main" id="{53E303E6-3618-A475-67D1-24868F305B51}"/>
              </a:ext>
            </a:extLst>
          </p:cNvPr>
          <p:cNvSpPr/>
          <p:nvPr/>
        </p:nvSpPr>
        <p:spPr>
          <a:xfrm>
            <a:off x="9187274" y="4543881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: 圆角 20">
            <a:extLst>
              <a:ext uri="{FF2B5EF4-FFF2-40B4-BE49-F238E27FC236}">
                <a16:creationId xmlns:a16="http://schemas.microsoft.com/office/drawing/2014/main" id="{84A6D2DE-CFA1-2B9C-06AF-7E64904182D6}"/>
              </a:ext>
            </a:extLst>
          </p:cNvPr>
          <p:cNvSpPr/>
          <p:nvPr/>
        </p:nvSpPr>
        <p:spPr>
          <a:xfrm>
            <a:off x="10318083" y="4534203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接箭头连接符 19">
            <a:extLst>
              <a:ext uri="{FF2B5EF4-FFF2-40B4-BE49-F238E27FC236}">
                <a16:creationId xmlns:a16="http://schemas.microsoft.com/office/drawing/2014/main" id="{BCB211F2-C303-54B9-468A-881974B5D531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 flipH="1">
            <a:off x="9706856" y="4225653"/>
            <a:ext cx="457692" cy="318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19">
            <a:extLst>
              <a:ext uri="{FF2B5EF4-FFF2-40B4-BE49-F238E27FC236}">
                <a16:creationId xmlns:a16="http://schemas.microsoft.com/office/drawing/2014/main" id="{7385DB9B-494A-9662-096A-B096C67C9BA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741812" y="4082545"/>
            <a:ext cx="4176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06EEAB0-75EF-0104-3560-C135ED23C63F}"/>
                  </a:ext>
                </a:extLst>
              </p:cNvPr>
              <p:cNvSpPr txBox="1"/>
              <p:nvPr/>
            </p:nvSpPr>
            <p:spPr>
              <a:xfrm>
                <a:off x="7537301" y="3601048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06EEAB0-75EF-0104-3560-C135ED23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301" y="3601048"/>
                <a:ext cx="652743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2DF4E75-5528-F7F3-5C49-9DA5388AA84F}"/>
                  </a:ext>
                </a:extLst>
              </p:cNvPr>
              <p:cNvSpPr txBox="1"/>
              <p:nvPr/>
            </p:nvSpPr>
            <p:spPr>
              <a:xfrm>
                <a:off x="7853424" y="4184323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2DF4E75-5528-F7F3-5C49-9DA5388AA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4" y="4184323"/>
                <a:ext cx="652743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F69FB62-4449-D9AF-0931-DD8562CD3358}"/>
                  </a:ext>
                </a:extLst>
              </p:cNvPr>
              <p:cNvSpPr txBox="1"/>
              <p:nvPr/>
            </p:nvSpPr>
            <p:spPr>
              <a:xfrm>
                <a:off x="8472396" y="354609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F69FB62-4449-D9AF-0931-DD8562CD3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396" y="3546096"/>
                <a:ext cx="38504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E4C1F08-3D51-FCAA-1D14-83B0E8C0570A}"/>
                  </a:ext>
                </a:extLst>
              </p:cNvPr>
              <p:cNvSpPr txBox="1"/>
              <p:nvPr/>
            </p:nvSpPr>
            <p:spPr>
              <a:xfrm>
                <a:off x="9227277" y="3759228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E4C1F08-3D51-FCAA-1D14-83B0E8C05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277" y="3759228"/>
                <a:ext cx="38504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F7371AA-1A3D-8672-F07F-3F232771E60E}"/>
                  </a:ext>
                </a:extLst>
              </p:cNvPr>
              <p:cNvSpPr txBox="1"/>
              <p:nvPr/>
            </p:nvSpPr>
            <p:spPr>
              <a:xfrm>
                <a:off x="9555595" y="4144063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F7371AA-1A3D-8672-F07F-3F232771E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95" y="4144063"/>
                <a:ext cx="38504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44EDABE-FDAB-4209-3138-C65ADF94F892}"/>
                  </a:ext>
                </a:extLst>
              </p:cNvPr>
              <p:cNvSpPr txBox="1"/>
              <p:nvPr/>
            </p:nvSpPr>
            <p:spPr>
              <a:xfrm>
                <a:off x="10496687" y="4123823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44EDABE-FDAB-4209-3138-C65ADF94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687" y="4123823"/>
                <a:ext cx="38504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19">
            <a:extLst>
              <a:ext uri="{FF2B5EF4-FFF2-40B4-BE49-F238E27FC236}">
                <a16:creationId xmlns:a16="http://schemas.microsoft.com/office/drawing/2014/main" id="{F68A21E4-69D0-08BA-5142-A37868982CA6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828827" y="4233011"/>
            <a:ext cx="420207" cy="301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19">
            <a:extLst>
              <a:ext uri="{FF2B5EF4-FFF2-40B4-BE49-F238E27FC236}">
                <a16:creationId xmlns:a16="http://schemas.microsoft.com/office/drawing/2014/main" id="{3671E83E-D27C-9439-DB06-1168D318208B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0828827" y="4822203"/>
            <a:ext cx="0" cy="444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19">
            <a:extLst>
              <a:ext uri="{FF2B5EF4-FFF2-40B4-BE49-F238E27FC236}">
                <a16:creationId xmlns:a16="http://schemas.microsoft.com/office/drawing/2014/main" id="{4E19D7D1-2157-252B-AA63-71B1770B6928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9706855" y="4831881"/>
            <a:ext cx="1" cy="434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859F398-CCE5-7685-EBC9-98B6273D0B33}"/>
                  </a:ext>
                </a:extLst>
              </p:cNvPr>
              <p:cNvSpPr txBox="1"/>
              <p:nvPr/>
            </p:nvSpPr>
            <p:spPr>
              <a:xfrm>
                <a:off x="9514334" y="520368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859F398-CCE5-7685-EBC9-98B6273D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334" y="5203686"/>
                <a:ext cx="38504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7B57F31-D659-E59F-BA77-B72F4C38073B}"/>
                  </a:ext>
                </a:extLst>
              </p:cNvPr>
              <p:cNvSpPr txBox="1"/>
              <p:nvPr/>
            </p:nvSpPr>
            <p:spPr>
              <a:xfrm>
                <a:off x="10636306" y="5225694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E7B57F31-D659-E59F-BA77-B72F4C380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306" y="5225694"/>
                <a:ext cx="38504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本框 72">
            <a:extLst>
              <a:ext uri="{FF2B5EF4-FFF2-40B4-BE49-F238E27FC236}">
                <a16:creationId xmlns:a16="http://schemas.microsoft.com/office/drawing/2014/main" id="{C94CD9E8-66CB-CD1A-21A6-171A3BE2BA77}"/>
              </a:ext>
            </a:extLst>
          </p:cNvPr>
          <p:cNvSpPr txBox="1"/>
          <p:nvPr/>
        </p:nvSpPr>
        <p:spPr>
          <a:xfrm>
            <a:off x="6780251" y="2604756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Loop</a:t>
            </a:r>
            <a:endParaRPr lang="zh-CN" altLang="en-US" dirty="0"/>
          </a:p>
        </p:txBody>
      </p:sp>
      <p:cxnSp>
        <p:nvCxnSpPr>
          <p:cNvPr id="74" name="直接箭头连接符 19">
            <a:extLst>
              <a:ext uri="{FF2B5EF4-FFF2-40B4-BE49-F238E27FC236}">
                <a16:creationId xmlns:a16="http://schemas.microsoft.com/office/drawing/2014/main" id="{A13A900D-0184-6E3D-86D4-066F632A16C8}"/>
              </a:ext>
            </a:extLst>
          </p:cNvPr>
          <p:cNvCxnSpPr>
            <a:cxnSpLocks/>
            <a:stCxn id="75" idx="2"/>
            <a:endCxn id="53" idx="0"/>
          </p:cNvCxnSpPr>
          <p:nvPr/>
        </p:nvCxnSpPr>
        <p:spPr>
          <a:xfrm>
            <a:off x="9469294" y="2895343"/>
            <a:ext cx="0" cy="485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48A34B8D-80F7-2F31-4C1F-FA0ADBCC9BDD}"/>
              </a:ext>
            </a:extLst>
          </p:cNvPr>
          <p:cNvSpPr txBox="1"/>
          <p:nvPr/>
        </p:nvSpPr>
        <p:spPr>
          <a:xfrm>
            <a:off x="8849188" y="2526011"/>
            <a:ext cx="12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 Init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C45530D-50EB-9181-8209-4C248FA0F8F2}"/>
              </a:ext>
            </a:extLst>
          </p:cNvPr>
          <p:cNvSpPr txBox="1"/>
          <p:nvPr/>
        </p:nvSpPr>
        <p:spPr>
          <a:xfrm>
            <a:off x="6469461" y="387777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355612E-7BFA-423D-E3F8-9ECC5D562B89}"/>
              </a:ext>
            </a:extLst>
          </p:cNvPr>
          <p:cNvSpPr txBox="1"/>
          <p:nvPr/>
        </p:nvSpPr>
        <p:spPr>
          <a:xfrm>
            <a:off x="9497341" y="29570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62617D0-4442-0C82-9520-6D0B39005511}"/>
              </a:ext>
            </a:extLst>
          </p:cNvPr>
          <p:cNvSpPr txBox="1"/>
          <p:nvPr/>
        </p:nvSpPr>
        <p:spPr>
          <a:xfrm>
            <a:off x="10070837" y="348386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7878B11-411E-425A-D448-BC2CB0C832C4}"/>
              </a:ext>
            </a:extLst>
          </p:cNvPr>
          <p:cNvSpPr txBox="1"/>
          <p:nvPr/>
        </p:nvSpPr>
        <p:spPr>
          <a:xfrm>
            <a:off x="11187927" y="400115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F5EAF935-26F5-3484-33BD-DF5D900552C0}"/>
              </a:ext>
            </a:extLst>
          </p:cNvPr>
          <p:cNvSpPr/>
          <p:nvPr/>
        </p:nvSpPr>
        <p:spPr>
          <a:xfrm>
            <a:off x="4335322" y="7824548"/>
            <a:ext cx="2179943" cy="2835214"/>
          </a:xfrm>
          <a:prstGeom prst="roundRect">
            <a:avLst>
              <a:gd name="adj" fmla="val 8492"/>
            </a:avLst>
          </a:prstGeom>
          <a:solidFill>
            <a:srgbClr val="F5B183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9" name="直接箭头连接符 19">
            <a:extLst>
              <a:ext uri="{FF2B5EF4-FFF2-40B4-BE49-F238E27FC236}">
                <a16:creationId xmlns:a16="http://schemas.microsoft.com/office/drawing/2014/main" id="{0BEDE66F-AA68-01B1-719A-2F2CC4F68365}"/>
              </a:ext>
            </a:extLst>
          </p:cNvPr>
          <p:cNvCxnSpPr>
            <a:cxnSpLocks/>
            <a:stCxn id="176" idx="2"/>
            <a:endCxn id="181" idx="0"/>
          </p:cNvCxnSpPr>
          <p:nvPr/>
        </p:nvCxnSpPr>
        <p:spPr>
          <a:xfrm>
            <a:off x="14579370" y="5410731"/>
            <a:ext cx="664279" cy="308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: 圆角 20">
            <a:extLst>
              <a:ext uri="{FF2B5EF4-FFF2-40B4-BE49-F238E27FC236}">
                <a16:creationId xmlns:a16="http://schemas.microsoft.com/office/drawing/2014/main" id="{CF0B5342-3A30-B056-A53E-6A6E67DA5E36}"/>
              </a:ext>
            </a:extLst>
          </p:cNvPr>
          <p:cNvSpPr/>
          <p:nvPr/>
        </p:nvSpPr>
        <p:spPr>
          <a:xfrm>
            <a:off x="4514922" y="859836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: 圆角 20">
            <a:extLst>
              <a:ext uri="{FF2B5EF4-FFF2-40B4-BE49-F238E27FC236}">
                <a16:creationId xmlns:a16="http://schemas.microsoft.com/office/drawing/2014/main" id="{55DAC106-6FB4-C406-99D8-026AC1D2BD66}"/>
              </a:ext>
            </a:extLst>
          </p:cNvPr>
          <p:cNvSpPr/>
          <p:nvPr/>
        </p:nvSpPr>
        <p:spPr>
          <a:xfrm>
            <a:off x="4932939" y="797825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2" name="直接箭头连接符 19">
            <a:extLst>
              <a:ext uri="{FF2B5EF4-FFF2-40B4-BE49-F238E27FC236}">
                <a16:creationId xmlns:a16="http://schemas.microsoft.com/office/drawing/2014/main" id="{E8F86ED1-DB83-2308-E110-FF438162FBA2}"/>
              </a:ext>
            </a:extLst>
          </p:cNvPr>
          <p:cNvCxnSpPr>
            <a:cxnSpLocks/>
            <a:stCxn id="171" idx="2"/>
            <a:endCxn id="170" idx="0"/>
          </p:cNvCxnSpPr>
          <p:nvPr/>
        </p:nvCxnSpPr>
        <p:spPr>
          <a:xfrm flipH="1">
            <a:off x="4951772" y="8266258"/>
            <a:ext cx="418017" cy="332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: 圆角 20">
            <a:extLst>
              <a:ext uri="{FF2B5EF4-FFF2-40B4-BE49-F238E27FC236}">
                <a16:creationId xmlns:a16="http://schemas.microsoft.com/office/drawing/2014/main" id="{C682053F-092D-5D8F-1C89-1AA951A3953C}"/>
              </a:ext>
            </a:extLst>
          </p:cNvPr>
          <p:cNvSpPr/>
          <p:nvPr/>
        </p:nvSpPr>
        <p:spPr>
          <a:xfrm>
            <a:off x="4511854" y="907447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直接箭头连接符 19">
            <a:extLst>
              <a:ext uri="{FF2B5EF4-FFF2-40B4-BE49-F238E27FC236}">
                <a16:creationId xmlns:a16="http://schemas.microsoft.com/office/drawing/2014/main" id="{C34429B3-3BBD-C3DC-4C36-B33A7EC3ECF3}"/>
              </a:ext>
            </a:extLst>
          </p:cNvPr>
          <p:cNvCxnSpPr>
            <a:cxnSpLocks/>
            <a:stCxn id="170" idx="2"/>
            <a:endCxn id="173" idx="0"/>
          </p:cNvCxnSpPr>
          <p:nvPr/>
        </p:nvCxnSpPr>
        <p:spPr>
          <a:xfrm flipH="1">
            <a:off x="4948704" y="8886368"/>
            <a:ext cx="3068" cy="188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: 圆角 20">
            <a:extLst>
              <a:ext uri="{FF2B5EF4-FFF2-40B4-BE49-F238E27FC236}">
                <a16:creationId xmlns:a16="http://schemas.microsoft.com/office/drawing/2014/main" id="{6E45BC27-D5D9-A12A-67D3-D187A1F2D019}"/>
              </a:ext>
            </a:extLst>
          </p:cNvPr>
          <p:cNvSpPr/>
          <p:nvPr/>
        </p:nvSpPr>
        <p:spPr>
          <a:xfrm>
            <a:off x="5257402" y="9413193"/>
            <a:ext cx="1124722" cy="288000"/>
          </a:xfrm>
          <a:prstGeom prst="roundRect">
            <a:avLst/>
          </a:prstGeom>
          <a:solidFill>
            <a:srgbClr val="F5B18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矩形: 圆角 20">
            <a:extLst>
              <a:ext uri="{FF2B5EF4-FFF2-40B4-BE49-F238E27FC236}">
                <a16:creationId xmlns:a16="http://schemas.microsoft.com/office/drawing/2014/main" id="{1970DAE8-6FF2-F29B-FAB8-077D0F02BB6B}"/>
              </a:ext>
            </a:extLst>
          </p:cNvPr>
          <p:cNvSpPr/>
          <p:nvPr/>
        </p:nvSpPr>
        <p:spPr>
          <a:xfrm>
            <a:off x="14142520" y="512273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直接箭头连接符 19">
            <a:extLst>
              <a:ext uri="{FF2B5EF4-FFF2-40B4-BE49-F238E27FC236}">
                <a16:creationId xmlns:a16="http://schemas.microsoft.com/office/drawing/2014/main" id="{2B940650-B817-9275-EAA8-181D00DE0168}"/>
              </a:ext>
            </a:extLst>
          </p:cNvPr>
          <p:cNvCxnSpPr>
            <a:cxnSpLocks/>
            <a:stCxn id="173" idx="3"/>
            <a:endCxn id="175" idx="0"/>
          </p:cNvCxnSpPr>
          <p:nvPr/>
        </p:nvCxnSpPr>
        <p:spPr>
          <a:xfrm>
            <a:off x="5385554" y="9218478"/>
            <a:ext cx="434209" cy="1947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9">
            <a:extLst>
              <a:ext uri="{FF2B5EF4-FFF2-40B4-BE49-F238E27FC236}">
                <a16:creationId xmlns:a16="http://schemas.microsoft.com/office/drawing/2014/main" id="{F6F221BE-8174-11B1-7EB2-66E5B6AB151C}"/>
              </a:ext>
            </a:extLst>
          </p:cNvPr>
          <p:cNvCxnSpPr>
            <a:cxnSpLocks/>
            <a:stCxn id="226" idx="2"/>
            <a:endCxn id="248" idx="0"/>
          </p:cNvCxnSpPr>
          <p:nvPr/>
        </p:nvCxnSpPr>
        <p:spPr>
          <a:xfrm>
            <a:off x="5312438" y="10597049"/>
            <a:ext cx="446" cy="198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: 圆角 20">
            <a:extLst>
              <a:ext uri="{FF2B5EF4-FFF2-40B4-BE49-F238E27FC236}">
                <a16:creationId xmlns:a16="http://schemas.microsoft.com/office/drawing/2014/main" id="{CCF56C63-FF0D-12D3-F49F-4C8BDE811E4B}"/>
              </a:ext>
            </a:extLst>
          </p:cNvPr>
          <p:cNvSpPr/>
          <p:nvPr/>
        </p:nvSpPr>
        <p:spPr>
          <a:xfrm>
            <a:off x="13602096" y="5728959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矩形: 圆角 20">
            <a:extLst>
              <a:ext uri="{FF2B5EF4-FFF2-40B4-BE49-F238E27FC236}">
                <a16:creationId xmlns:a16="http://schemas.microsoft.com/office/drawing/2014/main" id="{40A5DFE7-CA9D-EEFA-D633-F8DFF34E6DA5}"/>
              </a:ext>
            </a:extLst>
          </p:cNvPr>
          <p:cNvSpPr/>
          <p:nvPr/>
        </p:nvSpPr>
        <p:spPr>
          <a:xfrm>
            <a:off x="14732905" y="5719281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2" name="直接箭头连接符 19">
            <a:extLst>
              <a:ext uri="{FF2B5EF4-FFF2-40B4-BE49-F238E27FC236}">
                <a16:creationId xmlns:a16="http://schemas.microsoft.com/office/drawing/2014/main" id="{FFF4169A-7399-F77F-D133-00B722722B27}"/>
              </a:ext>
            </a:extLst>
          </p:cNvPr>
          <p:cNvCxnSpPr>
            <a:cxnSpLocks/>
            <a:stCxn id="176" idx="2"/>
            <a:endCxn id="180" idx="0"/>
          </p:cNvCxnSpPr>
          <p:nvPr/>
        </p:nvCxnSpPr>
        <p:spPr>
          <a:xfrm flipH="1">
            <a:off x="14121678" y="5410731"/>
            <a:ext cx="457692" cy="318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9">
            <a:extLst>
              <a:ext uri="{FF2B5EF4-FFF2-40B4-BE49-F238E27FC236}">
                <a16:creationId xmlns:a16="http://schemas.microsoft.com/office/drawing/2014/main" id="{863C28E4-B1C1-1F15-074A-CC0B6DFDC561}"/>
              </a:ext>
            </a:extLst>
          </p:cNvPr>
          <p:cNvCxnSpPr>
            <a:cxnSpLocks/>
            <a:stCxn id="195" idx="2"/>
            <a:endCxn id="170" idx="0"/>
          </p:cNvCxnSpPr>
          <p:nvPr/>
        </p:nvCxnSpPr>
        <p:spPr>
          <a:xfrm>
            <a:off x="4668202" y="8398987"/>
            <a:ext cx="283570" cy="199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96AEADB8-85AB-2405-97B6-45AAFFF267DA}"/>
                  </a:ext>
                </a:extLst>
              </p:cNvPr>
              <p:cNvSpPr txBox="1"/>
              <p:nvPr/>
            </p:nvSpPr>
            <p:spPr>
              <a:xfrm>
                <a:off x="5120363" y="8231972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96AEADB8-85AB-2405-97B6-45AAFFF26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63" y="8231972"/>
                <a:ext cx="652743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0FF691D1-0C7B-A011-CA10-160C9621F409}"/>
                  </a:ext>
                </a:extLst>
              </p:cNvPr>
              <p:cNvSpPr txBox="1"/>
              <p:nvPr/>
            </p:nvSpPr>
            <p:spPr>
              <a:xfrm>
                <a:off x="4888879" y="8768232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0FF691D1-0C7B-A011-CA10-160C9621F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79" y="8768232"/>
                <a:ext cx="652743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B3ECCE8C-BA29-2232-0705-CBEC635000CD}"/>
                  </a:ext>
                </a:extLst>
              </p:cNvPr>
              <p:cNvSpPr txBox="1"/>
              <p:nvPr/>
            </p:nvSpPr>
            <p:spPr>
              <a:xfrm>
                <a:off x="14701059" y="7234378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B3ECCE8C-BA29-2232-0705-CBEC63500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1059" y="7234378"/>
                <a:ext cx="385041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9E1F186D-7FF2-D0FE-671C-763A7F1ADC36}"/>
                  </a:ext>
                </a:extLst>
              </p:cNvPr>
              <p:cNvSpPr txBox="1"/>
              <p:nvPr/>
            </p:nvSpPr>
            <p:spPr>
              <a:xfrm>
                <a:off x="5428566" y="9010084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9E1F186D-7FF2-D0FE-671C-763A7F1AD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566" y="9010084"/>
                <a:ext cx="38504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62B289A2-989C-A379-E802-66341E57089D}"/>
                  </a:ext>
                </a:extLst>
              </p:cNvPr>
              <p:cNvSpPr txBox="1"/>
              <p:nvPr/>
            </p:nvSpPr>
            <p:spPr>
              <a:xfrm>
                <a:off x="13970417" y="5329141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62B289A2-989C-A379-E802-66341E570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417" y="5329141"/>
                <a:ext cx="38504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5A642D72-7413-6E3A-C461-000239935C74}"/>
                  </a:ext>
                </a:extLst>
              </p:cNvPr>
              <p:cNvSpPr txBox="1"/>
              <p:nvPr/>
            </p:nvSpPr>
            <p:spPr>
              <a:xfrm>
                <a:off x="14911509" y="5308901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5A642D72-7413-6E3A-C461-00023993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509" y="5308901"/>
                <a:ext cx="385041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直接箭头连接符 19">
            <a:extLst>
              <a:ext uri="{FF2B5EF4-FFF2-40B4-BE49-F238E27FC236}">
                <a16:creationId xmlns:a16="http://schemas.microsoft.com/office/drawing/2014/main" id="{DA0CC019-1804-BC97-0565-632D1EA3AA0D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15243649" y="5418089"/>
            <a:ext cx="420207" cy="301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">
            <a:extLst>
              <a:ext uri="{FF2B5EF4-FFF2-40B4-BE49-F238E27FC236}">
                <a16:creationId xmlns:a16="http://schemas.microsoft.com/office/drawing/2014/main" id="{1A368BF5-7991-2FBB-E6EF-00161549EB71}"/>
              </a:ext>
            </a:extLst>
          </p:cNvPr>
          <p:cNvCxnSpPr>
            <a:cxnSpLocks/>
            <a:stCxn id="181" idx="2"/>
          </p:cNvCxnSpPr>
          <p:nvPr/>
        </p:nvCxnSpPr>
        <p:spPr>
          <a:xfrm>
            <a:off x="15243649" y="6007281"/>
            <a:ext cx="0" cy="444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">
            <a:extLst>
              <a:ext uri="{FF2B5EF4-FFF2-40B4-BE49-F238E27FC236}">
                <a16:creationId xmlns:a16="http://schemas.microsoft.com/office/drawing/2014/main" id="{065DFF37-06B0-D043-9EE9-1B1A6C5AF382}"/>
              </a:ext>
            </a:extLst>
          </p:cNvPr>
          <p:cNvCxnSpPr>
            <a:cxnSpLocks/>
            <a:stCxn id="180" idx="2"/>
          </p:cNvCxnSpPr>
          <p:nvPr/>
        </p:nvCxnSpPr>
        <p:spPr>
          <a:xfrm flipH="1">
            <a:off x="14121677" y="6016959"/>
            <a:ext cx="1" cy="434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9AFC90FC-FCDD-1C19-E2E3-6EEE721FACF2}"/>
                  </a:ext>
                </a:extLst>
              </p:cNvPr>
              <p:cNvSpPr txBox="1"/>
              <p:nvPr/>
            </p:nvSpPr>
            <p:spPr>
              <a:xfrm>
                <a:off x="13929156" y="6388764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9AFC90FC-FCDD-1C19-E2E3-6EEE721F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156" y="6388764"/>
                <a:ext cx="385041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1E728C5-C292-4FDE-527B-9D6FDAD5B696}"/>
                  </a:ext>
                </a:extLst>
              </p:cNvPr>
              <p:cNvSpPr txBox="1"/>
              <p:nvPr/>
            </p:nvSpPr>
            <p:spPr>
              <a:xfrm>
                <a:off x="15051128" y="6410772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01E728C5-C292-4FDE-527B-9D6FDAD5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128" y="6410772"/>
                <a:ext cx="38504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文本框 194">
            <a:extLst>
              <a:ext uri="{FF2B5EF4-FFF2-40B4-BE49-F238E27FC236}">
                <a16:creationId xmlns:a16="http://schemas.microsoft.com/office/drawing/2014/main" id="{488C3CCB-02BF-BE1C-70D0-68DDC8A179FD}"/>
              </a:ext>
            </a:extLst>
          </p:cNvPr>
          <p:cNvSpPr txBox="1"/>
          <p:nvPr/>
        </p:nvSpPr>
        <p:spPr>
          <a:xfrm>
            <a:off x="4516558" y="799887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B1F0BD45-61A7-0EBA-BE65-4EC9587D6206}"/>
              </a:ext>
            </a:extLst>
          </p:cNvPr>
          <p:cNvSpPr txBox="1"/>
          <p:nvPr/>
        </p:nvSpPr>
        <p:spPr>
          <a:xfrm>
            <a:off x="4269410" y="934996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2BA3C098-714E-4CA2-E651-60BD9718479C}"/>
              </a:ext>
            </a:extLst>
          </p:cNvPr>
          <p:cNvSpPr txBox="1"/>
          <p:nvPr/>
        </p:nvSpPr>
        <p:spPr>
          <a:xfrm>
            <a:off x="15602749" y="518623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cxnSp>
        <p:nvCxnSpPr>
          <p:cNvPr id="220" name="直接箭头连接符 19">
            <a:extLst>
              <a:ext uri="{FF2B5EF4-FFF2-40B4-BE49-F238E27FC236}">
                <a16:creationId xmlns:a16="http://schemas.microsoft.com/office/drawing/2014/main" id="{98C29F2E-00C0-1FBB-BF10-F731FE9361AA}"/>
              </a:ext>
            </a:extLst>
          </p:cNvPr>
          <p:cNvCxnSpPr>
            <a:cxnSpLocks/>
            <a:stCxn id="173" idx="2"/>
            <a:endCxn id="223" idx="0"/>
          </p:cNvCxnSpPr>
          <p:nvPr/>
        </p:nvCxnSpPr>
        <p:spPr>
          <a:xfrm flipH="1">
            <a:off x="4946089" y="9362478"/>
            <a:ext cx="2615" cy="408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: 圆角 20">
            <a:extLst>
              <a:ext uri="{FF2B5EF4-FFF2-40B4-BE49-F238E27FC236}">
                <a16:creationId xmlns:a16="http://schemas.microsoft.com/office/drawing/2014/main" id="{506379E6-DB55-B8A4-3F48-E679FD05DFC5}"/>
              </a:ext>
            </a:extLst>
          </p:cNvPr>
          <p:cNvSpPr/>
          <p:nvPr/>
        </p:nvSpPr>
        <p:spPr>
          <a:xfrm>
            <a:off x="4435345" y="9770959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矩形: 圆角 20">
            <a:extLst>
              <a:ext uri="{FF2B5EF4-FFF2-40B4-BE49-F238E27FC236}">
                <a16:creationId xmlns:a16="http://schemas.microsoft.com/office/drawing/2014/main" id="{04B274B5-290C-7921-D44F-B056898E7274}"/>
              </a:ext>
            </a:extLst>
          </p:cNvPr>
          <p:cNvSpPr/>
          <p:nvPr/>
        </p:nvSpPr>
        <p:spPr>
          <a:xfrm>
            <a:off x="4875588" y="1030904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直接箭头连接符 19">
            <a:extLst>
              <a:ext uri="{FF2B5EF4-FFF2-40B4-BE49-F238E27FC236}">
                <a16:creationId xmlns:a16="http://schemas.microsoft.com/office/drawing/2014/main" id="{7CE043CD-7172-F760-294B-6DDE4E3C2AB2}"/>
              </a:ext>
            </a:extLst>
          </p:cNvPr>
          <p:cNvCxnSpPr>
            <a:cxnSpLocks/>
            <a:stCxn id="175" idx="2"/>
            <a:endCxn id="226" idx="0"/>
          </p:cNvCxnSpPr>
          <p:nvPr/>
        </p:nvCxnSpPr>
        <p:spPr>
          <a:xfrm flipH="1">
            <a:off x="5312438" y="9701193"/>
            <a:ext cx="507325" cy="6078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19">
            <a:extLst>
              <a:ext uri="{FF2B5EF4-FFF2-40B4-BE49-F238E27FC236}">
                <a16:creationId xmlns:a16="http://schemas.microsoft.com/office/drawing/2014/main" id="{CB75E140-7F04-F5C6-605A-052892097CB5}"/>
              </a:ext>
            </a:extLst>
          </p:cNvPr>
          <p:cNvCxnSpPr>
            <a:cxnSpLocks/>
            <a:stCxn id="196" idx="3"/>
            <a:endCxn id="223" idx="0"/>
          </p:cNvCxnSpPr>
          <p:nvPr/>
        </p:nvCxnSpPr>
        <p:spPr>
          <a:xfrm>
            <a:off x="4572698" y="9550015"/>
            <a:ext cx="373391" cy="220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19">
            <a:extLst>
              <a:ext uri="{FF2B5EF4-FFF2-40B4-BE49-F238E27FC236}">
                <a16:creationId xmlns:a16="http://schemas.microsoft.com/office/drawing/2014/main" id="{67E1E368-EA04-832C-32D9-4102730A7782}"/>
              </a:ext>
            </a:extLst>
          </p:cNvPr>
          <p:cNvCxnSpPr>
            <a:cxnSpLocks/>
            <a:stCxn id="223" idx="2"/>
            <a:endCxn id="226" idx="0"/>
          </p:cNvCxnSpPr>
          <p:nvPr/>
        </p:nvCxnSpPr>
        <p:spPr>
          <a:xfrm>
            <a:off x="4946089" y="10058959"/>
            <a:ext cx="366349" cy="25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D3CC7EBF-A458-DD96-1FBD-4C18A80FE197}"/>
                  </a:ext>
                </a:extLst>
              </p:cNvPr>
              <p:cNvSpPr txBox="1"/>
              <p:nvPr/>
            </p:nvSpPr>
            <p:spPr>
              <a:xfrm>
                <a:off x="14585129" y="7847620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D3CC7EBF-A458-DD96-1FBD-4C18A80F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129" y="7847620"/>
                <a:ext cx="65274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72DCDD5D-E1B7-95F7-ED23-0F4A50FEA2C4}"/>
                  </a:ext>
                </a:extLst>
              </p:cNvPr>
              <p:cNvSpPr txBox="1"/>
              <p:nvPr/>
            </p:nvSpPr>
            <p:spPr>
              <a:xfrm>
                <a:off x="4907565" y="9382108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72DCDD5D-E1B7-95F7-ED23-0F4A50FEA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65" y="9382108"/>
                <a:ext cx="38504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90E21318-64A1-1BEE-FC55-F66C2241CE14}"/>
              </a:ext>
            </a:extLst>
          </p:cNvPr>
          <p:cNvSpPr txBox="1"/>
          <p:nvPr/>
        </p:nvSpPr>
        <p:spPr>
          <a:xfrm>
            <a:off x="5569206" y="987727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25733EC9-C280-1D60-EE8F-A82D232624BA}"/>
                  </a:ext>
                </a:extLst>
              </p:cNvPr>
              <p:cNvSpPr txBox="1"/>
              <p:nvPr/>
            </p:nvSpPr>
            <p:spPr>
              <a:xfrm>
                <a:off x="4683067" y="9990644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25733EC9-C280-1D60-EE8F-A82D2326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67" y="9990644"/>
                <a:ext cx="385041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CC9ABDAE-8610-3450-AEB9-35A4FA687448}"/>
                  </a:ext>
                </a:extLst>
              </p:cNvPr>
              <p:cNvSpPr txBox="1"/>
              <p:nvPr/>
            </p:nvSpPr>
            <p:spPr>
              <a:xfrm>
                <a:off x="5120363" y="10795912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CC9ABDAE-8610-3450-AEB9-35A4FA68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63" y="10795912"/>
                <a:ext cx="385041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E88512BA-4915-DF9A-36A7-7621AF9F3BC4}"/>
              </a:ext>
            </a:extLst>
          </p:cNvPr>
          <p:cNvSpPr txBox="1"/>
          <p:nvPr/>
        </p:nvSpPr>
        <p:spPr>
          <a:xfrm>
            <a:off x="5511080" y="8631938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Zero Init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2702F721-E5DE-8903-FF93-8E307EE344A6}"/>
              </a:ext>
            </a:extLst>
          </p:cNvPr>
          <p:cNvSpPr txBox="1"/>
          <p:nvPr/>
        </p:nvSpPr>
        <p:spPr>
          <a:xfrm>
            <a:off x="5880892" y="8997541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557ABA48-DA3D-0E02-383D-FEA50FA5BE1F}"/>
              </a:ext>
            </a:extLst>
          </p:cNvPr>
          <p:cNvGrpSpPr/>
          <p:nvPr/>
        </p:nvGrpSpPr>
        <p:grpSpPr>
          <a:xfrm>
            <a:off x="4178265" y="7437408"/>
            <a:ext cx="2494055" cy="375517"/>
            <a:chOff x="4031277" y="7451894"/>
            <a:chExt cx="2494055" cy="375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76F5F35-8A9D-60E1-421E-33CB1D207EC6}"/>
                    </a:ext>
                  </a:extLst>
                </p:cNvPr>
                <p:cNvSpPr txBox="1"/>
                <p:nvPr/>
              </p:nvSpPr>
              <p:spPr>
                <a:xfrm>
                  <a:off x="4031277" y="7458079"/>
                  <a:ext cx="1739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For Loop:  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/>
                    <a:t> N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D76F5F35-8A9D-60E1-421E-33CB1D207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77" y="7458079"/>
                  <a:ext cx="1739643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2878" t="-6667" r="-1439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0DEB39D5-5FFE-4499-D870-6051BBAABB3F}"/>
                    </a:ext>
                  </a:extLst>
                </p:cNvPr>
                <p:cNvSpPr txBox="1"/>
                <p:nvPr/>
              </p:nvSpPr>
              <p:spPr>
                <a:xfrm>
                  <a:off x="5819690" y="7451894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en-US" altLang="zh-CN" b="1" dirty="0">
                      <a:solidFill>
                        <a:srgbClr val="FF0000"/>
                      </a:solidFill>
                    </a:rPr>
                    <a:t>k</a:t>
                  </a:r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文本框 265">
                  <a:extLst>
                    <a:ext uri="{FF2B5EF4-FFF2-40B4-BE49-F238E27FC236}">
                      <a16:creationId xmlns:a16="http://schemas.microsoft.com/office/drawing/2014/main" id="{0DEB39D5-5FFE-4499-D870-6051BBAAB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690" y="7451894"/>
                  <a:ext cx="705642" cy="369332"/>
                </a:xfrm>
                <a:prstGeom prst="rect">
                  <a:avLst/>
                </a:prstGeom>
                <a:blipFill>
                  <a:blip r:embed="rId31"/>
                  <a:stretch>
                    <a:fillRect l="-7018" t="-6667" r="-701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7" name="右箭头 266">
              <a:extLst>
                <a:ext uri="{FF2B5EF4-FFF2-40B4-BE49-F238E27FC236}">
                  <a16:creationId xmlns:a16="http://schemas.microsoft.com/office/drawing/2014/main" id="{7D12E8DE-1D88-B837-F4EE-20173F37CCAD}"/>
                </a:ext>
              </a:extLst>
            </p:cNvPr>
            <p:cNvSpPr/>
            <p:nvPr/>
          </p:nvSpPr>
          <p:spPr>
            <a:xfrm>
              <a:off x="5679973" y="7536177"/>
              <a:ext cx="192521" cy="2131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9D91A46F-E160-3738-0745-BAC5DB244B30}"/>
              </a:ext>
            </a:extLst>
          </p:cNvPr>
          <p:cNvGrpSpPr/>
          <p:nvPr/>
        </p:nvGrpSpPr>
        <p:grpSpPr>
          <a:xfrm>
            <a:off x="7461673" y="6272774"/>
            <a:ext cx="1819429" cy="1152000"/>
            <a:chOff x="4551285" y="6171022"/>
            <a:chExt cx="1819429" cy="115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矩形: 圆角 20">
                  <a:extLst>
                    <a:ext uri="{FF2B5EF4-FFF2-40B4-BE49-F238E27FC236}">
                      <a16:creationId xmlns:a16="http://schemas.microsoft.com/office/drawing/2014/main" id="{E87786A9-C7A3-C6ED-FE3B-2ADE6C8A13AE}"/>
                    </a:ext>
                  </a:extLst>
                </p:cNvPr>
                <p:cNvSpPr/>
                <p:nvPr/>
              </p:nvSpPr>
              <p:spPr>
                <a:xfrm>
                  <a:off x="5006143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矩形: 圆角 20">
                  <a:extLst>
                    <a:ext uri="{FF2B5EF4-FFF2-40B4-BE49-F238E27FC236}">
                      <a16:creationId xmlns:a16="http://schemas.microsoft.com/office/drawing/2014/main" id="{E87786A9-C7A3-C6ED-FE3B-2ADE6C8A1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143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2"/>
                  <a:stretch>
                    <a:fillRect l="-5405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矩形: 圆角 20">
                  <a:extLst>
                    <a:ext uri="{FF2B5EF4-FFF2-40B4-BE49-F238E27FC236}">
                      <a16:creationId xmlns:a16="http://schemas.microsoft.com/office/drawing/2014/main" id="{9FFF36A0-6C20-417D-895E-72066E353729}"/>
                    </a:ext>
                  </a:extLst>
                </p:cNvPr>
                <p:cNvSpPr/>
                <p:nvPr/>
              </p:nvSpPr>
              <p:spPr>
                <a:xfrm>
                  <a:off x="4551286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矩形: 圆角 20">
                  <a:extLst>
                    <a:ext uri="{FF2B5EF4-FFF2-40B4-BE49-F238E27FC236}">
                      <a16:creationId xmlns:a16="http://schemas.microsoft.com/office/drawing/2014/main" id="{9FFF36A0-6C20-417D-895E-72066E353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86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3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矩形: 圆角 20">
                  <a:extLst>
                    <a:ext uri="{FF2B5EF4-FFF2-40B4-BE49-F238E27FC236}">
                      <a16:creationId xmlns:a16="http://schemas.microsoft.com/office/drawing/2014/main" id="{29DF9602-02BD-C780-8477-FA578609CD8E}"/>
                    </a:ext>
                  </a:extLst>
                </p:cNvPr>
                <p:cNvSpPr/>
                <p:nvPr/>
              </p:nvSpPr>
              <p:spPr>
                <a:xfrm>
                  <a:off x="4551286" y="6459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矩形: 圆角 20">
                  <a:extLst>
                    <a:ext uri="{FF2B5EF4-FFF2-40B4-BE49-F238E27FC236}">
                      <a16:creationId xmlns:a16="http://schemas.microsoft.com/office/drawing/2014/main" id="{29DF9602-02BD-C780-8477-FA578609CD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86" y="6459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4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矩形: 圆角 20">
                  <a:extLst>
                    <a:ext uri="{FF2B5EF4-FFF2-40B4-BE49-F238E27FC236}">
                      <a16:creationId xmlns:a16="http://schemas.microsoft.com/office/drawing/2014/main" id="{F8D37B8B-F4F1-A983-359D-2025E727775A}"/>
                    </a:ext>
                  </a:extLst>
                </p:cNvPr>
                <p:cNvSpPr/>
                <p:nvPr/>
              </p:nvSpPr>
              <p:spPr>
                <a:xfrm>
                  <a:off x="4551285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: 圆角 20">
                  <a:extLst>
                    <a:ext uri="{FF2B5EF4-FFF2-40B4-BE49-F238E27FC236}">
                      <a16:creationId xmlns:a16="http://schemas.microsoft.com/office/drawing/2014/main" id="{F8D37B8B-F4F1-A983-359D-2025E72777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85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5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矩形: 圆角 20">
                  <a:extLst>
                    <a:ext uri="{FF2B5EF4-FFF2-40B4-BE49-F238E27FC236}">
                      <a16:creationId xmlns:a16="http://schemas.microsoft.com/office/drawing/2014/main" id="{215DEAF5-311F-8837-B5A3-309AFAC2A343}"/>
                    </a:ext>
                  </a:extLst>
                </p:cNvPr>
                <p:cNvSpPr/>
                <p:nvPr/>
              </p:nvSpPr>
              <p:spPr>
                <a:xfrm>
                  <a:off x="4551285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4" name="矩形: 圆角 20">
                  <a:extLst>
                    <a:ext uri="{FF2B5EF4-FFF2-40B4-BE49-F238E27FC236}">
                      <a16:creationId xmlns:a16="http://schemas.microsoft.com/office/drawing/2014/main" id="{215DEAF5-311F-8837-B5A3-309AFAC2A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285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6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矩形: 圆角 20">
                  <a:extLst>
                    <a:ext uri="{FF2B5EF4-FFF2-40B4-BE49-F238E27FC236}">
                      <a16:creationId xmlns:a16="http://schemas.microsoft.com/office/drawing/2014/main" id="{C46748F1-A7D2-165E-DF2B-2F036893D555}"/>
                    </a:ext>
                  </a:extLst>
                </p:cNvPr>
                <p:cNvSpPr/>
                <p:nvPr/>
              </p:nvSpPr>
              <p:spPr>
                <a:xfrm>
                  <a:off x="5461000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5" name="矩形: 圆角 20">
                  <a:extLst>
                    <a:ext uri="{FF2B5EF4-FFF2-40B4-BE49-F238E27FC236}">
                      <a16:creationId xmlns:a16="http://schemas.microsoft.com/office/drawing/2014/main" id="{C46748F1-A7D2-165E-DF2B-2F036893D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1000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7"/>
                  <a:stretch>
                    <a:fillRect l="-2632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: 圆角 20">
                  <a:extLst>
                    <a:ext uri="{FF2B5EF4-FFF2-40B4-BE49-F238E27FC236}">
                      <a16:creationId xmlns:a16="http://schemas.microsoft.com/office/drawing/2014/main" id="{B23C587E-0879-B8FE-3E07-EFEAC0BEE44E}"/>
                    </a:ext>
                  </a:extLst>
                </p:cNvPr>
                <p:cNvSpPr/>
                <p:nvPr/>
              </p:nvSpPr>
              <p:spPr>
                <a:xfrm>
                  <a:off x="5915857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: 圆角 20">
                  <a:extLst>
                    <a:ext uri="{FF2B5EF4-FFF2-40B4-BE49-F238E27FC236}">
                      <a16:creationId xmlns:a16="http://schemas.microsoft.com/office/drawing/2014/main" id="{B23C587E-0879-B8FE-3E07-EFEAC0BEE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57" y="6171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8"/>
                  <a:stretch>
                    <a:fillRect l="-526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: 圆角 20">
                  <a:extLst>
                    <a:ext uri="{FF2B5EF4-FFF2-40B4-BE49-F238E27FC236}">
                      <a16:creationId xmlns:a16="http://schemas.microsoft.com/office/drawing/2014/main" id="{A3A245D1-15A1-4096-9A38-323A4FBF1602}"/>
                    </a:ext>
                  </a:extLst>
                </p:cNvPr>
                <p:cNvSpPr/>
                <p:nvPr/>
              </p:nvSpPr>
              <p:spPr>
                <a:xfrm>
                  <a:off x="5460994" y="6462344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: 圆角 20">
                  <a:extLst>
                    <a:ext uri="{FF2B5EF4-FFF2-40B4-BE49-F238E27FC236}">
                      <a16:creationId xmlns:a16="http://schemas.microsoft.com/office/drawing/2014/main" id="{A3A245D1-15A1-4096-9A38-323A4FBF1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994" y="6462344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39"/>
                  <a:stretch>
                    <a:fillRect l="-2632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矩形: 圆角 20">
                  <a:extLst>
                    <a:ext uri="{FF2B5EF4-FFF2-40B4-BE49-F238E27FC236}">
                      <a16:creationId xmlns:a16="http://schemas.microsoft.com/office/drawing/2014/main" id="{2E6AF235-EA42-CB0F-2BB6-61CD151E6D96}"/>
                    </a:ext>
                  </a:extLst>
                </p:cNvPr>
                <p:cNvSpPr/>
                <p:nvPr/>
              </p:nvSpPr>
              <p:spPr>
                <a:xfrm>
                  <a:off x="5006142" y="6459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8" name="矩形: 圆角 20">
                  <a:extLst>
                    <a:ext uri="{FF2B5EF4-FFF2-40B4-BE49-F238E27FC236}">
                      <a16:creationId xmlns:a16="http://schemas.microsoft.com/office/drawing/2014/main" id="{2E6AF235-EA42-CB0F-2BB6-61CD151E6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142" y="6459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0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矩形: 圆角 20">
                  <a:extLst>
                    <a:ext uri="{FF2B5EF4-FFF2-40B4-BE49-F238E27FC236}">
                      <a16:creationId xmlns:a16="http://schemas.microsoft.com/office/drawing/2014/main" id="{381877E5-22F9-85C2-A2FA-E88FC2E55F5B}"/>
                    </a:ext>
                  </a:extLst>
                </p:cNvPr>
                <p:cNvSpPr/>
                <p:nvPr/>
              </p:nvSpPr>
              <p:spPr>
                <a:xfrm>
                  <a:off x="5006141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矩形: 圆角 20">
                  <a:extLst>
                    <a:ext uri="{FF2B5EF4-FFF2-40B4-BE49-F238E27FC236}">
                      <a16:creationId xmlns:a16="http://schemas.microsoft.com/office/drawing/2014/main" id="{381877E5-22F9-85C2-A2FA-E88FC2E55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141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5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矩形: 圆角 20">
                  <a:extLst>
                    <a:ext uri="{FF2B5EF4-FFF2-40B4-BE49-F238E27FC236}">
                      <a16:creationId xmlns:a16="http://schemas.microsoft.com/office/drawing/2014/main" id="{FCCB4977-9C59-A3CB-33F9-EA8C58FDAD16}"/>
                    </a:ext>
                  </a:extLst>
                </p:cNvPr>
                <p:cNvSpPr/>
                <p:nvPr/>
              </p:nvSpPr>
              <p:spPr>
                <a:xfrm>
                  <a:off x="5006141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0" name="矩形: 圆角 20">
                  <a:extLst>
                    <a:ext uri="{FF2B5EF4-FFF2-40B4-BE49-F238E27FC236}">
                      <a16:creationId xmlns:a16="http://schemas.microsoft.com/office/drawing/2014/main" id="{FCCB4977-9C59-A3CB-33F9-EA8C58FDA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6141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1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矩形: 圆角 20">
                  <a:extLst>
                    <a:ext uri="{FF2B5EF4-FFF2-40B4-BE49-F238E27FC236}">
                      <a16:creationId xmlns:a16="http://schemas.microsoft.com/office/drawing/2014/main" id="{6F3E6C34-1B91-6860-D263-D902B89F8B67}"/>
                    </a:ext>
                  </a:extLst>
                </p:cNvPr>
                <p:cNvSpPr/>
                <p:nvPr/>
              </p:nvSpPr>
              <p:spPr>
                <a:xfrm>
                  <a:off x="5460997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1" name="矩形: 圆角 20">
                  <a:extLst>
                    <a:ext uri="{FF2B5EF4-FFF2-40B4-BE49-F238E27FC236}">
                      <a16:creationId xmlns:a16="http://schemas.microsoft.com/office/drawing/2014/main" id="{6F3E6C34-1B91-6860-D263-D902B89F8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997" y="6747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2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矩形: 圆角 20">
                  <a:extLst>
                    <a:ext uri="{FF2B5EF4-FFF2-40B4-BE49-F238E27FC236}">
                      <a16:creationId xmlns:a16="http://schemas.microsoft.com/office/drawing/2014/main" id="{62C9DE52-CD5F-1FEB-2873-4BE2526DEF79}"/>
                    </a:ext>
                  </a:extLst>
                </p:cNvPr>
                <p:cNvSpPr/>
                <p:nvPr/>
              </p:nvSpPr>
              <p:spPr>
                <a:xfrm>
                  <a:off x="5460995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2" name="矩形: 圆角 20">
                  <a:extLst>
                    <a:ext uri="{FF2B5EF4-FFF2-40B4-BE49-F238E27FC236}">
                      <a16:creationId xmlns:a16="http://schemas.microsoft.com/office/drawing/2014/main" id="{62C9DE52-CD5F-1FEB-2873-4BE2526DE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0995" y="7035022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3"/>
                  <a:stretch>
                    <a:fillRect b="-4000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矩形: 圆角 20">
                  <a:extLst>
                    <a:ext uri="{FF2B5EF4-FFF2-40B4-BE49-F238E27FC236}">
                      <a16:creationId xmlns:a16="http://schemas.microsoft.com/office/drawing/2014/main" id="{C173C7AD-A2AB-7CF3-777D-E5BB6EB961A5}"/>
                    </a:ext>
                  </a:extLst>
                </p:cNvPr>
                <p:cNvSpPr/>
                <p:nvPr/>
              </p:nvSpPr>
              <p:spPr>
                <a:xfrm>
                  <a:off x="5915856" y="6462344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3" name="矩形: 圆角 20">
                  <a:extLst>
                    <a:ext uri="{FF2B5EF4-FFF2-40B4-BE49-F238E27FC236}">
                      <a16:creationId xmlns:a16="http://schemas.microsoft.com/office/drawing/2014/main" id="{C173C7AD-A2AB-7CF3-777D-E5BB6EB961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56" y="6462344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4"/>
                  <a:stretch>
                    <a:fillRect l="-526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矩形: 圆角 20">
                  <a:extLst>
                    <a:ext uri="{FF2B5EF4-FFF2-40B4-BE49-F238E27FC236}">
                      <a16:creationId xmlns:a16="http://schemas.microsoft.com/office/drawing/2014/main" id="{94E608A0-3130-2D7C-616D-3F4FF51C3CBB}"/>
                    </a:ext>
                  </a:extLst>
                </p:cNvPr>
                <p:cNvSpPr/>
                <p:nvPr/>
              </p:nvSpPr>
              <p:spPr>
                <a:xfrm>
                  <a:off x="5915845" y="6743700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4" name="矩形: 圆角 20">
                  <a:extLst>
                    <a:ext uri="{FF2B5EF4-FFF2-40B4-BE49-F238E27FC236}">
                      <a16:creationId xmlns:a16="http://schemas.microsoft.com/office/drawing/2014/main" id="{94E608A0-3130-2D7C-616D-3F4FF51C3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45" y="6743700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5"/>
                  <a:stretch>
                    <a:fillRect l="-526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矩形: 圆角 20">
                  <a:extLst>
                    <a:ext uri="{FF2B5EF4-FFF2-40B4-BE49-F238E27FC236}">
                      <a16:creationId xmlns:a16="http://schemas.microsoft.com/office/drawing/2014/main" id="{B9F60EAF-1D5A-5E5B-4DC7-FC801FC7723D}"/>
                    </a:ext>
                  </a:extLst>
                </p:cNvPr>
                <p:cNvSpPr/>
                <p:nvPr/>
              </p:nvSpPr>
              <p:spPr>
                <a:xfrm>
                  <a:off x="5915844" y="7031700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5" name="矩形: 圆角 20">
                  <a:extLst>
                    <a:ext uri="{FF2B5EF4-FFF2-40B4-BE49-F238E27FC236}">
                      <a16:creationId xmlns:a16="http://schemas.microsoft.com/office/drawing/2014/main" id="{B9F60EAF-1D5A-5E5B-4DC7-FC801FC77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844" y="7031700"/>
                  <a:ext cx="454857" cy="288000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6"/>
                  <a:stretch>
                    <a:fillRect b="-8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6" name="直接箭头连接符 19">
            <a:extLst>
              <a:ext uri="{FF2B5EF4-FFF2-40B4-BE49-F238E27FC236}">
                <a16:creationId xmlns:a16="http://schemas.microsoft.com/office/drawing/2014/main" id="{2356B062-F86A-0551-2DC6-181A67A0714A}"/>
              </a:ext>
            </a:extLst>
          </p:cNvPr>
          <p:cNvCxnSpPr>
            <a:cxnSpLocks/>
          </p:cNvCxnSpPr>
          <p:nvPr/>
        </p:nvCxnSpPr>
        <p:spPr>
          <a:xfrm>
            <a:off x="7359051" y="6231020"/>
            <a:ext cx="0" cy="1159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>
            <a:extLst>
              <a:ext uri="{FF2B5EF4-FFF2-40B4-BE49-F238E27FC236}">
                <a16:creationId xmlns:a16="http://schemas.microsoft.com/office/drawing/2014/main" id="{FF38EA91-74E9-83D9-9C7B-E1B5FD609789}"/>
              </a:ext>
            </a:extLst>
          </p:cNvPr>
          <p:cNvSpPr txBox="1"/>
          <p:nvPr/>
        </p:nvSpPr>
        <p:spPr>
          <a:xfrm rot="16200000">
            <a:off x="6167101" y="6416082"/>
            <a:ext cx="194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Iteration Direction</a:t>
            </a:r>
            <a:endParaRPr lang="zh-CN" altLang="en-US" dirty="0"/>
          </a:p>
        </p:txBody>
      </p:sp>
      <p:sp>
        <p:nvSpPr>
          <p:cNvPr id="288" name="圆角矩形 287">
            <a:extLst>
              <a:ext uri="{FF2B5EF4-FFF2-40B4-BE49-F238E27FC236}">
                <a16:creationId xmlns:a16="http://schemas.microsoft.com/office/drawing/2014/main" id="{3C3AD3C2-DB82-D575-6004-99F627AA1B73}"/>
              </a:ext>
            </a:extLst>
          </p:cNvPr>
          <p:cNvSpPr/>
          <p:nvPr/>
        </p:nvSpPr>
        <p:spPr>
          <a:xfrm>
            <a:off x="7050242" y="7813453"/>
            <a:ext cx="2179943" cy="2835214"/>
          </a:xfrm>
          <a:prstGeom prst="roundRect">
            <a:avLst>
              <a:gd name="adj" fmla="val 8492"/>
            </a:avLst>
          </a:prstGeom>
          <a:solidFill>
            <a:srgbClr val="F5B183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9" name="矩形: 圆角 20">
            <a:extLst>
              <a:ext uri="{FF2B5EF4-FFF2-40B4-BE49-F238E27FC236}">
                <a16:creationId xmlns:a16="http://schemas.microsoft.com/office/drawing/2014/main" id="{90A44BE8-FEE1-B85D-8E7E-7C3299DCA979}"/>
              </a:ext>
            </a:extLst>
          </p:cNvPr>
          <p:cNvSpPr/>
          <p:nvPr/>
        </p:nvSpPr>
        <p:spPr>
          <a:xfrm>
            <a:off x="7229842" y="858727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矩形: 圆角 20">
            <a:extLst>
              <a:ext uri="{FF2B5EF4-FFF2-40B4-BE49-F238E27FC236}">
                <a16:creationId xmlns:a16="http://schemas.microsoft.com/office/drawing/2014/main" id="{E8658268-AAC2-AB00-E243-2EE235BFAF90}"/>
              </a:ext>
            </a:extLst>
          </p:cNvPr>
          <p:cNvSpPr/>
          <p:nvPr/>
        </p:nvSpPr>
        <p:spPr>
          <a:xfrm>
            <a:off x="7647859" y="796716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1" name="直接箭头连接符 19">
            <a:extLst>
              <a:ext uri="{FF2B5EF4-FFF2-40B4-BE49-F238E27FC236}">
                <a16:creationId xmlns:a16="http://schemas.microsoft.com/office/drawing/2014/main" id="{2ACF0545-C388-2FC5-2A17-DE4B4FB8EBC0}"/>
              </a:ext>
            </a:extLst>
          </p:cNvPr>
          <p:cNvCxnSpPr>
            <a:cxnSpLocks/>
            <a:stCxn id="290" idx="2"/>
            <a:endCxn id="289" idx="0"/>
          </p:cNvCxnSpPr>
          <p:nvPr/>
        </p:nvCxnSpPr>
        <p:spPr>
          <a:xfrm flipH="1">
            <a:off x="7666692" y="8255163"/>
            <a:ext cx="418017" cy="332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矩形: 圆角 20">
            <a:extLst>
              <a:ext uri="{FF2B5EF4-FFF2-40B4-BE49-F238E27FC236}">
                <a16:creationId xmlns:a16="http://schemas.microsoft.com/office/drawing/2014/main" id="{D28F3D55-A7AF-D8A0-FF24-2EF8A4B35A28}"/>
              </a:ext>
            </a:extLst>
          </p:cNvPr>
          <p:cNvSpPr/>
          <p:nvPr/>
        </p:nvSpPr>
        <p:spPr>
          <a:xfrm>
            <a:off x="7226774" y="906338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3" name="直接箭头连接符 19">
            <a:extLst>
              <a:ext uri="{FF2B5EF4-FFF2-40B4-BE49-F238E27FC236}">
                <a16:creationId xmlns:a16="http://schemas.microsoft.com/office/drawing/2014/main" id="{0B53D011-EB17-B1E5-908A-9B2EFE2676A1}"/>
              </a:ext>
            </a:extLst>
          </p:cNvPr>
          <p:cNvCxnSpPr>
            <a:cxnSpLocks/>
            <a:stCxn id="289" idx="2"/>
            <a:endCxn id="292" idx="0"/>
          </p:cNvCxnSpPr>
          <p:nvPr/>
        </p:nvCxnSpPr>
        <p:spPr>
          <a:xfrm flipH="1">
            <a:off x="7663624" y="8875273"/>
            <a:ext cx="3068" cy="188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19">
            <a:extLst>
              <a:ext uri="{FF2B5EF4-FFF2-40B4-BE49-F238E27FC236}">
                <a16:creationId xmlns:a16="http://schemas.microsoft.com/office/drawing/2014/main" id="{0AC8A88A-8909-D79D-90BF-C86D0F483D90}"/>
              </a:ext>
            </a:extLst>
          </p:cNvPr>
          <p:cNvCxnSpPr>
            <a:cxnSpLocks/>
            <a:stCxn id="301" idx="2"/>
            <a:endCxn id="289" idx="0"/>
          </p:cNvCxnSpPr>
          <p:nvPr/>
        </p:nvCxnSpPr>
        <p:spPr>
          <a:xfrm>
            <a:off x="7383122" y="8387892"/>
            <a:ext cx="283570" cy="1993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AA97EDF1-A5D9-6B2E-9BEA-E9BFDB9418A4}"/>
                  </a:ext>
                </a:extLst>
              </p:cNvPr>
              <p:cNvSpPr txBox="1"/>
              <p:nvPr/>
            </p:nvSpPr>
            <p:spPr>
              <a:xfrm>
                <a:off x="7835283" y="8220877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AA97EDF1-A5D9-6B2E-9BEA-E9BFDB941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283" y="8220877"/>
                <a:ext cx="652743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03FA1E07-6BA6-6E1C-CF0B-4FCFF5787CAE}"/>
                  </a:ext>
                </a:extLst>
              </p:cNvPr>
              <p:cNvSpPr txBox="1"/>
              <p:nvPr/>
            </p:nvSpPr>
            <p:spPr>
              <a:xfrm>
                <a:off x="7603799" y="8757137"/>
                <a:ext cx="6527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03FA1E07-6BA6-6E1C-CF0B-4FCFF578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799" y="8757137"/>
                <a:ext cx="652743" cy="40011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文本框 300">
            <a:extLst>
              <a:ext uri="{FF2B5EF4-FFF2-40B4-BE49-F238E27FC236}">
                <a16:creationId xmlns:a16="http://schemas.microsoft.com/office/drawing/2014/main" id="{A813CE9F-5339-7A7B-5B82-24286BBFC53A}"/>
              </a:ext>
            </a:extLst>
          </p:cNvPr>
          <p:cNvSpPr txBox="1"/>
          <p:nvPr/>
        </p:nvSpPr>
        <p:spPr>
          <a:xfrm>
            <a:off x="7231478" y="79877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cxnSp>
        <p:nvCxnSpPr>
          <p:cNvPr id="303" name="直接箭头连接符 19">
            <a:extLst>
              <a:ext uri="{FF2B5EF4-FFF2-40B4-BE49-F238E27FC236}">
                <a16:creationId xmlns:a16="http://schemas.microsoft.com/office/drawing/2014/main" id="{3E302F38-744F-5CCE-E239-A086E5EE5F9D}"/>
              </a:ext>
            </a:extLst>
          </p:cNvPr>
          <p:cNvCxnSpPr>
            <a:cxnSpLocks/>
            <a:stCxn id="292" idx="2"/>
            <a:endCxn id="321" idx="0"/>
          </p:cNvCxnSpPr>
          <p:nvPr/>
        </p:nvCxnSpPr>
        <p:spPr>
          <a:xfrm>
            <a:off x="7663624" y="9351383"/>
            <a:ext cx="1528" cy="275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19">
            <a:extLst>
              <a:ext uri="{FF2B5EF4-FFF2-40B4-BE49-F238E27FC236}">
                <a16:creationId xmlns:a16="http://schemas.microsoft.com/office/drawing/2014/main" id="{0178434A-68A7-AFA9-F4F2-DF9CD66267D3}"/>
              </a:ext>
            </a:extLst>
          </p:cNvPr>
          <p:cNvCxnSpPr>
            <a:cxnSpLocks/>
            <a:stCxn id="340" idx="2"/>
            <a:endCxn id="330" idx="3"/>
          </p:cNvCxnSpPr>
          <p:nvPr/>
        </p:nvCxnSpPr>
        <p:spPr>
          <a:xfrm flipH="1">
            <a:off x="8225985" y="9947240"/>
            <a:ext cx="439939" cy="37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07852BCF-D80D-7041-2D93-14F4637110B3}"/>
              </a:ext>
            </a:extLst>
          </p:cNvPr>
          <p:cNvGrpSpPr/>
          <p:nvPr/>
        </p:nvGrpSpPr>
        <p:grpSpPr>
          <a:xfrm>
            <a:off x="6893185" y="7426313"/>
            <a:ext cx="2529321" cy="375517"/>
            <a:chOff x="4031277" y="7451894"/>
            <a:chExt cx="2529321" cy="3755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0D25E372-77CA-CB53-A090-02C2A1CE41F5}"/>
                    </a:ext>
                  </a:extLst>
                </p:cNvPr>
                <p:cNvSpPr txBox="1"/>
                <p:nvPr/>
              </p:nvSpPr>
              <p:spPr>
                <a:xfrm>
                  <a:off x="4031277" y="7458079"/>
                  <a:ext cx="1739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For Loop:  0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/>
                    <a:t> N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7" name="文本框 316">
                  <a:extLst>
                    <a:ext uri="{FF2B5EF4-FFF2-40B4-BE49-F238E27FC236}">
                      <a16:creationId xmlns:a16="http://schemas.microsoft.com/office/drawing/2014/main" id="{0D25E372-77CA-CB53-A090-02C2A1CE4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77" y="7458079"/>
                  <a:ext cx="1739643" cy="369332"/>
                </a:xfrm>
                <a:prstGeom prst="rect">
                  <a:avLst/>
                </a:prstGeom>
                <a:blipFill>
                  <a:blip r:embed="rId48"/>
                  <a:stretch>
                    <a:fillRect l="-2899" t="-6667" r="-217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6EB866E8-A6B3-4BCB-AB6A-723F85C0C7B2}"/>
                    </a:ext>
                  </a:extLst>
                </p:cNvPr>
                <p:cNvSpPr txBox="1"/>
                <p:nvPr/>
              </p:nvSpPr>
              <p:spPr>
                <a:xfrm>
                  <a:off x="5819690" y="7451894"/>
                  <a:ext cx="7409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k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/>
                    <a:t> N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18" name="文本框 317">
                  <a:extLst>
                    <a:ext uri="{FF2B5EF4-FFF2-40B4-BE49-F238E27FC236}">
                      <a16:creationId xmlns:a16="http://schemas.microsoft.com/office/drawing/2014/main" id="{6EB866E8-A6B3-4BCB-AB6A-723F85C0C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690" y="7451894"/>
                  <a:ext cx="740908" cy="369332"/>
                </a:xfrm>
                <a:prstGeom prst="rect">
                  <a:avLst/>
                </a:prstGeom>
                <a:blipFill>
                  <a:blip r:embed="rId49"/>
                  <a:stretch>
                    <a:fillRect l="-6667" t="-6667" r="-5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9" name="右箭头 318">
              <a:extLst>
                <a:ext uri="{FF2B5EF4-FFF2-40B4-BE49-F238E27FC236}">
                  <a16:creationId xmlns:a16="http://schemas.microsoft.com/office/drawing/2014/main" id="{A9545DA7-0DF5-F59D-9950-6A0CC241E0F1}"/>
                </a:ext>
              </a:extLst>
            </p:cNvPr>
            <p:cNvSpPr/>
            <p:nvPr/>
          </p:nvSpPr>
          <p:spPr>
            <a:xfrm>
              <a:off x="5679973" y="7536177"/>
              <a:ext cx="192521" cy="2131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1" name="矩形: 圆角 20">
            <a:extLst>
              <a:ext uri="{FF2B5EF4-FFF2-40B4-BE49-F238E27FC236}">
                <a16:creationId xmlns:a16="http://schemas.microsoft.com/office/drawing/2014/main" id="{5E10FC32-CADB-9A0C-117F-23D989FBD2A1}"/>
              </a:ext>
            </a:extLst>
          </p:cNvPr>
          <p:cNvSpPr/>
          <p:nvPr/>
        </p:nvSpPr>
        <p:spPr>
          <a:xfrm>
            <a:off x="7228302" y="962695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110BC1C7-397F-B97B-B7CA-9349233C5EEA}"/>
                  </a:ext>
                </a:extLst>
              </p:cNvPr>
              <p:cNvSpPr txBox="1"/>
              <p:nvPr/>
            </p:nvSpPr>
            <p:spPr>
              <a:xfrm>
                <a:off x="7593198" y="9284687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110BC1C7-397F-B97B-B7CA-9349233C5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98" y="9284687"/>
                <a:ext cx="385041" cy="4001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矩形: 圆角 20">
            <a:extLst>
              <a:ext uri="{FF2B5EF4-FFF2-40B4-BE49-F238E27FC236}">
                <a16:creationId xmlns:a16="http://schemas.microsoft.com/office/drawing/2014/main" id="{A66B199C-D715-3B6F-ADFB-1688A4A44A26}"/>
              </a:ext>
            </a:extLst>
          </p:cNvPr>
          <p:cNvSpPr/>
          <p:nvPr/>
        </p:nvSpPr>
        <p:spPr>
          <a:xfrm>
            <a:off x="7101263" y="10173765"/>
            <a:ext cx="1124722" cy="288000"/>
          </a:xfrm>
          <a:prstGeom prst="roundRect">
            <a:avLst/>
          </a:prstGeom>
          <a:solidFill>
            <a:srgbClr val="F5B18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" name="直接箭头连接符 19">
            <a:extLst>
              <a:ext uri="{FF2B5EF4-FFF2-40B4-BE49-F238E27FC236}">
                <a16:creationId xmlns:a16="http://schemas.microsoft.com/office/drawing/2014/main" id="{3CC37A91-D01D-BBB0-CF98-716BC2BE6F7B}"/>
              </a:ext>
            </a:extLst>
          </p:cNvPr>
          <p:cNvCxnSpPr>
            <a:cxnSpLocks/>
            <a:stCxn id="321" idx="2"/>
            <a:endCxn id="330" idx="0"/>
          </p:cNvCxnSpPr>
          <p:nvPr/>
        </p:nvCxnSpPr>
        <p:spPr>
          <a:xfrm flipH="1">
            <a:off x="7663624" y="9914959"/>
            <a:ext cx="1528" cy="258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B716102F-EF31-35FA-9722-27310D01032C}"/>
                  </a:ext>
                </a:extLst>
              </p:cNvPr>
              <p:cNvSpPr txBox="1"/>
              <p:nvPr/>
            </p:nvSpPr>
            <p:spPr>
              <a:xfrm>
                <a:off x="7594425" y="9844307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B716102F-EF31-35FA-9722-27310D010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425" y="9844307"/>
                <a:ext cx="385041" cy="40011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6" name="直接箭头连接符 19">
            <a:extLst>
              <a:ext uri="{FF2B5EF4-FFF2-40B4-BE49-F238E27FC236}">
                <a16:creationId xmlns:a16="http://schemas.microsoft.com/office/drawing/2014/main" id="{FEE7C552-C993-0371-8FA8-348E835E1970}"/>
              </a:ext>
            </a:extLst>
          </p:cNvPr>
          <p:cNvCxnSpPr>
            <a:cxnSpLocks/>
            <a:stCxn id="253" idx="2"/>
            <a:endCxn id="175" idx="0"/>
          </p:cNvCxnSpPr>
          <p:nvPr/>
        </p:nvCxnSpPr>
        <p:spPr>
          <a:xfrm flipH="1">
            <a:off x="5819763" y="9001270"/>
            <a:ext cx="173597" cy="411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本框 339">
            <a:extLst>
              <a:ext uri="{FF2B5EF4-FFF2-40B4-BE49-F238E27FC236}">
                <a16:creationId xmlns:a16="http://schemas.microsoft.com/office/drawing/2014/main" id="{AFDA8B67-9F3B-960A-D86D-B9FAAFB3F69B}"/>
              </a:ext>
            </a:extLst>
          </p:cNvPr>
          <p:cNvSpPr txBox="1"/>
          <p:nvPr/>
        </p:nvSpPr>
        <p:spPr>
          <a:xfrm>
            <a:off x="8183644" y="9577908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Zero Init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2101B9EC-7940-A10F-3BC1-185E8730EA77}"/>
                  </a:ext>
                </a:extLst>
              </p:cNvPr>
              <p:cNvSpPr txBox="1"/>
              <p:nvPr/>
            </p:nvSpPr>
            <p:spPr>
              <a:xfrm>
                <a:off x="8423799" y="9983949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2101B9EC-7940-A10F-3BC1-185E8730E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799" y="9983949"/>
                <a:ext cx="385041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接箭头连接符 19">
            <a:extLst>
              <a:ext uri="{FF2B5EF4-FFF2-40B4-BE49-F238E27FC236}">
                <a16:creationId xmlns:a16="http://schemas.microsoft.com/office/drawing/2014/main" id="{B84E9F58-D573-885D-2C4A-26ACED24993C}"/>
              </a:ext>
            </a:extLst>
          </p:cNvPr>
          <p:cNvCxnSpPr>
            <a:cxnSpLocks/>
            <a:stCxn id="330" idx="2"/>
            <a:endCxn id="348" idx="0"/>
          </p:cNvCxnSpPr>
          <p:nvPr/>
        </p:nvCxnSpPr>
        <p:spPr>
          <a:xfrm>
            <a:off x="7663624" y="10461765"/>
            <a:ext cx="0" cy="269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175EB2C9-4076-D2E9-C57E-96C0F40742CD}"/>
                  </a:ext>
                </a:extLst>
              </p:cNvPr>
              <p:cNvSpPr txBox="1"/>
              <p:nvPr/>
            </p:nvSpPr>
            <p:spPr>
              <a:xfrm>
                <a:off x="7471103" y="10731422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175EB2C9-4076-D2E9-C57E-96C0F407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103" y="10731422"/>
                <a:ext cx="38504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文本框 352">
            <a:extLst>
              <a:ext uri="{FF2B5EF4-FFF2-40B4-BE49-F238E27FC236}">
                <a16:creationId xmlns:a16="http://schemas.microsoft.com/office/drawing/2014/main" id="{F12F2EEB-3C87-353A-9D37-6319A51A20D4}"/>
              </a:ext>
            </a:extLst>
          </p:cNvPr>
          <p:cNvSpPr txBox="1"/>
          <p:nvPr/>
        </p:nvSpPr>
        <p:spPr>
          <a:xfrm>
            <a:off x="4469899" y="11087050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Early Stop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8FBECE03-CF9B-80DC-CF1D-B911037310F9}"/>
              </a:ext>
            </a:extLst>
          </p:cNvPr>
          <p:cNvSpPr txBox="1"/>
          <p:nvPr/>
        </p:nvSpPr>
        <p:spPr>
          <a:xfrm>
            <a:off x="7185008" y="11077894"/>
            <a:ext cx="1947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Delayed Start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359506-C3AF-CB5B-012F-FDF8198A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579" y="5691986"/>
            <a:ext cx="13197814" cy="65746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137C26-6F82-7D64-5949-C6942571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27" y="2749009"/>
            <a:ext cx="7772400" cy="38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1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81B780-2E84-12DB-E874-6F50E4899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763" y="4644797"/>
            <a:ext cx="7772400" cy="36932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63B623-0E8F-531B-2682-9462CCF0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0215" y="3972564"/>
            <a:ext cx="7772400" cy="57457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15182A-43EC-1775-EC1D-5F40A66F2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363" y="9718318"/>
            <a:ext cx="7772400" cy="67267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502AA2-8C47-2F02-7D50-B457BC62D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367" y="1183865"/>
            <a:ext cx="7772400" cy="2564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B0D9B1-4BAC-6646-62E8-02F25DE8A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836" y="3675148"/>
            <a:ext cx="53467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4735</TotalTime>
  <Words>1769</Words>
  <Application>Microsoft Macintosh PowerPoint</Application>
  <PresentationFormat>自定义</PresentationFormat>
  <Paragraphs>848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201</cp:revision>
  <cp:lastPrinted>2022-11-14T06:39:53Z</cp:lastPrinted>
  <dcterms:created xsi:type="dcterms:W3CDTF">2022-11-11T05:12:46Z</dcterms:created>
  <dcterms:modified xsi:type="dcterms:W3CDTF">2025-01-04T12:51:31Z</dcterms:modified>
</cp:coreProperties>
</file>