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0" r:id="rId2"/>
    <p:sldId id="301" r:id="rId3"/>
    <p:sldId id="299" r:id="rId4"/>
    <p:sldId id="298" r:id="rId5"/>
    <p:sldId id="296" r:id="rId6"/>
    <p:sldId id="297" r:id="rId7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A4F"/>
    <a:srgbClr val="548235"/>
    <a:srgbClr val="E2F0D9"/>
    <a:srgbClr val="ECF5E7"/>
    <a:srgbClr val="A1CE88"/>
    <a:srgbClr val="FDF3ED"/>
    <a:srgbClr val="F3BA97"/>
    <a:srgbClr val="C00000"/>
    <a:srgbClr val="FF00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6D7EE8E-7D72-E550-453F-FAB9234FFCC5}"/>
              </a:ext>
            </a:extLst>
          </p:cNvPr>
          <p:cNvGrpSpPr/>
          <p:nvPr/>
        </p:nvGrpSpPr>
        <p:grpSpPr>
          <a:xfrm>
            <a:off x="10629888" y="6568317"/>
            <a:ext cx="1044307" cy="1427384"/>
            <a:chOff x="5865614" y="5073160"/>
            <a:chExt cx="1044307" cy="142738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E0C4125-4462-D3FC-2EE4-8F2418D68787}"/>
                </a:ext>
              </a:extLst>
            </p:cNvPr>
            <p:cNvGrpSpPr/>
            <p:nvPr/>
          </p:nvGrpSpPr>
          <p:grpSpPr>
            <a:xfrm>
              <a:off x="6084054" y="5073160"/>
              <a:ext cx="825867" cy="1427384"/>
              <a:chOff x="2888144" y="2098388"/>
              <a:chExt cx="825867" cy="1427384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9E9CC10-A3E1-E1D2-B650-F3121AEA0512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1CE9451F-FA04-8AEA-F368-F0EC4AD73472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F2E9063-B0AE-2C6A-2CE6-B2BCE38F1D6F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2A52E78E-86DD-867B-769C-FB0F88B6AC34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A58AD6C9-67BF-BCE0-EB1E-1F3C16489929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C3DFD016-5439-965E-0F48-A98783F4A50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94759169-5155-B1E1-20BC-DD45A44EBD9B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56559F38-40D1-EC54-6A53-A106F7DF8515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15AD59B1-BBEB-C6DC-CE70-69366DA72CBD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CC7B3BDE-120B-B1EC-EE00-A403AD2F52D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4F70B4AF-8A98-6818-B315-0FC09CB966C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8B82B7B9-1710-970E-4749-394F18A3DF81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CF15ABE6-275C-E494-E304-E9E89670EC4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3AA74399-4B94-CF4E-FD58-FD9556C0093C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F682F535-DDDC-043B-35BA-7C8C53E64B4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855C13EA-AA16-0D35-9D83-2BBC5146A7FD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42D2680-B0BA-0AF6-BD5D-3E7DB6D3543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1A45FAAA-D99F-60DE-DA48-522444507E56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B237BDF2-3E67-BE67-6573-583339EB9AA7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AC6B854C-B0C0-12F9-8E97-BCBDB53657ED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F6E9DB4D-F14A-80B9-C8E7-03FF0BDC24D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577FBE09-4377-04DA-29B6-2DB68965E884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0A173662-5948-1CEF-DCB9-5EB1E463F80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69502FBC-CC72-9255-565A-DAD34CA642C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4D8597AC-2814-C498-4557-E7BE054A9EEC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44AEF41F-BB05-8A7C-D277-2F3A1C0151A5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F0B3F2E8-0544-4742-B44E-432433DF80D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2127E4E4-6300-FBB9-C7B8-190E6941C667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79B022F0-126A-3F2D-977D-14864B9B34C3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D08D8B98-C8E9-03A9-3BC9-6CA5A34F2222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69CD9B7-AEAA-145E-620E-BB0FF7E0CB8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B7346BFD-219C-32AE-16B9-D22CD9F69B5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73ACB32-8593-23ED-8BE1-664A9EA8FC41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558EC617-EBB3-DD0E-5E92-09AA59817F4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AC2566D6-952C-4B5F-7724-8AF27997499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E4D580-D58D-7E78-3978-24692E7685D2}"/>
                  </a:ext>
                </a:extLst>
              </p:cNvPr>
              <p:cNvSpPr txBox="1"/>
              <p:nvPr/>
            </p:nvSpPr>
            <p:spPr>
              <a:xfrm>
                <a:off x="2888144" y="2098388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5310728-8242-5E10-7510-033E100BAA51}"/>
                </a:ext>
              </a:extLst>
            </p:cNvPr>
            <p:cNvSpPr txBox="1"/>
            <p:nvPr/>
          </p:nvSpPr>
          <p:spPr>
            <a:xfrm rot="16200000">
              <a:off x="5682230" y="579918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矩形: 圆角 20">
            <a:extLst>
              <a:ext uri="{FF2B5EF4-FFF2-40B4-BE49-F238E27FC236}">
                <a16:creationId xmlns:a16="http://schemas.microsoft.com/office/drawing/2014/main" id="{65D9DE58-09C2-43A0-5B30-41501FD44454}"/>
              </a:ext>
            </a:extLst>
          </p:cNvPr>
          <p:cNvSpPr/>
          <p:nvPr/>
        </p:nvSpPr>
        <p:spPr>
          <a:xfrm>
            <a:off x="8416516" y="8798094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: 圆角 20">
            <a:extLst>
              <a:ext uri="{FF2B5EF4-FFF2-40B4-BE49-F238E27FC236}">
                <a16:creationId xmlns:a16="http://schemas.microsoft.com/office/drawing/2014/main" id="{E34CA71C-F6A1-D4E6-D8D3-BF85729467F7}"/>
              </a:ext>
            </a:extLst>
          </p:cNvPr>
          <p:cNvSpPr/>
          <p:nvPr/>
        </p:nvSpPr>
        <p:spPr>
          <a:xfrm>
            <a:off x="7912543" y="986846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20">
            <a:extLst>
              <a:ext uri="{FF2B5EF4-FFF2-40B4-BE49-F238E27FC236}">
                <a16:creationId xmlns:a16="http://schemas.microsoft.com/office/drawing/2014/main" id="{029BFC8B-4572-8480-6995-CDBFBC12B486}"/>
              </a:ext>
            </a:extLst>
          </p:cNvPr>
          <p:cNvSpPr/>
          <p:nvPr/>
        </p:nvSpPr>
        <p:spPr>
          <a:xfrm>
            <a:off x="8960071" y="986841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0FF7EFA-6D99-8E2C-77E9-6E03ADE0E83C}"/>
              </a:ext>
            </a:extLst>
          </p:cNvPr>
          <p:cNvGrpSpPr/>
          <p:nvPr/>
        </p:nvGrpSpPr>
        <p:grpSpPr>
          <a:xfrm>
            <a:off x="7909813" y="7653792"/>
            <a:ext cx="1097883" cy="874108"/>
            <a:chOff x="2630267" y="5119792"/>
            <a:chExt cx="1097883" cy="874108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30EABF9-5553-8959-FF5D-A8A4E493819A}"/>
                </a:ext>
              </a:extLst>
            </p:cNvPr>
            <p:cNvGrpSpPr/>
            <p:nvPr/>
          </p:nvGrpSpPr>
          <p:grpSpPr>
            <a:xfrm>
              <a:off x="3010424" y="5453371"/>
              <a:ext cx="341861" cy="358736"/>
              <a:chOff x="13703032" y="1393993"/>
              <a:chExt cx="341861" cy="358736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DD491657-D29C-0A7F-DC7F-1049E7CE9F6C}"/>
                  </a:ext>
                </a:extLst>
              </p:cNvPr>
              <p:cNvGrpSpPr/>
              <p:nvPr/>
            </p:nvGrpSpPr>
            <p:grpSpPr>
              <a:xfrm>
                <a:off x="13797731" y="1393993"/>
                <a:ext cx="247162" cy="247162"/>
                <a:chOff x="13797731" y="1393993"/>
                <a:chExt cx="247162" cy="247162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4C545408-7C80-8594-4CAF-CB8A241584A2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F8952F6B-E8D4-2F5D-D57B-2CF0A08BDA2C}"/>
                    </a:ext>
                  </a:extLst>
                </p:cNvPr>
                <p:cNvSpPr/>
                <p:nvPr/>
              </p:nvSpPr>
              <p:spPr>
                <a:xfrm>
                  <a:off x="13921312" y="1393993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DDD3E64-13E4-5B08-6E90-D6E12CCA3D7C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2E8A95B8-9495-B220-3216-89E35EB42B92}"/>
                    </a:ext>
                  </a:extLst>
                </p:cNvPr>
                <p:cNvSpPr/>
                <p:nvPr/>
              </p:nvSpPr>
              <p:spPr>
                <a:xfrm>
                  <a:off x="13921312" y="1517573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E99CDFF2-B839-9138-5E5A-880DE73F945E}"/>
                  </a:ext>
                </a:extLst>
              </p:cNvPr>
              <p:cNvGrpSpPr/>
              <p:nvPr/>
            </p:nvGrpSpPr>
            <p:grpSpPr>
              <a:xfrm>
                <a:off x="13703032" y="1505567"/>
                <a:ext cx="247162" cy="247162"/>
                <a:chOff x="13703032" y="1505567"/>
                <a:chExt cx="247162" cy="247162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42F18CF-32E6-F2CB-08D3-AD4C289D1C0C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BA56697-7B96-CB1D-3FA3-9E7B21FFA968}"/>
                    </a:ext>
                  </a:extLst>
                </p:cNvPr>
                <p:cNvSpPr/>
                <p:nvPr/>
              </p:nvSpPr>
              <p:spPr>
                <a:xfrm>
                  <a:off x="13826613" y="1505567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5E8CDCA-018E-0A27-1AB4-EF3DD5C3D6ED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8F6003D8-91E5-39E4-AFA9-912BFAFA8BE4}"/>
                    </a:ext>
                  </a:extLst>
                </p:cNvPr>
                <p:cNvSpPr/>
                <p:nvPr/>
              </p:nvSpPr>
              <p:spPr>
                <a:xfrm>
                  <a:off x="13826613" y="1629147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A774000-AC7B-986A-982E-A0D0A31B5E5E}"/>
                </a:ext>
              </a:extLst>
            </p:cNvPr>
            <p:cNvSpPr txBox="1"/>
            <p:nvPr/>
          </p:nvSpPr>
          <p:spPr>
            <a:xfrm rot="16200000">
              <a:off x="2446883" y="544118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9F14715-C127-8506-9F5C-F5934C5D592F}"/>
                </a:ext>
              </a:extLst>
            </p:cNvPr>
            <p:cNvSpPr txBox="1"/>
            <p:nvPr/>
          </p:nvSpPr>
          <p:spPr>
            <a:xfrm>
              <a:off x="2902283" y="511979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CDE187D-58C5-B207-22AA-D46FB996CEF1}"/>
              </a:ext>
            </a:extLst>
          </p:cNvPr>
          <p:cNvGrpSpPr/>
          <p:nvPr/>
        </p:nvGrpSpPr>
        <p:grpSpPr>
          <a:xfrm>
            <a:off x="8961124" y="7731166"/>
            <a:ext cx="949687" cy="929185"/>
            <a:chOff x="4778292" y="4933278"/>
            <a:chExt cx="949687" cy="929185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9EC81CE-221B-805C-C080-A6B62BB17573}"/>
                </a:ext>
              </a:extLst>
            </p:cNvPr>
            <p:cNvGrpSpPr/>
            <p:nvPr/>
          </p:nvGrpSpPr>
          <p:grpSpPr>
            <a:xfrm>
              <a:off x="5129567" y="5156785"/>
              <a:ext cx="341861" cy="358736"/>
              <a:chOff x="5129567" y="5156785"/>
              <a:chExt cx="341861" cy="358736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271C0D16-1522-7BCF-A08C-190CEE95B9F6}"/>
                  </a:ext>
                </a:extLst>
              </p:cNvPr>
              <p:cNvGrpSpPr/>
              <p:nvPr/>
            </p:nvGrpSpPr>
            <p:grpSpPr>
              <a:xfrm>
                <a:off x="5224266" y="5156785"/>
                <a:ext cx="247162" cy="247162"/>
                <a:chOff x="13797731" y="1393993"/>
                <a:chExt cx="247162" cy="247162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225445F-0C64-3884-439D-25F57E067EB9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2D41BAF-0675-8F58-A061-EFE77E7E2E3B}"/>
                    </a:ext>
                  </a:extLst>
                </p:cNvPr>
                <p:cNvSpPr/>
                <p:nvPr/>
              </p:nvSpPr>
              <p:spPr>
                <a:xfrm>
                  <a:off x="13921312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A99391EB-AC35-57D1-3DB2-7C87798D3606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F0C565B6-C4D4-9763-B1DF-78002994D275}"/>
                    </a:ext>
                  </a:extLst>
                </p:cNvPr>
                <p:cNvSpPr/>
                <p:nvPr/>
              </p:nvSpPr>
              <p:spPr>
                <a:xfrm>
                  <a:off x="13921312" y="151757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104BBE1-167F-641B-9892-0C34B11D2A42}"/>
                  </a:ext>
                </a:extLst>
              </p:cNvPr>
              <p:cNvGrpSpPr/>
              <p:nvPr/>
            </p:nvGrpSpPr>
            <p:grpSpPr>
              <a:xfrm>
                <a:off x="5129567" y="5268359"/>
                <a:ext cx="247162" cy="247162"/>
                <a:chOff x="13703032" y="1505567"/>
                <a:chExt cx="247162" cy="247162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4A42A0B-7350-8409-9C50-5D86B4BBF971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C76FCF08-3982-F23D-D5EC-4D4753B12F96}"/>
                    </a:ext>
                  </a:extLst>
                </p:cNvPr>
                <p:cNvSpPr/>
                <p:nvPr/>
              </p:nvSpPr>
              <p:spPr>
                <a:xfrm>
                  <a:off x="13826613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B8C0B10-DE76-31BA-8CDE-F29A654234EF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31758623-7791-D38E-F3E8-2D847C6E7908}"/>
                    </a:ext>
                  </a:extLst>
                </p:cNvPr>
                <p:cNvSpPr/>
                <p:nvPr/>
              </p:nvSpPr>
              <p:spPr>
                <a:xfrm>
                  <a:off x="13826613" y="162914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F433E06-B472-B676-DD3B-8684CB4DB7C0}"/>
                </a:ext>
              </a:extLst>
            </p:cNvPr>
            <p:cNvGrpSpPr/>
            <p:nvPr/>
          </p:nvGrpSpPr>
          <p:grpSpPr>
            <a:xfrm>
              <a:off x="4778292" y="4933278"/>
              <a:ext cx="949687" cy="929185"/>
              <a:chOff x="4778292" y="4933278"/>
              <a:chExt cx="949687" cy="929185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D2017EB-471F-2679-1B07-1E18A4467966}"/>
                  </a:ext>
                </a:extLst>
              </p:cNvPr>
              <p:cNvSpPr txBox="1"/>
              <p:nvPr/>
            </p:nvSpPr>
            <p:spPr>
              <a:xfrm>
                <a:off x="4991880" y="549313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6A130BE-FE9E-7F1F-D2BA-7BCE23E359B6}"/>
                  </a:ext>
                </a:extLst>
              </p:cNvPr>
              <p:cNvSpPr txBox="1"/>
              <p:nvPr/>
            </p:nvSpPr>
            <p:spPr>
              <a:xfrm rot="16200000">
                <a:off x="4550024" y="5161546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7" name="直接箭头连接符 19">
            <a:extLst>
              <a:ext uri="{FF2B5EF4-FFF2-40B4-BE49-F238E27FC236}">
                <a16:creationId xmlns:a16="http://schemas.microsoft.com/office/drawing/2014/main" id="{1A8B4BF4-2D02-8241-BFCD-F9088F3C2FE2}"/>
              </a:ext>
            </a:extLst>
          </p:cNvPr>
          <p:cNvCxnSpPr>
            <a:cxnSpLocks/>
            <a:stCxn id="105" idx="3"/>
            <a:endCxn id="42" idx="0"/>
          </p:cNvCxnSpPr>
          <p:nvPr/>
        </p:nvCxnSpPr>
        <p:spPr>
          <a:xfrm>
            <a:off x="8537132" y="8284316"/>
            <a:ext cx="372853" cy="51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9">
            <a:extLst>
              <a:ext uri="{FF2B5EF4-FFF2-40B4-BE49-F238E27FC236}">
                <a16:creationId xmlns:a16="http://schemas.microsoft.com/office/drawing/2014/main" id="{3A06E2E3-93D4-C6E2-513C-10E11E85F2D3}"/>
              </a:ext>
            </a:extLst>
          </p:cNvPr>
          <p:cNvCxnSpPr>
            <a:cxnSpLocks/>
            <a:stCxn id="86" idx="0"/>
            <a:endCxn id="42" idx="0"/>
          </p:cNvCxnSpPr>
          <p:nvPr/>
        </p:nvCxnSpPr>
        <p:spPr>
          <a:xfrm flipH="1">
            <a:off x="8909985" y="8144100"/>
            <a:ext cx="51139" cy="653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9">
            <a:extLst>
              <a:ext uri="{FF2B5EF4-FFF2-40B4-BE49-F238E27FC236}">
                <a16:creationId xmlns:a16="http://schemas.microsoft.com/office/drawing/2014/main" id="{A2FF3F37-F7CF-5930-6EA8-994EF61407A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8406012" y="9086094"/>
            <a:ext cx="503973" cy="782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439FE28B-5090-5A1B-F9A3-645436A68ED8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909985" y="9086094"/>
            <a:ext cx="543555" cy="782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>
            <a:extLst>
              <a:ext uri="{FF2B5EF4-FFF2-40B4-BE49-F238E27FC236}">
                <a16:creationId xmlns:a16="http://schemas.microsoft.com/office/drawing/2014/main" id="{A94C7E1D-76A5-4C59-B43C-591161EEAC90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6012" y="10156461"/>
            <a:ext cx="0" cy="36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86AE9DB-D2F9-AC05-CB8B-FC352117CBC2}"/>
              </a:ext>
            </a:extLst>
          </p:cNvPr>
          <p:cNvGrpSpPr/>
          <p:nvPr/>
        </p:nvGrpSpPr>
        <p:grpSpPr>
          <a:xfrm>
            <a:off x="9282652" y="9025548"/>
            <a:ext cx="941887" cy="872970"/>
            <a:chOff x="5901671" y="8179451"/>
            <a:chExt cx="941887" cy="87297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3103904-C94D-1764-50CE-101AE7899D86}"/>
                </a:ext>
              </a:extLst>
            </p:cNvPr>
            <p:cNvGrpSpPr/>
            <p:nvPr/>
          </p:nvGrpSpPr>
          <p:grpSpPr>
            <a:xfrm>
              <a:off x="6339845" y="8346743"/>
              <a:ext cx="247162" cy="247162"/>
              <a:chOff x="13797731" y="1393993"/>
              <a:chExt cx="247162" cy="247162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55AE024-9783-BF6D-2A16-48B9F42CD409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99113FE-FD84-C82B-F70D-50BEAA4C4CED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013CFF0-B0BA-064E-06E1-C84515E3AB6B}"/>
                  </a:ext>
                </a:extLst>
              </p:cNvPr>
              <p:cNvSpPr/>
              <p:nvPr/>
            </p:nvSpPr>
            <p:spPr>
              <a:xfrm>
                <a:off x="13797731" y="151757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AA407D5-D0C7-E7F6-D1F5-D4C5BC4478B2}"/>
                  </a:ext>
                </a:extLst>
              </p:cNvPr>
              <p:cNvSpPr/>
              <p:nvPr/>
            </p:nvSpPr>
            <p:spPr>
              <a:xfrm>
                <a:off x="13921312" y="151757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D381E569-FE29-8BFB-820A-AD2659E3A9B6}"/>
                </a:ext>
              </a:extLst>
            </p:cNvPr>
            <p:cNvGrpSpPr/>
            <p:nvPr/>
          </p:nvGrpSpPr>
          <p:grpSpPr>
            <a:xfrm>
              <a:off x="6245146" y="8458317"/>
              <a:ext cx="247162" cy="247162"/>
              <a:chOff x="13703032" y="1505567"/>
              <a:chExt cx="247162" cy="24716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08305A5-6B3F-C4F5-5522-D86EE1A34B5C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DFD818B-717D-9495-7A33-261EC84B9E85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A6F3586-2DF2-850C-3B96-7E7EA7653A06}"/>
                  </a:ext>
                </a:extLst>
              </p:cNvPr>
              <p:cNvSpPr/>
              <p:nvPr/>
            </p:nvSpPr>
            <p:spPr>
              <a:xfrm>
                <a:off x="13703032" y="162914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DA17DE7-EF36-5EE5-0DCF-9B468E2ECBA8}"/>
                  </a:ext>
                </a:extLst>
              </p:cNvPr>
              <p:cNvSpPr/>
              <p:nvPr/>
            </p:nvSpPr>
            <p:spPr>
              <a:xfrm>
                <a:off x="13826613" y="162914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BAE7BAD-0213-656C-02F5-2914F57F74EA}"/>
                </a:ext>
              </a:extLst>
            </p:cNvPr>
            <p:cNvSpPr txBox="1"/>
            <p:nvPr/>
          </p:nvSpPr>
          <p:spPr>
            <a:xfrm>
              <a:off x="6107459" y="868308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49101EF-0851-CECB-5CDC-5D4ED83E6DB7}"/>
                </a:ext>
              </a:extLst>
            </p:cNvPr>
            <p:cNvSpPr txBox="1"/>
            <p:nvPr/>
          </p:nvSpPr>
          <p:spPr>
            <a:xfrm rot="16200000">
              <a:off x="5718287" y="836283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0F2CF5C-D71B-5C81-291C-A00D0970839E}"/>
              </a:ext>
            </a:extLst>
          </p:cNvPr>
          <p:cNvGrpSpPr/>
          <p:nvPr/>
        </p:nvGrpSpPr>
        <p:grpSpPr>
          <a:xfrm>
            <a:off x="8305931" y="10628520"/>
            <a:ext cx="247162" cy="123581"/>
            <a:chOff x="13797731" y="1393993"/>
            <a:chExt cx="247162" cy="123581"/>
          </a:xfrm>
          <a:solidFill>
            <a:schemeClr val="accent2">
              <a:lumMod val="75000"/>
            </a:schemeClr>
          </a:solidFill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4C1A226-A110-84CF-A006-F4E27DF135CA}"/>
                </a:ext>
              </a:extLst>
            </p:cNvPr>
            <p:cNvSpPr/>
            <p:nvPr/>
          </p:nvSpPr>
          <p:spPr>
            <a:xfrm>
              <a:off x="13797731" y="139399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7720D46-1B62-2DFD-5B47-1DDEA1079BE9}"/>
                </a:ext>
              </a:extLst>
            </p:cNvPr>
            <p:cNvSpPr/>
            <p:nvPr/>
          </p:nvSpPr>
          <p:spPr>
            <a:xfrm>
              <a:off x="13921312" y="139399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D314725-8406-763E-B578-10267DE15756}"/>
              </a:ext>
            </a:extLst>
          </p:cNvPr>
          <p:cNvGrpSpPr/>
          <p:nvPr/>
        </p:nvGrpSpPr>
        <p:grpSpPr>
          <a:xfrm>
            <a:off x="8237089" y="10690310"/>
            <a:ext cx="247162" cy="123581"/>
            <a:chOff x="13703032" y="1505567"/>
            <a:chExt cx="247162" cy="12358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6AD0BD1-DD74-9185-F37F-7E893E921261}"/>
                </a:ext>
              </a:extLst>
            </p:cNvPr>
            <p:cNvSpPr/>
            <p:nvPr/>
          </p:nvSpPr>
          <p:spPr>
            <a:xfrm>
              <a:off x="13703032" y="1505567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D54195C-8D6C-20D2-A7BD-468465E273FF}"/>
                </a:ext>
              </a:extLst>
            </p:cNvPr>
            <p:cNvSpPr/>
            <p:nvPr/>
          </p:nvSpPr>
          <p:spPr>
            <a:xfrm>
              <a:off x="13826613" y="1505567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BF4EF453-160E-7DC8-7243-3B60E845C3EE}"/>
              </a:ext>
            </a:extLst>
          </p:cNvPr>
          <p:cNvSpPr txBox="1"/>
          <p:nvPr/>
        </p:nvSpPr>
        <p:spPr>
          <a:xfrm>
            <a:off x="8035995" y="107829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I-axis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8963C36-90E0-FDAC-D114-E54A2D54EA7F}"/>
              </a:ext>
            </a:extLst>
          </p:cNvPr>
          <p:cNvSpPr txBox="1"/>
          <p:nvPr/>
        </p:nvSpPr>
        <p:spPr>
          <a:xfrm>
            <a:off x="7957751" y="105674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19">
            <a:extLst>
              <a:ext uri="{FF2B5EF4-FFF2-40B4-BE49-F238E27FC236}">
                <a16:creationId xmlns:a16="http://schemas.microsoft.com/office/drawing/2014/main" id="{104F7A44-8EEF-2521-FA4D-C12816721D5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453540" y="10156411"/>
            <a:ext cx="0" cy="36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1FAEABC8-5E1E-1BC8-8E1C-47C34B6EA444}"/>
              </a:ext>
            </a:extLst>
          </p:cNvPr>
          <p:cNvGrpSpPr/>
          <p:nvPr/>
        </p:nvGrpSpPr>
        <p:grpSpPr>
          <a:xfrm>
            <a:off x="9067302" y="10456840"/>
            <a:ext cx="548295" cy="821217"/>
            <a:chOff x="4337097" y="11522885"/>
            <a:chExt cx="548295" cy="821217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62D87E9-1330-E2D3-F769-8247335ACFDD}"/>
                </a:ext>
              </a:extLst>
            </p:cNvPr>
            <p:cNvGrpSpPr/>
            <p:nvPr/>
          </p:nvGrpSpPr>
          <p:grpSpPr>
            <a:xfrm>
              <a:off x="4706428" y="11683520"/>
              <a:ext cx="123581" cy="247162"/>
              <a:chOff x="13797731" y="1393993"/>
              <a:chExt cx="123581" cy="247162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C3CA7BB-7366-A24D-E069-89ACEEE581A9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4B0216B-F307-D238-54D3-7075E237EC37}"/>
                  </a:ext>
                </a:extLst>
              </p:cNvPr>
              <p:cNvSpPr/>
              <p:nvPr/>
            </p:nvSpPr>
            <p:spPr>
              <a:xfrm>
                <a:off x="13797731" y="151757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8ADA907-FF83-8549-CF9A-5ABAFA891F48}"/>
                </a:ext>
              </a:extLst>
            </p:cNvPr>
            <p:cNvGrpSpPr/>
            <p:nvPr/>
          </p:nvGrpSpPr>
          <p:grpSpPr>
            <a:xfrm>
              <a:off x="4659796" y="11770286"/>
              <a:ext cx="123581" cy="247162"/>
              <a:chOff x="13703032" y="1505567"/>
              <a:chExt cx="123581" cy="24716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21513ED-1191-8BF6-C9F6-8ACFDE508146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0C03B82-9B4D-033A-4354-797B7F19E9B2}"/>
                  </a:ext>
                </a:extLst>
              </p:cNvPr>
              <p:cNvSpPr/>
              <p:nvPr/>
            </p:nvSpPr>
            <p:spPr>
              <a:xfrm>
                <a:off x="13703032" y="162914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9A81DD0-F0DE-4362-6BBE-01151797CF8D}"/>
                </a:ext>
              </a:extLst>
            </p:cNvPr>
            <p:cNvSpPr txBox="1"/>
            <p:nvPr/>
          </p:nvSpPr>
          <p:spPr>
            <a:xfrm>
              <a:off x="4572486" y="119747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A8A6B2B-EEE2-099B-6D6F-D2A8757B55F4}"/>
                </a:ext>
              </a:extLst>
            </p:cNvPr>
            <p:cNvSpPr txBox="1"/>
            <p:nvPr/>
          </p:nvSpPr>
          <p:spPr>
            <a:xfrm rot="16200000">
              <a:off x="4153713" y="1170626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矩形: 圆角 20">
            <a:extLst>
              <a:ext uri="{FF2B5EF4-FFF2-40B4-BE49-F238E27FC236}">
                <a16:creationId xmlns:a16="http://schemas.microsoft.com/office/drawing/2014/main" id="{830F7273-9F6A-EF2E-C1D5-3669368DAFFF}"/>
              </a:ext>
            </a:extLst>
          </p:cNvPr>
          <p:cNvSpPr/>
          <p:nvPr/>
        </p:nvSpPr>
        <p:spPr>
          <a:xfrm>
            <a:off x="11141809" y="8250679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: 圆角 20">
            <a:extLst>
              <a:ext uri="{FF2B5EF4-FFF2-40B4-BE49-F238E27FC236}">
                <a16:creationId xmlns:a16="http://schemas.microsoft.com/office/drawing/2014/main" id="{7887F06F-8FF9-0AC4-1BD4-E0BCF59E552A}"/>
              </a:ext>
            </a:extLst>
          </p:cNvPr>
          <p:cNvSpPr/>
          <p:nvPr/>
        </p:nvSpPr>
        <p:spPr>
          <a:xfrm>
            <a:off x="10611249" y="10201066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: 圆角 20">
            <a:extLst>
              <a:ext uri="{FF2B5EF4-FFF2-40B4-BE49-F238E27FC236}">
                <a16:creationId xmlns:a16="http://schemas.microsoft.com/office/drawing/2014/main" id="{3F95DFE2-2B82-73B0-D27D-93004873BEC1}"/>
              </a:ext>
            </a:extLst>
          </p:cNvPr>
          <p:cNvSpPr/>
          <p:nvPr/>
        </p:nvSpPr>
        <p:spPr>
          <a:xfrm>
            <a:off x="11635278" y="10191775"/>
            <a:ext cx="93887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直接箭头连接符 19">
            <a:extLst>
              <a:ext uri="{FF2B5EF4-FFF2-40B4-BE49-F238E27FC236}">
                <a16:creationId xmlns:a16="http://schemas.microsoft.com/office/drawing/2014/main" id="{EDD47196-5D80-9291-76F9-65710E1DC61B}"/>
              </a:ext>
            </a:extLst>
          </p:cNvPr>
          <p:cNvCxnSpPr>
            <a:cxnSpLocks/>
            <a:stCxn id="24" idx="2"/>
            <a:endCxn id="110" idx="0"/>
          </p:cNvCxnSpPr>
          <p:nvPr/>
        </p:nvCxnSpPr>
        <p:spPr>
          <a:xfrm>
            <a:off x="11188285" y="7995700"/>
            <a:ext cx="446993" cy="254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9">
            <a:extLst>
              <a:ext uri="{FF2B5EF4-FFF2-40B4-BE49-F238E27FC236}">
                <a16:creationId xmlns:a16="http://schemas.microsoft.com/office/drawing/2014/main" id="{31093A92-2838-78DC-33C4-F54AC42217E3}"/>
              </a:ext>
            </a:extLst>
          </p:cNvPr>
          <p:cNvCxnSpPr>
            <a:cxnSpLocks/>
            <a:stCxn id="120" idx="2"/>
            <a:endCxn id="110" idx="0"/>
          </p:cNvCxnSpPr>
          <p:nvPr/>
        </p:nvCxnSpPr>
        <p:spPr>
          <a:xfrm flipH="1">
            <a:off x="11635278" y="8013633"/>
            <a:ext cx="571529" cy="237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9">
            <a:extLst>
              <a:ext uri="{FF2B5EF4-FFF2-40B4-BE49-F238E27FC236}">
                <a16:creationId xmlns:a16="http://schemas.microsoft.com/office/drawing/2014/main" id="{D6DE6223-6EB2-D1CB-C1B8-64AAA6B77FC1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 flipH="1">
            <a:off x="11104718" y="8538679"/>
            <a:ext cx="530560" cy="1662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9">
            <a:extLst>
              <a:ext uri="{FF2B5EF4-FFF2-40B4-BE49-F238E27FC236}">
                <a16:creationId xmlns:a16="http://schemas.microsoft.com/office/drawing/2014/main" id="{B7C86723-15BF-6824-4692-067E325E33B6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11635278" y="8538679"/>
            <a:ext cx="469437" cy="1653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9">
            <a:extLst>
              <a:ext uri="{FF2B5EF4-FFF2-40B4-BE49-F238E27FC236}">
                <a16:creationId xmlns:a16="http://schemas.microsoft.com/office/drawing/2014/main" id="{3D13EB7C-99BE-957D-6B51-82812040519D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11104718" y="10489066"/>
            <a:ext cx="0" cy="36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FD0C725-CEC3-7DD5-FB52-3115B2780D81}"/>
              </a:ext>
            </a:extLst>
          </p:cNvPr>
          <p:cNvGrpSpPr/>
          <p:nvPr/>
        </p:nvGrpSpPr>
        <p:grpSpPr>
          <a:xfrm>
            <a:off x="11335539" y="7162371"/>
            <a:ext cx="1431830" cy="851262"/>
            <a:chOff x="6713124" y="4779613"/>
            <a:chExt cx="1431830" cy="851262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9E9EFFE-E858-DAB7-4D9B-3912D2F47806}"/>
                </a:ext>
              </a:extLst>
            </p:cNvPr>
            <p:cNvGrpSpPr/>
            <p:nvPr/>
          </p:nvGrpSpPr>
          <p:grpSpPr>
            <a:xfrm>
              <a:off x="7062746" y="4956259"/>
              <a:ext cx="1082208" cy="359883"/>
              <a:chOff x="5116209" y="4756403"/>
              <a:chExt cx="1082208" cy="359883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892E797F-3F0F-30A9-EE9E-3C072DDE2A4C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5358C146-BF8A-B27B-EEBF-F3BD64D5CE05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F90A79CE-D71D-9A22-FDFD-6661BC95C1B8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4C5C3E0-3BD2-2D7C-1008-F2EC5BE9A3F6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E52992BB-A6D4-3A6C-6671-8FA3B06405AA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F63F9590-E96B-1019-7FDB-BFEEC904F8BC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4E3F18EA-25FF-467A-06BA-23566F533368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916D4B30-A2BC-9743-3630-8551443B896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8FE42EB3-B1DD-2EEF-0DF2-0532A97C4D9A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F59681A5-A761-409F-93DC-4D4814492CB6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444BFB01-CE43-64E9-8F0E-DB0F5397E617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96827FB9-43F8-18AE-5705-87AF0FB42918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78AC96E7-0FD6-D89A-7353-F0320D277317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05E42735-FDE2-8289-C0F0-803A35EF7BB0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8AA6360-C23C-A701-8F04-4437B6E2DFB8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B650186A-0641-2762-4DA3-48E9EBD17CC7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F781AB7F-FB7D-6A58-905A-0B8FFD3D884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7041EF1-3D24-8168-A15A-8900DF2F57B4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ACA7BA3F-CA28-449F-1860-44331F79C85F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9A30B7E7-8843-7895-18B5-785A2A5EE81D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8D66D872-8842-4C2A-D274-CCBD6BD77E0F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74E9D73B-E6FD-7D61-D5F0-F311BFFB5500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EEF7372B-0555-E3DD-EF35-3892227D5D2E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D4FEAF91-3F75-68C2-FCD7-3AC33D5624D4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1D6F9247-F521-BB35-7287-FC58CC07200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28603D22-C71E-EF32-9C56-509A0ACA2F90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61108B7D-F408-3513-AF50-8A51E24050C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C4A81665-5580-D751-BA01-1380B2F3AC94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4000514-7273-659B-7E8F-3F0C70A54895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7ABC8BB7-600B-34CF-6B6E-2B50DFF992F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EDC91E1D-1517-CDBF-7FC2-979FA8952B76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60C0EA12-7815-BC72-1309-A9CBB68F58C3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A66BF525-7D83-78FE-249A-038BC6B852BC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BF695EB-6732-7C1F-ACF5-BACA9AF1E184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A2E2434D-D23E-4EBE-87F9-4E0F1C2A593E}"/>
                </a:ext>
              </a:extLst>
            </p:cNvPr>
            <p:cNvSpPr txBox="1"/>
            <p:nvPr/>
          </p:nvSpPr>
          <p:spPr>
            <a:xfrm>
              <a:off x="7216342" y="526154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1757A20D-6D9E-E4FE-120D-2E99DC6F9AE2}"/>
                </a:ext>
              </a:extLst>
            </p:cNvPr>
            <p:cNvSpPr txBox="1"/>
            <p:nvPr/>
          </p:nvSpPr>
          <p:spPr>
            <a:xfrm rot="16200000">
              <a:off x="6484856" y="500788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6A372F94-7A79-5BB8-A07E-FDA707D1ACC8}"/>
              </a:ext>
            </a:extLst>
          </p:cNvPr>
          <p:cNvGrpSpPr/>
          <p:nvPr/>
        </p:nvGrpSpPr>
        <p:grpSpPr>
          <a:xfrm>
            <a:off x="10743929" y="8749360"/>
            <a:ext cx="1435048" cy="1445909"/>
            <a:chOff x="7741867" y="7895341"/>
            <a:chExt cx="1435048" cy="1445909"/>
          </a:xfrm>
        </p:grpSpPr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A20FF4FC-78E9-ECCB-752A-53932190A9EE}"/>
                </a:ext>
              </a:extLst>
            </p:cNvPr>
            <p:cNvSpPr txBox="1"/>
            <p:nvPr/>
          </p:nvSpPr>
          <p:spPr>
            <a:xfrm>
              <a:off x="8225799" y="897191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B74E2CA-E5D8-56F6-739D-0717075FF773}"/>
                </a:ext>
              </a:extLst>
            </p:cNvPr>
            <p:cNvSpPr txBox="1"/>
            <p:nvPr/>
          </p:nvSpPr>
          <p:spPr>
            <a:xfrm rot="16200000">
              <a:off x="7558483" y="82983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43A966F0-F3CD-EDE7-D2F1-4945C66BAA55}"/>
                </a:ext>
              </a:extLst>
            </p:cNvPr>
            <p:cNvGrpSpPr/>
            <p:nvPr/>
          </p:nvGrpSpPr>
          <p:grpSpPr>
            <a:xfrm>
              <a:off x="8188583" y="7895341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C6724117-C470-1D0F-46CB-C11C6C0D187C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768C3C6A-6FEC-2DD3-73F3-B9C4DE02C1BC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3BE84918-9A3B-80C9-79D9-530A47545B2D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A2ECBC8B-CE1A-D9FD-2DA0-CB06FAA3D36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71A31DEA-136F-E14C-00C9-5B2885807AE1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AD60A69D-9651-8A61-357C-FA6DE2922879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11984931-FCAC-BC6B-E16E-C19FAB97BDCB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411B9B16-36A2-D6FC-30A2-C3CE3852491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AECE226F-F7FE-1551-F5BE-307F25753B9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F7F4DB2-3C3E-F173-43D3-8C16F53C030B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5478B606-34D1-21FB-E5BA-1F66D0476485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7DA981C-B2D2-3183-9908-A53F671F0F1B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C1A20DCC-031A-54BF-2F12-37C1D7177BE0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3BAEC23A-E390-8128-28EB-782A4625EA07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86324DCB-ABCE-C471-154F-6C7A8B7457A1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260C1024-0263-BE86-DC7B-F8F520CE2186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CB83A74-434F-CA29-C951-4E0D6AA3D48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E201AD0C-0584-BFA4-0B2A-D0F4DECC0FDB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B94EA2CF-35BE-B839-99F2-93F6EC67A7BB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26FA0750-A63A-829D-DB82-1B9BFA31BCAD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5AD084DD-21C5-0A72-3A0D-CC3D4063973A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88F23EFD-FCEB-2660-0B4B-1274F38A31E1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1D01ABE-5437-01AF-31CA-E3C699E0B3E8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B6ED598F-DC04-7AAF-AC17-DBF8139FA22C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80BC1B8-8B13-5169-191B-38B603E4C325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786A882A-5CB5-091E-6A88-7CFAE0F5E193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E6C14E9-C013-A63B-433F-2C3AB5CFF3D2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232EB262-68F1-8033-0C20-7D31B76847F7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33332F1D-89B1-B81A-BC72-EBEDE2ACD35E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DB97512E-3675-CE56-6E44-A5E226B2A9BD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D6F2D19E-ACC8-C457-7EF1-CF9FA45DA0F3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6436AAAE-3B34-CF68-9895-662D9BF5CB54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99167803-304D-C2FF-04BF-C567C9CC95F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E3A902C0-741A-46E3-EDF9-6A5B6FF2ADFF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0181133-9F1A-9743-5F8D-8F133F77C39A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CF8983A2-23B1-2989-BE6E-78B350410A26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A3534AAB-63A6-579E-D972-7509CF2649F6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25C5EB82-CD92-3F64-7E2A-8E509C8B2541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7D703769-E1FE-40F3-A000-5004DD94A44F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213A8233-7E69-A87E-2A77-CE293DABE057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B1AF5B85-CE91-0F0F-0533-C4131A371171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B01D414C-C487-D152-221A-1CAE54ADC141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77975C3C-530A-C5D6-046A-0CBE43348A5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C898BAE-F2CF-98E3-795A-45BCCB4972B8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57891C6B-AFCF-A44D-526C-E39CDC0CEF99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8E3FBA53-4FF8-7995-112B-1071EEFAFBC0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8D49271F-000B-3CAA-C8E3-3F1BC3B11941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427D4166-75A0-785C-1B70-D74617A91A3F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4A4AFAAF-E776-360F-A2C2-E52F1C3FFFD0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E166795D-BFDF-99B3-6B72-5A2D5CD59BD8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33B1DDB0-6749-9B2F-C1C5-D85285D497D1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17519C7C-7DFE-1A0B-E0E1-2BCEB529D157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3E902A6A-97F5-1B07-6FA0-433141AF3F6A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4FC1D504-121B-DD0C-1D32-99BC913AAFD3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9384C0AB-1F3A-0EA1-F4F9-92833C692A52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B5BF62E-1969-4CF4-95E8-6281EB5A5800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D78C800D-0014-2B8A-94F8-5AAF381B0D4D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07C4BF70-4F46-2BDF-21E5-8BAF9D91CA6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F7BD1D57-80AC-D0DE-68F3-82CDD27379D7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BFDE7A93-5675-F3AC-AC2F-125CF804506C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24CDFDF0-1B5C-3095-D55B-F0FC17941831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C966FD01-3EE4-8799-F1A6-127ACB10568E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7E09096A-AFD9-B61A-973E-F28195744FC9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8EFD746-AFB4-5B62-2374-1F8BE09E8C64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49A5F223-10A4-1D62-FC4F-6BF0B746638B}"/>
                </a:ext>
              </a:extLst>
            </p:cNvPr>
            <p:cNvGrpSpPr/>
            <p:nvPr/>
          </p:nvGrpSpPr>
          <p:grpSpPr>
            <a:xfrm>
              <a:off x="8097645" y="7986993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386921F0-AB5F-83FA-936C-6153B5F2A94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3B132C39-FEA2-0AC9-049A-3AE15306DD53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1DFA5927-4F64-02F3-B656-F2CF166D8E8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334F1E48-C9DF-BE61-6AC0-B2F5A2CA2953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D568551-C4F1-D801-F5C3-529F475FDEB7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F97D8883-7440-0EF8-2AF9-CD0AAF7C4DC9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DD0896A4-8EA3-DB52-3506-4DBC941677BE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19F5183-F799-3689-A5B6-2AA541DA00A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145037A6-B871-D17A-ECC0-325630059204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0E426B0C-BF49-E566-24C0-F287D10B979F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E4A7948E-8EFF-BFBB-CCD1-C2A229899A46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B4820F99-FC35-7A19-98F7-5F1EE6352567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43D8B71-0959-C3A8-7E5F-CCC03B0D2EB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82B53F4-5CDE-2329-9085-A442532E7E9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F74240AF-5F7C-8FA3-D991-CBC8BBF23678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B5F86140-DE06-4013-B23C-07CED6D2C29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0DAB673-E8BF-E200-D40B-FD55B2FA3E8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D03DBC1F-8A39-A87A-2599-50FBB26980C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0EC5425-B981-F76E-01A9-F0FCD9BE9F5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85C09C61-995E-A600-E4D6-458DF280458D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7AED29B7-267E-1071-C9EF-947BFA2E5E2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487CED5-31B4-E317-0D14-1AC606BDD753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DB0A7482-41CA-F7BA-CA59-08AC98042171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79418C8D-C0B3-F1B5-0372-764F7896872A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D05EC000-E843-9BC5-B9DD-86B8EB56D8B9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5DDBB3F4-DF58-5DC3-407C-C6DF7BA5EDBB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C225B0C-DB2E-D44E-92AB-A27A8FE03425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4914A2C1-74B2-1D17-B36A-D73790628F07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B8A9B0B-88D9-0F0C-11E6-8BB8EDACDBBB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571B56A4-E12E-A7E1-BD3B-508B5E274059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DF5A4A7B-3625-320A-73AB-6AAB9C609E3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00C7F38B-6AE0-8B3F-DD4B-5FAEFCD16294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3A442A05-F759-6400-1F99-F9867D6D679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00ED068-025E-57E0-4EBA-4428B992FD8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6379E887-9387-5B8D-808B-B6903145E5B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A5DD2D10-96BC-27E6-6EE3-E09DE7986A3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111B763-6502-3897-7287-B6D1895D2C8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F4CF9C8F-2329-A235-1FDB-CC2B23724D0D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33A23A1D-6CDB-3647-2F11-28B0C4737B3E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25EA8BC2-2935-E42F-0DB7-3F268CDFBC66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3FCE4C4-0CD5-C06D-40F6-0A3E76647E5A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9E64BAC-AC1B-FC9C-4364-68CC5BD880CF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8366ED92-641D-219F-28E4-3B5FDA692DE3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9CDDBBD-3DAD-3D62-C6BB-7EB8FF8439F2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5BD20EBF-1489-F9F6-F3C3-333D412A4A4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B2D92033-3BDC-602A-EB2D-98651C0B618C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284D31F-AE9E-7A94-F611-CBAC073D04CA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A67A149-E6E0-2B8B-D10D-7AE2C25A11B5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B8FE78BF-304D-39B3-7116-A864D5D12D8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031A8727-EBFF-5F62-20BB-522ACB827C3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332E440-5464-106A-875B-6DC8A062E02E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9082146A-83BE-4F62-C871-11906A973108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673E8FFB-6C37-2C37-7C3B-91CF168EDB7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58B55210-1C92-AB44-D93A-99552D61179C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902DA24F-DB21-0960-2B12-DCBF1C5F589C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43303B2C-558D-BB36-575D-D3610950EF8D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AF64E2B4-7D97-0F61-5403-EBDCADC2FE5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48F9E7E0-97D9-E708-E0C0-2292981A7081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2B49EF3F-38AC-0434-0A69-FC6034CD7073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7B251926-1FA3-D253-1C70-D4A1492CED9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ECF02909-8C56-AA84-D79C-5A8803383AB5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7A8F6C45-6347-6B89-FEF6-B7C2EFCE6AEB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54901A14-F610-7093-83BA-0BC6A7E32F8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792B817-086E-5033-A5AF-7DA30343A91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00AE83B7-F366-DC67-5BB0-9613077B918D}"/>
              </a:ext>
            </a:extLst>
          </p:cNvPr>
          <p:cNvGrpSpPr/>
          <p:nvPr/>
        </p:nvGrpSpPr>
        <p:grpSpPr>
          <a:xfrm>
            <a:off x="10265368" y="10901488"/>
            <a:ext cx="1364096" cy="554308"/>
            <a:chOff x="4737011" y="10129128"/>
            <a:chExt cx="1364096" cy="554308"/>
          </a:xfrm>
        </p:grpSpPr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F8338774-82CA-C0BB-7DDB-C842349353FC}"/>
                </a:ext>
              </a:extLst>
            </p:cNvPr>
            <p:cNvGrpSpPr/>
            <p:nvPr/>
          </p:nvGrpSpPr>
          <p:grpSpPr>
            <a:xfrm>
              <a:off x="5052844" y="10168910"/>
              <a:ext cx="1048263" cy="199771"/>
              <a:chOff x="2847439" y="7301038"/>
              <a:chExt cx="1048263" cy="199771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62B627BC-88DC-40CF-5CD8-413D39EF3B14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66E7738E-7FE5-33AC-F5B0-A894A87B0622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9890D87F-7464-8D35-B514-83F779B6ADB1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C394BCDC-0181-5E7E-01B6-68F775AACFF8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A6184999-CF5C-15E2-1983-A29C1E254DC9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1630BF30-0A3D-0052-828C-667993A362DE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C1393E18-0AFE-CC6B-17D2-07E07F91DDAF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763D60B4-49F0-A493-71DA-0D356CE31380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37C01387-877F-0B7E-22A0-493874922189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E2833819-4E0E-0C11-1B97-FB76DFBACBAF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3C90C527-7D03-694D-0B12-1AF2376903EF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8D1FB5C1-2E1C-ADA8-7E85-707905548FDF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F8039B75-E4D6-FB4B-DDDC-CBE701BD54EF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6A6EEA44-A040-E818-0804-78B8B8DC4CD9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659F1898-9664-A43B-EB52-B7DCE5287B8A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94EF4F84-9F77-2918-C98D-5A6B5E055CB9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663E05AE-42FC-3A4E-FEF2-56ABDC3C1BB0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C9B132FF-3FB0-5EED-C8A0-AF5E1F70C103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A4833CB8-B875-567E-02F8-E658F0B00A8D}"/>
                </a:ext>
              </a:extLst>
            </p:cNvPr>
            <p:cNvSpPr txBox="1"/>
            <p:nvPr/>
          </p:nvSpPr>
          <p:spPr>
            <a:xfrm>
              <a:off x="4737011" y="1012912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C4D3265B-3A7F-D9A6-E30F-C45B60AA9D4A}"/>
                </a:ext>
              </a:extLst>
            </p:cNvPr>
            <p:cNvSpPr txBox="1"/>
            <p:nvPr/>
          </p:nvSpPr>
          <p:spPr>
            <a:xfrm>
              <a:off x="5207270" y="10314104"/>
              <a:ext cx="819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312414E2-E891-4DA6-674A-37BB95B05DD1}"/>
              </a:ext>
            </a:extLst>
          </p:cNvPr>
          <p:cNvGrpSpPr/>
          <p:nvPr/>
        </p:nvGrpSpPr>
        <p:grpSpPr>
          <a:xfrm>
            <a:off x="12321176" y="10169095"/>
            <a:ext cx="613159" cy="1391084"/>
            <a:chOff x="8022011" y="9656130"/>
            <a:chExt cx="613159" cy="1391084"/>
          </a:xfrm>
        </p:grpSpPr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DC1BB02B-1499-633B-DB99-A0C93B10A022}"/>
                </a:ext>
              </a:extLst>
            </p:cNvPr>
            <p:cNvGrpSpPr/>
            <p:nvPr/>
          </p:nvGrpSpPr>
          <p:grpSpPr>
            <a:xfrm>
              <a:off x="8442480" y="9656130"/>
              <a:ext cx="123625" cy="986406"/>
              <a:chOff x="9113722" y="4635421"/>
              <a:chExt cx="123625" cy="98640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41204472-7420-84AC-2A0F-2D95D57D669C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FB17B4F-F9AB-D77F-4AB8-CDD5DEDDBE89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058B6517-7C53-BE3D-3397-C3BD775FB2F6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A54A3662-62CF-0223-40C0-99933B1817EC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9A5F28F-292C-E952-4C66-6E661A8318D4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C8B98D9F-6F29-1F40-5924-56F3AAC8AB0D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553E8AA8-12D6-7702-8981-420EF8C81477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E5732956-1306-E8E7-188B-DDA7842B50DB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0C6A7D2F-32F7-BED5-E210-8DD130FB5041}"/>
                </a:ext>
              </a:extLst>
            </p:cNvPr>
            <p:cNvGrpSpPr/>
            <p:nvPr/>
          </p:nvGrpSpPr>
          <p:grpSpPr>
            <a:xfrm>
              <a:off x="8380623" y="9732276"/>
              <a:ext cx="123625" cy="986406"/>
              <a:chOff x="8619556" y="5835649"/>
              <a:chExt cx="123625" cy="986406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D8B5CFF0-95E2-9ADA-DC2E-F601FA4E2D3A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D7B56FC-2CCB-398C-2712-8EA5A29B2361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9FD4C394-4256-FF5B-B598-DC74BE9EC1BE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1202596B-6AC2-F1E8-D80A-C2E8580DB2E7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B9F3E78D-13AF-23E2-DAA9-3E142F4C3D8C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91804A5E-F434-A5C7-86A4-E12067040BB7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FDE57FD5-E369-30E4-84D4-1C4FAF6C09CA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EC70841D-2826-EBE3-FBCE-BB38A76BE3D4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B366BCB5-CB3C-9557-1B55-7D68ED5C3FF1}"/>
                </a:ext>
              </a:extLst>
            </p:cNvPr>
            <p:cNvSpPr txBox="1"/>
            <p:nvPr/>
          </p:nvSpPr>
          <p:spPr>
            <a:xfrm>
              <a:off x="8301424" y="1067788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76B50EB0-6801-E401-3D79-658CA3FCBBB9}"/>
                </a:ext>
              </a:extLst>
            </p:cNvPr>
            <p:cNvSpPr txBox="1"/>
            <p:nvPr/>
          </p:nvSpPr>
          <p:spPr>
            <a:xfrm rot="16200000">
              <a:off x="7838627" y="1007981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2" name="直接箭头连接符 19">
            <a:extLst>
              <a:ext uri="{FF2B5EF4-FFF2-40B4-BE49-F238E27FC236}">
                <a16:creationId xmlns:a16="http://schemas.microsoft.com/office/drawing/2014/main" id="{2B1834A9-F288-F484-0147-5F1BC2E65A51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2104715" y="10479775"/>
            <a:ext cx="0" cy="36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右箭头 332">
            <a:extLst>
              <a:ext uri="{FF2B5EF4-FFF2-40B4-BE49-F238E27FC236}">
                <a16:creationId xmlns:a16="http://schemas.microsoft.com/office/drawing/2014/main" id="{E3A5FAAB-3C5E-9EFD-B779-FFE17BAF5303}"/>
              </a:ext>
            </a:extLst>
          </p:cNvPr>
          <p:cNvSpPr/>
          <p:nvPr/>
        </p:nvSpPr>
        <p:spPr>
          <a:xfrm>
            <a:off x="10108363" y="8635437"/>
            <a:ext cx="621500" cy="63096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9928FDA-E120-B0F1-88B2-A673913BA441}"/>
              </a:ext>
            </a:extLst>
          </p:cNvPr>
          <p:cNvSpPr txBox="1"/>
          <p:nvPr/>
        </p:nvSpPr>
        <p:spPr>
          <a:xfrm>
            <a:off x="10001499" y="8027948"/>
            <a:ext cx="821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Seqlen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C259FB8-0AEE-EA8E-4418-CE8B47C7081C}"/>
              </a:ext>
            </a:extLst>
          </p:cNvPr>
          <p:cNvGrpSpPr>
            <a:grpSpLocks noChangeAspect="1"/>
          </p:cNvGrpSpPr>
          <p:nvPr/>
        </p:nvGrpSpPr>
        <p:grpSpPr>
          <a:xfrm>
            <a:off x="4084041" y="6895483"/>
            <a:ext cx="3660436" cy="4582299"/>
            <a:chOff x="3682605" y="6551707"/>
            <a:chExt cx="3935052" cy="4926076"/>
          </a:xfrm>
        </p:grpSpPr>
        <p:pic>
          <p:nvPicPr>
            <p:cNvPr id="334" name="图片 333">
              <a:extLst>
                <a:ext uri="{FF2B5EF4-FFF2-40B4-BE49-F238E27FC236}">
                  <a16:creationId xmlns:a16="http://schemas.microsoft.com/office/drawing/2014/main" id="{57FE1EE2-3AD6-E317-D1C9-EBE97629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47" y="6551707"/>
              <a:ext cx="3664810" cy="4926076"/>
            </a:xfrm>
            <a:prstGeom prst="rect">
              <a:avLst/>
            </a:prstGeom>
          </p:spPr>
        </p:pic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2F3EF0BE-B0BD-C3A5-A803-40EAE653159E}"/>
                </a:ext>
              </a:extLst>
            </p:cNvPr>
            <p:cNvSpPr txBox="1"/>
            <p:nvPr/>
          </p:nvSpPr>
          <p:spPr>
            <a:xfrm rot="16200000">
              <a:off x="3569914" y="8483720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8" name="直线连接符 337">
              <a:extLst>
                <a:ext uri="{FF2B5EF4-FFF2-40B4-BE49-F238E27FC236}">
                  <a16:creationId xmlns:a16="http://schemas.microsoft.com/office/drawing/2014/main" id="{8A7F5B4B-8F14-3B9B-66C3-CDC5B617F883}"/>
                </a:ext>
              </a:extLst>
            </p:cNvPr>
            <p:cNvCxnSpPr>
              <a:cxnSpLocks/>
            </p:cNvCxnSpPr>
            <p:nvPr/>
          </p:nvCxnSpPr>
          <p:spPr>
            <a:xfrm>
              <a:off x="4700875" y="8696049"/>
              <a:ext cx="89598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线箭头连接符 342">
              <a:extLst>
                <a:ext uri="{FF2B5EF4-FFF2-40B4-BE49-F238E27FC236}">
                  <a16:creationId xmlns:a16="http://schemas.microsoft.com/office/drawing/2014/main" id="{EDED74EE-75F3-12C7-60D2-646CE9A1561B}"/>
                </a:ext>
              </a:extLst>
            </p:cNvPr>
            <p:cNvCxnSpPr/>
            <p:nvPr/>
          </p:nvCxnSpPr>
          <p:spPr>
            <a:xfrm flipV="1">
              <a:off x="4842024" y="8683775"/>
              <a:ext cx="0" cy="61945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文本框 344">
              <a:extLst>
                <a:ext uri="{FF2B5EF4-FFF2-40B4-BE49-F238E27FC236}">
                  <a16:creationId xmlns:a16="http://schemas.microsoft.com/office/drawing/2014/main" id="{C1822CA5-505A-4DE1-D733-91941D94CCD6}"/>
                </a:ext>
              </a:extLst>
            </p:cNvPr>
            <p:cNvSpPr txBox="1"/>
            <p:nvPr/>
          </p:nvSpPr>
          <p:spPr>
            <a:xfrm>
              <a:off x="4812102" y="883007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6" name="直线连接符 345">
              <a:extLst>
                <a:ext uri="{FF2B5EF4-FFF2-40B4-BE49-F238E27FC236}">
                  <a16:creationId xmlns:a16="http://schemas.microsoft.com/office/drawing/2014/main" id="{9A539A3C-E68C-A804-9457-08A153BF353C}"/>
                </a:ext>
              </a:extLst>
            </p:cNvPr>
            <p:cNvCxnSpPr>
              <a:cxnSpLocks/>
            </p:cNvCxnSpPr>
            <p:nvPr/>
          </p:nvCxnSpPr>
          <p:spPr>
            <a:xfrm>
              <a:off x="6252491" y="6900642"/>
              <a:ext cx="89598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线箭头连接符 346">
              <a:extLst>
                <a:ext uri="{FF2B5EF4-FFF2-40B4-BE49-F238E27FC236}">
                  <a16:creationId xmlns:a16="http://schemas.microsoft.com/office/drawing/2014/main" id="{C13910B9-9E00-A027-E090-63B786579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955" y="6895484"/>
              <a:ext cx="0" cy="359042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77DD0F29-513B-3491-3FE8-21320819A436}"/>
                </a:ext>
              </a:extLst>
            </p:cNvPr>
            <p:cNvSpPr txBox="1"/>
            <p:nvPr/>
          </p:nvSpPr>
          <p:spPr>
            <a:xfrm>
              <a:off x="6367848" y="837102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64x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2387CEC2-6A32-5150-CBEE-241D740DB70A}"/>
              </a:ext>
            </a:extLst>
          </p:cNvPr>
          <p:cNvSpPr txBox="1"/>
          <p:nvPr/>
        </p:nvSpPr>
        <p:spPr>
          <a:xfrm>
            <a:off x="4641406" y="11397172"/>
            <a:ext cx="30657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52209DC2-C48B-1177-3628-20F477CE5122}"/>
              </a:ext>
            </a:extLst>
          </p:cNvPr>
          <p:cNvSpPr txBox="1"/>
          <p:nvPr/>
        </p:nvSpPr>
        <p:spPr>
          <a:xfrm>
            <a:off x="8889338" y="11397172"/>
            <a:ext cx="30657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1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0034D78C-393F-50E8-0F4C-E526D19AC9D7}"/>
              </a:ext>
            </a:extLst>
          </p:cNvPr>
          <p:cNvGrpSpPr/>
          <p:nvPr/>
        </p:nvGrpSpPr>
        <p:grpSpPr>
          <a:xfrm>
            <a:off x="909041" y="4479787"/>
            <a:ext cx="8850294" cy="6880499"/>
            <a:chOff x="4084041" y="6568317"/>
            <a:chExt cx="8850294" cy="688049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6D7EE8E-7D72-E550-453F-FAB9234FFCC5}"/>
                </a:ext>
              </a:extLst>
            </p:cNvPr>
            <p:cNvGrpSpPr/>
            <p:nvPr/>
          </p:nvGrpSpPr>
          <p:grpSpPr>
            <a:xfrm>
              <a:off x="10629888" y="6568317"/>
              <a:ext cx="1044307" cy="1427384"/>
              <a:chOff x="5865614" y="5073160"/>
              <a:chExt cx="1044307" cy="1427384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2E0C4125-4462-D3FC-2EE4-8F2418D68787}"/>
                  </a:ext>
                </a:extLst>
              </p:cNvPr>
              <p:cNvGrpSpPr/>
              <p:nvPr/>
            </p:nvGrpSpPr>
            <p:grpSpPr>
              <a:xfrm>
                <a:off x="6084054" y="5073160"/>
                <a:ext cx="825867" cy="1427384"/>
                <a:chOff x="2888144" y="2098388"/>
                <a:chExt cx="825867" cy="1427384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49E9CC10-A3E1-E1D2-B650-F3121AEA0512}"/>
                    </a:ext>
                  </a:extLst>
                </p:cNvPr>
                <p:cNvGrpSpPr/>
                <p:nvPr/>
              </p:nvGrpSpPr>
              <p:grpSpPr>
                <a:xfrm>
                  <a:off x="3042730" y="2425555"/>
                  <a:ext cx="341874" cy="1100217"/>
                  <a:chOff x="11765946" y="1022165"/>
                  <a:chExt cx="341874" cy="1100217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1CE9451F-FA04-8AEA-F368-F0EC4AD73472}"/>
                      </a:ext>
                    </a:extLst>
                  </p:cNvPr>
                  <p:cNvGrpSpPr/>
                  <p:nvPr/>
                </p:nvGrpSpPr>
                <p:grpSpPr>
                  <a:xfrm>
                    <a:off x="11860614" y="1022165"/>
                    <a:ext cx="247206" cy="986406"/>
                    <a:chOff x="11860614" y="1022165"/>
                    <a:chExt cx="247206" cy="986406"/>
                  </a:xfrm>
                </p:grpSpPr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6F2E9063-B0AE-2C6A-2CE6-B2BCE38F1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022165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2A52E78E-86DD-867B-769C-FB0F88B6A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022165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A58AD6C9-67BF-BCE0-EB1E-1F3C16489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51424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C3DFD016-5439-965E-0F48-A98783F4A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514248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94759169-5155-B1E1-20BC-DD45A44EB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14574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56559F38-40D1-EC54-6A53-A106F7DF8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145745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15AD59B1-BBEB-C6DC-CE70-69366DA72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63782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CC7B3BDE-120B-B1EC-EE00-A403AD2F5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63782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4F70B4AF-8A98-6818-B315-0FC09CB96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269327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8B82B7B9-1710-970E-4749-394F18A3D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26932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CF15ABE6-275C-E494-E304-E9E89670E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761410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3AA74399-4B94-CF4E-FD58-FD9556C00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76140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F682F535-DDDC-043B-35BA-7C8C53E64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39290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855C13EA-AA16-0D35-9D83-2BBC5146A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39290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A42D2680-B0BA-0AF6-BD5D-3E7DB6D35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884990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1A45FAAA-D99F-60DE-DA48-522444507E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88498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B237BDF2-3E67-BE67-6573-583339EB9AA7}"/>
                      </a:ext>
                    </a:extLst>
                  </p:cNvPr>
                  <p:cNvGrpSpPr/>
                  <p:nvPr/>
                </p:nvGrpSpPr>
                <p:grpSpPr>
                  <a:xfrm>
                    <a:off x="11765946" y="1133739"/>
                    <a:ext cx="247175" cy="988643"/>
                    <a:chOff x="11765946" y="1133739"/>
                    <a:chExt cx="247175" cy="988643"/>
                  </a:xfrm>
                </p:grpSpPr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AC6B854C-B0C0-12F9-8E97-BCBDB5365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13373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F6E9DB4D-F14A-80B9-C8E7-03FF0BDC24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13373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577FBE09-4377-04DA-29B6-2DB68965E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25732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0A173662-5948-1CEF-DCB9-5EB1E463F8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25731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69502FBC-CC72-9255-565A-DAD34CA64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380901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4D8597AC-2814-C498-4557-E7BE054A9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38090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44AEF41F-BB05-8A7C-D277-2F3A1C015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50448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F0B3F2E8-0544-4742-B44E-432433DF8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50448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2127E4E4-6300-FBB9-C7B8-190E6941C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62806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79B022F0-126A-3F2D-977D-14864B9B3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62805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D08D8B98-C8E9-03A9-3BC9-6CA5A34F2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75164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E69CD9B7-AEAA-145E-620E-BB0FF7E0C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75164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B7346BFD-219C-32AE-16B9-D22CD9F69B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875221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73ACB32-8593-23ED-8BE1-664A9EA8F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87522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558EC617-EBB3-DD0E-5E92-09AA59817F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998801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AC2566D6-952C-4B5F-7724-8AF279974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99880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CE4D580-D58D-7E78-3978-24692E7685D2}"/>
                    </a:ext>
                  </a:extLst>
                </p:cNvPr>
                <p:cNvSpPr txBox="1"/>
                <p:nvPr/>
              </p:nvSpPr>
              <p:spPr>
                <a:xfrm>
                  <a:off x="2888144" y="2098388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P-axis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310728-8242-5E10-7510-033E100BAA51}"/>
                  </a:ext>
                </a:extLst>
              </p:cNvPr>
              <p:cNvSpPr txBox="1"/>
              <p:nvPr/>
            </p:nvSpPr>
            <p:spPr>
              <a:xfrm rot="16200000">
                <a:off x="5682230" y="579918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矩形: 圆角 20">
              <a:extLst>
                <a:ext uri="{FF2B5EF4-FFF2-40B4-BE49-F238E27FC236}">
                  <a16:creationId xmlns:a16="http://schemas.microsoft.com/office/drawing/2014/main" id="{65D9DE58-09C2-43A0-5B30-41501FD44454}"/>
                </a:ext>
              </a:extLst>
            </p:cNvPr>
            <p:cNvSpPr/>
            <p:nvPr/>
          </p:nvSpPr>
          <p:spPr>
            <a:xfrm>
              <a:off x="8416516" y="8798094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: 圆角 20">
              <a:extLst>
                <a:ext uri="{FF2B5EF4-FFF2-40B4-BE49-F238E27FC236}">
                  <a16:creationId xmlns:a16="http://schemas.microsoft.com/office/drawing/2014/main" id="{E34CA71C-F6A1-D4E6-D8D3-BF85729467F7}"/>
                </a:ext>
              </a:extLst>
            </p:cNvPr>
            <p:cNvSpPr/>
            <p:nvPr/>
          </p:nvSpPr>
          <p:spPr>
            <a:xfrm>
              <a:off x="7912543" y="9868461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: 圆角 20">
              <a:extLst>
                <a:ext uri="{FF2B5EF4-FFF2-40B4-BE49-F238E27FC236}">
                  <a16:creationId xmlns:a16="http://schemas.microsoft.com/office/drawing/2014/main" id="{029BFC8B-4572-8480-6995-CDBFBC12B486}"/>
                </a:ext>
              </a:extLst>
            </p:cNvPr>
            <p:cNvSpPr/>
            <p:nvPr/>
          </p:nvSpPr>
          <p:spPr>
            <a:xfrm>
              <a:off x="8960071" y="9868411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0FF7EFA-6D99-8E2C-77E9-6E03ADE0E83C}"/>
                </a:ext>
              </a:extLst>
            </p:cNvPr>
            <p:cNvGrpSpPr/>
            <p:nvPr/>
          </p:nvGrpSpPr>
          <p:grpSpPr>
            <a:xfrm>
              <a:off x="7909813" y="7653792"/>
              <a:ext cx="1097883" cy="874108"/>
              <a:chOff x="2630267" y="5119792"/>
              <a:chExt cx="1097883" cy="874108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B30EABF9-5553-8959-FF5D-A8A4E493819A}"/>
                  </a:ext>
                </a:extLst>
              </p:cNvPr>
              <p:cNvGrpSpPr/>
              <p:nvPr/>
            </p:nvGrpSpPr>
            <p:grpSpPr>
              <a:xfrm>
                <a:off x="3010424" y="5453371"/>
                <a:ext cx="341861" cy="358736"/>
                <a:chOff x="13703032" y="1393993"/>
                <a:chExt cx="341861" cy="358736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DD491657-D29C-0A7F-DC7F-1049E7CE9F6C}"/>
                    </a:ext>
                  </a:extLst>
                </p:cNvPr>
                <p:cNvGrpSpPr/>
                <p:nvPr/>
              </p:nvGrpSpPr>
              <p:grpSpPr>
                <a:xfrm>
                  <a:off x="13797731" y="1393993"/>
                  <a:ext cx="247162" cy="247162"/>
                  <a:chOff x="13797731" y="1393993"/>
                  <a:chExt cx="247162" cy="247162"/>
                </a:xfrm>
              </p:grpSpPr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4C545408-7C80-8594-4CAF-CB8A241584A2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39399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F8952F6B-E8D4-2F5D-D57B-2CF0A08BDA2C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39399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ADDD3E64-13E4-5B08-6E90-D6E12CCA3D7C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517574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2E8A95B8-9495-B220-3216-89E35EB42B92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51757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E99CDFF2-B839-9138-5E5A-880DE73F945E}"/>
                    </a:ext>
                  </a:extLst>
                </p:cNvPr>
                <p:cNvGrpSpPr/>
                <p:nvPr/>
              </p:nvGrpSpPr>
              <p:grpSpPr>
                <a:xfrm>
                  <a:off x="13703032" y="1505567"/>
                  <a:ext cx="247162" cy="247162"/>
                  <a:chOff x="13703032" y="1505567"/>
                  <a:chExt cx="247162" cy="247162"/>
                </a:xfrm>
              </p:grpSpPr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942F18CF-32E6-F2CB-08D3-AD4C289D1C0C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50556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FBA56697-7B96-CB1D-3FA3-9E7B21FFA968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50556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C5E8CDCA-018E-0A27-1AB4-EF3DD5C3D6ED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629148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8F6003D8-91E5-39E4-AFA9-912BFAFA8BE4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62914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A774000-AC7B-986A-982E-A0D0A31B5E5E}"/>
                  </a:ext>
                </a:extLst>
              </p:cNvPr>
              <p:cNvSpPr txBox="1"/>
              <p:nvPr/>
            </p:nvSpPr>
            <p:spPr>
              <a:xfrm rot="16200000">
                <a:off x="2446883" y="544118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9F14715-C127-8506-9F5C-F5934C5D592F}"/>
                  </a:ext>
                </a:extLst>
              </p:cNvPr>
              <p:cNvSpPr txBox="1"/>
              <p:nvPr/>
            </p:nvSpPr>
            <p:spPr>
              <a:xfrm>
                <a:off x="2902283" y="5119792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CDE187D-58C5-B207-22AA-D46FB996CEF1}"/>
                </a:ext>
              </a:extLst>
            </p:cNvPr>
            <p:cNvGrpSpPr/>
            <p:nvPr/>
          </p:nvGrpSpPr>
          <p:grpSpPr>
            <a:xfrm>
              <a:off x="8961124" y="7731166"/>
              <a:ext cx="949687" cy="929185"/>
              <a:chOff x="4778292" y="4933278"/>
              <a:chExt cx="949687" cy="929185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49EC81CE-221B-805C-C080-A6B62BB17573}"/>
                  </a:ext>
                </a:extLst>
              </p:cNvPr>
              <p:cNvGrpSpPr/>
              <p:nvPr/>
            </p:nvGrpSpPr>
            <p:grpSpPr>
              <a:xfrm>
                <a:off x="5129567" y="5156785"/>
                <a:ext cx="341861" cy="358736"/>
                <a:chOff x="5129567" y="5156785"/>
                <a:chExt cx="341861" cy="358736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271C0D16-1522-7BCF-A08C-190CEE95B9F6}"/>
                    </a:ext>
                  </a:extLst>
                </p:cNvPr>
                <p:cNvGrpSpPr/>
                <p:nvPr/>
              </p:nvGrpSpPr>
              <p:grpSpPr>
                <a:xfrm>
                  <a:off x="5224266" y="5156785"/>
                  <a:ext cx="247162" cy="247162"/>
                  <a:chOff x="13797731" y="1393993"/>
                  <a:chExt cx="247162" cy="247162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F225445F-0C64-3884-439D-25F57E067EB9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39399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2D41BAF-0675-8F58-A061-EFE77E7E2E3B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39399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A99391EB-AC35-57D1-3DB2-7C87798D3606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51757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F0C565B6-C4D4-9763-B1DF-78002994D275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51757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5104BBE1-167F-641B-9892-0C34B11D2A42}"/>
                    </a:ext>
                  </a:extLst>
                </p:cNvPr>
                <p:cNvGrpSpPr/>
                <p:nvPr/>
              </p:nvGrpSpPr>
              <p:grpSpPr>
                <a:xfrm>
                  <a:off x="5129567" y="5268359"/>
                  <a:ext cx="247162" cy="247162"/>
                  <a:chOff x="13703032" y="1505567"/>
                  <a:chExt cx="247162" cy="24716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64A42A0B-7350-8409-9C50-5D86B4BBF971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50556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C76FCF08-3982-F23D-D5EC-4D4753B12F96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50556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8C0B10-DE76-31BA-8CDE-F29A654234EF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6291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31758623-7791-D38E-F3E8-2D847C6E7908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62914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CF433E06-B472-B676-DD3B-8684CB4DB7C0}"/>
                  </a:ext>
                </a:extLst>
              </p:cNvPr>
              <p:cNvGrpSpPr/>
              <p:nvPr/>
            </p:nvGrpSpPr>
            <p:grpSpPr>
              <a:xfrm>
                <a:off x="4778292" y="4933278"/>
                <a:ext cx="949687" cy="929185"/>
                <a:chOff x="4778292" y="4933278"/>
                <a:chExt cx="949687" cy="929185"/>
              </a:xfrm>
            </p:grpSpPr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D2017EB-471F-2679-1B07-1E18A4467966}"/>
                    </a:ext>
                  </a:extLst>
                </p:cNvPr>
                <p:cNvSpPr txBox="1"/>
                <p:nvPr/>
              </p:nvSpPr>
              <p:spPr>
                <a:xfrm>
                  <a:off x="4991880" y="5493131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I-axis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6A130BE-FE9E-7F1F-D2BA-7BCE23E359B6}"/>
                    </a:ext>
                  </a:extLst>
                </p:cNvPr>
                <p:cNvSpPr txBox="1"/>
                <p:nvPr/>
              </p:nvSpPr>
              <p:spPr>
                <a:xfrm rot="16200000">
                  <a:off x="4550024" y="5161546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P-axis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7" name="直接箭头连接符 19">
              <a:extLst>
                <a:ext uri="{FF2B5EF4-FFF2-40B4-BE49-F238E27FC236}">
                  <a16:creationId xmlns:a16="http://schemas.microsoft.com/office/drawing/2014/main" id="{1A8B4BF4-2D02-8241-BFCD-F9088F3C2FE2}"/>
                </a:ext>
              </a:extLst>
            </p:cNvPr>
            <p:cNvCxnSpPr>
              <a:cxnSpLocks/>
              <a:stCxn id="105" idx="3"/>
              <a:endCxn id="42" idx="0"/>
            </p:cNvCxnSpPr>
            <p:nvPr/>
          </p:nvCxnSpPr>
          <p:spPr>
            <a:xfrm>
              <a:off x="8537132" y="8284316"/>
              <a:ext cx="372853" cy="513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19">
              <a:extLst>
                <a:ext uri="{FF2B5EF4-FFF2-40B4-BE49-F238E27FC236}">
                  <a16:creationId xmlns:a16="http://schemas.microsoft.com/office/drawing/2014/main" id="{3A06E2E3-93D4-C6E2-513C-10E11E85F2D3}"/>
                </a:ext>
              </a:extLst>
            </p:cNvPr>
            <p:cNvCxnSpPr>
              <a:cxnSpLocks/>
              <a:stCxn id="86" idx="0"/>
              <a:endCxn id="42" idx="0"/>
            </p:cNvCxnSpPr>
            <p:nvPr/>
          </p:nvCxnSpPr>
          <p:spPr>
            <a:xfrm flipH="1">
              <a:off x="8909985" y="8144100"/>
              <a:ext cx="51139" cy="6539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19">
              <a:extLst>
                <a:ext uri="{FF2B5EF4-FFF2-40B4-BE49-F238E27FC236}">
                  <a16:creationId xmlns:a16="http://schemas.microsoft.com/office/drawing/2014/main" id="{A2FF3F37-F7CF-5930-6EA8-994EF61407AE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8406012" y="9086094"/>
              <a:ext cx="503973" cy="7823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19">
              <a:extLst>
                <a:ext uri="{FF2B5EF4-FFF2-40B4-BE49-F238E27FC236}">
                  <a16:creationId xmlns:a16="http://schemas.microsoft.com/office/drawing/2014/main" id="{439FE28B-5090-5A1B-F9A3-645436A68ED8}"/>
                </a:ext>
              </a:extLst>
            </p:cNvPr>
            <p:cNvCxnSpPr>
              <a:cxnSpLocks/>
              <a:stCxn id="42" idx="2"/>
              <a:endCxn id="44" idx="0"/>
            </p:cNvCxnSpPr>
            <p:nvPr/>
          </p:nvCxnSpPr>
          <p:spPr>
            <a:xfrm>
              <a:off x="8909985" y="9086094"/>
              <a:ext cx="543555" cy="7823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19">
              <a:extLst>
                <a:ext uri="{FF2B5EF4-FFF2-40B4-BE49-F238E27FC236}">
                  <a16:creationId xmlns:a16="http://schemas.microsoft.com/office/drawing/2014/main" id="{A94C7E1D-76A5-4C59-B43C-591161EEAC9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8406012" y="10156461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86AE9DB-D2F9-AC05-CB8B-FC352117CBC2}"/>
                </a:ext>
              </a:extLst>
            </p:cNvPr>
            <p:cNvGrpSpPr/>
            <p:nvPr/>
          </p:nvGrpSpPr>
          <p:grpSpPr>
            <a:xfrm>
              <a:off x="9282652" y="9025548"/>
              <a:ext cx="941887" cy="872970"/>
              <a:chOff x="5901671" y="8179451"/>
              <a:chExt cx="941887" cy="872970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3103904-C94D-1764-50CE-101AE7899D86}"/>
                  </a:ext>
                </a:extLst>
              </p:cNvPr>
              <p:cNvGrpSpPr/>
              <p:nvPr/>
            </p:nvGrpSpPr>
            <p:grpSpPr>
              <a:xfrm>
                <a:off x="6339845" y="8346743"/>
                <a:ext cx="247162" cy="247162"/>
                <a:chOff x="13797731" y="1393993"/>
                <a:chExt cx="247162" cy="247162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C55AE024-9783-BF6D-2A16-48B9F42CD409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99113FE-FD84-C82B-F70D-50BEAA4C4CED}"/>
                    </a:ext>
                  </a:extLst>
                </p:cNvPr>
                <p:cNvSpPr/>
                <p:nvPr/>
              </p:nvSpPr>
              <p:spPr>
                <a:xfrm>
                  <a:off x="13921312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013CFF0-B0BA-064E-06E1-C84515E3AB6B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AA407D5-D0C7-E7F6-D1F5-D4C5BC4478B2}"/>
                    </a:ext>
                  </a:extLst>
                </p:cNvPr>
                <p:cNvSpPr/>
                <p:nvPr/>
              </p:nvSpPr>
              <p:spPr>
                <a:xfrm>
                  <a:off x="13921312" y="151757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381E569-FE29-8BFB-820A-AD2659E3A9B6}"/>
                  </a:ext>
                </a:extLst>
              </p:cNvPr>
              <p:cNvGrpSpPr/>
              <p:nvPr/>
            </p:nvGrpSpPr>
            <p:grpSpPr>
              <a:xfrm>
                <a:off x="6245146" y="8458317"/>
                <a:ext cx="247162" cy="247162"/>
                <a:chOff x="13703032" y="1505567"/>
                <a:chExt cx="247162" cy="24716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708305A5-6B3F-C4F5-5522-D86EE1A34B5C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BDFD818B-717D-9495-7A33-261EC84B9E85}"/>
                    </a:ext>
                  </a:extLst>
                </p:cNvPr>
                <p:cNvSpPr/>
                <p:nvPr/>
              </p:nvSpPr>
              <p:spPr>
                <a:xfrm>
                  <a:off x="13826613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DA6F3586-2DF2-850C-3B96-7E7EA7653A06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EDA17DE7-EF36-5EE5-0DCF-9B468E2ECBA8}"/>
                    </a:ext>
                  </a:extLst>
                </p:cNvPr>
                <p:cNvSpPr/>
                <p:nvPr/>
              </p:nvSpPr>
              <p:spPr>
                <a:xfrm>
                  <a:off x="13826613" y="162914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BAE7BAD-0213-656C-02F5-2914F57F74EA}"/>
                  </a:ext>
                </a:extLst>
              </p:cNvPr>
              <p:cNvSpPr txBox="1"/>
              <p:nvPr/>
            </p:nvSpPr>
            <p:spPr>
              <a:xfrm>
                <a:off x="6107459" y="868308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49101EF-0851-CECB-5CDC-5D4ED83E6DB7}"/>
                  </a:ext>
                </a:extLst>
              </p:cNvPr>
              <p:cNvSpPr txBox="1"/>
              <p:nvPr/>
            </p:nvSpPr>
            <p:spPr>
              <a:xfrm rot="16200000">
                <a:off x="5718287" y="836283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0F2CF5C-D71B-5C81-291C-A00D0970839E}"/>
                </a:ext>
              </a:extLst>
            </p:cNvPr>
            <p:cNvGrpSpPr/>
            <p:nvPr/>
          </p:nvGrpSpPr>
          <p:grpSpPr>
            <a:xfrm>
              <a:off x="8305931" y="10628520"/>
              <a:ext cx="247162" cy="123581"/>
              <a:chOff x="13797731" y="1393993"/>
              <a:chExt cx="247162" cy="12358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4C1A226-A110-84CF-A006-F4E27DF135CA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7720D46-1B62-2DFD-5B47-1DDEA1079BE9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D314725-8406-763E-B578-10267DE15756}"/>
                </a:ext>
              </a:extLst>
            </p:cNvPr>
            <p:cNvGrpSpPr/>
            <p:nvPr/>
          </p:nvGrpSpPr>
          <p:grpSpPr>
            <a:xfrm>
              <a:off x="8237089" y="10690310"/>
              <a:ext cx="247162" cy="123581"/>
              <a:chOff x="13703032" y="1505567"/>
              <a:chExt cx="247162" cy="12358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6AD0BD1-DD74-9185-F37F-7E893E921261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D54195C-8D6C-20D2-A7BD-468465E273FF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F4EF453-160E-7DC8-7243-3B60E845C3EE}"/>
                </a:ext>
              </a:extLst>
            </p:cNvPr>
            <p:cNvSpPr txBox="1"/>
            <p:nvPr/>
          </p:nvSpPr>
          <p:spPr>
            <a:xfrm>
              <a:off x="8035995" y="1078299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8963C36-90E0-FDAC-D114-E54A2D54EA7F}"/>
                </a:ext>
              </a:extLst>
            </p:cNvPr>
            <p:cNvSpPr txBox="1"/>
            <p:nvPr/>
          </p:nvSpPr>
          <p:spPr>
            <a:xfrm>
              <a:off x="7957751" y="105674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接箭头连接符 19">
              <a:extLst>
                <a:ext uri="{FF2B5EF4-FFF2-40B4-BE49-F238E27FC236}">
                  <a16:creationId xmlns:a16="http://schemas.microsoft.com/office/drawing/2014/main" id="{104F7A44-8EEF-2521-FA4D-C12816721D5F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9453540" y="10156411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1FAEABC8-5E1E-1BC8-8E1C-47C34B6EA444}"/>
                </a:ext>
              </a:extLst>
            </p:cNvPr>
            <p:cNvGrpSpPr/>
            <p:nvPr/>
          </p:nvGrpSpPr>
          <p:grpSpPr>
            <a:xfrm>
              <a:off x="9067302" y="10456840"/>
              <a:ext cx="548295" cy="821217"/>
              <a:chOff x="4337097" y="11522885"/>
              <a:chExt cx="548295" cy="821217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62D87E9-1330-E2D3-F769-8247335ACFDD}"/>
                  </a:ext>
                </a:extLst>
              </p:cNvPr>
              <p:cNvGrpSpPr/>
              <p:nvPr/>
            </p:nvGrpSpPr>
            <p:grpSpPr>
              <a:xfrm>
                <a:off x="4706428" y="11683520"/>
                <a:ext cx="123581" cy="247162"/>
                <a:chOff x="13797731" y="1393993"/>
                <a:chExt cx="123581" cy="247162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C3CA7BB-7366-A24D-E069-89ACEEE581A9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D4B0216B-F307-D238-54D3-7075E237EC37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08ADA907-FF83-8549-CF9A-5ABAFA891F48}"/>
                  </a:ext>
                </a:extLst>
              </p:cNvPr>
              <p:cNvGrpSpPr/>
              <p:nvPr/>
            </p:nvGrpSpPr>
            <p:grpSpPr>
              <a:xfrm>
                <a:off x="4659796" y="11770286"/>
                <a:ext cx="123581" cy="247162"/>
                <a:chOff x="13703032" y="1505567"/>
                <a:chExt cx="123581" cy="247162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21513ED-1191-8BF6-C9F6-8ACFDE508146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0C03B82-9B4D-033A-4354-797B7F19E9B2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9A81DD0-F0DE-4362-6BBE-01151797CF8D}"/>
                  </a:ext>
                </a:extLst>
              </p:cNvPr>
              <p:cNvSpPr txBox="1"/>
              <p:nvPr/>
            </p:nvSpPr>
            <p:spPr>
              <a:xfrm>
                <a:off x="4572486" y="1197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8A6B2B-EEE2-099B-6D6F-D2A8757B55F4}"/>
                  </a:ext>
                </a:extLst>
              </p:cNvPr>
              <p:cNvSpPr txBox="1"/>
              <p:nvPr/>
            </p:nvSpPr>
            <p:spPr>
              <a:xfrm rot="16200000">
                <a:off x="4153713" y="1170626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0" name="矩形: 圆角 20">
              <a:extLst>
                <a:ext uri="{FF2B5EF4-FFF2-40B4-BE49-F238E27FC236}">
                  <a16:creationId xmlns:a16="http://schemas.microsoft.com/office/drawing/2014/main" id="{830F7273-9F6A-EF2E-C1D5-3669368DAFFF}"/>
                </a:ext>
              </a:extLst>
            </p:cNvPr>
            <p:cNvSpPr/>
            <p:nvPr/>
          </p:nvSpPr>
          <p:spPr>
            <a:xfrm>
              <a:off x="11141809" y="8250679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: 圆角 20">
              <a:extLst>
                <a:ext uri="{FF2B5EF4-FFF2-40B4-BE49-F238E27FC236}">
                  <a16:creationId xmlns:a16="http://schemas.microsoft.com/office/drawing/2014/main" id="{7887F06F-8FF9-0AC4-1BD4-E0BCF59E552A}"/>
                </a:ext>
              </a:extLst>
            </p:cNvPr>
            <p:cNvSpPr/>
            <p:nvPr/>
          </p:nvSpPr>
          <p:spPr>
            <a:xfrm>
              <a:off x="10611249" y="10201066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: 圆角 20">
              <a:extLst>
                <a:ext uri="{FF2B5EF4-FFF2-40B4-BE49-F238E27FC236}">
                  <a16:creationId xmlns:a16="http://schemas.microsoft.com/office/drawing/2014/main" id="{3F95DFE2-2B82-73B0-D27D-93004873BEC1}"/>
                </a:ext>
              </a:extLst>
            </p:cNvPr>
            <p:cNvSpPr/>
            <p:nvPr/>
          </p:nvSpPr>
          <p:spPr>
            <a:xfrm>
              <a:off x="11635278" y="10191775"/>
              <a:ext cx="93887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直接箭头连接符 19">
              <a:extLst>
                <a:ext uri="{FF2B5EF4-FFF2-40B4-BE49-F238E27FC236}">
                  <a16:creationId xmlns:a16="http://schemas.microsoft.com/office/drawing/2014/main" id="{EDD47196-5D80-9291-76F9-65710E1DC61B}"/>
                </a:ext>
              </a:extLst>
            </p:cNvPr>
            <p:cNvCxnSpPr>
              <a:cxnSpLocks/>
              <a:stCxn id="24" idx="2"/>
              <a:endCxn id="110" idx="0"/>
            </p:cNvCxnSpPr>
            <p:nvPr/>
          </p:nvCxnSpPr>
          <p:spPr>
            <a:xfrm>
              <a:off x="11188285" y="7995700"/>
              <a:ext cx="446993" cy="254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9">
              <a:extLst>
                <a:ext uri="{FF2B5EF4-FFF2-40B4-BE49-F238E27FC236}">
                  <a16:creationId xmlns:a16="http://schemas.microsoft.com/office/drawing/2014/main" id="{31093A92-2838-78DC-33C4-F54AC42217E3}"/>
                </a:ext>
              </a:extLst>
            </p:cNvPr>
            <p:cNvCxnSpPr>
              <a:cxnSpLocks/>
              <a:stCxn id="120" idx="2"/>
              <a:endCxn id="110" idx="0"/>
            </p:cNvCxnSpPr>
            <p:nvPr/>
          </p:nvCxnSpPr>
          <p:spPr>
            <a:xfrm flipH="1">
              <a:off x="11635278" y="8013633"/>
              <a:ext cx="571529" cy="237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9">
              <a:extLst>
                <a:ext uri="{FF2B5EF4-FFF2-40B4-BE49-F238E27FC236}">
                  <a16:creationId xmlns:a16="http://schemas.microsoft.com/office/drawing/2014/main" id="{D6DE6223-6EB2-D1CB-C1B8-64AAA6B77FC1}"/>
                </a:ext>
              </a:extLst>
            </p:cNvPr>
            <p:cNvCxnSpPr>
              <a:cxnSpLocks/>
              <a:stCxn id="110" idx="2"/>
              <a:endCxn id="111" idx="0"/>
            </p:cNvCxnSpPr>
            <p:nvPr/>
          </p:nvCxnSpPr>
          <p:spPr>
            <a:xfrm flipH="1">
              <a:off x="11104718" y="8538679"/>
              <a:ext cx="530560" cy="1662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9">
              <a:extLst>
                <a:ext uri="{FF2B5EF4-FFF2-40B4-BE49-F238E27FC236}">
                  <a16:creationId xmlns:a16="http://schemas.microsoft.com/office/drawing/2014/main" id="{B7C86723-15BF-6824-4692-067E325E33B6}"/>
                </a:ext>
              </a:extLst>
            </p:cNvPr>
            <p:cNvCxnSpPr>
              <a:cxnSpLocks/>
              <a:stCxn id="110" idx="2"/>
              <a:endCxn id="112" idx="0"/>
            </p:cNvCxnSpPr>
            <p:nvPr/>
          </p:nvCxnSpPr>
          <p:spPr>
            <a:xfrm>
              <a:off x="11635278" y="8538679"/>
              <a:ext cx="469437" cy="1653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9">
              <a:extLst>
                <a:ext uri="{FF2B5EF4-FFF2-40B4-BE49-F238E27FC236}">
                  <a16:creationId xmlns:a16="http://schemas.microsoft.com/office/drawing/2014/main" id="{3D13EB7C-99BE-957D-6B51-82812040519D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>
              <a:off x="11104718" y="10489066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8FD0C725-CEC3-7DD5-FB52-3115B2780D81}"/>
                </a:ext>
              </a:extLst>
            </p:cNvPr>
            <p:cNvGrpSpPr/>
            <p:nvPr/>
          </p:nvGrpSpPr>
          <p:grpSpPr>
            <a:xfrm>
              <a:off x="11335539" y="7162371"/>
              <a:ext cx="1431830" cy="851262"/>
              <a:chOff x="6713124" y="4779613"/>
              <a:chExt cx="1431830" cy="851262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39E9EFFE-E858-DAB7-4D9B-3912D2F47806}"/>
                  </a:ext>
                </a:extLst>
              </p:cNvPr>
              <p:cNvGrpSpPr/>
              <p:nvPr/>
            </p:nvGrpSpPr>
            <p:grpSpPr>
              <a:xfrm>
                <a:off x="7062746" y="4956259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892E797F-3F0F-30A9-EE9E-3C072DDE2A4C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40" name="矩形 139">
                    <a:extLst>
                      <a:ext uri="{FF2B5EF4-FFF2-40B4-BE49-F238E27FC236}">
                        <a16:creationId xmlns:a16="http://schemas.microsoft.com/office/drawing/2014/main" id="{5358C146-BF8A-B27B-EEBF-F3BD64D5CE0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F90A79CE-D71D-9A22-FDFD-6661BC95C1B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24C5C3E0-3BD2-2D7C-1008-F2EC5BE9A3F6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E52992BB-A6D4-3A6C-6671-8FA3B06405A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F63F9590-E96B-1019-7FDB-BFEEC904F8BC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4E3F18EA-25FF-467A-06BA-23566F53336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916D4B30-A2BC-9743-3630-8551443B896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8FE42EB3-B1DD-2EEF-0DF2-0532A97C4D9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F59681A5-A761-409F-93DC-4D4814492CB6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444BFB01-CE43-64E9-8F0E-DB0F5397E61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96827FB9-43F8-18AE-5705-87AF0FB4291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78AC96E7-0FD6-D89A-7353-F0320D277317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05E42735-FDE2-8289-C0F0-803A35EF7BB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68AA6360-C23C-A701-8F04-4437B6E2DFB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4" name="矩形 153">
                    <a:extLst>
                      <a:ext uri="{FF2B5EF4-FFF2-40B4-BE49-F238E27FC236}">
                        <a16:creationId xmlns:a16="http://schemas.microsoft.com/office/drawing/2014/main" id="{B650186A-0641-2762-4DA3-48E9EBD17CC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F781AB7F-FB7D-6A58-905A-0B8FFD3D884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C7041EF1-3D24-8168-A15A-8900DF2F57B4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ACA7BA3F-CA28-449F-1860-44331F79C85F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9A30B7E7-8843-7895-18B5-785A2A5EE81D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8D66D872-8842-4C2A-D274-CCBD6BD77E0F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74E9D73B-E6FD-7D61-D5F0-F311BFFB550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EEF7372B-0555-E3DD-EF35-3892227D5D2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D4FEAF91-3F75-68C2-FCD7-3AC33D5624D4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1D6F9247-F521-BB35-7287-FC58CC072000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28603D22-C71E-EF32-9C56-509A0ACA2F9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61108B7D-F408-3513-AF50-8A51E24050C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C4A81665-5580-D751-BA01-1380B2F3AC9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34000514-7273-659B-7E8F-3F0C70A5489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7ABC8BB7-600B-34CF-6B6E-2B50DFF992FF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EDC91E1D-1517-CDBF-7FC2-979FA8952B7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60C0EA12-7815-BC72-1309-A9CBB68F58C3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A66BF525-7D83-78FE-249A-038BC6B852BC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矩形 138">
                    <a:extLst>
                      <a:ext uri="{FF2B5EF4-FFF2-40B4-BE49-F238E27FC236}">
                        <a16:creationId xmlns:a16="http://schemas.microsoft.com/office/drawing/2014/main" id="{6BF695EB-6732-7C1F-ACF5-BACA9AF1E18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2E2434D-D23E-4EBE-87F9-4E0F1C2A593E}"/>
                  </a:ext>
                </a:extLst>
              </p:cNvPr>
              <p:cNvSpPr txBox="1"/>
              <p:nvPr/>
            </p:nvSpPr>
            <p:spPr>
              <a:xfrm>
                <a:off x="7216342" y="52615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757A20D-6D9E-E4FE-120D-2E99DC6F9AE2}"/>
                  </a:ext>
                </a:extLst>
              </p:cNvPr>
              <p:cNvSpPr txBox="1"/>
              <p:nvPr/>
            </p:nvSpPr>
            <p:spPr>
              <a:xfrm rot="16200000">
                <a:off x="6484856" y="5007881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6A372F94-7A79-5BB8-A07E-FDA707D1ACC8}"/>
                </a:ext>
              </a:extLst>
            </p:cNvPr>
            <p:cNvGrpSpPr/>
            <p:nvPr/>
          </p:nvGrpSpPr>
          <p:grpSpPr>
            <a:xfrm>
              <a:off x="10743929" y="8749360"/>
              <a:ext cx="1435048" cy="1445909"/>
              <a:chOff x="7741867" y="7895341"/>
              <a:chExt cx="1435048" cy="1445909"/>
            </a:xfrm>
          </p:grpSpPr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20FF4FC-78E9-ECCB-752A-53932190A9EE}"/>
                  </a:ext>
                </a:extLst>
              </p:cNvPr>
              <p:cNvSpPr txBox="1"/>
              <p:nvPr/>
            </p:nvSpPr>
            <p:spPr>
              <a:xfrm>
                <a:off x="8225799" y="89719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0B74E2CA-E5D8-56F6-739D-0717075FF773}"/>
                  </a:ext>
                </a:extLst>
              </p:cNvPr>
              <p:cNvSpPr txBox="1"/>
              <p:nvPr/>
            </p:nvSpPr>
            <p:spPr>
              <a:xfrm rot="16200000">
                <a:off x="7558483" y="829837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43A966F0-F3CD-EDE7-D2F1-4945C66BAA55}"/>
                  </a:ext>
                </a:extLst>
              </p:cNvPr>
              <p:cNvGrpSpPr/>
              <p:nvPr/>
            </p:nvGrpSpPr>
            <p:grpSpPr>
              <a:xfrm>
                <a:off x="8188583" y="7895341"/>
                <a:ext cx="988332" cy="986407"/>
                <a:chOff x="6387291" y="3746039"/>
                <a:chExt cx="988332" cy="98640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C6724117-C470-1D0F-46CB-C11C6C0D187C}"/>
                    </a:ext>
                  </a:extLst>
                </p:cNvPr>
                <p:cNvSpPr/>
                <p:nvPr/>
              </p:nvSpPr>
              <p:spPr>
                <a:xfrm>
                  <a:off x="6387335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768C3C6A-6FEC-2DD3-73F3-B9C4DE02C1BC}"/>
                    </a:ext>
                  </a:extLst>
                </p:cNvPr>
                <p:cNvSpPr/>
                <p:nvPr/>
              </p:nvSpPr>
              <p:spPr>
                <a:xfrm>
                  <a:off x="6510916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3BE84918-9A3B-80C9-79D9-530A47545B2D}"/>
                    </a:ext>
                  </a:extLst>
                </p:cNvPr>
                <p:cNvSpPr/>
                <p:nvPr/>
              </p:nvSpPr>
              <p:spPr>
                <a:xfrm>
                  <a:off x="6387291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2ECBC8B-CE1A-D9FD-2DA0-CB06FAA3D367}"/>
                    </a:ext>
                  </a:extLst>
                </p:cNvPr>
                <p:cNvSpPr/>
                <p:nvPr/>
              </p:nvSpPr>
              <p:spPr>
                <a:xfrm>
                  <a:off x="6510871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71A31DEA-136F-E14C-00C9-5B2885807AE1}"/>
                    </a:ext>
                  </a:extLst>
                </p:cNvPr>
                <p:cNvSpPr/>
                <p:nvPr/>
              </p:nvSpPr>
              <p:spPr>
                <a:xfrm>
                  <a:off x="6387335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AD60A69D-9651-8A61-357C-FA6DE2922879}"/>
                    </a:ext>
                  </a:extLst>
                </p:cNvPr>
                <p:cNvSpPr/>
                <p:nvPr/>
              </p:nvSpPr>
              <p:spPr>
                <a:xfrm>
                  <a:off x="6510916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11984931-FCAC-BC6B-E16E-C19FAB97BDCB}"/>
                    </a:ext>
                  </a:extLst>
                </p:cNvPr>
                <p:cNvSpPr/>
                <p:nvPr/>
              </p:nvSpPr>
              <p:spPr>
                <a:xfrm>
                  <a:off x="638729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411B9B16-36A2-D6FC-30A2-C3CE3852491F}"/>
                    </a:ext>
                  </a:extLst>
                </p:cNvPr>
                <p:cNvSpPr/>
                <p:nvPr/>
              </p:nvSpPr>
              <p:spPr>
                <a:xfrm>
                  <a:off x="651087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AECE226F-F7FE-1551-F5BE-307F25753B9B}"/>
                    </a:ext>
                  </a:extLst>
                </p:cNvPr>
                <p:cNvSpPr/>
                <p:nvPr/>
              </p:nvSpPr>
              <p:spPr>
                <a:xfrm>
                  <a:off x="6387335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F7F4DB2-3C3E-F173-43D3-8C16F53C030B}"/>
                    </a:ext>
                  </a:extLst>
                </p:cNvPr>
                <p:cNvSpPr/>
                <p:nvPr/>
              </p:nvSpPr>
              <p:spPr>
                <a:xfrm>
                  <a:off x="6510916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5478B606-34D1-21FB-E5BA-1F66D0476485}"/>
                    </a:ext>
                  </a:extLst>
                </p:cNvPr>
                <p:cNvSpPr/>
                <p:nvPr/>
              </p:nvSpPr>
              <p:spPr>
                <a:xfrm>
                  <a:off x="6387291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7DA981C-B2D2-3183-9908-A53F671F0F1B}"/>
                    </a:ext>
                  </a:extLst>
                </p:cNvPr>
                <p:cNvSpPr/>
                <p:nvPr/>
              </p:nvSpPr>
              <p:spPr>
                <a:xfrm>
                  <a:off x="6510871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C1A20DCC-031A-54BF-2F12-37C1D7177BE0}"/>
                    </a:ext>
                  </a:extLst>
                </p:cNvPr>
                <p:cNvSpPr/>
                <p:nvPr/>
              </p:nvSpPr>
              <p:spPr>
                <a:xfrm>
                  <a:off x="6387335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3BAEC23A-E390-8128-28EB-782A4625EA07}"/>
                    </a:ext>
                  </a:extLst>
                </p:cNvPr>
                <p:cNvSpPr/>
                <p:nvPr/>
              </p:nvSpPr>
              <p:spPr>
                <a:xfrm>
                  <a:off x="6510916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86324DCB-ABCE-C471-154F-6C7A8B7457A1}"/>
                    </a:ext>
                  </a:extLst>
                </p:cNvPr>
                <p:cNvSpPr/>
                <p:nvPr/>
              </p:nvSpPr>
              <p:spPr>
                <a:xfrm>
                  <a:off x="6387291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260C1024-0263-BE86-DC7B-F8F520CE2186}"/>
                    </a:ext>
                  </a:extLst>
                </p:cNvPr>
                <p:cNvSpPr/>
                <p:nvPr/>
              </p:nvSpPr>
              <p:spPr>
                <a:xfrm>
                  <a:off x="6510871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CB83A74-434F-CA29-C951-4E0D6AA3D481}"/>
                    </a:ext>
                  </a:extLst>
                </p:cNvPr>
                <p:cNvSpPr/>
                <p:nvPr/>
              </p:nvSpPr>
              <p:spPr>
                <a:xfrm>
                  <a:off x="6634407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E201AD0C-0584-BFA4-0B2A-D0F4DECC0FDB}"/>
                    </a:ext>
                  </a:extLst>
                </p:cNvPr>
                <p:cNvSpPr/>
                <p:nvPr/>
              </p:nvSpPr>
              <p:spPr>
                <a:xfrm>
                  <a:off x="6757988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B94EA2CF-35BE-B839-99F2-93F6EC67A7BB}"/>
                    </a:ext>
                  </a:extLst>
                </p:cNvPr>
                <p:cNvSpPr/>
                <p:nvPr/>
              </p:nvSpPr>
              <p:spPr>
                <a:xfrm>
                  <a:off x="6634363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26FA0750-A63A-829D-DB82-1B9BFA31BCAD}"/>
                    </a:ext>
                  </a:extLst>
                </p:cNvPr>
                <p:cNvSpPr/>
                <p:nvPr/>
              </p:nvSpPr>
              <p:spPr>
                <a:xfrm>
                  <a:off x="6757943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5AD084DD-21C5-0A72-3A0D-CC3D4063973A}"/>
                    </a:ext>
                  </a:extLst>
                </p:cNvPr>
                <p:cNvSpPr/>
                <p:nvPr/>
              </p:nvSpPr>
              <p:spPr>
                <a:xfrm>
                  <a:off x="6634407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88F23EFD-FCEB-2660-0B4B-1274F38A31E1}"/>
                    </a:ext>
                  </a:extLst>
                </p:cNvPr>
                <p:cNvSpPr/>
                <p:nvPr/>
              </p:nvSpPr>
              <p:spPr>
                <a:xfrm>
                  <a:off x="6757988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01D01ABE-5437-01AF-31CA-E3C699E0B3E8}"/>
                    </a:ext>
                  </a:extLst>
                </p:cNvPr>
                <p:cNvSpPr/>
                <p:nvPr/>
              </p:nvSpPr>
              <p:spPr>
                <a:xfrm>
                  <a:off x="663436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B6ED598F-DC04-7AAF-AC17-DBF8139FA22C}"/>
                    </a:ext>
                  </a:extLst>
                </p:cNvPr>
                <p:cNvSpPr/>
                <p:nvPr/>
              </p:nvSpPr>
              <p:spPr>
                <a:xfrm>
                  <a:off x="675794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C80BC1B8-8B13-5169-191B-38B603E4C325}"/>
                    </a:ext>
                  </a:extLst>
                </p:cNvPr>
                <p:cNvSpPr/>
                <p:nvPr/>
              </p:nvSpPr>
              <p:spPr>
                <a:xfrm>
                  <a:off x="6634407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786A882A-5CB5-091E-6A88-7CFAE0F5E193}"/>
                    </a:ext>
                  </a:extLst>
                </p:cNvPr>
                <p:cNvSpPr/>
                <p:nvPr/>
              </p:nvSpPr>
              <p:spPr>
                <a:xfrm>
                  <a:off x="6757988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8E6C14E9-C013-A63B-433F-2C3AB5CFF3D2}"/>
                    </a:ext>
                  </a:extLst>
                </p:cNvPr>
                <p:cNvSpPr/>
                <p:nvPr/>
              </p:nvSpPr>
              <p:spPr>
                <a:xfrm>
                  <a:off x="6634363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232EB262-68F1-8033-0C20-7D31B76847F7}"/>
                    </a:ext>
                  </a:extLst>
                </p:cNvPr>
                <p:cNvSpPr/>
                <p:nvPr/>
              </p:nvSpPr>
              <p:spPr>
                <a:xfrm>
                  <a:off x="6757943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33332F1D-89B1-B81A-BC72-EBEDE2ACD35E}"/>
                    </a:ext>
                  </a:extLst>
                </p:cNvPr>
                <p:cNvSpPr/>
                <p:nvPr/>
              </p:nvSpPr>
              <p:spPr>
                <a:xfrm>
                  <a:off x="6634407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DB97512E-3675-CE56-6E44-A5E226B2A9BD}"/>
                    </a:ext>
                  </a:extLst>
                </p:cNvPr>
                <p:cNvSpPr/>
                <p:nvPr/>
              </p:nvSpPr>
              <p:spPr>
                <a:xfrm>
                  <a:off x="6757988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D6F2D19E-ACC8-C457-7EF1-CF9FA45DA0F3}"/>
                    </a:ext>
                  </a:extLst>
                </p:cNvPr>
                <p:cNvSpPr/>
                <p:nvPr/>
              </p:nvSpPr>
              <p:spPr>
                <a:xfrm>
                  <a:off x="6634363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6436AAAE-3B34-CF68-9895-662D9BF5CB54}"/>
                    </a:ext>
                  </a:extLst>
                </p:cNvPr>
                <p:cNvSpPr/>
                <p:nvPr/>
              </p:nvSpPr>
              <p:spPr>
                <a:xfrm>
                  <a:off x="6757943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99167803-304D-C2FF-04BF-C567C9CC95FF}"/>
                    </a:ext>
                  </a:extLst>
                </p:cNvPr>
                <p:cNvSpPr/>
                <p:nvPr/>
              </p:nvSpPr>
              <p:spPr>
                <a:xfrm>
                  <a:off x="6881389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E3A902C0-741A-46E3-EDF9-6A5B6FF2ADFF}"/>
                    </a:ext>
                  </a:extLst>
                </p:cNvPr>
                <p:cNvSpPr/>
                <p:nvPr/>
              </p:nvSpPr>
              <p:spPr>
                <a:xfrm>
                  <a:off x="7004970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F0181133-9F1A-9743-5F8D-8F133F77C39A}"/>
                    </a:ext>
                  </a:extLst>
                </p:cNvPr>
                <p:cNvSpPr/>
                <p:nvPr/>
              </p:nvSpPr>
              <p:spPr>
                <a:xfrm>
                  <a:off x="6881345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CF8983A2-23B1-2989-BE6E-78B350410A26}"/>
                    </a:ext>
                  </a:extLst>
                </p:cNvPr>
                <p:cNvSpPr/>
                <p:nvPr/>
              </p:nvSpPr>
              <p:spPr>
                <a:xfrm>
                  <a:off x="7004925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A3534AAB-63A6-579E-D972-7509CF2649F6}"/>
                    </a:ext>
                  </a:extLst>
                </p:cNvPr>
                <p:cNvSpPr/>
                <p:nvPr/>
              </p:nvSpPr>
              <p:spPr>
                <a:xfrm>
                  <a:off x="6881389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25C5EB82-CD92-3F64-7E2A-8E509C8B2541}"/>
                    </a:ext>
                  </a:extLst>
                </p:cNvPr>
                <p:cNvSpPr/>
                <p:nvPr/>
              </p:nvSpPr>
              <p:spPr>
                <a:xfrm>
                  <a:off x="7004970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7D703769-E1FE-40F3-A000-5004DD94A44F}"/>
                    </a:ext>
                  </a:extLst>
                </p:cNvPr>
                <p:cNvSpPr/>
                <p:nvPr/>
              </p:nvSpPr>
              <p:spPr>
                <a:xfrm>
                  <a:off x="688134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213A8233-7E69-A87E-2A77-CE293DABE057}"/>
                    </a:ext>
                  </a:extLst>
                </p:cNvPr>
                <p:cNvSpPr/>
                <p:nvPr/>
              </p:nvSpPr>
              <p:spPr>
                <a:xfrm>
                  <a:off x="700492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B1AF5B85-CE91-0F0F-0533-C4131A371171}"/>
                    </a:ext>
                  </a:extLst>
                </p:cNvPr>
                <p:cNvSpPr/>
                <p:nvPr/>
              </p:nvSpPr>
              <p:spPr>
                <a:xfrm>
                  <a:off x="6881389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B01D414C-C487-D152-221A-1CAE54ADC141}"/>
                    </a:ext>
                  </a:extLst>
                </p:cNvPr>
                <p:cNvSpPr/>
                <p:nvPr/>
              </p:nvSpPr>
              <p:spPr>
                <a:xfrm>
                  <a:off x="7004970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77975C3C-530A-C5D6-046A-0CBE43348A54}"/>
                    </a:ext>
                  </a:extLst>
                </p:cNvPr>
                <p:cNvSpPr/>
                <p:nvPr/>
              </p:nvSpPr>
              <p:spPr>
                <a:xfrm>
                  <a:off x="6881345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AC898BAE-F2CF-98E3-795A-45BCCB4972B8}"/>
                    </a:ext>
                  </a:extLst>
                </p:cNvPr>
                <p:cNvSpPr/>
                <p:nvPr/>
              </p:nvSpPr>
              <p:spPr>
                <a:xfrm>
                  <a:off x="7004925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57891C6B-AFCF-A44D-526C-E39CDC0CEF99}"/>
                    </a:ext>
                  </a:extLst>
                </p:cNvPr>
                <p:cNvSpPr/>
                <p:nvPr/>
              </p:nvSpPr>
              <p:spPr>
                <a:xfrm>
                  <a:off x="6881389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8E3FBA53-4FF8-7995-112B-1071EEFAFBC0}"/>
                    </a:ext>
                  </a:extLst>
                </p:cNvPr>
                <p:cNvSpPr/>
                <p:nvPr/>
              </p:nvSpPr>
              <p:spPr>
                <a:xfrm>
                  <a:off x="7004970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8D49271F-000B-3CAA-C8E3-3F1BC3B11941}"/>
                    </a:ext>
                  </a:extLst>
                </p:cNvPr>
                <p:cNvSpPr/>
                <p:nvPr/>
              </p:nvSpPr>
              <p:spPr>
                <a:xfrm>
                  <a:off x="6881345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427D4166-75A0-785C-1B70-D74617A91A3F}"/>
                    </a:ext>
                  </a:extLst>
                </p:cNvPr>
                <p:cNvSpPr/>
                <p:nvPr/>
              </p:nvSpPr>
              <p:spPr>
                <a:xfrm>
                  <a:off x="7004925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4A4AFAAF-E776-360F-A2C2-E52F1C3FFFD0}"/>
                    </a:ext>
                  </a:extLst>
                </p:cNvPr>
                <p:cNvSpPr/>
                <p:nvPr/>
              </p:nvSpPr>
              <p:spPr>
                <a:xfrm>
                  <a:off x="7128461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E166795D-BFDF-99B3-6B72-5A2D5CD59BD8}"/>
                    </a:ext>
                  </a:extLst>
                </p:cNvPr>
                <p:cNvSpPr/>
                <p:nvPr/>
              </p:nvSpPr>
              <p:spPr>
                <a:xfrm>
                  <a:off x="7252042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33B1DDB0-6749-9B2F-C1C5-D85285D497D1}"/>
                    </a:ext>
                  </a:extLst>
                </p:cNvPr>
                <p:cNvSpPr/>
                <p:nvPr/>
              </p:nvSpPr>
              <p:spPr>
                <a:xfrm>
                  <a:off x="7128417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17519C7C-7DFE-1A0B-E0E1-2BCEB529D157}"/>
                    </a:ext>
                  </a:extLst>
                </p:cNvPr>
                <p:cNvSpPr/>
                <p:nvPr/>
              </p:nvSpPr>
              <p:spPr>
                <a:xfrm>
                  <a:off x="7251997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3E902A6A-97F5-1B07-6FA0-433141AF3F6A}"/>
                    </a:ext>
                  </a:extLst>
                </p:cNvPr>
                <p:cNvSpPr/>
                <p:nvPr/>
              </p:nvSpPr>
              <p:spPr>
                <a:xfrm>
                  <a:off x="7128461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4FC1D504-121B-DD0C-1D32-99BC913AAFD3}"/>
                    </a:ext>
                  </a:extLst>
                </p:cNvPr>
                <p:cNvSpPr/>
                <p:nvPr/>
              </p:nvSpPr>
              <p:spPr>
                <a:xfrm>
                  <a:off x="7252042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9384C0AB-1F3A-0EA1-F4F9-92833C692A52}"/>
                    </a:ext>
                  </a:extLst>
                </p:cNvPr>
                <p:cNvSpPr/>
                <p:nvPr/>
              </p:nvSpPr>
              <p:spPr>
                <a:xfrm>
                  <a:off x="712841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3B5BF62E-1969-4CF4-95E8-6281EB5A5800}"/>
                    </a:ext>
                  </a:extLst>
                </p:cNvPr>
                <p:cNvSpPr/>
                <p:nvPr/>
              </p:nvSpPr>
              <p:spPr>
                <a:xfrm>
                  <a:off x="725199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D78C800D-0014-2B8A-94F8-5AAF381B0D4D}"/>
                    </a:ext>
                  </a:extLst>
                </p:cNvPr>
                <p:cNvSpPr/>
                <p:nvPr/>
              </p:nvSpPr>
              <p:spPr>
                <a:xfrm>
                  <a:off x="7128461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07C4BF70-4F46-2BDF-21E5-8BAF9D91CA65}"/>
                    </a:ext>
                  </a:extLst>
                </p:cNvPr>
                <p:cNvSpPr/>
                <p:nvPr/>
              </p:nvSpPr>
              <p:spPr>
                <a:xfrm>
                  <a:off x="7252042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F7BD1D57-80AC-D0DE-68F3-82CDD27379D7}"/>
                    </a:ext>
                  </a:extLst>
                </p:cNvPr>
                <p:cNvSpPr/>
                <p:nvPr/>
              </p:nvSpPr>
              <p:spPr>
                <a:xfrm>
                  <a:off x="7128417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BFDE7A93-5675-F3AC-AC2F-125CF804506C}"/>
                    </a:ext>
                  </a:extLst>
                </p:cNvPr>
                <p:cNvSpPr/>
                <p:nvPr/>
              </p:nvSpPr>
              <p:spPr>
                <a:xfrm>
                  <a:off x="7251997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24CDFDF0-1B5C-3095-D55B-F0FC17941831}"/>
                    </a:ext>
                  </a:extLst>
                </p:cNvPr>
                <p:cNvSpPr/>
                <p:nvPr/>
              </p:nvSpPr>
              <p:spPr>
                <a:xfrm>
                  <a:off x="7128461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C966FD01-3EE4-8799-F1A6-127ACB10568E}"/>
                    </a:ext>
                  </a:extLst>
                </p:cNvPr>
                <p:cNvSpPr/>
                <p:nvPr/>
              </p:nvSpPr>
              <p:spPr>
                <a:xfrm>
                  <a:off x="7252042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7E09096A-AFD9-B61A-973E-F28195744FC9}"/>
                    </a:ext>
                  </a:extLst>
                </p:cNvPr>
                <p:cNvSpPr/>
                <p:nvPr/>
              </p:nvSpPr>
              <p:spPr>
                <a:xfrm>
                  <a:off x="7128417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88EFD746-AFB4-5B62-2374-1F8BE09E8C64}"/>
                    </a:ext>
                  </a:extLst>
                </p:cNvPr>
                <p:cNvSpPr/>
                <p:nvPr/>
              </p:nvSpPr>
              <p:spPr>
                <a:xfrm>
                  <a:off x="7251997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49A5F223-10A4-1D62-FC4F-6BF0B746638B}"/>
                  </a:ext>
                </a:extLst>
              </p:cNvPr>
              <p:cNvGrpSpPr/>
              <p:nvPr/>
            </p:nvGrpSpPr>
            <p:grpSpPr>
              <a:xfrm>
                <a:off x="8097645" y="7986993"/>
                <a:ext cx="988332" cy="986407"/>
                <a:chOff x="6539691" y="3898439"/>
                <a:chExt cx="988332" cy="98640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386921F0-AB5F-83FA-936C-6153B5F2A949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3B132C39-FEA2-0AC9-049A-3AE15306DD53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1DFA5927-4F64-02F3-B656-F2CF166D8E88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334F1E48-C9DF-BE61-6AC0-B2F5A2CA2953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ED568551-C4F1-D801-F5C3-529F475FDEB7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F97D8883-7440-0EF8-2AF9-CD0AAF7C4DC9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DD0896A4-8EA3-DB52-3506-4DBC941677BE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A19F5183-F799-3689-A5B6-2AA541DA00AE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145037A6-B871-D17A-ECC0-325630059204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0E426B0C-BF49-E566-24C0-F287D10B979F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E4A7948E-8EFF-BFBB-CCD1-C2A229899A46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B4820F99-FC35-7A19-98F7-5F1EE6352567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843D8B71-0959-C3A8-7E5F-CCC03B0D2EB8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82B53F4-5CDE-2329-9085-A442532E7E9B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F74240AF-5F7C-8FA3-D991-CBC8BBF23678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B5F86140-DE06-4013-B23C-07CED6D2C29A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90DAB673-E8BF-E200-D40B-FD55B2FA3E81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D03DBC1F-8A39-A87A-2599-50FBB26980CA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10EC5425-B981-F76E-01A9-F0FCD9BE9F59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85C09C61-995E-A600-E4D6-458DF280458D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7AED29B7-267E-1071-C9EF-947BFA2E5E24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487CED5-31B4-E317-0D14-1AC606BDD753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DB0A7482-41CA-F7BA-CA59-08AC98042171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79418C8D-C0B3-F1B5-0372-764F7896872A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D05EC000-E843-9BC5-B9DD-86B8EB56D8B9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5DDBB3F4-DF58-5DC3-407C-C6DF7BA5EDBB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3C225B0C-DB2E-D44E-92AB-A27A8FE03425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4914A2C1-74B2-1D17-B36A-D73790628F07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DB8A9B0B-88D9-0F0C-11E6-8BB8EDACDBBB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571B56A4-E12E-A7E1-BD3B-508B5E274059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DF5A4A7B-3625-320A-73AB-6AAB9C609E33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00C7F38B-6AE0-8B3F-DD4B-5FAEFCD16294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3A442A05-F759-6400-1F99-F9867D6D6793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000ED068-025E-57E0-4EBA-4428B992FD85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6379E887-9387-5B8D-808B-B6903145E5B0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A5DD2D10-96BC-27E6-6EE3-E09DE7986A30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6111B763-6502-3897-7287-B6D1895D2C8B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F4CF9C8F-2329-A235-1FDB-CC2B23724D0D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33A23A1D-6CDB-3647-2F11-28B0C4737B3E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25EA8BC2-2935-E42F-0DB7-3F268CDFBC66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63FCE4C4-0CD5-C06D-40F6-0A3E76647E5A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F9E64BAC-AC1B-FC9C-4364-68CC5BD880CF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366ED92-641D-219F-28E4-3B5FDA692DE3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59CDDBBD-3DAD-3D62-C6BB-7EB8FF8439F2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5BD20EBF-1489-F9F6-F3C3-333D412A4A41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B2D92033-3BDC-602A-EB2D-98651C0B618C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1284D31F-AE9E-7A94-F611-CBAC073D04CA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3A67A149-E6E0-2B8B-D10D-7AE2C25A11B5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B8FE78BF-304D-39B3-7116-A864D5D12D81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031A8727-EBFF-5F62-20BB-522ACB827C3C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F332E440-5464-106A-875B-6DC8A062E02E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9082146A-83BE-4F62-C871-11906A973108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673E8FFB-6C37-2C37-7C3B-91CF168EDB74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58B55210-1C92-AB44-D93A-99552D61179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902DA24F-DB21-0960-2B12-DCBF1C5F589C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43303B2C-558D-BB36-575D-D3610950EF8D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AF64E2B4-7D97-0F61-5403-EBDCADC2FE5A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48F9E7E0-97D9-E708-E0C0-2292981A7081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2B49EF3F-38AC-0434-0A69-FC6034CD7073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7B251926-1FA3-D253-1C70-D4A1492CED9D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ECF02909-8C56-AA84-D79C-5A8803383AB5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7A8F6C45-6347-6B89-FEF6-B7C2EFCE6AEB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54901A14-F610-7093-83BA-0BC6A7E32F8B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3792B817-086E-5033-A5AF-7DA30343A91E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00AE83B7-F366-DC67-5BB0-9613077B918D}"/>
                </a:ext>
              </a:extLst>
            </p:cNvPr>
            <p:cNvGrpSpPr/>
            <p:nvPr/>
          </p:nvGrpSpPr>
          <p:grpSpPr>
            <a:xfrm>
              <a:off x="10265368" y="10901488"/>
              <a:ext cx="1364096" cy="554308"/>
              <a:chOff x="4737011" y="10129128"/>
              <a:chExt cx="1364096" cy="55430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F8338774-82CA-C0BB-7DDB-C842349353FC}"/>
                  </a:ext>
                </a:extLst>
              </p:cNvPr>
              <p:cNvGrpSpPr/>
              <p:nvPr/>
            </p:nvGrpSpPr>
            <p:grpSpPr>
              <a:xfrm>
                <a:off x="5052844" y="10168910"/>
                <a:ext cx="1048263" cy="199771"/>
                <a:chOff x="2847439" y="7301038"/>
                <a:chExt cx="1048263" cy="199771"/>
              </a:xfrm>
            </p:grpSpPr>
            <p:grpSp>
              <p:nvGrpSpPr>
                <p:cNvPr id="293" name="组合 292">
                  <a:extLst>
                    <a:ext uri="{FF2B5EF4-FFF2-40B4-BE49-F238E27FC236}">
                      <a16:creationId xmlns:a16="http://schemas.microsoft.com/office/drawing/2014/main" id="{62B627BC-88DC-40CF-5CD8-413D39EF3B14}"/>
                    </a:ext>
                  </a:extLst>
                </p:cNvPr>
                <p:cNvGrpSpPr/>
                <p:nvPr/>
              </p:nvGrpSpPr>
              <p:grpSpPr>
                <a:xfrm rot="5400000">
                  <a:off x="3340686" y="6869648"/>
                  <a:ext cx="123625" cy="986406"/>
                  <a:chOff x="9113722" y="4635421"/>
                  <a:chExt cx="123625" cy="986406"/>
                </a:xfrm>
              </p:grpSpPr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66E7738E-7FE5-33AC-F5B0-A894A87B0622}"/>
                      </a:ext>
                    </a:extLst>
                  </p:cNvPr>
                  <p:cNvSpPr/>
                  <p:nvPr/>
                </p:nvSpPr>
                <p:spPr>
                  <a:xfrm>
                    <a:off x="9113766" y="4635421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9890D87F-7464-8D35-B514-83F779B6ADB1}"/>
                      </a:ext>
                    </a:extLst>
                  </p:cNvPr>
                  <p:cNvSpPr/>
                  <p:nvPr/>
                </p:nvSpPr>
                <p:spPr>
                  <a:xfrm>
                    <a:off x="9113722" y="5127505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C394BCDC-0181-5E7E-01B6-68F775AACFF8}"/>
                      </a:ext>
                    </a:extLst>
                  </p:cNvPr>
                  <p:cNvSpPr/>
                  <p:nvPr/>
                </p:nvSpPr>
                <p:spPr>
                  <a:xfrm>
                    <a:off x="9113766" y="4759002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A6184999-CF5C-15E2-1983-A29C1E254DC9}"/>
                      </a:ext>
                    </a:extLst>
                  </p:cNvPr>
                  <p:cNvSpPr/>
                  <p:nvPr/>
                </p:nvSpPr>
                <p:spPr>
                  <a:xfrm>
                    <a:off x="9113722" y="5251085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1630BF30-0A3D-0052-828C-667993A362DE}"/>
                      </a:ext>
                    </a:extLst>
                  </p:cNvPr>
                  <p:cNvSpPr/>
                  <p:nvPr/>
                </p:nvSpPr>
                <p:spPr>
                  <a:xfrm>
                    <a:off x="9113766" y="488258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C1393E18-0AFE-CC6B-17D2-07E07F91DDAF}"/>
                      </a:ext>
                    </a:extLst>
                  </p:cNvPr>
                  <p:cNvSpPr/>
                  <p:nvPr/>
                </p:nvSpPr>
                <p:spPr>
                  <a:xfrm>
                    <a:off x="9113722" y="5374666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763D60B4-49F0-A493-71DA-0D356CE31380}"/>
                      </a:ext>
                    </a:extLst>
                  </p:cNvPr>
                  <p:cNvSpPr/>
                  <p:nvPr/>
                </p:nvSpPr>
                <p:spPr>
                  <a:xfrm>
                    <a:off x="9113766" y="5006162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37C01387-877F-0B7E-22A0-493874922189}"/>
                      </a:ext>
                    </a:extLst>
                  </p:cNvPr>
                  <p:cNvSpPr/>
                  <p:nvPr/>
                </p:nvSpPr>
                <p:spPr>
                  <a:xfrm>
                    <a:off x="9113722" y="5498246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94" name="组合 293">
                  <a:extLst>
                    <a:ext uri="{FF2B5EF4-FFF2-40B4-BE49-F238E27FC236}">
                      <a16:creationId xmlns:a16="http://schemas.microsoft.com/office/drawing/2014/main" id="{E2833819-4E0E-0C11-1B97-FB76DFBACBAF}"/>
                    </a:ext>
                  </a:extLst>
                </p:cNvPr>
                <p:cNvGrpSpPr/>
                <p:nvPr/>
              </p:nvGrpSpPr>
              <p:grpSpPr>
                <a:xfrm rot="5400000">
                  <a:off x="3278829" y="6945794"/>
                  <a:ext cx="123625" cy="986406"/>
                  <a:chOff x="8619556" y="5835649"/>
                  <a:chExt cx="123625" cy="986406"/>
                </a:xfrm>
              </p:grpSpPr>
              <p:sp>
                <p:nvSpPr>
                  <p:cNvPr id="295" name="矩形 294">
                    <a:extLst>
                      <a:ext uri="{FF2B5EF4-FFF2-40B4-BE49-F238E27FC236}">
                        <a16:creationId xmlns:a16="http://schemas.microsoft.com/office/drawing/2014/main" id="{3C90C527-7D03-694D-0B12-1AF2376903EF}"/>
                      </a:ext>
                    </a:extLst>
                  </p:cNvPr>
                  <p:cNvSpPr/>
                  <p:nvPr/>
                </p:nvSpPr>
                <p:spPr>
                  <a:xfrm>
                    <a:off x="8619600" y="5835649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8D1FB5C1-2E1C-ADA8-7E85-707905548FDF}"/>
                      </a:ext>
                    </a:extLst>
                  </p:cNvPr>
                  <p:cNvSpPr/>
                  <p:nvPr/>
                </p:nvSpPr>
                <p:spPr>
                  <a:xfrm>
                    <a:off x="8619556" y="632773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F8039B75-E4D6-FB4B-DDDC-CBE701BD54EF}"/>
                      </a:ext>
                    </a:extLst>
                  </p:cNvPr>
                  <p:cNvSpPr/>
                  <p:nvPr/>
                </p:nvSpPr>
                <p:spPr>
                  <a:xfrm>
                    <a:off x="8619600" y="5959230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6A6EEA44-A040-E818-0804-78B8B8DC4CD9}"/>
                      </a:ext>
                    </a:extLst>
                  </p:cNvPr>
                  <p:cNvSpPr/>
                  <p:nvPr/>
                </p:nvSpPr>
                <p:spPr>
                  <a:xfrm>
                    <a:off x="8619556" y="645131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659F1898-9664-A43B-EB52-B7DCE5287B8A}"/>
                      </a:ext>
                    </a:extLst>
                  </p:cNvPr>
                  <p:cNvSpPr/>
                  <p:nvPr/>
                </p:nvSpPr>
                <p:spPr>
                  <a:xfrm>
                    <a:off x="8619600" y="6082811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94EF4F84-9F77-2918-C98D-5A6B5E055CB9}"/>
                      </a:ext>
                    </a:extLst>
                  </p:cNvPr>
                  <p:cNvSpPr/>
                  <p:nvPr/>
                </p:nvSpPr>
                <p:spPr>
                  <a:xfrm>
                    <a:off x="8619556" y="6574894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663E05AE-42FC-3A4E-FEF2-56ABDC3C1BB0}"/>
                      </a:ext>
                    </a:extLst>
                  </p:cNvPr>
                  <p:cNvSpPr/>
                  <p:nvPr/>
                </p:nvSpPr>
                <p:spPr>
                  <a:xfrm>
                    <a:off x="8619600" y="6206390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C9B132FF-3FB0-5EED-C8A0-AF5E1F70C103}"/>
                      </a:ext>
                    </a:extLst>
                  </p:cNvPr>
                  <p:cNvSpPr/>
                  <p:nvPr/>
                </p:nvSpPr>
                <p:spPr>
                  <a:xfrm>
                    <a:off x="8619556" y="6698474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A4833CB8-B875-567E-02F8-E658F0B00A8D}"/>
                  </a:ext>
                </a:extLst>
              </p:cNvPr>
              <p:cNvSpPr txBox="1"/>
              <p:nvPr/>
            </p:nvSpPr>
            <p:spPr>
              <a:xfrm>
                <a:off x="4737011" y="10129128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4D3265B-3A7F-D9A6-E30F-C45B60AA9D4A}"/>
                  </a:ext>
                </a:extLst>
              </p:cNvPr>
              <p:cNvSpPr txBox="1"/>
              <p:nvPr/>
            </p:nvSpPr>
            <p:spPr>
              <a:xfrm>
                <a:off x="5207270" y="10314104"/>
                <a:ext cx="819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312414E2-E891-4DA6-674A-37BB95B05DD1}"/>
                </a:ext>
              </a:extLst>
            </p:cNvPr>
            <p:cNvGrpSpPr/>
            <p:nvPr/>
          </p:nvGrpSpPr>
          <p:grpSpPr>
            <a:xfrm>
              <a:off x="12321176" y="10169095"/>
              <a:ext cx="613159" cy="1391084"/>
              <a:chOff x="8022011" y="9656130"/>
              <a:chExt cx="613159" cy="1391084"/>
            </a:xfrm>
          </p:grpSpPr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DC1BB02B-1499-633B-DB99-A0C93B10A022}"/>
                  </a:ext>
                </a:extLst>
              </p:cNvPr>
              <p:cNvGrpSpPr/>
              <p:nvPr/>
            </p:nvGrpSpPr>
            <p:grpSpPr>
              <a:xfrm>
                <a:off x="8442480" y="9656130"/>
                <a:ext cx="123625" cy="986406"/>
                <a:chOff x="9113722" y="4635421"/>
                <a:chExt cx="123625" cy="98640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41204472-7420-84AC-2A0F-2D95D57D669C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EFB17B4F-F9AB-D77F-4AB8-CDD5DEDDBE89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058B6517-7C53-BE3D-3397-C3BD775FB2F6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A54A3662-62CF-0223-40C0-99933B1817EC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A9A5F28F-292C-E952-4C66-6E661A8318D4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C8B98D9F-6F29-1F40-5924-56F3AAC8AB0D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553E8AA8-12D6-7702-8981-420EF8C81477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E5732956-1306-E8E7-188B-DDA7842B50DB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C6A7D2F-32F7-BED5-E210-8DD130FB5041}"/>
                  </a:ext>
                </a:extLst>
              </p:cNvPr>
              <p:cNvGrpSpPr/>
              <p:nvPr/>
            </p:nvGrpSpPr>
            <p:grpSpPr>
              <a:xfrm>
                <a:off x="8380623" y="9732276"/>
                <a:ext cx="123625" cy="986406"/>
                <a:chOff x="8619556" y="5835649"/>
                <a:chExt cx="123625" cy="986406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8B5CFF0-95E2-9ADA-DC2E-F601FA4E2D3A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4D7B56FC-2CCB-398C-2712-8EA5A29B2361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9FD4C394-4256-FF5B-B598-DC74BE9EC1BE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1202596B-6AC2-F1E8-D80A-C2E8580DB2E7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B9F3E78D-13AF-23E2-DAA9-3E142F4C3D8C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91804A5E-F434-A5C7-86A4-E12067040BB7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FDE57FD5-E369-30E4-84D4-1C4FAF6C09CA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EC70841D-2826-EBE3-FBCE-BB38A76BE3D4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B366BCB5-CB3C-9557-1B55-7D68ED5C3FF1}"/>
                  </a:ext>
                </a:extLst>
              </p:cNvPr>
              <p:cNvSpPr txBox="1"/>
              <p:nvPr/>
            </p:nvSpPr>
            <p:spPr>
              <a:xfrm>
                <a:off x="8301424" y="10677882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76B50EB0-6801-E401-3D79-658CA3FCBBB9}"/>
                  </a:ext>
                </a:extLst>
              </p:cNvPr>
              <p:cNvSpPr txBox="1"/>
              <p:nvPr/>
            </p:nvSpPr>
            <p:spPr>
              <a:xfrm rot="16200000">
                <a:off x="7838627" y="100798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32" name="直接箭头连接符 19">
              <a:extLst>
                <a:ext uri="{FF2B5EF4-FFF2-40B4-BE49-F238E27FC236}">
                  <a16:creationId xmlns:a16="http://schemas.microsoft.com/office/drawing/2014/main" id="{2B1834A9-F288-F484-0147-5F1BC2E65A51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12104715" y="10479775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右箭头 332">
              <a:extLst>
                <a:ext uri="{FF2B5EF4-FFF2-40B4-BE49-F238E27FC236}">
                  <a16:creationId xmlns:a16="http://schemas.microsoft.com/office/drawing/2014/main" id="{E3A5FAAB-3C5E-9EFD-B779-FFE17BAF5303}"/>
                </a:ext>
              </a:extLst>
            </p:cNvPr>
            <p:cNvSpPr/>
            <p:nvPr/>
          </p:nvSpPr>
          <p:spPr>
            <a:xfrm>
              <a:off x="10108363" y="8635437"/>
              <a:ext cx="621500" cy="630964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28FDA-E120-B0F1-88B2-A673913BA441}"/>
                </a:ext>
              </a:extLst>
            </p:cNvPr>
            <p:cNvSpPr txBox="1"/>
            <p:nvPr/>
          </p:nvSpPr>
          <p:spPr>
            <a:xfrm>
              <a:off x="9658458" y="8027948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Context length</a:t>
              </a:r>
            </a:p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grows</a:t>
              </a:r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C259FB8-0AEE-EA8E-4418-CE8B47C708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84041" y="6895483"/>
              <a:ext cx="3660436" cy="4582299"/>
              <a:chOff x="3682605" y="6551707"/>
              <a:chExt cx="3935052" cy="4926076"/>
            </a:xfrm>
          </p:grpSpPr>
          <p:pic>
            <p:nvPicPr>
              <p:cNvPr id="334" name="图片 333">
                <a:extLst>
                  <a:ext uri="{FF2B5EF4-FFF2-40B4-BE49-F238E27FC236}">
                    <a16:creationId xmlns:a16="http://schemas.microsoft.com/office/drawing/2014/main" id="{57FE1EE2-3AD6-E317-D1C9-EBE976294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2847" y="6551707"/>
                <a:ext cx="3664810" cy="4926076"/>
              </a:xfrm>
              <a:prstGeom prst="rect">
                <a:avLst/>
              </a:prstGeom>
            </p:spPr>
          </p:pic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F3EF0BE-B0BD-C3A5-A803-40EAE653159E}"/>
                  </a:ext>
                </a:extLst>
              </p:cNvPr>
              <p:cNvSpPr txBox="1"/>
              <p:nvPr/>
            </p:nvSpPr>
            <p:spPr>
              <a:xfrm rot="16200000">
                <a:off x="3569914" y="8483720"/>
                <a:ext cx="625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8" name="直线连接符 337">
                <a:extLst>
                  <a:ext uri="{FF2B5EF4-FFF2-40B4-BE49-F238E27FC236}">
                    <a16:creationId xmlns:a16="http://schemas.microsoft.com/office/drawing/2014/main" id="{8A7F5B4B-8F14-3B9B-66C3-CDC5B617F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0875" y="8696049"/>
                <a:ext cx="895989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线箭头连接符 342">
                <a:extLst>
                  <a:ext uri="{FF2B5EF4-FFF2-40B4-BE49-F238E27FC236}">
                    <a16:creationId xmlns:a16="http://schemas.microsoft.com/office/drawing/2014/main" id="{EDED74EE-75F3-12C7-60D2-646CE9A1561B}"/>
                  </a:ext>
                </a:extLst>
              </p:cNvPr>
              <p:cNvCxnSpPr/>
              <p:nvPr/>
            </p:nvCxnSpPr>
            <p:spPr>
              <a:xfrm flipV="1">
                <a:off x="4842024" y="8683775"/>
                <a:ext cx="0" cy="61945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C1822CA5-505A-4DE1-D733-91941D94CCD6}"/>
                  </a:ext>
                </a:extLst>
              </p:cNvPr>
              <p:cNvSpPr txBox="1"/>
              <p:nvPr/>
            </p:nvSpPr>
            <p:spPr>
              <a:xfrm>
                <a:off x="4812102" y="883007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6" name="直线连接符 345">
                <a:extLst>
                  <a:ext uri="{FF2B5EF4-FFF2-40B4-BE49-F238E27FC236}">
                    <a16:creationId xmlns:a16="http://schemas.microsoft.com/office/drawing/2014/main" id="{9A539A3C-E68C-A804-9457-08A153BF3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491" y="6900642"/>
                <a:ext cx="895989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线箭头连接符 346">
                <a:extLst>
                  <a:ext uri="{FF2B5EF4-FFF2-40B4-BE49-F238E27FC236}">
                    <a16:creationId xmlns:a16="http://schemas.microsoft.com/office/drawing/2014/main" id="{C13910B9-9E00-A027-E090-63B786579A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6955" y="6895484"/>
                <a:ext cx="0" cy="359042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77DD0F29-513B-3491-3FE8-21320819A436}"/>
                  </a:ext>
                </a:extLst>
              </p:cNvPr>
              <p:cNvSpPr txBox="1"/>
              <p:nvPr/>
            </p:nvSpPr>
            <p:spPr>
              <a:xfrm>
                <a:off x="6367848" y="8371029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64x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2387CEC2-6A32-5150-CBEE-241D740DB70A}"/>
                </a:ext>
              </a:extLst>
            </p:cNvPr>
            <p:cNvSpPr txBox="1"/>
            <p:nvPr/>
          </p:nvSpPr>
          <p:spPr>
            <a:xfrm>
              <a:off x="4641406" y="11397172"/>
              <a:ext cx="30657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52209DC2-C48B-1177-3628-20F477CE5122}"/>
                </a:ext>
              </a:extLst>
            </p:cNvPr>
            <p:cNvSpPr txBox="1"/>
            <p:nvPr/>
          </p:nvSpPr>
          <p:spPr>
            <a:xfrm>
              <a:off x="8889338" y="11397172"/>
              <a:ext cx="30657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15D2640A-29D8-C52A-B3D6-659BE66E972C}"/>
                </a:ext>
              </a:extLst>
            </p:cNvPr>
            <p:cNvGrpSpPr/>
            <p:nvPr/>
          </p:nvGrpSpPr>
          <p:grpSpPr>
            <a:xfrm>
              <a:off x="4102898" y="11972522"/>
              <a:ext cx="8810703" cy="895216"/>
              <a:chOff x="4715829" y="6335602"/>
              <a:chExt cx="8810703" cy="895216"/>
            </a:xfrm>
          </p:grpSpPr>
          <p:cxnSp>
            <p:nvCxnSpPr>
              <p:cNvPr id="337" name="直接箭头连接符 19">
                <a:extLst>
                  <a:ext uri="{FF2B5EF4-FFF2-40B4-BE49-F238E27FC236}">
                    <a16:creationId xmlns:a16="http://schemas.microsoft.com/office/drawing/2014/main" id="{52FD6256-5BF8-1BED-7E74-88B0798DE776}"/>
                  </a:ext>
                </a:extLst>
              </p:cNvPr>
              <p:cNvCxnSpPr>
                <a:cxnSpLocks/>
                <a:stCxn id="356" idx="3"/>
                <a:endCxn id="364" idx="1"/>
              </p:cNvCxnSpPr>
              <p:nvPr/>
            </p:nvCxnSpPr>
            <p:spPr>
              <a:xfrm flipV="1">
                <a:off x="11471016" y="6508578"/>
                <a:ext cx="416394" cy="5382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矩形: 圆角 20">
                <a:extLst>
                  <a:ext uri="{FF2B5EF4-FFF2-40B4-BE49-F238E27FC236}">
                    <a16:creationId xmlns:a16="http://schemas.microsoft.com/office/drawing/2014/main" id="{6D8879EE-AF35-C703-A791-A5583C99CF8F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0" name="直接箭头连接符 19">
                <a:extLst>
                  <a:ext uri="{FF2B5EF4-FFF2-40B4-BE49-F238E27FC236}">
                    <a16:creationId xmlns:a16="http://schemas.microsoft.com/office/drawing/2014/main" id="{D7A86430-C764-C849-1D1D-8D732CD89E29}"/>
                  </a:ext>
                </a:extLst>
              </p:cNvPr>
              <p:cNvCxnSpPr>
                <a:cxnSpLocks/>
                <a:stCxn id="369" idx="3"/>
                <a:endCxn id="339" idx="1"/>
              </p:cNvCxnSpPr>
              <p:nvPr/>
            </p:nvCxnSpPr>
            <p:spPr>
              <a:xfrm>
                <a:off x="5670150" y="7046152"/>
                <a:ext cx="212809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箭头连接符 19">
                <a:extLst>
                  <a:ext uri="{FF2B5EF4-FFF2-40B4-BE49-F238E27FC236}">
                    <a16:creationId xmlns:a16="http://schemas.microsoft.com/office/drawing/2014/main" id="{7DB04566-943B-4D35-4F91-7BA3E8CFC31F}"/>
                  </a:ext>
                </a:extLst>
              </p:cNvPr>
              <p:cNvCxnSpPr>
                <a:cxnSpLocks/>
                <a:stCxn id="370" idx="2"/>
                <a:endCxn id="339" idx="0"/>
              </p:cNvCxnSpPr>
              <p:nvPr/>
            </p:nvCxnSpPr>
            <p:spPr>
              <a:xfrm>
                <a:off x="6371834" y="6716626"/>
                <a:ext cx="4594" cy="1904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矩形: 圆角 20">
                <a:extLst>
                  <a:ext uri="{FF2B5EF4-FFF2-40B4-BE49-F238E27FC236}">
                    <a16:creationId xmlns:a16="http://schemas.microsoft.com/office/drawing/2014/main" id="{F48C5CFA-E972-2153-A6B6-2A9022BD4106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矩形: 圆角 20">
                <a:extLst>
                  <a:ext uri="{FF2B5EF4-FFF2-40B4-BE49-F238E27FC236}">
                    <a16:creationId xmlns:a16="http://schemas.microsoft.com/office/drawing/2014/main" id="{1F3B5A27-89F2-9704-E1A5-BF83631B0E93}"/>
                  </a:ext>
                </a:extLst>
              </p:cNvPr>
              <p:cNvSpPr/>
              <p:nvPr/>
            </p:nvSpPr>
            <p:spPr>
              <a:xfrm>
                <a:off x="8239049" y="6371428"/>
                <a:ext cx="873700" cy="28430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0" name="直接箭头连接符 19">
                <a:extLst>
                  <a:ext uri="{FF2B5EF4-FFF2-40B4-BE49-F238E27FC236}">
                    <a16:creationId xmlns:a16="http://schemas.microsoft.com/office/drawing/2014/main" id="{8F494A0B-8FFD-F38A-236E-F840CB13693E}"/>
                  </a:ext>
                </a:extLst>
              </p:cNvPr>
              <p:cNvCxnSpPr>
                <a:cxnSpLocks/>
                <a:stCxn id="349" idx="2"/>
                <a:endCxn id="344" idx="0"/>
              </p:cNvCxnSpPr>
              <p:nvPr/>
            </p:nvCxnSpPr>
            <p:spPr>
              <a:xfrm>
                <a:off x="8675899" y="6655730"/>
                <a:ext cx="0" cy="2479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矩形: 圆角 20">
                <a:extLst>
                  <a:ext uri="{FF2B5EF4-FFF2-40B4-BE49-F238E27FC236}">
                    <a16:creationId xmlns:a16="http://schemas.microsoft.com/office/drawing/2014/main" id="{5CAB59AD-83E0-D917-1215-81875C86B007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2" name="直接箭头连接符 19">
                <a:extLst>
                  <a:ext uri="{FF2B5EF4-FFF2-40B4-BE49-F238E27FC236}">
                    <a16:creationId xmlns:a16="http://schemas.microsoft.com/office/drawing/2014/main" id="{4119DB64-FEC0-DEE5-8C2C-DDD777EC4D5D}"/>
                  </a:ext>
                </a:extLst>
              </p:cNvPr>
              <p:cNvCxnSpPr>
                <a:cxnSpLocks/>
                <a:stCxn id="344" idx="3"/>
                <a:endCxn id="351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矩形: 圆角 20">
                <a:extLst>
                  <a:ext uri="{FF2B5EF4-FFF2-40B4-BE49-F238E27FC236}">
                    <a16:creationId xmlns:a16="http://schemas.microsoft.com/office/drawing/2014/main" id="{FF21824F-0648-8C79-4D09-A5A66FF84BC9}"/>
                  </a:ext>
                </a:extLst>
              </p:cNvPr>
              <p:cNvSpPr/>
              <p:nvPr/>
            </p:nvSpPr>
            <p:spPr>
              <a:xfrm>
                <a:off x="9247463" y="6359054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矩形: 圆角 20">
                <a:extLst>
                  <a:ext uri="{FF2B5EF4-FFF2-40B4-BE49-F238E27FC236}">
                    <a16:creationId xmlns:a16="http://schemas.microsoft.com/office/drawing/2014/main" id="{94F275D6-F54E-9FC1-F7FF-8DC5D49A0F08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7" name="直接箭头连接符 19">
                <a:extLst>
                  <a:ext uri="{FF2B5EF4-FFF2-40B4-BE49-F238E27FC236}">
                    <a16:creationId xmlns:a16="http://schemas.microsoft.com/office/drawing/2014/main" id="{51D06764-7742-E9B7-1556-56F7C2AF0AE8}"/>
                  </a:ext>
                </a:extLst>
              </p:cNvPr>
              <p:cNvCxnSpPr>
                <a:cxnSpLocks/>
                <a:stCxn id="358" idx="3"/>
                <a:endCxn id="344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矩形: 圆角 20">
                <a:extLst>
                  <a:ext uri="{FF2B5EF4-FFF2-40B4-BE49-F238E27FC236}">
                    <a16:creationId xmlns:a16="http://schemas.microsoft.com/office/drawing/2014/main" id="{77084582-068E-4328-8D5F-F875CB1E08EE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9" name="直接箭头连接符 19">
                <a:extLst>
                  <a:ext uri="{FF2B5EF4-FFF2-40B4-BE49-F238E27FC236}">
                    <a16:creationId xmlns:a16="http://schemas.microsoft.com/office/drawing/2014/main" id="{83DC0A5A-A358-03D1-258E-3C63DA6511FA}"/>
                  </a:ext>
                </a:extLst>
              </p:cNvPr>
              <p:cNvCxnSpPr>
                <a:cxnSpLocks/>
                <a:stCxn id="372" idx="2"/>
                <a:endCxn id="358" idx="0"/>
              </p:cNvCxnSpPr>
              <p:nvPr/>
            </p:nvCxnSpPr>
            <p:spPr>
              <a:xfrm>
                <a:off x="7563299" y="6716626"/>
                <a:ext cx="6021" cy="188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箭头连接符 19">
                <a:extLst>
                  <a:ext uri="{FF2B5EF4-FFF2-40B4-BE49-F238E27FC236}">
                    <a16:creationId xmlns:a16="http://schemas.microsoft.com/office/drawing/2014/main" id="{D480B779-9992-A4C6-5170-BD5AF07C25D8}"/>
                  </a:ext>
                </a:extLst>
              </p:cNvPr>
              <p:cNvCxnSpPr>
                <a:cxnSpLocks/>
                <a:stCxn id="351" idx="0"/>
                <a:endCxn id="353" idx="2"/>
              </p:cNvCxnSpPr>
              <p:nvPr/>
            </p:nvCxnSpPr>
            <p:spPr>
              <a:xfrm flipH="1" flipV="1">
                <a:off x="9809824" y="6647054"/>
                <a:ext cx="9204" cy="2550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箭头连接符 19">
                <a:extLst>
                  <a:ext uri="{FF2B5EF4-FFF2-40B4-BE49-F238E27FC236}">
                    <a16:creationId xmlns:a16="http://schemas.microsoft.com/office/drawing/2014/main" id="{CD6690AA-0087-DE57-45AB-8D2DBAD41088}"/>
                  </a:ext>
                </a:extLst>
              </p:cNvPr>
              <p:cNvCxnSpPr>
                <a:cxnSpLocks/>
                <a:stCxn id="353" idx="3"/>
                <a:endCxn id="356" idx="0"/>
              </p:cNvCxnSpPr>
              <p:nvPr/>
            </p:nvCxnSpPr>
            <p:spPr>
              <a:xfrm>
                <a:off x="10372185" y="6503054"/>
                <a:ext cx="661981" cy="3997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箭头连接符 19">
                <a:extLst>
                  <a:ext uri="{FF2B5EF4-FFF2-40B4-BE49-F238E27FC236}">
                    <a16:creationId xmlns:a16="http://schemas.microsoft.com/office/drawing/2014/main" id="{52A1208F-4B0B-80D0-1FA8-6C072BEEA86E}"/>
                  </a:ext>
                </a:extLst>
              </p:cNvPr>
              <p:cNvCxnSpPr>
                <a:cxnSpLocks/>
                <a:stCxn id="351" idx="3"/>
                <a:endCxn id="356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矩形: 圆角 20">
                <a:extLst>
                  <a:ext uri="{FF2B5EF4-FFF2-40B4-BE49-F238E27FC236}">
                    <a16:creationId xmlns:a16="http://schemas.microsoft.com/office/drawing/2014/main" id="{55CB61E1-C63E-61A8-7F41-E4B8FB448B60}"/>
                  </a:ext>
                </a:extLst>
              </p:cNvPr>
              <p:cNvSpPr/>
              <p:nvPr/>
            </p:nvSpPr>
            <p:spPr>
              <a:xfrm>
                <a:off x="11886007" y="6912912"/>
                <a:ext cx="1039163" cy="288000"/>
              </a:xfrm>
              <a:prstGeom prst="round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矩形: 圆角 20">
                <a:extLst>
                  <a:ext uri="{FF2B5EF4-FFF2-40B4-BE49-F238E27FC236}">
                    <a16:creationId xmlns:a16="http://schemas.microsoft.com/office/drawing/2014/main" id="{1DB4A856-9AF1-9487-A756-DCD6D5FEEB7B}"/>
                  </a:ext>
                </a:extLst>
              </p:cNvPr>
              <p:cNvSpPr/>
              <p:nvPr/>
            </p:nvSpPr>
            <p:spPr>
              <a:xfrm>
                <a:off x="11887410" y="6364578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5" name="直接箭头连接符 19">
                <a:extLst>
                  <a:ext uri="{FF2B5EF4-FFF2-40B4-BE49-F238E27FC236}">
                    <a16:creationId xmlns:a16="http://schemas.microsoft.com/office/drawing/2014/main" id="{33554226-0934-CA55-E151-944F32E0737C}"/>
                  </a:ext>
                </a:extLst>
              </p:cNvPr>
              <p:cNvCxnSpPr>
                <a:cxnSpLocks/>
                <a:stCxn id="356" idx="3"/>
                <a:endCxn id="363" idx="1"/>
              </p:cNvCxnSpPr>
              <p:nvPr/>
            </p:nvCxnSpPr>
            <p:spPr>
              <a:xfrm>
                <a:off x="11471016" y="7046816"/>
                <a:ext cx="414991" cy="10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19">
                <a:extLst>
                  <a:ext uri="{FF2B5EF4-FFF2-40B4-BE49-F238E27FC236}">
                    <a16:creationId xmlns:a16="http://schemas.microsoft.com/office/drawing/2014/main" id="{05A0741C-D419-CBEB-EBA5-EBDC48350CA5}"/>
                  </a:ext>
                </a:extLst>
              </p:cNvPr>
              <p:cNvCxnSpPr>
                <a:cxnSpLocks/>
                <a:stCxn id="364" idx="3"/>
              </p:cNvCxnSpPr>
              <p:nvPr/>
            </p:nvCxnSpPr>
            <p:spPr>
              <a:xfrm>
                <a:off x="12908898" y="6508578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19">
                <a:extLst>
                  <a:ext uri="{FF2B5EF4-FFF2-40B4-BE49-F238E27FC236}">
                    <a16:creationId xmlns:a16="http://schemas.microsoft.com/office/drawing/2014/main" id="{B30C6F18-52E4-7815-1124-95E054D98DC0}"/>
                  </a:ext>
                </a:extLst>
              </p:cNvPr>
              <p:cNvCxnSpPr>
                <a:cxnSpLocks/>
                <a:stCxn id="363" idx="3"/>
              </p:cNvCxnSpPr>
              <p:nvPr/>
            </p:nvCxnSpPr>
            <p:spPr>
              <a:xfrm flipV="1">
                <a:off x="12925170" y="7046152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箭头连接符 19">
                <a:extLst>
                  <a:ext uri="{FF2B5EF4-FFF2-40B4-BE49-F238E27FC236}">
                    <a16:creationId xmlns:a16="http://schemas.microsoft.com/office/drawing/2014/main" id="{E478A823-21AB-9BBD-1B9E-85CE83C131DD}"/>
                  </a:ext>
                </a:extLst>
              </p:cNvPr>
              <p:cNvCxnSpPr>
                <a:cxnSpLocks/>
                <a:stCxn id="371" idx="3"/>
                <a:endCxn id="364" idx="1"/>
              </p:cNvCxnSpPr>
              <p:nvPr/>
            </p:nvCxnSpPr>
            <p:spPr>
              <a:xfrm flipV="1">
                <a:off x="11572382" y="6508578"/>
                <a:ext cx="315028" cy="116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54EDDA87-AD71-6764-719C-2A2217A5EB4C}"/>
                  </a:ext>
                </a:extLst>
              </p:cNvPr>
              <p:cNvSpPr txBox="1"/>
              <p:nvPr/>
            </p:nvSpPr>
            <p:spPr>
              <a:xfrm>
                <a:off x="4715829" y="6861486"/>
                <a:ext cx="95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9383E99B-3CCA-834B-F936-68B6CE00B0BD}"/>
                  </a:ext>
                </a:extLst>
              </p:cNvPr>
              <p:cNvSpPr txBox="1"/>
              <p:nvPr/>
            </p:nvSpPr>
            <p:spPr>
              <a:xfrm>
                <a:off x="5873770" y="6347294"/>
                <a:ext cx="996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BBCD0F9E-0D45-F5F7-B032-FEBA3F50AF08}"/>
                  </a:ext>
                </a:extLst>
              </p:cNvPr>
              <p:cNvSpPr txBox="1"/>
              <p:nvPr/>
            </p:nvSpPr>
            <p:spPr>
              <a:xfrm>
                <a:off x="10606925" y="6335602"/>
                <a:ext cx="96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V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7A4F2C79-AC07-BFDB-2766-9FC2DC02539D}"/>
                  </a:ext>
                </a:extLst>
              </p:cNvPr>
              <p:cNvSpPr txBox="1"/>
              <p:nvPr/>
            </p:nvSpPr>
            <p:spPr>
              <a:xfrm>
                <a:off x="6805186" y="6347294"/>
                <a:ext cx="151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3" name="直接箭头连接符 19">
                <a:extLst>
                  <a:ext uri="{FF2B5EF4-FFF2-40B4-BE49-F238E27FC236}">
                    <a16:creationId xmlns:a16="http://schemas.microsoft.com/office/drawing/2014/main" id="{A1A35A27-85DA-59EE-3409-A7DEF232F16C}"/>
                  </a:ext>
                </a:extLst>
              </p:cNvPr>
              <p:cNvCxnSpPr>
                <a:cxnSpLocks/>
                <a:stCxn id="339" idx="3"/>
                <a:endCxn id="358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833DB830-3108-821D-956D-DD0BE9BD2970}"/>
                </a:ext>
              </a:extLst>
            </p:cNvPr>
            <p:cNvSpPr txBox="1"/>
            <p:nvPr/>
          </p:nvSpPr>
          <p:spPr>
            <a:xfrm>
              <a:off x="6758518" y="12956373"/>
              <a:ext cx="30657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kumimoji="1"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0" name="组合 749">
            <a:extLst>
              <a:ext uri="{FF2B5EF4-FFF2-40B4-BE49-F238E27FC236}">
                <a16:creationId xmlns:a16="http://schemas.microsoft.com/office/drawing/2014/main" id="{2742B334-1ADE-9AB6-3E2C-94D57295D6EA}"/>
              </a:ext>
            </a:extLst>
          </p:cNvPr>
          <p:cNvGrpSpPr/>
          <p:nvPr/>
        </p:nvGrpSpPr>
        <p:grpSpPr>
          <a:xfrm>
            <a:off x="12737923" y="4369738"/>
            <a:ext cx="8850294" cy="5321298"/>
            <a:chOff x="12737923" y="4369738"/>
            <a:chExt cx="8850294" cy="532129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54EDB369-239F-7A5C-7A06-C4DA84B98507}"/>
                </a:ext>
              </a:extLst>
            </p:cNvPr>
            <p:cNvGrpSpPr/>
            <p:nvPr/>
          </p:nvGrpSpPr>
          <p:grpSpPr>
            <a:xfrm>
              <a:off x="19283770" y="4369738"/>
              <a:ext cx="1044307" cy="1427384"/>
              <a:chOff x="5865614" y="5073160"/>
              <a:chExt cx="1044307" cy="1427384"/>
            </a:xfrm>
          </p:grpSpPr>
          <p:grpSp>
            <p:nvGrpSpPr>
              <p:cNvPr id="712" name="组合 711">
                <a:extLst>
                  <a:ext uri="{FF2B5EF4-FFF2-40B4-BE49-F238E27FC236}">
                    <a16:creationId xmlns:a16="http://schemas.microsoft.com/office/drawing/2014/main" id="{579D6814-417E-47F8-48AD-5CE226EAAD3C}"/>
                  </a:ext>
                </a:extLst>
              </p:cNvPr>
              <p:cNvGrpSpPr/>
              <p:nvPr/>
            </p:nvGrpSpPr>
            <p:grpSpPr>
              <a:xfrm>
                <a:off x="6084054" y="5073160"/>
                <a:ext cx="825867" cy="1427384"/>
                <a:chOff x="2888144" y="2098388"/>
                <a:chExt cx="825867" cy="1427384"/>
              </a:xfrm>
            </p:grpSpPr>
            <p:grpSp>
              <p:nvGrpSpPr>
                <p:cNvPr id="714" name="组合 713">
                  <a:extLst>
                    <a:ext uri="{FF2B5EF4-FFF2-40B4-BE49-F238E27FC236}">
                      <a16:creationId xmlns:a16="http://schemas.microsoft.com/office/drawing/2014/main" id="{D5BC7181-174D-8C27-0C43-ECEDEBF17E96}"/>
                    </a:ext>
                  </a:extLst>
                </p:cNvPr>
                <p:cNvGrpSpPr/>
                <p:nvPr/>
              </p:nvGrpSpPr>
              <p:grpSpPr>
                <a:xfrm>
                  <a:off x="3042730" y="2425555"/>
                  <a:ext cx="341874" cy="1100217"/>
                  <a:chOff x="11765946" y="1022165"/>
                  <a:chExt cx="341874" cy="1100217"/>
                </a:xfrm>
              </p:grpSpPr>
              <p:grpSp>
                <p:nvGrpSpPr>
                  <p:cNvPr id="716" name="组合 715">
                    <a:extLst>
                      <a:ext uri="{FF2B5EF4-FFF2-40B4-BE49-F238E27FC236}">
                        <a16:creationId xmlns:a16="http://schemas.microsoft.com/office/drawing/2014/main" id="{D3652A81-5482-AFFE-982F-9C5B2C731017}"/>
                      </a:ext>
                    </a:extLst>
                  </p:cNvPr>
                  <p:cNvGrpSpPr/>
                  <p:nvPr/>
                </p:nvGrpSpPr>
                <p:grpSpPr>
                  <a:xfrm>
                    <a:off x="11860614" y="1022165"/>
                    <a:ext cx="247206" cy="986406"/>
                    <a:chOff x="11860614" y="1022165"/>
                    <a:chExt cx="247206" cy="986406"/>
                  </a:xfrm>
                </p:grpSpPr>
                <p:sp>
                  <p:nvSpPr>
                    <p:cNvPr id="734" name="矩形 733">
                      <a:extLst>
                        <a:ext uri="{FF2B5EF4-FFF2-40B4-BE49-F238E27FC236}">
                          <a16:creationId xmlns:a16="http://schemas.microsoft.com/office/drawing/2014/main" id="{B2905D4B-4BDE-D2DB-5F6D-E609263E4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022165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5" name="矩形 734">
                      <a:extLst>
                        <a:ext uri="{FF2B5EF4-FFF2-40B4-BE49-F238E27FC236}">
                          <a16:creationId xmlns:a16="http://schemas.microsoft.com/office/drawing/2014/main" id="{AED1B1D7-FF1F-8F48-E2C9-8964ED0C1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022165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6" name="矩形 735">
                      <a:extLst>
                        <a:ext uri="{FF2B5EF4-FFF2-40B4-BE49-F238E27FC236}">
                          <a16:creationId xmlns:a16="http://schemas.microsoft.com/office/drawing/2014/main" id="{38F16E2E-8609-5D32-AE0E-CD75C9A74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51424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7" name="矩形 736">
                      <a:extLst>
                        <a:ext uri="{FF2B5EF4-FFF2-40B4-BE49-F238E27FC236}">
                          <a16:creationId xmlns:a16="http://schemas.microsoft.com/office/drawing/2014/main" id="{B5FB51C8-B8D9-5528-0E4C-7D511645F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514248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8" name="矩形 737">
                      <a:extLst>
                        <a:ext uri="{FF2B5EF4-FFF2-40B4-BE49-F238E27FC236}">
                          <a16:creationId xmlns:a16="http://schemas.microsoft.com/office/drawing/2014/main" id="{F6A5F9B0-B08A-DD88-B19E-A1B5DA2F9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14574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9" name="矩形 738">
                      <a:extLst>
                        <a:ext uri="{FF2B5EF4-FFF2-40B4-BE49-F238E27FC236}">
                          <a16:creationId xmlns:a16="http://schemas.microsoft.com/office/drawing/2014/main" id="{6729BE5A-1693-A20E-3A17-A025CCAC8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145745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0" name="矩形 739">
                      <a:extLst>
                        <a:ext uri="{FF2B5EF4-FFF2-40B4-BE49-F238E27FC236}">
                          <a16:creationId xmlns:a16="http://schemas.microsoft.com/office/drawing/2014/main" id="{A38E812D-2C27-B2AD-088B-6CE466A6C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63782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1" name="矩形 740">
                      <a:extLst>
                        <a:ext uri="{FF2B5EF4-FFF2-40B4-BE49-F238E27FC236}">
                          <a16:creationId xmlns:a16="http://schemas.microsoft.com/office/drawing/2014/main" id="{1A5C041A-7A84-1F2C-05E2-AE8FAA24C7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63782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2" name="矩形 741">
                      <a:extLst>
                        <a:ext uri="{FF2B5EF4-FFF2-40B4-BE49-F238E27FC236}">
                          <a16:creationId xmlns:a16="http://schemas.microsoft.com/office/drawing/2014/main" id="{206C7A43-474F-B1AC-13B3-5351B8404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269327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3" name="矩形 742">
                      <a:extLst>
                        <a:ext uri="{FF2B5EF4-FFF2-40B4-BE49-F238E27FC236}">
                          <a16:creationId xmlns:a16="http://schemas.microsoft.com/office/drawing/2014/main" id="{EC663302-A73F-E6AC-5578-E7F5CF762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26932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4" name="矩形 743">
                      <a:extLst>
                        <a:ext uri="{FF2B5EF4-FFF2-40B4-BE49-F238E27FC236}">
                          <a16:creationId xmlns:a16="http://schemas.microsoft.com/office/drawing/2014/main" id="{0FE949D5-76D5-CA0B-FDA0-BDEFF8C63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761410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5" name="矩形 744">
                      <a:extLst>
                        <a:ext uri="{FF2B5EF4-FFF2-40B4-BE49-F238E27FC236}">
                          <a16:creationId xmlns:a16="http://schemas.microsoft.com/office/drawing/2014/main" id="{DE52BF12-0646-8A34-24AA-BA2F02253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76140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6" name="矩形 745">
                      <a:extLst>
                        <a:ext uri="{FF2B5EF4-FFF2-40B4-BE49-F238E27FC236}">
                          <a16:creationId xmlns:a16="http://schemas.microsoft.com/office/drawing/2014/main" id="{90884712-5BDC-3E35-694A-AE34A5C77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58" y="139290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7" name="矩形 746">
                      <a:extLst>
                        <a:ext uri="{FF2B5EF4-FFF2-40B4-BE49-F238E27FC236}">
                          <a16:creationId xmlns:a16="http://schemas.microsoft.com/office/drawing/2014/main" id="{F9933D3E-CB2E-F7DE-E383-5BA4FB297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239" y="1392906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8" name="矩形 747">
                      <a:extLst>
                        <a:ext uri="{FF2B5EF4-FFF2-40B4-BE49-F238E27FC236}">
                          <a16:creationId xmlns:a16="http://schemas.microsoft.com/office/drawing/2014/main" id="{985FC648-C508-0AA0-5214-EA5F253C1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0614" y="1884990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9" name="矩形 748">
                      <a:extLst>
                        <a:ext uri="{FF2B5EF4-FFF2-40B4-BE49-F238E27FC236}">
                          <a16:creationId xmlns:a16="http://schemas.microsoft.com/office/drawing/2014/main" id="{F1A933EB-D261-3625-B585-50CFFB025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4194" y="1884989"/>
                      <a:ext cx="123581" cy="123581"/>
                    </a:xfrm>
                    <a:prstGeom prst="rect">
                      <a:avLst/>
                    </a:prstGeom>
                    <a:solidFill>
                      <a:srgbClr val="BF9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17" name="组合 716">
                    <a:extLst>
                      <a:ext uri="{FF2B5EF4-FFF2-40B4-BE49-F238E27FC236}">
                        <a16:creationId xmlns:a16="http://schemas.microsoft.com/office/drawing/2014/main" id="{A2490451-634F-3BE5-DD1B-4CCF2877FB7E}"/>
                      </a:ext>
                    </a:extLst>
                  </p:cNvPr>
                  <p:cNvGrpSpPr/>
                  <p:nvPr/>
                </p:nvGrpSpPr>
                <p:grpSpPr>
                  <a:xfrm>
                    <a:off x="11765946" y="1133739"/>
                    <a:ext cx="247175" cy="988643"/>
                    <a:chOff x="11765946" y="1133739"/>
                    <a:chExt cx="247175" cy="988643"/>
                  </a:xfrm>
                </p:grpSpPr>
                <p:sp>
                  <p:nvSpPr>
                    <p:cNvPr id="718" name="矩形 717">
                      <a:extLst>
                        <a:ext uri="{FF2B5EF4-FFF2-40B4-BE49-F238E27FC236}">
                          <a16:creationId xmlns:a16="http://schemas.microsoft.com/office/drawing/2014/main" id="{21E0560F-2752-19A7-A57F-FD2D2FD07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13373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9" name="矩形 718">
                      <a:extLst>
                        <a:ext uri="{FF2B5EF4-FFF2-40B4-BE49-F238E27FC236}">
                          <a16:creationId xmlns:a16="http://schemas.microsoft.com/office/drawing/2014/main" id="{F52B9769-8F84-23F8-0823-7B3ABD05C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13373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0" name="矩形 719">
                      <a:extLst>
                        <a:ext uri="{FF2B5EF4-FFF2-40B4-BE49-F238E27FC236}">
                          <a16:creationId xmlns:a16="http://schemas.microsoft.com/office/drawing/2014/main" id="{07133995-B8EA-945D-0725-694EDD2BB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25732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1" name="矩形 720">
                      <a:extLst>
                        <a:ext uri="{FF2B5EF4-FFF2-40B4-BE49-F238E27FC236}">
                          <a16:creationId xmlns:a16="http://schemas.microsoft.com/office/drawing/2014/main" id="{CAB44776-F627-5129-9185-4080EAE25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25731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2" name="矩形 721">
                      <a:extLst>
                        <a:ext uri="{FF2B5EF4-FFF2-40B4-BE49-F238E27FC236}">
                          <a16:creationId xmlns:a16="http://schemas.microsoft.com/office/drawing/2014/main" id="{3D62C325-1741-726E-7DE6-C431F4CAC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380901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3" name="矩形 722">
                      <a:extLst>
                        <a:ext uri="{FF2B5EF4-FFF2-40B4-BE49-F238E27FC236}">
                          <a16:creationId xmlns:a16="http://schemas.microsoft.com/office/drawing/2014/main" id="{D79ACFBF-7469-BF5C-691F-90E5E33D8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38090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4" name="矩形 723">
                      <a:extLst>
                        <a:ext uri="{FF2B5EF4-FFF2-40B4-BE49-F238E27FC236}">
                          <a16:creationId xmlns:a16="http://schemas.microsoft.com/office/drawing/2014/main" id="{EFF5A081-990E-0286-0BAF-9969F828E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59" y="150448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5" name="矩形 724">
                      <a:extLst>
                        <a:ext uri="{FF2B5EF4-FFF2-40B4-BE49-F238E27FC236}">
                          <a16:creationId xmlns:a16="http://schemas.microsoft.com/office/drawing/2014/main" id="{6495B265-E210-2147-1BC8-6E7334752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40" y="150448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6" name="矩形 725">
                      <a:extLst>
                        <a:ext uri="{FF2B5EF4-FFF2-40B4-BE49-F238E27FC236}">
                          <a16:creationId xmlns:a16="http://schemas.microsoft.com/office/drawing/2014/main" id="{BD94844D-965B-6CF1-69DE-DCD7D3A02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62806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7" name="矩形 726">
                      <a:extLst>
                        <a:ext uri="{FF2B5EF4-FFF2-40B4-BE49-F238E27FC236}">
                          <a16:creationId xmlns:a16="http://schemas.microsoft.com/office/drawing/2014/main" id="{69DD2D50-4C33-E0E6-314E-B7619796F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628059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8" name="矩形 727">
                      <a:extLst>
                        <a:ext uri="{FF2B5EF4-FFF2-40B4-BE49-F238E27FC236}">
                          <a16:creationId xmlns:a16="http://schemas.microsoft.com/office/drawing/2014/main" id="{9E12AA71-FEE8-76F0-EEAB-ABD797415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75164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9" name="矩形 728">
                      <a:extLst>
                        <a:ext uri="{FF2B5EF4-FFF2-40B4-BE49-F238E27FC236}">
                          <a16:creationId xmlns:a16="http://schemas.microsoft.com/office/drawing/2014/main" id="{468C80E3-1151-C251-1DF5-484C47B5E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75164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0" name="矩形 729">
                      <a:extLst>
                        <a:ext uri="{FF2B5EF4-FFF2-40B4-BE49-F238E27FC236}">
                          <a16:creationId xmlns:a16="http://schemas.microsoft.com/office/drawing/2014/main" id="{1AD4F1F2-F867-0111-F14F-903CCE9B6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875221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1" name="矩形 730">
                      <a:extLst>
                        <a:ext uri="{FF2B5EF4-FFF2-40B4-BE49-F238E27FC236}">
                          <a16:creationId xmlns:a16="http://schemas.microsoft.com/office/drawing/2014/main" id="{A8896BD4-30C4-85FC-D450-C831EA153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87522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2" name="矩形 731">
                      <a:extLst>
                        <a:ext uri="{FF2B5EF4-FFF2-40B4-BE49-F238E27FC236}">
                          <a16:creationId xmlns:a16="http://schemas.microsoft.com/office/drawing/2014/main" id="{27364EE3-F753-ABCF-608D-477EFEF94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5946" y="1998801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3" name="矩形 732">
                      <a:extLst>
                        <a:ext uri="{FF2B5EF4-FFF2-40B4-BE49-F238E27FC236}">
                          <a16:creationId xmlns:a16="http://schemas.microsoft.com/office/drawing/2014/main" id="{D169F13A-B95B-094B-EF73-247CB2311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89526" y="1998800"/>
                      <a:ext cx="123581" cy="123581"/>
                    </a:xfrm>
                    <a:prstGeom prst="rect">
                      <a:avLst/>
                    </a:prstGeom>
                    <a:solidFill>
                      <a:srgbClr val="FFF2CC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15" name="文本框 714">
                  <a:extLst>
                    <a:ext uri="{FF2B5EF4-FFF2-40B4-BE49-F238E27FC236}">
                      <a16:creationId xmlns:a16="http://schemas.microsoft.com/office/drawing/2014/main" id="{15FC0EF4-E66E-5652-EE5F-0B33C32948A6}"/>
                    </a:ext>
                  </a:extLst>
                </p:cNvPr>
                <p:cNvSpPr txBox="1"/>
                <p:nvPr/>
              </p:nvSpPr>
              <p:spPr>
                <a:xfrm>
                  <a:off x="2888144" y="2098388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P-axis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D64301E3-3BAB-FE06-4E6D-222D9696C58D}"/>
                  </a:ext>
                </a:extLst>
              </p:cNvPr>
              <p:cNvSpPr txBox="1"/>
              <p:nvPr/>
            </p:nvSpPr>
            <p:spPr>
              <a:xfrm rot="16200000">
                <a:off x="5682230" y="579918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7" name="矩形: 圆角 20">
              <a:extLst>
                <a:ext uri="{FF2B5EF4-FFF2-40B4-BE49-F238E27FC236}">
                  <a16:creationId xmlns:a16="http://schemas.microsoft.com/office/drawing/2014/main" id="{C2318313-3493-938E-8F6C-34093F586116}"/>
                </a:ext>
              </a:extLst>
            </p:cNvPr>
            <p:cNvSpPr/>
            <p:nvPr/>
          </p:nvSpPr>
          <p:spPr>
            <a:xfrm>
              <a:off x="17070398" y="6599515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矩形: 圆角 20">
              <a:extLst>
                <a:ext uri="{FF2B5EF4-FFF2-40B4-BE49-F238E27FC236}">
                  <a16:creationId xmlns:a16="http://schemas.microsoft.com/office/drawing/2014/main" id="{FF861128-513F-0448-B30D-F47ACAA04FDA}"/>
                </a:ext>
              </a:extLst>
            </p:cNvPr>
            <p:cNvSpPr/>
            <p:nvPr/>
          </p:nvSpPr>
          <p:spPr>
            <a:xfrm>
              <a:off x="16566425" y="7669882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矩形: 圆角 20">
              <a:extLst>
                <a:ext uri="{FF2B5EF4-FFF2-40B4-BE49-F238E27FC236}">
                  <a16:creationId xmlns:a16="http://schemas.microsoft.com/office/drawing/2014/main" id="{51B3EB74-BD29-A06A-490D-5EFB04B3BC2F}"/>
                </a:ext>
              </a:extLst>
            </p:cNvPr>
            <p:cNvSpPr/>
            <p:nvPr/>
          </p:nvSpPr>
          <p:spPr>
            <a:xfrm>
              <a:off x="17613953" y="7669832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F8957C0F-C6FF-CF35-8CD9-2495E1887E40}"/>
                </a:ext>
              </a:extLst>
            </p:cNvPr>
            <p:cNvGrpSpPr/>
            <p:nvPr/>
          </p:nvGrpSpPr>
          <p:grpSpPr>
            <a:xfrm>
              <a:off x="16563695" y="5455213"/>
              <a:ext cx="1097883" cy="874108"/>
              <a:chOff x="2630267" y="5119792"/>
              <a:chExt cx="1097883" cy="874108"/>
            </a:xfrm>
          </p:grpSpPr>
          <p:grpSp>
            <p:nvGrpSpPr>
              <p:cNvPr id="699" name="组合 698">
                <a:extLst>
                  <a:ext uri="{FF2B5EF4-FFF2-40B4-BE49-F238E27FC236}">
                    <a16:creationId xmlns:a16="http://schemas.microsoft.com/office/drawing/2014/main" id="{1CFEA155-70BF-5D46-6495-22DE3F73C78C}"/>
                  </a:ext>
                </a:extLst>
              </p:cNvPr>
              <p:cNvGrpSpPr/>
              <p:nvPr/>
            </p:nvGrpSpPr>
            <p:grpSpPr>
              <a:xfrm>
                <a:off x="3010424" y="5453371"/>
                <a:ext cx="341861" cy="358736"/>
                <a:chOff x="13703032" y="1393993"/>
                <a:chExt cx="341861" cy="358736"/>
              </a:xfrm>
            </p:grpSpPr>
            <p:grpSp>
              <p:nvGrpSpPr>
                <p:cNvPr id="702" name="组合 701">
                  <a:extLst>
                    <a:ext uri="{FF2B5EF4-FFF2-40B4-BE49-F238E27FC236}">
                      <a16:creationId xmlns:a16="http://schemas.microsoft.com/office/drawing/2014/main" id="{68501D19-3F80-5571-3F30-B8C41669CD24}"/>
                    </a:ext>
                  </a:extLst>
                </p:cNvPr>
                <p:cNvGrpSpPr/>
                <p:nvPr/>
              </p:nvGrpSpPr>
              <p:grpSpPr>
                <a:xfrm>
                  <a:off x="13797731" y="1393993"/>
                  <a:ext cx="247162" cy="247162"/>
                  <a:chOff x="13797731" y="1393993"/>
                  <a:chExt cx="247162" cy="247162"/>
                </a:xfrm>
              </p:grpSpPr>
              <p:sp>
                <p:nvSpPr>
                  <p:cNvPr id="708" name="矩形 707">
                    <a:extLst>
                      <a:ext uri="{FF2B5EF4-FFF2-40B4-BE49-F238E27FC236}">
                        <a16:creationId xmlns:a16="http://schemas.microsoft.com/office/drawing/2014/main" id="{D1C20C21-C659-CD33-DFFE-DA3E72FA2265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39399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9" name="矩形 708">
                    <a:extLst>
                      <a:ext uri="{FF2B5EF4-FFF2-40B4-BE49-F238E27FC236}">
                        <a16:creationId xmlns:a16="http://schemas.microsoft.com/office/drawing/2014/main" id="{1DF0655E-C9CC-F910-8159-55E4EBED2E7B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39399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矩形 709">
                    <a:extLst>
                      <a:ext uri="{FF2B5EF4-FFF2-40B4-BE49-F238E27FC236}">
                        <a16:creationId xmlns:a16="http://schemas.microsoft.com/office/drawing/2014/main" id="{5D914769-66D4-7381-1D96-55E840F64922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517574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矩形 710">
                    <a:extLst>
                      <a:ext uri="{FF2B5EF4-FFF2-40B4-BE49-F238E27FC236}">
                        <a16:creationId xmlns:a16="http://schemas.microsoft.com/office/drawing/2014/main" id="{F6154633-CA1B-BE85-BB1D-C4AA9F9DF0CD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51757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3" name="组合 702">
                  <a:extLst>
                    <a:ext uri="{FF2B5EF4-FFF2-40B4-BE49-F238E27FC236}">
                      <a16:creationId xmlns:a16="http://schemas.microsoft.com/office/drawing/2014/main" id="{8EC1CC90-B457-159F-FBB4-E06F88142E7C}"/>
                    </a:ext>
                  </a:extLst>
                </p:cNvPr>
                <p:cNvGrpSpPr/>
                <p:nvPr/>
              </p:nvGrpSpPr>
              <p:grpSpPr>
                <a:xfrm>
                  <a:off x="13703032" y="1505567"/>
                  <a:ext cx="247162" cy="247162"/>
                  <a:chOff x="13703032" y="1505567"/>
                  <a:chExt cx="247162" cy="247162"/>
                </a:xfrm>
              </p:grpSpPr>
              <p:sp>
                <p:nvSpPr>
                  <p:cNvPr id="704" name="矩形 703">
                    <a:extLst>
                      <a:ext uri="{FF2B5EF4-FFF2-40B4-BE49-F238E27FC236}">
                        <a16:creationId xmlns:a16="http://schemas.microsoft.com/office/drawing/2014/main" id="{59826070-9CF3-0E73-B201-D181DB0AF566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50556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5" name="矩形 704">
                    <a:extLst>
                      <a:ext uri="{FF2B5EF4-FFF2-40B4-BE49-F238E27FC236}">
                        <a16:creationId xmlns:a16="http://schemas.microsoft.com/office/drawing/2014/main" id="{F5AF978D-8081-F287-4D9F-4D4072BFB504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50556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6" name="矩形 705">
                    <a:extLst>
                      <a:ext uri="{FF2B5EF4-FFF2-40B4-BE49-F238E27FC236}">
                        <a16:creationId xmlns:a16="http://schemas.microsoft.com/office/drawing/2014/main" id="{0484E8B4-B172-A229-8B1B-130EDB6F5426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629148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7" name="矩形 706">
                    <a:extLst>
                      <a:ext uri="{FF2B5EF4-FFF2-40B4-BE49-F238E27FC236}">
                        <a16:creationId xmlns:a16="http://schemas.microsoft.com/office/drawing/2014/main" id="{E90EC75C-E56C-4B02-7692-210C4B0AFBFA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62914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700" name="文本框 699">
                <a:extLst>
                  <a:ext uri="{FF2B5EF4-FFF2-40B4-BE49-F238E27FC236}">
                    <a16:creationId xmlns:a16="http://schemas.microsoft.com/office/drawing/2014/main" id="{41114BB5-883A-951A-3D08-A8660F511A3B}"/>
                  </a:ext>
                </a:extLst>
              </p:cNvPr>
              <p:cNvSpPr txBox="1"/>
              <p:nvPr/>
            </p:nvSpPr>
            <p:spPr>
              <a:xfrm rot="16200000">
                <a:off x="2446883" y="544118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1" name="文本框 700">
                <a:extLst>
                  <a:ext uri="{FF2B5EF4-FFF2-40B4-BE49-F238E27FC236}">
                    <a16:creationId xmlns:a16="http://schemas.microsoft.com/office/drawing/2014/main" id="{EA8CEE39-2D3D-7DAE-D468-8F27DC95F1EB}"/>
                  </a:ext>
                </a:extLst>
              </p:cNvPr>
              <p:cNvSpPr txBox="1"/>
              <p:nvPr/>
            </p:nvSpPr>
            <p:spPr>
              <a:xfrm>
                <a:off x="2902283" y="5119792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C53F4B0F-9DF2-440D-FD9E-08E88FD213EB}"/>
                </a:ext>
              </a:extLst>
            </p:cNvPr>
            <p:cNvGrpSpPr/>
            <p:nvPr/>
          </p:nvGrpSpPr>
          <p:grpSpPr>
            <a:xfrm>
              <a:off x="17615006" y="5532587"/>
              <a:ext cx="949687" cy="929185"/>
              <a:chOff x="4778292" y="4933278"/>
              <a:chExt cx="949687" cy="929185"/>
            </a:xfrm>
          </p:grpSpPr>
          <p:grpSp>
            <p:nvGrpSpPr>
              <p:cNvPr id="685" name="组合 684">
                <a:extLst>
                  <a:ext uri="{FF2B5EF4-FFF2-40B4-BE49-F238E27FC236}">
                    <a16:creationId xmlns:a16="http://schemas.microsoft.com/office/drawing/2014/main" id="{E586E5C1-6DA4-793E-EC2C-36A8D349B3DF}"/>
                  </a:ext>
                </a:extLst>
              </p:cNvPr>
              <p:cNvGrpSpPr/>
              <p:nvPr/>
            </p:nvGrpSpPr>
            <p:grpSpPr>
              <a:xfrm>
                <a:off x="5129567" y="5156785"/>
                <a:ext cx="341861" cy="358736"/>
                <a:chOff x="5129567" y="5156785"/>
                <a:chExt cx="341861" cy="358736"/>
              </a:xfrm>
            </p:grpSpPr>
            <p:grpSp>
              <p:nvGrpSpPr>
                <p:cNvPr id="689" name="组合 688">
                  <a:extLst>
                    <a:ext uri="{FF2B5EF4-FFF2-40B4-BE49-F238E27FC236}">
                      <a16:creationId xmlns:a16="http://schemas.microsoft.com/office/drawing/2014/main" id="{D3794226-F634-4BAF-51EA-420E8A4B6DCF}"/>
                    </a:ext>
                  </a:extLst>
                </p:cNvPr>
                <p:cNvGrpSpPr/>
                <p:nvPr/>
              </p:nvGrpSpPr>
              <p:grpSpPr>
                <a:xfrm>
                  <a:off x="5224266" y="5156785"/>
                  <a:ext cx="247162" cy="247162"/>
                  <a:chOff x="13797731" y="1393993"/>
                  <a:chExt cx="247162" cy="247162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695" name="矩形 694">
                    <a:extLst>
                      <a:ext uri="{FF2B5EF4-FFF2-40B4-BE49-F238E27FC236}">
                        <a16:creationId xmlns:a16="http://schemas.microsoft.com/office/drawing/2014/main" id="{850735EB-59C6-C228-0337-B54F242C3A26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39399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6" name="矩形 695">
                    <a:extLst>
                      <a:ext uri="{FF2B5EF4-FFF2-40B4-BE49-F238E27FC236}">
                        <a16:creationId xmlns:a16="http://schemas.microsoft.com/office/drawing/2014/main" id="{23C78C7D-0F0F-F04E-3D56-846C19DB87F4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39399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7" name="矩形 696">
                    <a:extLst>
                      <a:ext uri="{FF2B5EF4-FFF2-40B4-BE49-F238E27FC236}">
                        <a16:creationId xmlns:a16="http://schemas.microsoft.com/office/drawing/2014/main" id="{4E0E3F8A-66EC-05DB-B587-B8ADB1D0B467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51757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8" name="矩形 697">
                    <a:extLst>
                      <a:ext uri="{FF2B5EF4-FFF2-40B4-BE49-F238E27FC236}">
                        <a16:creationId xmlns:a16="http://schemas.microsoft.com/office/drawing/2014/main" id="{5E53CE75-61E5-5313-05B5-54F5D2328945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51757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90" name="组合 689">
                  <a:extLst>
                    <a:ext uri="{FF2B5EF4-FFF2-40B4-BE49-F238E27FC236}">
                      <a16:creationId xmlns:a16="http://schemas.microsoft.com/office/drawing/2014/main" id="{60C9EA7D-B4D8-4A39-AB10-D87059CF46DB}"/>
                    </a:ext>
                  </a:extLst>
                </p:cNvPr>
                <p:cNvGrpSpPr/>
                <p:nvPr/>
              </p:nvGrpSpPr>
              <p:grpSpPr>
                <a:xfrm>
                  <a:off x="5129567" y="5268359"/>
                  <a:ext cx="247162" cy="247162"/>
                  <a:chOff x="13703032" y="1505567"/>
                  <a:chExt cx="247162" cy="24716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91" name="矩形 690">
                    <a:extLst>
                      <a:ext uri="{FF2B5EF4-FFF2-40B4-BE49-F238E27FC236}">
                        <a16:creationId xmlns:a16="http://schemas.microsoft.com/office/drawing/2014/main" id="{BE8FF2AB-07B6-5E35-F909-DA780FCA184A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50556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2" name="矩形 691">
                    <a:extLst>
                      <a:ext uri="{FF2B5EF4-FFF2-40B4-BE49-F238E27FC236}">
                        <a16:creationId xmlns:a16="http://schemas.microsoft.com/office/drawing/2014/main" id="{E2DFD1D1-5E6E-DA2F-860F-92D575159FAC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50556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3" name="矩形 692">
                    <a:extLst>
                      <a:ext uri="{FF2B5EF4-FFF2-40B4-BE49-F238E27FC236}">
                        <a16:creationId xmlns:a16="http://schemas.microsoft.com/office/drawing/2014/main" id="{043EE1AB-0A36-2514-B28D-376414B5F314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6291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4" name="矩形 693">
                    <a:extLst>
                      <a:ext uri="{FF2B5EF4-FFF2-40B4-BE49-F238E27FC236}">
                        <a16:creationId xmlns:a16="http://schemas.microsoft.com/office/drawing/2014/main" id="{9EE4AF54-6237-1C0B-EA3D-15BDEC0E7607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62914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686" name="组合 685">
                <a:extLst>
                  <a:ext uri="{FF2B5EF4-FFF2-40B4-BE49-F238E27FC236}">
                    <a16:creationId xmlns:a16="http://schemas.microsoft.com/office/drawing/2014/main" id="{28C0E824-CB0B-2C01-9082-EEB026569526}"/>
                  </a:ext>
                </a:extLst>
              </p:cNvPr>
              <p:cNvGrpSpPr/>
              <p:nvPr/>
            </p:nvGrpSpPr>
            <p:grpSpPr>
              <a:xfrm>
                <a:off x="4778292" y="4933278"/>
                <a:ext cx="949687" cy="929185"/>
                <a:chOff x="4778292" y="4933278"/>
                <a:chExt cx="949687" cy="929185"/>
              </a:xfrm>
            </p:grpSpPr>
            <p:sp>
              <p:nvSpPr>
                <p:cNvPr id="687" name="文本框 686">
                  <a:extLst>
                    <a:ext uri="{FF2B5EF4-FFF2-40B4-BE49-F238E27FC236}">
                      <a16:creationId xmlns:a16="http://schemas.microsoft.com/office/drawing/2014/main" id="{467B6401-B4E1-EE60-1441-F5C564A2871C}"/>
                    </a:ext>
                  </a:extLst>
                </p:cNvPr>
                <p:cNvSpPr txBox="1"/>
                <p:nvPr/>
              </p:nvSpPr>
              <p:spPr>
                <a:xfrm>
                  <a:off x="4991880" y="5493131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I-axis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" name="文本框 687">
                  <a:extLst>
                    <a:ext uri="{FF2B5EF4-FFF2-40B4-BE49-F238E27FC236}">
                      <a16:creationId xmlns:a16="http://schemas.microsoft.com/office/drawing/2014/main" id="{17C4105D-8B8E-EC98-B7E4-B53E003F52D2}"/>
                    </a:ext>
                  </a:extLst>
                </p:cNvPr>
                <p:cNvSpPr txBox="1"/>
                <p:nvPr/>
              </p:nvSpPr>
              <p:spPr>
                <a:xfrm rot="16200000">
                  <a:off x="4550024" y="5161546"/>
                  <a:ext cx="825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P-axis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82" name="直接箭头连接符 19">
              <a:extLst>
                <a:ext uri="{FF2B5EF4-FFF2-40B4-BE49-F238E27FC236}">
                  <a16:creationId xmlns:a16="http://schemas.microsoft.com/office/drawing/2014/main" id="{9EA92F69-369B-F734-916A-4A32D967388F}"/>
                </a:ext>
              </a:extLst>
            </p:cNvPr>
            <p:cNvCxnSpPr>
              <a:cxnSpLocks/>
              <a:stCxn id="707" idx="3"/>
              <a:endCxn id="377" idx="0"/>
            </p:cNvCxnSpPr>
            <p:nvPr/>
          </p:nvCxnSpPr>
          <p:spPr>
            <a:xfrm>
              <a:off x="17191014" y="6085737"/>
              <a:ext cx="372853" cy="5137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箭头连接符 19">
              <a:extLst>
                <a:ext uri="{FF2B5EF4-FFF2-40B4-BE49-F238E27FC236}">
                  <a16:creationId xmlns:a16="http://schemas.microsoft.com/office/drawing/2014/main" id="{94D6DFDF-FA01-CC39-4C93-CCA653245156}"/>
                </a:ext>
              </a:extLst>
            </p:cNvPr>
            <p:cNvCxnSpPr>
              <a:cxnSpLocks/>
              <a:stCxn id="688" idx="0"/>
              <a:endCxn id="377" idx="0"/>
            </p:cNvCxnSpPr>
            <p:nvPr/>
          </p:nvCxnSpPr>
          <p:spPr>
            <a:xfrm flipH="1">
              <a:off x="17563867" y="5945521"/>
              <a:ext cx="51139" cy="6539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箭头连接符 19">
              <a:extLst>
                <a:ext uri="{FF2B5EF4-FFF2-40B4-BE49-F238E27FC236}">
                  <a16:creationId xmlns:a16="http://schemas.microsoft.com/office/drawing/2014/main" id="{05496CFB-6C22-DFE3-7EE8-BB57A6409741}"/>
                </a:ext>
              </a:extLst>
            </p:cNvPr>
            <p:cNvCxnSpPr>
              <a:cxnSpLocks/>
              <a:stCxn id="377" idx="2"/>
              <a:endCxn id="378" idx="0"/>
            </p:cNvCxnSpPr>
            <p:nvPr/>
          </p:nvCxnSpPr>
          <p:spPr>
            <a:xfrm flipH="1">
              <a:off x="17059894" y="6887515"/>
              <a:ext cx="503973" cy="7823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19">
              <a:extLst>
                <a:ext uri="{FF2B5EF4-FFF2-40B4-BE49-F238E27FC236}">
                  <a16:creationId xmlns:a16="http://schemas.microsoft.com/office/drawing/2014/main" id="{AB39833A-91B1-0E6B-13C2-94E09073C24E}"/>
                </a:ext>
              </a:extLst>
            </p:cNvPr>
            <p:cNvCxnSpPr>
              <a:cxnSpLocks/>
              <a:stCxn id="377" idx="2"/>
              <a:endCxn id="379" idx="0"/>
            </p:cNvCxnSpPr>
            <p:nvPr/>
          </p:nvCxnSpPr>
          <p:spPr>
            <a:xfrm>
              <a:off x="17563867" y="6887515"/>
              <a:ext cx="543555" cy="7823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箭头连接符 19">
              <a:extLst>
                <a:ext uri="{FF2B5EF4-FFF2-40B4-BE49-F238E27FC236}">
                  <a16:creationId xmlns:a16="http://schemas.microsoft.com/office/drawing/2014/main" id="{5F1E0BB7-BE2D-404C-1A1C-69D194023579}"/>
                </a:ext>
              </a:extLst>
            </p:cNvPr>
            <p:cNvCxnSpPr>
              <a:cxnSpLocks/>
              <a:stCxn id="378" idx="2"/>
            </p:cNvCxnSpPr>
            <p:nvPr/>
          </p:nvCxnSpPr>
          <p:spPr>
            <a:xfrm>
              <a:off x="17059894" y="7957882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DE2DB02D-89BE-04CA-4F16-2795130A53B2}"/>
                </a:ext>
              </a:extLst>
            </p:cNvPr>
            <p:cNvGrpSpPr/>
            <p:nvPr/>
          </p:nvGrpSpPr>
          <p:grpSpPr>
            <a:xfrm>
              <a:off x="17936534" y="6826969"/>
              <a:ext cx="941887" cy="872970"/>
              <a:chOff x="5901671" y="8179451"/>
              <a:chExt cx="941887" cy="872970"/>
            </a:xfrm>
          </p:grpSpPr>
          <p:grpSp>
            <p:nvGrpSpPr>
              <p:cNvPr id="673" name="组合 672">
                <a:extLst>
                  <a:ext uri="{FF2B5EF4-FFF2-40B4-BE49-F238E27FC236}">
                    <a16:creationId xmlns:a16="http://schemas.microsoft.com/office/drawing/2014/main" id="{471BAE7C-63E2-935B-9B31-639A65AC8AC2}"/>
                  </a:ext>
                </a:extLst>
              </p:cNvPr>
              <p:cNvGrpSpPr/>
              <p:nvPr/>
            </p:nvGrpSpPr>
            <p:grpSpPr>
              <a:xfrm>
                <a:off x="6339845" y="8346743"/>
                <a:ext cx="247162" cy="247162"/>
                <a:chOff x="13797731" y="1393993"/>
                <a:chExt cx="247162" cy="247162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83A62565-0147-7392-D22D-E452D5C3E329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矩形 681">
                  <a:extLst>
                    <a:ext uri="{FF2B5EF4-FFF2-40B4-BE49-F238E27FC236}">
                      <a16:creationId xmlns:a16="http://schemas.microsoft.com/office/drawing/2014/main" id="{2CCF03DF-240A-9CA8-0A9C-FFA6C5046D16}"/>
                    </a:ext>
                  </a:extLst>
                </p:cNvPr>
                <p:cNvSpPr/>
                <p:nvPr/>
              </p:nvSpPr>
              <p:spPr>
                <a:xfrm>
                  <a:off x="13921312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矩形 682">
                  <a:extLst>
                    <a:ext uri="{FF2B5EF4-FFF2-40B4-BE49-F238E27FC236}">
                      <a16:creationId xmlns:a16="http://schemas.microsoft.com/office/drawing/2014/main" id="{BCA6E035-08D2-616B-8E2B-D606C92A4A84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矩形 683">
                  <a:extLst>
                    <a:ext uri="{FF2B5EF4-FFF2-40B4-BE49-F238E27FC236}">
                      <a16:creationId xmlns:a16="http://schemas.microsoft.com/office/drawing/2014/main" id="{AB44767A-6642-B27B-2C2E-679B1740DDED}"/>
                    </a:ext>
                  </a:extLst>
                </p:cNvPr>
                <p:cNvSpPr/>
                <p:nvPr/>
              </p:nvSpPr>
              <p:spPr>
                <a:xfrm>
                  <a:off x="13921312" y="151757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74" name="组合 673">
                <a:extLst>
                  <a:ext uri="{FF2B5EF4-FFF2-40B4-BE49-F238E27FC236}">
                    <a16:creationId xmlns:a16="http://schemas.microsoft.com/office/drawing/2014/main" id="{CC92A372-D778-9267-498E-40222DD9E606}"/>
                  </a:ext>
                </a:extLst>
              </p:cNvPr>
              <p:cNvGrpSpPr/>
              <p:nvPr/>
            </p:nvGrpSpPr>
            <p:grpSpPr>
              <a:xfrm>
                <a:off x="6245146" y="8458317"/>
                <a:ext cx="247162" cy="247162"/>
                <a:chOff x="13703032" y="1505567"/>
                <a:chExt cx="247162" cy="24716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03AD8A75-88AC-1457-379F-5FDA70979161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492518BA-CDD3-1F6D-B4C6-C93822560383}"/>
                    </a:ext>
                  </a:extLst>
                </p:cNvPr>
                <p:cNvSpPr/>
                <p:nvPr/>
              </p:nvSpPr>
              <p:spPr>
                <a:xfrm>
                  <a:off x="13826613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AAADDD09-C588-0393-4B39-0795B1B6453F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矩形 679">
                  <a:extLst>
                    <a:ext uri="{FF2B5EF4-FFF2-40B4-BE49-F238E27FC236}">
                      <a16:creationId xmlns:a16="http://schemas.microsoft.com/office/drawing/2014/main" id="{E93C8B30-0809-065E-6131-57920BCDF4EE}"/>
                    </a:ext>
                  </a:extLst>
                </p:cNvPr>
                <p:cNvSpPr/>
                <p:nvPr/>
              </p:nvSpPr>
              <p:spPr>
                <a:xfrm>
                  <a:off x="13826613" y="162914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75" name="文本框 674">
                <a:extLst>
                  <a:ext uri="{FF2B5EF4-FFF2-40B4-BE49-F238E27FC236}">
                    <a16:creationId xmlns:a16="http://schemas.microsoft.com/office/drawing/2014/main" id="{095C3FFE-EEAC-8E29-A0C8-1C5DE166CC53}"/>
                  </a:ext>
                </a:extLst>
              </p:cNvPr>
              <p:cNvSpPr txBox="1"/>
              <p:nvPr/>
            </p:nvSpPr>
            <p:spPr>
              <a:xfrm>
                <a:off x="6107459" y="868308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46FF9FB7-08A1-DC88-D9FA-2DE9C4BB999F}"/>
                  </a:ext>
                </a:extLst>
              </p:cNvPr>
              <p:cNvSpPr txBox="1"/>
              <p:nvPr/>
            </p:nvSpPr>
            <p:spPr>
              <a:xfrm rot="16200000">
                <a:off x="5718287" y="836283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610A2C78-1900-8741-CD9E-193E5D775231}"/>
                </a:ext>
              </a:extLst>
            </p:cNvPr>
            <p:cNvGrpSpPr/>
            <p:nvPr/>
          </p:nvGrpSpPr>
          <p:grpSpPr>
            <a:xfrm>
              <a:off x="16959813" y="8429941"/>
              <a:ext cx="247162" cy="123581"/>
              <a:chOff x="13797731" y="1393993"/>
              <a:chExt cx="247162" cy="12358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528FF536-E192-48CA-CC62-58E38E09DB86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BCBDDBD3-EC75-8EBF-E798-A7F6C72F2E61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9FE4693E-5453-7573-19D6-D3E3EDB5B5C6}"/>
                </a:ext>
              </a:extLst>
            </p:cNvPr>
            <p:cNvGrpSpPr/>
            <p:nvPr/>
          </p:nvGrpSpPr>
          <p:grpSpPr>
            <a:xfrm>
              <a:off x="16890971" y="8491731"/>
              <a:ext cx="247162" cy="123581"/>
              <a:chOff x="13703032" y="1505567"/>
              <a:chExt cx="247162" cy="12358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BAE6B56D-479D-CCF0-658C-D3038FFAD808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3D30A28F-7682-08D4-8ECE-F237DCA576E3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D3B9EA65-FAEB-DF78-CFFF-5157E0FDB58E}"/>
                </a:ext>
              </a:extLst>
            </p:cNvPr>
            <p:cNvSpPr txBox="1"/>
            <p:nvPr/>
          </p:nvSpPr>
          <p:spPr>
            <a:xfrm>
              <a:off x="16689877" y="858441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I-axis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393DAD90-2D71-47A0-BF1D-154BF9FBDD79}"/>
                </a:ext>
              </a:extLst>
            </p:cNvPr>
            <p:cNvSpPr txBox="1"/>
            <p:nvPr/>
          </p:nvSpPr>
          <p:spPr>
            <a:xfrm>
              <a:off x="16611633" y="83688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3" name="直接箭头连接符 19">
              <a:extLst>
                <a:ext uri="{FF2B5EF4-FFF2-40B4-BE49-F238E27FC236}">
                  <a16:creationId xmlns:a16="http://schemas.microsoft.com/office/drawing/2014/main" id="{97902E22-D0DE-66B9-484B-23DCDF9F5696}"/>
                </a:ext>
              </a:extLst>
            </p:cNvPr>
            <p:cNvCxnSpPr>
              <a:cxnSpLocks/>
              <a:stCxn id="379" idx="2"/>
            </p:cNvCxnSpPr>
            <p:nvPr/>
          </p:nvCxnSpPr>
          <p:spPr>
            <a:xfrm>
              <a:off x="18107422" y="7957832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551E790D-D8D8-8D44-E3B1-F9399C83CB45}"/>
                </a:ext>
              </a:extLst>
            </p:cNvPr>
            <p:cNvGrpSpPr/>
            <p:nvPr/>
          </p:nvGrpSpPr>
          <p:grpSpPr>
            <a:xfrm>
              <a:off x="17721184" y="8258261"/>
              <a:ext cx="548295" cy="821217"/>
              <a:chOff x="4337097" y="11522885"/>
              <a:chExt cx="548295" cy="821217"/>
            </a:xfrm>
          </p:grpSpPr>
          <p:grpSp>
            <p:nvGrpSpPr>
              <p:cNvPr id="661" name="组合 660">
                <a:extLst>
                  <a:ext uri="{FF2B5EF4-FFF2-40B4-BE49-F238E27FC236}">
                    <a16:creationId xmlns:a16="http://schemas.microsoft.com/office/drawing/2014/main" id="{2107B5EE-5590-988A-5759-C929049C7BFC}"/>
                  </a:ext>
                </a:extLst>
              </p:cNvPr>
              <p:cNvGrpSpPr/>
              <p:nvPr/>
            </p:nvGrpSpPr>
            <p:grpSpPr>
              <a:xfrm>
                <a:off x="4706428" y="11683520"/>
                <a:ext cx="123581" cy="247162"/>
                <a:chOff x="13797731" y="1393993"/>
                <a:chExt cx="123581" cy="247162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DC8EA0B2-BBB3-B84D-3EF6-11BFE80EFDCC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5CE59187-54CA-1E55-C32D-9FC40EDE55CD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62" name="组合 661">
                <a:extLst>
                  <a:ext uri="{FF2B5EF4-FFF2-40B4-BE49-F238E27FC236}">
                    <a16:creationId xmlns:a16="http://schemas.microsoft.com/office/drawing/2014/main" id="{5CBFBF33-8A31-EA97-F5D1-B390B2CD36B7}"/>
                  </a:ext>
                </a:extLst>
              </p:cNvPr>
              <p:cNvGrpSpPr/>
              <p:nvPr/>
            </p:nvGrpSpPr>
            <p:grpSpPr>
              <a:xfrm>
                <a:off x="4659796" y="11770286"/>
                <a:ext cx="123581" cy="247162"/>
                <a:chOff x="13703032" y="1505567"/>
                <a:chExt cx="123581" cy="247162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9A1A9E88-020E-8B7D-85E7-5082FEB39F18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DDF2CBA7-053A-830D-A7FA-8014CF948903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7524F2F3-5B5E-965C-3DFA-AD2ACB892B2D}"/>
                  </a:ext>
                </a:extLst>
              </p:cNvPr>
              <p:cNvSpPr txBox="1"/>
              <p:nvPr/>
            </p:nvSpPr>
            <p:spPr>
              <a:xfrm>
                <a:off x="4572486" y="1197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文本框 663">
                <a:extLst>
                  <a:ext uri="{FF2B5EF4-FFF2-40B4-BE49-F238E27FC236}">
                    <a16:creationId xmlns:a16="http://schemas.microsoft.com/office/drawing/2014/main" id="{8DD7B824-40E6-F489-C258-14E82CA177DA}"/>
                  </a:ext>
                </a:extLst>
              </p:cNvPr>
              <p:cNvSpPr txBox="1"/>
              <p:nvPr/>
            </p:nvSpPr>
            <p:spPr>
              <a:xfrm rot="16200000">
                <a:off x="4153713" y="1170626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5" name="矩形: 圆角 20">
              <a:extLst>
                <a:ext uri="{FF2B5EF4-FFF2-40B4-BE49-F238E27FC236}">
                  <a16:creationId xmlns:a16="http://schemas.microsoft.com/office/drawing/2014/main" id="{753ABEBF-183E-5A82-70D8-918D7480CC8D}"/>
                </a:ext>
              </a:extLst>
            </p:cNvPr>
            <p:cNvSpPr/>
            <p:nvPr/>
          </p:nvSpPr>
          <p:spPr>
            <a:xfrm>
              <a:off x="19795691" y="6052100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矩形: 圆角 20">
              <a:extLst>
                <a:ext uri="{FF2B5EF4-FFF2-40B4-BE49-F238E27FC236}">
                  <a16:creationId xmlns:a16="http://schemas.microsoft.com/office/drawing/2014/main" id="{07784C39-A901-7B76-1B83-C5DB79332E53}"/>
                </a:ext>
              </a:extLst>
            </p:cNvPr>
            <p:cNvSpPr/>
            <p:nvPr/>
          </p:nvSpPr>
          <p:spPr>
            <a:xfrm>
              <a:off x="19265131" y="800248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矩形: 圆角 20">
              <a:extLst>
                <a:ext uri="{FF2B5EF4-FFF2-40B4-BE49-F238E27FC236}">
                  <a16:creationId xmlns:a16="http://schemas.microsoft.com/office/drawing/2014/main" id="{1A8C9CA9-1627-05EA-2F4F-845C896A95EE}"/>
                </a:ext>
              </a:extLst>
            </p:cNvPr>
            <p:cNvSpPr/>
            <p:nvPr/>
          </p:nvSpPr>
          <p:spPr>
            <a:xfrm>
              <a:off x="20289160" y="7993196"/>
              <a:ext cx="93887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8" name="直接箭头连接符 19">
              <a:extLst>
                <a:ext uri="{FF2B5EF4-FFF2-40B4-BE49-F238E27FC236}">
                  <a16:creationId xmlns:a16="http://schemas.microsoft.com/office/drawing/2014/main" id="{D277D847-CF0B-A2C9-4A64-0ABB4FE9D844}"/>
                </a:ext>
              </a:extLst>
            </p:cNvPr>
            <p:cNvCxnSpPr>
              <a:cxnSpLocks/>
              <a:stCxn id="733" idx="2"/>
              <a:endCxn id="395" idx="0"/>
            </p:cNvCxnSpPr>
            <p:nvPr/>
          </p:nvCxnSpPr>
          <p:spPr>
            <a:xfrm>
              <a:off x="19842167" y="5797121"/>
              <a:ext cx="446993" cy="2549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箭头连接符 19">
              <a:extLst>
                <a:ext uri="{FF2B5EF4-FFF2-40B4-BE49-F238E27FC236}">
                  <a16:creationId xmlns:a16="http://schemas.microsoft.com/office/drawing/2014/main" id="{82586564-7504-D2C9-DDA7-C31577C136FC}"/>
                </a:ext>
              </a:extLst>
            </p:cNvPr>
            <p:cNvCxnSpPr>
              <a:cxnSpLocks/>
              <a:stCxn id="625" idx="2"/>
              <a:endCxn id="395" idx="0"/>
            </p:cNvCxnSpPr>
            <p:nvPr/>
          </p:nvCxnSpPr>
          <p:spPr>
            <a:xfrm flipH="1">
              <a:off x="20289160" y="5815054"/>
              <a:ext cx="571529" cy="237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19">
              <a:extLst>
                <a:ext uri="{FF2B5EF4-FFF2-40B4-BE49-F238E27FC236}">
                  <a16:creationId xmlns:a16="http://schemas.microsoft.com/office/drawing/2014/main" id="{B731968D-AA8D-6AAA-8DF1-768F9B62F5ED}"/>
                </a:ext>
              </a:extLst>
            </p:cNvPr>
            <p:cNvCxnSpPr>
              <a:cxnSpLocks/>
              <a:stCxn id="395" idx="2"/>
              <a:endCxn id="396" idx="0"/>
            </p:cNvCxnSpPr>
            <p:nvPr/>
          </p:nvCxnSpPr>
          <p:spPr>
            <a:xfrm flipH="1">
              <a:off x="19758600" y="6340100"/>
              <a:ext cx="530560" cy="16623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19">
              <a:extLst>
                <a:ext uri="{FF2B5EF4-FFF2-40B4-BE49-F238E27FC236}">
                  <a16:creationId xmlns:a16="http://schemas.microsoft.com/office/drawing/2014/main" id="{79FBFC24-2FC1-CB30-B7EB-A892DDADF2CF}"/>
                </a:ext>
              </a:extLst>
            </p:cNvPr>
            <p:cNvCxnSpPr>
              <a:cxnSpLocks/>
              <a:stCxn id="395" idx="2"/>
              <a:endCxn id="397" idx="0"/>
            </p:cNvCxnSpPr>
            <p:nvPr/>
          </p:nvCxnSpPr>
          <p:spPr>
            <a:xfrm>
              <a:off x="20289160" y="6340100"/>
              <a:ext cx="469437" cy="1653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箭头连接符 19">
              <a:extLst>
                <a:ext uri="{FF2B5EF4-FFF2-40B4-BE49-F238E27FC236}">
                  <a16:creationId xmlns:a16="http://schemas.microsoft.com/office/drawing/2014/main" id="{D072F9B3-5287-91BE-81DA-2C42D5770AF8}"/>
                </a:ext>
              </a:extLst>
            </p:cNvPr>
            <p:cNvCxnSpPr>
              <a:cxnSpLocks/>
              <a:stCxn id="396" idx="2"/>
            </p:cNvCxnSpPr>
            <p:nvPr/>
          </p:nvCxnSpPr>
          <p:spPr>
            <a:xfrm>
              <a:off x="19758600" y="8290487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2B56DF44-C56D-14FD-0EB1-2538550EDAB2}"/>
                </a:ext>
              </a:extLst>
            </p:cNvPr>
            <p:cNvGrpSpPr/>
            <p:nvPr/>
          </p:nvGrpSpPr>
          <p:grpSpPr>
            <a:xfrm>
              <a:off x="19989421" y="4963792"/>
              <a:ext cx="1431830" cy="851262"/>
              <a:chOff x="6713124" y="4779613"/>
              <a:chExt cx="1431830" cy="851262"/>
            </a:xfrm>
          </p:grpSpPr>
          <p:grpSp>
            <p:nvGrpSpPr>
              <p:cNvPr id="624" name="组合 623">
                <a:extLst>
                  <a:ext uri="{FF2B5EF4-FFF2-40B4-BE49-F238E27FC236}">
                    <a16:creationId xmlns:a16="http://schemas.microsoft.com/office/drawing/2014/main" id="{09671085-9537-5DF7-BF31-54E0E882FDF5}"/>
                  </a:ext>
                </a:extLst>
              </p:cNvPr>
              <p:cNvGrpSpPr/>
              <p:nvPr/>
            </p:nvGrpSpPr>
            <p:grpSpPr>
              <a:xfrm>
                <a:off x="7062746" y="4956259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627" name="组合 626">
                  <a:extLst>
                    <a:ext uri="{FF2B5EF4-FFF2-40B4-BE49-F238E27FC236}">
                      <a16:creationId xmlns:a16="http://schemas.microsoft.com/office/drawing/2014/main" id="{AC0B12C1-B691-519F-4171-755EE3B9A53F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645" name="矩形 644">
                    <a:extLst>
                      <a:ext uri="{FF2B5EF4-FFF2-40B4-BE49-F238E27FC236}">
                        <a16:creationId xmlns:a16="http://schemas.microsoft.com/office/drawing/2014/main" id="{292C022B-604B-B0AA-FB7C-2F2AD002BC91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6" name="矩形 645">
                    <a:extLst>
                      <a:ext uri="{FF2B5EF4-FFF2-40B4-BE49-F238E27FC236}">
                        <a16:creationId xmlns:a16="http://schemas.microsoft.com/office/drawing/2014/main" id="{D4B74EE3-A31A-23D4-8A64-6C74ED9AAEA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7" name="矩形 646">
                    <a:extLst>
                      <a:ext uri="{FF2B5EF4-FFF2-40B4-BE49-F238E27FC236}">
                        <a16:creationId xmlns:a16="http://schemas.microsoft.com/office/drawing/2014/main" id="{DA75EF57-483B-A578-6986-D1D49DE7C14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8" name="矩形 647">
                    <a:extLst>
                      <a:ext uri="{FF2B5EF4-FFF2-40B4-BE49-F238E27FC236}">
                        <a16:creationId xmlns:a16="http://schemas.microsoft.com/office/drawing/2014/main" id="{AFC64A40-60A1-42B0-E169-FE073326946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9" name="矩形 648">
                    <a:extLst>
                      <a:ext uri="{FF2B5EF4-FFF2-40B4-BE49-F238E27FC236}">
                        <a16:creationId xmlns:a16="http://schemas.microsoft.com/office/drawing/2014/main" id="{5C1F8D64-9357-23E0-A713-B66A4C3B5C4B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0" name="矩形 649">
                    <a:extLst>
                      <a:ext uri="{FF2B5EF4-FFF2-40B4-BE49-F238E27FC236}">
                        <a16:creationId xmlns:a16="http://schemas.microsoft.com/office/drawing/2014/main" id="{2A11C749-9263-2DE9-5F3E-18C049227E6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1" name="矩形 650">
                    <a:extLst>
                      <a:ext uri="{FF2B5EF4-FFF2-40B4-BE49-F238E27FC236}">
                        <a16:creationId xmlns:a16="http://schemas.microsoft.com/office/drawing/2014/main" id="{653642A1-D8AE-82A3-7398-B898D60651BF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2" name="矩形 651">
                    <a:extLst>
                      <a:ext uri="{FF2B5EF4-FFF2-40B4-BE49-F238E27FC236}">
                        <a16:creationId xmlns:a16="http://schemas.microsoft.com/office/drawing/2014/main" id="{05DD74BB-9358-FDB6-31CF-A74994B9F7E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3" name="矩形 652">
                    <a:extLst>
                      <a:ext uri="{FF2B5EF4-FFF2-40B4-BE49-F238E27FC236}">
                        <a16:creationId xmlns:a16="http://schemas.microsoft.com/office/drawing/2014/main" id="{6E05CD13-1FA4-4532-3D93-BEBEFB7A3C48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4" name="矩形 653">
                    <a:extLst>
                      <a:ext uri="{FF2B5EF4-FFF2-40B4-BE49-F238E27FC236}">
                        <a16:creationId xmlns:a16="http://schemas.microsoft.com/office/drawing/2014/main" id="{3792EF3E-FC40-A186-4564-0FE28C8E6AF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5" name="矩形 654">
                    <a:extLst>
                      <a:ext uri="{FF2B5EF4-FFF2-40B4-BE49-F238E27FC236}">
                        <a16:creationId xmlns:a16="http://schemas.microsoft.com/office/drawing/2014/main" id="{607EABB2-6949-E0D5-3297-B0A1DAFB996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6" name="矩形 655">
                    <a:extLst>
                      <a:ext uri="{FF2B5EF4-FFF2-40B4-BE49-F238E27FC236}">
                        <a16:creationId xmlns:a16="http://schemas.microsoft.com/office/drawing/2014/main" id="{4D8C7233-1EE6-C2F8-1140-2E0A7841E7B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7" name="矩形 656">
                    <a:extLst>
                      <a:ext uri="{FF2B5EF4-FFF2-40B4-BE49-F238E27FC236}">
                        <a16:creationId xmlns:a16="http://schemas.microsoft.com/office/drawing/2014/main" id="{0C8FE040-4B93-DBC5-10B5-3ADAAAB4E248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8" name="矩形 657">
                    <a:extLst>
                      <a:ext uri="{FF2B5EF4-FFF2-40B4-BE49-F238E27FC236}">
                        <a16:creationId xmlns:a16="http://schemas.microsoft.com/office/drawing/2014/main" id="{B4BB1800-74A2-CBBA-A154-73A0D704F78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9" name="矩形 658">
                    <a:extLst>
                      <a:ext uri="{FF2B5EF4-FFF2-40B4-BE49-F238E27FC236}">
                        <a16:creationId xmlns:a16="http://schemas.microsoft.com/office/drawing/2014/main" id="{753DBC45-B469-158A-65F2-F60ADC75777B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0" name="矩形 659">
                    <a:extLst>
                      <a:ext uri="{FF2B5EF4-FFF2-40B4-BE49-F238E27FC236}">
                        <a16:creationId xmlns:a16="http://schemas.microsoft.com/office/drawing/2014/main" id="{3343F9C7-8437-39E6-3447-01FF4A445626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28" name="组合 627">
                  <a:extLst>
                    <a:ext uri="{FF2B5EF4-FFF2-40B4-BE49-F238E27FC236}">
                      <a16:creationId xmlns:a16="http://schemas.microsoft.com/office/drawing/2014/main" id="{DC1CA19B-BE46-302B-70B7-47A2B66BD9FE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29" name="矩形 628">
                    <a:extLst>
                      <a:ext uri="{FF2B5EF4-FFF2-40B4-BE49-F238E27FC236}">
                        <a16:creationId xmlns:a16="http://schemas.microsoft.com/office/drawing/2014/main" id="{15D02577-DDC0-5003-E12F-6B50E9F4E16F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0" name="矩形 629">
                    <a:extLst>
                      <a:ext uri="{FF2B5EF4-FFF2-40B4-BE49-F238E27FC236}">
                        <a16:creationId xmlns:a16="http://schemas.microsoft.com/office/drawing/2014/main" id="{5EBCEADE-AE1E-E3C8-0166-37F3D8058A53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1" name="矩形 630">
                    <a:extLst>
                      <a:ext uri="{FF2B5EF4-FFF2-40B4-BE49-F238E27FC236}">
                        <a16:creationId xmlns:a16="http://schemas.microsoft.com/office/drawing/2014/main" id="{210467B9-3051-AE65-657F-A57DF428A3F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2" name="矩形 631">
                    <a:extLst>
                      <a:ext uri="{FF2B5EF4-FFF2-40B4-BE49-F238E27FC236}">
                        <a16:creationId xmlns:a16="http://schemas.microsoft.com/office/drawing/2014/main" id="{39149B07-E7EB-C028-4821-803B2FFB2B31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3" name="矩形 632">
                    <a:extLst>
                      <a:ext uri="{FF2B5EF4-FFF2-40B4-BE49-F238E27FC236}">
                        <a16:creationId xmlns:a16="http://schemas.microsoft.com/office/drawing/2014/main" id="{9019097C-EE83-9634-09A1-76110B437A65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4" name="矩形 633">
                    <a:extLst>
                      <a:ext uri="{FF2B5EF4-FFF2-40B4-BE49-F238E27FC236}">
                        <a16:creationId xmlns:a16="http://schemas.microsoft.com/office/drawing/2014/main" id="{2F856368-8AD1-ED07-4447-0ADFDAB9CDE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5" name="矩形 634">
                    <a:extLst>
                      <a:ext uri="{FF2B5EF4-FFF2-40B4-BE49-F238E27FC236}">
                        <a16:creationId xmlns:a16="http://schemas.microsoft.com/office/drawing/2014/main" id="{4D7EA723-4BB4-F7FF-067F-150ED423712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6" name="矩形 635">
                    <a:extLst>
                      <a:ext uri="{FF2B5EF4-FFF2-40B4-BE49-F238E27FC236}">
                        <a16:creationId xmlns:a16="http://schemas.microsoft.com/office/drawing/2014/main" id="{1CFB1DDE-1681-392F-C975-FAAA469E5DEC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7" name="矩形 636">
                    <a:extLst>
                      <a:ext uri="{FF2B5EF4-FFF2-40B4-BE49-F238E27FC236}">
                        <a16:creationId xmlns:a16="http://schemas.microsoft.com/office/drawing/2014/main" id="{02905959-7C95-73AC-9697-729027803D1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8" name="矩形 637">
                    <a:extLst>
                      <a:ext uri="{FF2B5EF4-FFF2-40B4-BE49-F238E27FC236}">
                        <a16:creationId xmlns:a16="http://schemas.microsoft.com/office/drawing/2014/main" id="{D9CABEAB-FCD2-FF99-BDB1-BE88889AC3C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9" name="矩形 638">
                    <a:extLst>
                      <a:ext uri="{FF2B5EF4-FFF2-40B4-BE49-F238E27FC236}">
                        <a16:creationId xmlns:a16="http://schemas.microsoft.com/office/drawing/2014/main" id="{64E4C098-A012-D6EA-5F0A-2AE8FCAC76B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0" name="矩形 639">
                    <a:extLst>
                      <a:ext uri="{FF2B5EF4-FFF2-40B4-BE49-F238E27FC236}">
                        <a16:creationId xmlns:a16="http://schemas.microsoft.com/office/drawing/2014/main" id="{772B3F46-23BD-1C1D-0284-CA8D80A716D5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1" name="矩形 640">
                    <a:extLst>
                      <a:ext uri="{FF2B5EF4-FFF2-40B4-BE49-F238E27FC236}">
                        <a16:creationId xmlns:a16="http://schemas.microsoft.com/office/drawing/2014/main" id="{ACB441B8-839B-E32B-C46B-63DA9481FB07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2" name="矩形 641">
                    <a:extLst>
                      <a:ext uri="{FF2B5EF4-FFF2-40B4-BE49-F238E27FC236}">
                        <a16:creationId xmlns:a16="http://schemas.microsoft.com/office/drawing/2014/main" id="{D9911473-77F0-23D0-2C48-101A50EBB49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3" name="矩形 642">
                    <a:extLst>
                      <a:ext uri="{FF2B5EF4-FFF2-40B4-BE49-F238E27FC236}">
                        <a16:creationId xmlns:a16="http://schemas.microsoft.com/office/drawing/2014/main" id="{8898AAE3-552C-FAAA-728F-EEEE91D7F88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4" name="矩形 643">
                    <a:extLst>
                      <a:ext uri="{FF2B5EF4-FFF2-40B4-BE49-F238E27FC236}">
                        <a16:creationId xmlns:a16="http://schemas.microsoft.com/office/drawing/2014/main" id="{0C26F855-6E14-4724-AFB5-DD1C394DCDF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5521347E-09FA-1517-056C-7D70043A8DDA}"/>
                  </a:ext>
                </a:extLst>
              </p:cNvPr>
              <p:cNvSpPr txBox="1"/>
              <p:nvPr/>
            </p:nvSpPr>
            <p:spPr>
              <a:xfrm>
                <a:off x="7216342" y="52615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6" name="文本框 625">
                <a:extLst>
                  <a:ext uri="{FF2B5EF4-FFF2-40B4-BE49-F238E27FC236}">
                    <a16:creationId xmlns:a16="http://schemas.microsoft.com/office/drawing/2014/main" id="{BDECD178-06D6-AD8D-29A1-71E40F54E729}"/>
                  </a:ext>
                </a:extLst>
              </p:cNvPr>
              <p:cNvSpPr txBox="1"/>
              <p:nvPr/>
            </p:nvSpPr>
            <p:spPr>
              <a:xfrm rot="16200000">
                <a:off x="6484856" y="5007881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P-axis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0F6E90CF-55C9-6B44-DBE9-D9BC4A6888C5}"/>
                </a:ext>
              </a:extLst>
            </p:cNvPr>
            <p:cNvGrpSpPr/>
            <p:nvPr/>
          </p:nvGrpSpPr>
          <p:grpSpPr>
            <a:xfrm>
              <a:off x="19397811" y="6550781"/>
              <a:ext cx="1435048" cy="1445909"/>
              <a:chOff x="7741867" y="7895341"/>
              <a:chExt cx="1435048" cy="1445909"/>
            </a:xfrm>
          </p:grpSpPr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39D9FB8A-DF05-0F06-1441-5F3E8C67F437}"/>
                  </a:ext>
                </a:extLst>
              </p:cNvPr>
              <p:cNvSpPr txBox="1"/>
              <p:nvPr/>
            </p:nvSpPr>
            <p:spPr>
              <a:xfrm>
                <a:off x="8225799" y="89719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0E759ABD-B549-AF78-1E40-7F37E2E366CD}"/>
                  </a:ext>
                </a:extLst>
              </p:cNvPr>
              <p:cNvSpPr txBox="1"/>
              <p:nvPr/>
            </p:nvSpPr>
            <p:spPr>
              <a:xfrm rot="16200000">
                <a:off x="7558483" y="829837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4" name="组合 493">
                <a:extLst>
                  <a:ext uri="{FF2B5EF4-FFF2-40B4-BE49-F238E27FC236}">
                    <a16:creationId xmlns:a16="http://schemas.microsoft.com/office/drawing/2014/main" id="{D2DA8282-5EC1-4A77-D4E5-09C7FB6FB10C}"/>
                  </a:ext>
                </a:extLst>
              </p:cNvPr>
              <p:cNvGrpSpPr/>
              <p:nvPr/>
            </p:nvGrpSpPr>
            <p:grpSpPr>
              <a:xfrm>
                <a:off x="8188583" y="7895341"/>
                <a:ext cx="988332" cy="986407"/>
                <a:chOff x="6387291" y="3746039"/>
                <a:chExt cx="988332" cy="98640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99D577D5-2ECB-8577-E733-D6FD36BADB08}"/>
                    </a:ext>
                  </a:extLst>
                </p:cNvPr>
                <p:cNvSpPr/>
                <p:nvPr/>
              </p:nvSpPr>
              <p:spPr>
                <a:xfrm>
                  <a:off x="6387335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BDDF8D57-A0D6-DF74-3768-6A8276C24F0C}"/>
                    </a:ext>
                  </a:extLst>
                </p:cNvPr>
                <p:cNvSpPr/>
                <p:nvPr/>
              </p:nvSpPr>
              <p:spPr>
                <a:xfrm>
                  <a:off x="6510916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58B8755A-C4C8-6DC1-EC6C-EE12E2145DDE}"/>
                    </a:ext>
                  </a:extLst>
                </p:cNvPr>
                <p:cNvSpPr/>
                <p:nvPr/>
              </p:nvSpPr>
              <p:spPr>
                <a:xfrm>
                  <a:off x="6387291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E5494AEE-70C3-5630-140E-70A31D1434A9}"/>
                    </a:ext>
                  </a:extLst>
                </p:cNvPr>
                <p:cNvSpPr/>
                <p:nvPr/>
              </p:nvSpPr>
              <p:spPr>
                <a:xfrm>
                  <a:off x="6510871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E5986297-71A0-AF35-BE52-440F8DC138BE}"/>
                    </a:ext>
                  </a:extLst>
                </p:cNvPr>
                <p:cNvSpPr/>
                <p:nvPr/>
              </p:nvSpPr>
              <p:spPr>
                <a:xfrm>
                  <a:off x="6387335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945E0589-86D9-E2F6-3BD5-D5183E87D5F4}"/>
                    </a:ext>
                  </a:extLst>
                </p:cNvPr>
                <p:cNvSpPr/>
                <p:nvPr/>
              </p:nvSpPr>
              <p:spPr>
                <a:xfrm>
                  <a:off x="6510916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8D9EA9CA-FB7E-0438-4E24-360A95AD9F41}"/>
                    </a:ext>
                  </a:extLst>
                </p:cNvPr>
                <p:cNvSpPr/>
                <p:nvPr/>
              </p:nvSpPr>
              <p:spPr>
                <a:xfrm>
                  <a:off x="638729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EB95468E-8B8C-2ECB-3B85-71852B4159F6}"/>
                    </a:ext>
                  </a:extLst>
                </p:cNvPr>
                <p:cNvSpPr/>
                <p:nvPr/>
              </p:nvSpPr>
              <p:spPr>
                <a:xfrm>
                  <a:off x="651087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CE083748-C0E0-E161-FB7E-A75A3C8D438E}"/>
                    </a:ext>
                  </a:extLst>
                </p:cNvPr>
                <p:cNvSpPr/>
                <p:nvPr/>
              </p:nvSpPr>
              <p:spPr>
                <a:xfrm>
                  <a:off x="6387335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76B9A839-7F40-F1E9-9E18-675BA06DCC48}"/>
                    </a:ext>
                  </a:extLst>
                </p:cNvPr>
                <p:cNvSpPr/>
                <p:nvPr/>
              </p:nvSpPr>
              <p:spPr>
                <a:xfrm>
                  <a:off x="6510916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E37B70D2-AFF4-8607-29C8-20C25907506E}"/>
                    </a:ext>
                  </a:extLst>
                </p:cNvPr>
                <p:cNvSpPr/>
                <p:nvPr/>
              </p:nvSpPr>
              <p:spPr>
                <a:xfrm>
                  <a:off x="6387291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C1CF6AB5-560B-3D47-DBB1-C8B4FAEA0A0A}"/>
                    </a:ext>
                  </a:extLst>
                </p:cNvPr>
                <p:cNvSpPr/>
                <p:nvPr/>
              </p:nvSpPr>
              <p:spPr>
                <a:xfrm>
                  <a:off x="6510871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B0CFBD4B-6B36-68D5-4907-104360AE5DA1}"/>
                    </a:ext>
                  </a:extLst>
                </p:cNvPr>
                <p:cNvSpPr/>
                <p:nvPr/>
              </p:nvSpPr>
              <p:spPr>
                <a:xfrm>
                  <a:off x="6387335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AB05AC8E-B2D0-FE69-6533-CA9FA10F3A07}"/>
                    </a:ext>
                  </a:extLst>
                </p:cNvPr>
                <p:cNvSpPr/>
                <p:nvPr/>
              </p:nvSpPr>
              <p:spPr>
                <a:xfrm>
                  <a:off x="6510916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2CD9F5EF-48F1-E027-4560-C3FE4DDCB4F9}"/>
                    </a:ext>
                  </a:extLst>
                </p:cNvPr>
                <p:cNvSpPr/>
                <p:nvPr/>
              </p:nvSpPr>
              <p:spPr>
                <a:xfrm>
                  <a:off x="6387291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5CB64DDC-884E-D496-41FF-FB79797A4888}"/>
                    </a:ext>
                  </a:extLst>
                </p:cNvPr>
                <p:cNvSpPr/>
                <p:nvPr/>
              </p:nvSpPr>
              <p:spPr>
                <a:xfrm>
                  <a:off x="6510871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1391629F-5F2A-2E1D-1E01-0C117F9E4A2A}"/>
                    </a:ext>
                  </a:extLst>
                </p:cNvPr>
                <p:cNvSpPr/>
                <p:nvPr/>
              </p:nvSpPr>
              <p:spPr>
                <a:xfrm>
                  <a:off x="6634407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58E15147-5E52-BED3-B4E4-239B49C70C63}"/>
                    </a:ext>
                  </a:extLst>
                </p:cNvPr>
                <p:cNvSpPr/>
                <p:nvPr/>
              </p:nvSpPr>
              <p:spPr>
                <a:xfrm>
                  <a:off x="6757988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D677A70A-10AB-58A2-A064-D0FFC0DB519E}"/>
                    </a:ext>
                  </a:extLst>
                </p:cNvPr>
                <p:cNvSpPr/>
                <p:nvPr/>
              </p:nvSpPr>
              <p:spPr>
                <a:xfrm>
                  <a:off x="6634363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A857F6F1-31C2-53FF-1650-0678DB5BF02C}"/>
                    </a:ext>
                  </a:extLst>
                </p:cNvPr>
                <p:cNvSpPr/>
                <p:nvPr/>
              </p:nvSpPr>
              <p:spPr>
                <a:xfrm>
                  <a:off x="6757943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89B6F8FC-149D-AA63-77A5-68710100C1A3}"/>
                    </a:ext>
                  </a:extLst>
                </p:cNvPr>
                <p:cNvSpPr/>
                <p:nvPr/>
              </p:nvSpPr>
              <p:spPr>
                <a:xfrm>
                  <a:off x="6634407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0B7ABEF0-B4E0-790C-18E4-4CC01866DB7B}"/>
                    </a:ext>
                  </a:extLst>
                </p:cNvPr>
                <p:cNvSpPr/>
                <p:nvPr/>
              </p:nvSpPr>
              <p:spPr>
                <a:xfrm>
                  <a:off x="6757988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80961F43-46AA-663A-F359-68CBF12BBEC7}"/>
                    </a:ext>
                  </a:extLst>
                </p:cNvPr>
                <p:cNvSpPr/>
                <p:nvPr/>
              </p:nvSpPr>
              <p:spPr>
                <a:xfrm>
                  <a:off x="663436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C9E4558B-9A82-B59D-54EB-1A84BE272F5E}"/>
                    </a:ext>
                  </a:extLst>
                </p:cNvPr>
                <p:cNvSpPr/>
                <p:nvPr/>
              </p:nvSpPr>
              <p:spPr>
                <a:xfrm>
                  <a:off x="675794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2DB6A8CA-D39C-7A8C-8423-99113597C26E}"/>
                    </a:ext>
                  </a:extLst>
                </p:cNvPr>
                <p:cNvSpPr/>
                <p:nvPr/>
              </p:nvSpPr>
              <p:spPr>
                <a:xfrm>
                  <a:off x="6634407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58BA6397-265D-971A-B7BA-A17613596C89}"/>
                    </a:ext>
                  </a:extLst>
                </p:cNvPr>
                <p:cNvSpPr/>
                <p:nvPr/>
              </p:nvSpPr>
              <p:spPr>
                <a:xfrm>
                  <a:off x="6757988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5255753F-1390-CE33-80CD-83C8191BBA3F}"/>
                    </a:ext>
                  </a:extLst>
                </p:cNvPr>
                <p:cNvSpPr/>
                <p:nvPr/>
              </p:nvSpPr>
              <p:spPr>
                <a:xfrm>
                  <a:off x="6634363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9BFE917A-049C-1D88-5A66-6EC5692840C8}"/>
                    </a:ext>
                  </a:extLst>
                </p:cNvPr>
                <p:cNvSpPr/>
                <p:nvPr/>
              </p:nvSpPr>
              <p:spPr>
                <a:xfrm>
                  <a:off x="6757943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339C163E-6960-18D9-343B-AB3426548983}"/>
                    </a:ext>
                  </a:extLst>
                </p:cNvPr>
                <p:cNvSpPr/>
                <p:nvPr/>
              </p:nvSpPr>
              <p:spPr>
                <a:xfrm>
                  <a:off x="6634407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27A56C91-B6AB-A567-1E01-F83493B375F3}"/>
                    </a:ext>
                  </a:extLst>
                </p:cNvPr>
                <p:cNvSpPr/>
                <p:nvPr/>
              </p:nvSpPr>
              <p:spPr>
                <a:xfrm>
                  <a:off x="6757988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D243A259-30FB-DD7A-F34F-4291138A478E}"/>
                    </a:ext>
                  </a:extLst>
                </p:cNvPr>
                <p:cNvSpPr/>
                <p:nvPr/>
              </p:nvSpPr>
              <p:spPr>
                <a:xfrm>
                  <a:off x="6634363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924090AE-0F7C-6505-B4D4-CED66642B48B}"/>
                    </a:ext>
                  </a:extLst>
                </p:cNvPr>
                <p:cNvSpPr/>
                <p:nvPr/>
              </p:nvSpPr>
              <p:spPr>
                <a:xfrm>
                  <a:off x="6757943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EBB9822B-93DC-62E5-BACB-04D103B243F7}"/>
                    </a:ext>
                  </a:extLst>
                </p:cNvPr>
                <p:cNvSpPr/>
                <p:nvPr/>
              </p:nvSpPr>
              <p:spPr>
                <a:xfrm>
                  <a:off x="6881389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0F6AE804-AE52-B4AB-F345-1C0E83111AA5}"/>
                    </a:ext>
                  </a:extLst>
                </p:cNvPr>
                <p:cNvSpPr/>
                <p:nvPr/>
              </p:nvSpPr>
              <p:spPr>
                <a:xfrm>
                  <a:off x="7004970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E060320D-390D-D60E-5F01-71CBA412AF7F}"/>
                    </a:ext>
                  </a:extLst>
                </p:cNvPr>
                <p:cNvSpPr/>
                <p:nvPr/>
              </p:nvSpPr>
              <p:spPr>
                <a:xfrm>
                  <a:off x="6881345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B392E34B-F315-8313-F823-ECA773066361}"/>
                    </a:ext>
                  </a:extLst>
                </p:cNvPr>
                <p:cNvSpPr/>
                <p:nvPr/>
              </p:nvSpPr>
              <p:spPr>
                <a:xfrm>
                  <a:off x="7004925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735F089A-9D73-6B12-62C6-BB5509F96AB3}"/>
                    </a:ext>
                  </a:extLst>
                </p:cNvPr>
                <p:cNvSpPr/>
                <p:nvPr/>
              </p:nvSpPr>
              <p:spPr>
                <a:xfrm>
                  <a:off x="6881389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C5B8BC4D-75F1-B4FF-39BD-85065665FC18}"/>
                    </a:ext>
                  </a:extLst>
                </p:cNvPr>
                <p:cNvSpPr/>
                <p:nvPr/>
              </p:nvSpPr>
              <p:spPr>
                <a:xfrm>
                  <a:off x="7004970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C68A8728-3468-A1E9-35E0-DD2B4E0F4A3F}"/>
                    </a:ext>
                  </a:extLst>
                </p:cNvPr>
                <p:cNvSpPr/>
                <p:nvPr/>
              </p:nvSpPr>
              <p:spPr>
                <a:xfrm>
                  <a:off x="688134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61CF29A4-68BC-50F6-B8E3-D4E1534D943D}"/>
                    </a:ext>
                  </a:extLst>
                </p:cNvPr>
                <p:cNvSpPr/>
                <p:nvPr/>
              </p:nvSpPr>
              <p:spPr>
                <a:xfrm>
                  <a:off x="700492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30DBA7CF-F709-C34C-842D-32DC33880080}"/>
                    </a:ext>
                  </a:extLst>
                </p:cNvPr>
                <p:cNvSpPr/>
                <p:nvPr/>
              </p:nvSpPr>
              <p:spPr>
                <a:xfrm>
                  <a:off x="6881389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EE6BFF76-FA27-DFED-4158-C0F10E08E783}"/>
                    </a:ext>
                  </a:extLst>
                </p:cNvPr>
                <p:cNvSpPr/>
                <p:nvPr/>
              </p:nvSpPr>
              <p:spPr>
                <a:xfrm>
                  <a:off x="7004970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BF724F3A-B855-3FD3-09CD-5119078C5E0D}"/>
                    </a:ext>
                  </a:extLst>
                </p:cNvPr>
                <p:cNvSpPr/>
                <p:nvPr/>
              </p:nvSpPr>
              <p:spPr>
                <a:xfrm>
                  <a:off x="6881345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E5F07B92-F8F9-D0E6-FCAA-9CF2D72E04E6}"/>
                    </a:ext>
                  </a:extLst>
                </p:cNvPr>
                <p:cNvSpPr/>
                <p:nvPr/>
              </p:nvSpPr>
              <p:spPr>
                <a:xfrm>
                  <a:off x="7004925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矩形 603">
                  <a:extLst>
                    <a:ext uri="{FF2B5EF4-FFF2-40B4-BE49-F238E27FC236}">
                      <a16:creationId xmlns:a16="http://schemas.microsoft.com/office/drawing/2014/main" id="{D01B2BE8-564B-BBFC-1410-3CE348ADBC88}"/>
                    </a:ext>
                  </a:extLst>
                </p:cNvPr>
                <p:cNvSpPr/>
                <p:nvPr/>
              </p:nvSpPr>
              <p:spPr>
                <a:xfrm>
                  <a:off x="6881389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矩形 604">
                  <a:extLst>
                    <a:ext uri="{FF2B5EF4-FFF2-40B4-BE49-F238E27FC236}">
                      <a16:creationId xmlns:a16="http://schemas.microsoft.com/office/drawing/2014/main" id="{4A329F49-220F-F44F-DD39-3AFF0EE1843E}"/>
                    </a:ext>
                  </a:extLst>
                </p:cNvPr>
                <p:cNvSpPr/>
                <p:nvPr/>
              </p:nvSpPr>
              <p:spPr>
                <a:xfrm>
                  <a:off x="7004970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矩形 605">
                  <a:extLst>
                    <a:ext uri="{FF2B5EF4-FFF2-40B4-BE49-F238E27FC236}">
                      <a16:creationId xmlns:a16="http://schemas.microsoft.com/office/drawing/2014/main" id="{A3EE2112-1C63-556E-B048-A3EB4E4C5B1F}"/>
                    </a:ext>
                  </a:extLst>
                </p:cNvPr>
                <p:cNvSpPr/>
                <p:nvPr/>
              </p:nvSpPr>
              <p:spPr>
                <a:xfrm>
                  <a:off x="6881345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A49CD73D-1BF6-E4EB-AED2-3B709F357D45}"/>
                    </a:ext>
                  </a:extLst>
                </p:cNvPr>
                <p:cNvSpPr/>
                <p:nvPr/>
              </p:nvSpPr>
              <p:spPr>
                <a:xfrm>
                  <a:off x="7004925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矩形 607">
                  <a:extLst>
                    <a:ext uri="{FF2B5EF4-FFF2-40B4-BE49-F238E27FC236}">
                      <a16:creationId xmlns:a16="http://schemas.microsoft.com/office/drawing/2014/main" id="{DB5BAC7E-E913-5D06-816D-39654155B9E7}"/>
                    </a:ext>
                  </a:extLst>
                </p:cNvPr>
                <p:cNvSpPr/>
                <p:nvPr/>
              </p:nvSpPr>
              <p:spPr>
                <a:xfrm>
                  <a:off x="7128461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矩形 608">
                  <a:extLst>
                    <a:ext uri="{FF2B5EF4-FFF2-40B4-BE49-F238E27FC236}">
                      <a16:creationId xmlns:a16="http://schemas.microsoft.com/office/drawing/2014/main" id="{50B85EA4-3464-DDD3-7975-8555046A58E4}"/>
                    </a:ext>
                  </a:extLst>
                </p:cNvPr>
                <p:cNvSpPr/>
                <p:nvPr/>
              </p:nvSpPr>
              <p:spPr>
                <a:xfrm>
                  <a:off x="7252042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矩形 609">
                  <a:extLst>
                    <a:ext uri="{FF2B5EF4-FFF2-40B4-BE49-F238E27FC236}">
                      <a16:creationId xmlns:a16="http://schemas.microsoft.com/office/drawing/2014/main" id="{EC3F7635-04FA-5D34-C82D-07CBB6B6F9C8}"/>
                    </a:ext>
                  </a:extLst>
                </p:cNvPr>
                <p:cNvSpPr/>
                <p:nvPr/>
              </p:nvSpPr>
              <p:spPr>
                <a:xfrm>
                  <a:off x="7128417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F8FDFBDA-A5E7-F96C-F284-A41927C0F11D}"/>
                    </a:ext>
                  </a:extLst>
                </p:cNvPr>
                <p:cNvSpPr/>
                <p:nvPr/>
              </p:nvSpPr>
              <p:spPr>
                <a:xfrm>
                  <a:off x="7251997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B69AB49D-0B40-4036-7DB3-76BBFA7BC672}"/>
                    </a:ext>
                  </a:extLst>
                </p:cNvPr>
                <p:cNvSpPr/>
                <p:nvPr/>
              </p:nvSpPr>
              <p:spPr>
                <a:xfrm>
                  <a:off x="7128461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F632B185-E5F9-C878-C389-DEC80C5D23D3}"/>
                    </a:ext>
                  </a:extLst>
                </p:cNvPr>
                <p:cNvSpPr/>
                <p:nvPr/>
              </p:nvSpPr>
              <p:spPr>
                <a:xfrm>
                  <a:off x="7252042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8DCB913C-ADF0-2A79-9698-A1E17F9D3237}"/>
                    </a:ext>
                  </a:extLst>
                </p:cNvPr>
                <p:cNvSpPr/>
                <p:nvPr/>
              </p:nvSpPr>
              <p:spPr>
                <a:xfrm>
                  <a:off x="712841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矩形 614">
                  <a:extLst>
                    <a:ext uri="{FF2B5EF4-FFF2-40B4-BE49-F238E27FC236}">
                      <a16:creationId xmlns:a16="http://schemas.microsoft.com/office/drawing/2014/main" id="{4F7C3633-5D2C-227A-3F20-E445A0F9E5A1}"/>
                    </a:ext>
                  </a:extLst>
                </p:cNvPr>
                <p:cNvSpPr/>
                <p:nvPr/>
              </p:nvSpPr>
              <p:spPr>
                <a:xfrm>
                  <a:off x="725199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6" name="矩形 615">
                  <a:extLst>
                    <a:ext uri="{FF2B5EF4-FFF2-40B4-BE49-F238E27FC236}">
                      <a16:creationId xmlns:a16="http://schemas.microsoft.com/office/drawing/2014/main" id="{5F3BA3B5-2DFD-89B5-0CBE-640F13AFF8EB}"/>
                    </a:ext>
                  </a:extLst>
                </p:cNvPr>
                <p:cNvSpPr/>
                <p:nvPr/>
              </p:nvSpPr>
              <p:spPr>
                <a:xfrm>
                  <a:off x="7128461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矩形 616">
                  <a:extLst>
                    <a:ext uri="{FF2B5EF4-FFF2-40B4-BE49-F238E27FC236}">
                      <a16:creationId xmlns:a16="http://schemas.microsoft.com/office/drawing/2014/main" id="{1DEFA12E-6AA0-F08D-AA2F-38E4CF6D7F2A}"/>
                    </a:ext>
                  </a:extLst>
                </p:cNvPr>
                <p:cNvSpPr/>
                <p:nvPr/>
              </p:nvSpPr>
              <p:spPr>
                <a:xfrm>
                  <a:off x="7252042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矩形 617">
                  <a:extLst>
                    <a:ext uri="{FF2B5EF4-FFF2-40B4-BE49-F238E27FC236}">
                      <a16:creationId xmlns:a16="http://schemas.microsoft.com/office/drawing/2014/main" id="{E33F6AC2-1712-A13C-014B-680299D7E579}"/>
                    </a:ext>
                  </a:extLst>
                </p:cNvPr>
                <p:cNvSpPr/>
                <p:nvPr/>
              </p:nvSpPr>
              <p:spPr>
                <a:xfrm>
                  <a:off x="7128417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矩形 618">
                  <a:extLst>
                    <a:ext uri="{FF2B5EF4-FFF2-40B4-BE49-F238E27FC236}">
                      <a16:creationId xmlns:a16="http://schemas.microsoft.com/office/drawing/2014/main" id="{ABCA0F02-45E0-4F0D-BD9D-B2A95A907B94}"/>
                    </a:ext>
                  </a:extLst>
                </p:cNvPr>
                <p:cNvSpPr/>
                <p:nvPr/>
              </p:nvSpPr>
              <p:spPr>
                <a:xfrm>
                  <a:off x="7251997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矩形 619">
                  <a:extLst>
                    <a:ext uri="{FF2B5EF4-FFF2-40B4-BE49-F238E27FC236}">
                      <a16:creationId xmlns:a16="http://schemas.microsoft.com/office/drawing/2014/main" id="{F598801F-30F8-11AC-B6FB-7DF82BB65B5A}"/>
                    </a:ext>
                  </a:extLst>
                </p:cNvPr>
                <p:cNvSpPr/>
                <p:nvPr/>
              </p:nvSpPr>
              <p:spPr>
                <a:xfrm>
                  <a:off x="7128461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矩形 620">
                  <a:extLst>
                    <a:ext uri="{FF2B5EF4-FFF2-40B4-BE49-F238E27FC236}">
                      <a16:creationId xmlns:a16="http://schemas.microsoft.com/office/drawing/2014/main" id="{18E6893B-93F8-DE26-91A9-98D8ABCD313E}"/>
                    </a:ext>
                  </a:extLst>
                </p:cNvPr>
                <p:cNvSpPr/>
                <p:nvPr/>
              </p:nvSpPr>
              <p:spPr>
                <a:xfrm>
                  <a:off x="7252042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206B1296-9906-B115-FFCD-780D1230CFFB}"/>
                    </a:ext>
                  </a:extLst>
                </p:cNvPr>
                <p:cNvSpPr/>
                <p:nvPr/>
              </p:nvSpPr>
              <p:spPr>
                <a:xfrm>
                  <a:off x="7128417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6CB0AD1A-8221-D663-3BE4-CE8D6816DD01}"/>
                    </a:ext>
                  </a:extLst>
                </p:cNvPr>
                <p:cNvSpPr/>
                <p:nvPr/>
              </p:nvSpPr>
              <p:spPr>
                <a:xfrm>
                  <a:off x="7251997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6F4B2444-EF8E-26B5-D19B-F59C810156A2}"/>
                  </a:ext>
                </a:extLst>
              </p:cNvPr>
              <p:cNvGrpSpPr/>
              <p:nvPr/>
            </p:nvGrpSpPr>
            <p:grpSpPr>
              <a:xfrm>
                <a:off x="8097645" y="7986993"/>
                <a:ext cx="988332" cy="986407"/>
                <a:chOff x="6539691" y="3898439"/>
                <a:chExt cx="988332" cy="98640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6D1618D1-CAAF-9915-BBCF-87B8A556AA2A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7DAA46BE-D2BF-59F4-5602-E6E6DD506FA1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33C2D30A-A2C4-22C8-CA45-A5924F515092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09DC4562-AA18-1268-DD31-0BECDC89799E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7994F514-9206-0C73-CB22-C758792F1A9E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8928895A-E7E1-6A10-7D56-1B447AC45553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E9DEEE70-D50E-DCBB-B9F8-1FEA07B53607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36465A9E-6898-B960-9FF3-CA5589095CBB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4BD854C9-ECF8-0025-ADDF-548EB124D2B8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13A13F35-D09C-1B71-AA1F-3F0A50976272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8479A045-EB1A-5C46-C154-2C006DD03379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FAD3BAD8-B0C0-0FEA-F312-E91867600FDE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FC5DA4D5-C1EB-5BE9-37EC-40DC373E2969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BC2C6C8C-A487-29B4-1C09-3AEF35699927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AE138F1C-0F4C-2EB0-D36A-F7CC199D8BE2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D6D5A5FB-1FBE-6F79-4337-1D751C6ED8DD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B95B8870-438F-BC60-18F1-554A6B9B4491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81160FD9-B62D-86B7-E1B9-E70F6BD83F9C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D0FE93B6-FB66-548D-845E-EB6F6D1EFD4B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CBD20BDB-1F55-7F18-CD79-E0B2F8655DB8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8D64D82A-25C8-A118-E32B-58681B8EC4DF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3A52E536-059B-4633-2F83-013926E2CEB9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883B3335-8A1A-C561-5BB1-B4A1B41A6E73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57F05850-A456-7111-76DE-547A539194E0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EB7DDC87-8875-0823-6C13-4C75ADC218B7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5A9C8CB4-56CA-E571-0BD5-BF5E7947F6F1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A7DEB239-D9F1-2872-0CBA-88FBD45AD81B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F550B3D9-1FE6-1FFE-65EE-3953AD57A3D2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C7FFDFEB-A448-D873-6FBF-234EDAE8364A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F98B5283-160B-011B-88A8-11A829DCD9A5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888E4C9B-3E5C-E571-ACC5-28DB906BDDB0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BEB1C7C1-69AF-9A8C-6437-FB5B3E285546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F40EF4BC-A83C-4CC7-1A58-E66EA5EE3664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CA71BA18-B9DB-E583-AB83-B454F32B54B1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0D784DE7-81E6-0D57-46FD-304B9EE0423C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ACB4FEA3-1D12-C199-5724-DC64869C8BA2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85CD2D06-051D-9CB2-3F49-71B2957EF5CF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ECB9C224-9BED-D274-0C2C-FE8935ED650A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B384BE46-E4BF-CC7A-7FF0-793CD59FC88D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362F54BB-AD1A-D51C-1DE7-8545BD1FFCFF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0F6A4B00-1C5C-5306-259D-D5DF912D5B35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593A3530-1E80-864D-5DE0-3B6F170C8CF1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458188D2-67A1-0F22-489A-863401E25589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573C6DD1-E719-772C-A783-1D7D0D5B1D1D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B3232F68-33C2-F501-5096-F7993CCCC42C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CA1BC130-CEC1-EB3D-9FFD-4340CED4C3E9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0654A1C9-E472-E326-13DA-9B7F5118BB9F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06C0B3E2-7829-6798-A64B-11F90CC88F9F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27C3A33E-8F55-774D-D031-2A74BB2D97E3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420E3CA9-BA7E-6AD7-384E-3D6B9D25D822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B59F3149-B881-1112-E972-9AB854CC48C8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19A8662B-7C1B-10B8-D299-FF106F1BF314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8C58FA84-A185-3748-C5C4-B290CF811B90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518B35F8-278C-2D04-4F38-EB0F5A0A796E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A2A5ABF1-E605-67B7-9F2F-3E76642CBEC2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46EADC45-FD12-4C1A-92BB-A2769C4C5C13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8A0498B6-46E0-CDEA-ED38-18262E4A00E7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5A560F5E-1C55-7E26-8C10-F8AE8D8A8D22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CDAAE857-5F69-8719-6954-2AD9807A7B0A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91DEF0FE-DCCC-7475-9EDA-9A46201DEA8B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74480EBA-7714-877B-C824-006EF0DA9161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4F8E9686-ED83-8C2B-6298-5532B84E380D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705FE3DD-DFDC-457E-573B-244950CB3BFA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9A7C7551-7910-8D79-115A-579415BBD5D1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C7D4F146-CAEC-C6D7-C37E-9A4F74ADD4BB}"/>
                </a:ext>
              </a:extLst>
            </p:cNvPr>
            <p:cNvGrpSpPr/>
            <p:nvPr/>
          </p:nvGrpSpPr>
          <p:grpSpPr>
            <a:xfrm>
              <a:off x="18919250" y="8702909"/>
              <a:ext cx="1364096" cy="554308"/>
              <a:chOff x="4737011" y="10129128"/>
              <a:chExt cx="1364096" cy="554308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2ED64164-96AD-5A55-D4A0-70FA167E3E18}"/>
                  </a:ext>
                </a:extLst>
              </p:cNvPr>
              <p:cNvGrpSpPr/>
              <p:nvPr/>
            </p:nvGrpSpPr>
            <p:grpSpPr>
              <a:xfrm>
                <a:off x="5052844" y="10168910"/>
                <a:ext cx="1048263" cy="199771"/>
                <a:chOff x="2847439" y="7301038"/>
                <a:chExt cx="1048263" cy="199771"/>
              </a:xfrm>
            </p:grpSpPr>
            <p:grpSp>
              <p:nvGrpSpPr>
                <p:cNvPr id="474" name="组合 473">
                  <a:extLst>
                    <a:ext uri="{FF2B5EF4-FFF2-40B4-BE49-F238E27FC236}">
                      <a16:creationId xmlns:a16="http://schemas.microsoft.com/office/drawing/2014/main" id="{3D70174A-5458-211C-D4A1-3A6C7F11F846}"/>
                    </a:ext>
                  </a:extLst>
                </p:cNvPr>
                <p:cNvGrpSpPr/>
                <p:nvPr/>
              </p:nvGrpSpPr>
              <p:grpSpPr>
                <a:xfrm rot="5400000">
                  <a:off x="3340686" y="6869648"/>
                  <a:ext cx="123625" cy="986406"/>
                  <a:chOff x="9113722" y="4635421"/>
                  <a:chExt cx="123625" cy="986406"/>
                </a:xfrm>
              </p:grpSpPr>
              <p:sp>
                <p:nvSpPr>
                  <p:cNvPr id="484" name="矩形 483">
                    <a:extLst>
                      <a:ext uri="{FF2B5EF4-FFF2-40B4-BE49-F238E27FC236}">
                        <a16:creationId xmlns:a16="http://schemas.microsoft.com/office/drawing/2014/main" id="{FF456D4F-6F37-DFA4-6C05-6F174F241D9C}"/>
                      </a:ext>
                    </a:extLst>
                  </p:cNvPr>
                  <p:cNvSpPr/>
                  <p:nvPr/>
                </p:nvSpPr>
                <p:spPr>
                  <a:xfrm>
                    <a:off x="9113766" y="4635421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5" name="矩形 484">
                    <a:extLst>
                      <a:ext uri="{FF2B5EF4-FFF2-40B4-BE49-F238E27FC236}">
                        <a16:creationId xmlns:a16="http://schemas.microsoft.com/office/drawing/2014/main" id="{0C7BCD73-F3E0-04EC-A08C-CBC0099012EF}"/>
                      </a:ext>
                    </a:extLst>
                  </p:cNvPr>
                  <p:cNvSpPr/>
                  <p:nvPr/>
                </p:nvSpPr>
                <p:spPr>
                  <a:xfrm>
                    <a:off x="9113722" y="5127505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6" name="矩形 485">
                    <a:extLst>
                      <a:ext uri="{FF2B5EF4-FFF2-40B4-BE49-F238E27FC236}">
                        <a16:creationId xmlns:a16="http://schemas.microsoft.com/office/drawing/2014/main" id="{E1F6DA84-6A76-D2BB-735B-40D9DD0D9374}"/>
                      </a:ext>
                    </a:extLst>
                  </p:cNvPr>
                  <p:cNvSpPr/>
                  <p:nvPr/>
                </p:nvSpPr>
                <p:spPr>
                  <a:xfrm>
                    <a:off x="9113766" y="4759002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矩形 486">
                    <a:extLst>
                      <a:ext uri="{FF2B5EF4-FFF2-40B4-BE49-F238E27FC236}">
                        <a16:creationId xmlns:a16="http://schemas.microsoft.com/office/drawing/2014/main" id="{86E67D2A-D353-9DDA-84A4-F07BEABD8594}"/>
                      </a:ext>
                    </a:extLst>
                  </p:cNvPr>
                  <p:cNvSpPr/>
                  <p:nvPr/>
                </p:nvSpPr>
                <p:spPr>
                  <a:xfrm>
                    <a:off x="9113722" y="5251085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8" name="矩形 487">
                    <a:extLst>
                      <a:ext uri="{FF2B5EF4-FFF2-40B4-BE49-F238E27FC236}">
                        <a16:creationId xmlns:a16="http://schemas.microsoft.com/office/drawing/2014/main" id="{00D601F4-9910-495B-071F-751237FBA44A}"/>
                      </a:ext>
                    </a:extLst>
                  </p:cNvPr>
                  <p:cNvSpPr/>
                  <p:nvPr/>
                </p:nvSpPr>
                <p:spPr>
                  <a:xfrm>
                    <a:off x="9113766" y="488258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77CD376E-AF3B-CEFB-A0CB-CC17D43030DB}"/>
                      </a:ext>
                    </a:extLst>
                  </p:cNvPr>
                  <p:cNvSpPr/>
                  <p:nvPr/>
                </p:nvSpPr>
                <p:spPr>
                  <a:xfrm>
                    <a:off x="9113722" y="5374666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0" name="矩形 489">
                    <a:extLst>
                      <a:ext uri="{FF2B5EF4-FFF2-40B4-BE49-F238E27FC236}">
                        <a16:creationId xmlns:a16="http://schemas.microsoft.com/office/drawing/2014/main" id="{4DD278FF-D2DC-BC52-A16F-569222B78D23}"/>
                      </a:ext>
                    </a:extLst>
                  </p:cNvPr>
                  <p:cNvSpPr/>
                  <p:nvPr/>
                </p:nvSpPr>
                <p:spPr>
                  <a:xfrm>
                    <a:off x="9113766" y="5006162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1" name="矩形 490">
                    <a:extLst>
                      <a:ext uri="{FF2B5EF4-FFF2-40B4-BE49-F238E27FC236}">
                        <a16:creationId xmlns:a16="http://schemas.microsoft.com/office/drawing/2014/main" id="{ED07E874-C8D1-7E5C-2274-EE4F97233A5C}"/>
                      </a:ext>
                    </a:extLst>
                  </p:cNvPr>
                  <p:cNvSpPr/>
                  <p:nvPr/>
                </p:nvSpPr>
                <p:spPr>
                  <a:xfrm>
                    <a:off x="9113722" y="5498246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5" name="组合 474">
                  <a:extLst>
                    <a:ext uri="{FF2B5EF4-FFF2-40B4-BE49-F238E27FC236}">
                      <a16:creationId xmlns:a16="http://schemas.microsoft.com/office/drawing/2014/main" id="{D6481494-0C05-E2AE-2866-DFD113C3808B}"/>
                    </a:ext>
                  </a:extLst>
                </p:cNvPr>
                <p:cNvGrpSpPr/>
                <p:nvPr/>
              </p:nvGrpSpPr>
              <p:grpSpPr>
                <a:xfrm rot="5400000">
                  <a:off x="3278829" y="6945794"/>
                  <a:ext cx="123625" cy="986406"/>
                  <a:chOff x="8619556" y="5835649"/>
                  <a:chExt cx="123625" cy="986406"/>
                </a:xfrm>
              </p:grpSpPr>
              <p:sp>
                <p:nvSpPr>
                  <p:cNvPr id="476" name="矩形 475">
                    <a:extLst>
                      <a:ext uri="{FF2B5EF4-FFF2-40B4-BE49-F238E27FC236}">
                        <a16:creationId xmlns:a16="http://schemas.microsoft.com/office/drawing/2014/main" id="{858EC831-5B20-2921-EEF4-CD05B130C02F}"/>
                      </a:ext>
                    </a:extLst>
                  </p:cNvPr>
                  <p:cNvSpPr/>
                  <p:nvPr/>
                </p:nvSpPr>
                <p:spPr>
                  <a:xfrm>
                    <a:off x="8619600" y="5835649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7" name="矩形 476">
                    <a:extLst>
                      <a:ext uri="{FF2B5EF4-FFF2-40B4-BE49-F238E27FC236}">
                        <a16:creationId xmlns:a16="http://schemas.microsoft.com/office/drawing/2014/main" id="{C43791C4-6088-8EE6-185E-FFB9109D581D}"/>
                      </a:ext>
                    </a:extLst>
                  </p:cNvPr>
                  <p:cNvSpPr/>
                  <p:nvPr/>
                </p:nvSpPr>
                <p:spPr>
                  <a:xfrm>
                    <a:off x="8619556" y="632773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8" name="矩形 477">
                    <a:extLst>
                      <a:ext uri="{FF2B5EF4-FFF2-40B4-BE49-F238E27FC236}">
                        <a16:creationId xmlns:a16="http://schemas.microsoft.com/office/drawing/2014/main" id="{300B2D1E-4E9C-8891-CE2E-CBF6E6CFC7F2}"/>
                      </a:ext>
                    </a:extLst>
                  </p:cNvPr>
                  <p:cNvSpPr/>
                  <p:nvPr/>
                </p:nvSpPr>
                <p:spPr>
                  <a:xfrm>
                    <a:off x="8619600" y="5959230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9" name="矩形 478">
                    <a:extLst>
                      <a:ext uri="{FF2B5EF4-FFF2-40B4-BE49-F238E27FC236}">
                        <a16:creationId xmlns:a16="http://schemas.microsoft.com/office/drawing/2014/main" id="{88CD532A-4106-698B-859A-D52FBA49AE99}"/>
                      </a:ext>
                    </a:extLst>
                  </p:cNvPr>
                  <p:cNvSpPr/>
                  <p:nvPr/>
                </p:nvSpPr>
                <p:spPr>
                  <a:xfrm>
                    <a:off x="8619556" y="645131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0" name="矩形 479">
                    <a:extLst>
                      <a:ext uri="{FF2B5EF4-FFF2-40B4-BE49-F238E27FC236}">
                        <a16:creationId xmlns:a16="http://schemas.microsoft.com/office/drawing/2014/main" id="{C69862D2-5A19-C839-6821-EDE5F45EB81B}"/>
                      </a:ext>
                    </a:extLst>
                  </p:cNvPr>
                  <p:cNvSpPr/>
                  <p:nvPr/>
                </p:nvSpPr>
                <p:spPr>
                  <a:xfrm>
                    <a:off x="8619600" y="6082811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1" name="矩形 480">
                    <a:extLst>
                      <a:ext uri="{FF2B5EF4-FFF2-40B4-BE49-F238E27FC236}">
                        <a16:creationId xmlns:a16="http://schemas.microsoft.com/office/drawing/2014/main" id="{1E7A37AA-FA5E-E06B-85B4-081D3879F08F}"/>
                      </a:ext>
                    </a:extLst>
                  </p:cNvPr>
                  <p:cNvSpPr/>
                  <p:nvPr/>
                </p:nvSpPr>
                <p:spPr>
                  <a:xfrm>
                    <a:off x="8619556" y="6574894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2" name="矩形 481">
                    <a:extLst>
                      <a:ext uri="{FF2B5EF4-FFF2-40B4-BE49-F238E27FC236}">
                        <a16:creationId xmlns:a16="http://schemas.microsoft.com/office/drawing/2014/main" id="{0D9B13EC-07A6-5748-6329-70FEA131E254}"/>
                      </a:ext>
                    </a:extLst>
                  </p:cNvPr>
                  <p:cNvSpPr/>
                  <p:nvPr/>
                </p:nvSpPr>
                <p:spPr>
                  <a:xfrm>
                    <a:off x="8619600" y="6206390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3" name="矩形 482">
                    <a:extLst>
                      <a:ext uri="{FF2B5EF4-FFF2-40B4-BE49-F238E27FC236}">
                        <a16:creationId xmlns:a16="http://schemas.microsoft.com/office/drawing/2014/main" id="{7CFA86EB-5F47-6820-4EF1-1A37172B4C13}"/>
                      </a:ext>
                    </a:extLst>
                  </p:cNvPr>
                  <p:cNvSpPr/>
                  <p:nvPr/>
                </p:nvSpPr>
                <p:spPr>
                  <a:xfrm>
                    <a:off x="8619556" y="6698474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E4C01CAB-4C33-113A-3591-6627A6546F13}"/>
                  </a:ext>
                </a:extLst>
              </p:cNvPr>
              <p:cNvSpPr txBox="1"/>
              <p:nvPr/>
            </p:nvSpPr>
            <p:spPr>
              <a:xfrm>
                <a:off x="4737011" y="10129128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F5DC2FFE-CB41-AEEE-80AB-A72AD99C27BB}"/>
                  </a:ext>
                </a:extLst>
              </p:cNvPr>
              <p:cNvSpPr txBox="1"/>
              <p:nvPr/>
            </p:nvSpPr>
            <p:spPr>
              <a:xfrm>
                <a:off x="5207270" y="10314104"/>
                <a:ext cx="819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6BCF03C5-277B-1844-A3BD-DEE78719CFDD}"/>
                </a:ext>
              </a:extLst>
            </p:cNvPr>
            <p:cNvGrpSpPr/>
            <p:nvPr/>
          </p:nvGrpSpPr>
          <p:grpSpPr>
            <a:xfrm>
              <a:off x="20975058" y="7970516"/>
              <a:ext cx="613159" cy="1391084"/>
              <a:chOff x="8022011" y="9656130"/>
              <a:chExt cx="613159" cy="1391084"/>
            </a:xfrm>
          </p:grpSpPr>
          <p:grpSp>
            <p:nvGrpSpPr>
              <p:cNvPr id="451" name="组合 450">
                <a:extLst>
                  <a:ext uri="{FF2B5EF4-FFF2-40B4-BE49-F238E27FC236}">
                    <a16:creationId xmlns:a16="http://schemas.microsoft.com/office/drawing/2014/main" id="{333AA4D6-FA5A-C9C2-4C64-4F4B3F0A5838}"/>
                  </a:ext>
                </a:extLst>
              </p:cNvPr>
              <p:cNvGrpSpPr/>
              <p:nvPr/>
            </p:nvGrpSpPr>
            <p:grpSpPr>
              <a:xfrm>
                <a:off x="8442480" y="9656130"/>
                <a:ext cx="123625" cy="986406"/>
                <a:chOff x="9113722" y="4635421"/>
                <a:chExt cx="123625" cy="986406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12F3C4C1-3191-987D-DA86-0BA0077F99E7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298CFD5F-0E91-AC34-FB6A-1D205AC40CFB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" name="矩形 464">
                  <a:extLst>
                    <a:ext uri="{FF2B5EF4-FFF2-40B4-BE49-F238E27FC236}">
                      <a16:creationId xmlns:a16="http://schemas.microsoft.com/office/drawing/2014/main" id="{DE4FB468-31BB-6E50-3B31-7EC908A3B0F3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" name="矩形 465">
                  <a:extLst>
                    <a:ext uri="{FF2B5EF4-FFF2-40B4-BE49-F238E27FC236}">
                      <a16:creationId xmlns:a16="http://schemas.microsoft.com/office/drawing/2014/main" id="{C8852836-0D8C-9263-C64D-F7CB22E21AC8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" name="矩形 466">
                  <a:extLst>
                    <a:ext uri="{FF2B5EF4-FFF2-40B4-BE49-F238E27FC236}">
                      <a16:creationId xmlns:a16="http://schemas.microsoft.com/office/drawing/2014/main" id="{5186BF90-443A-85F5-2678-E0752C91BF0A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E4DB3E8E-C25B-28A3-468B-17E4FCB44F7C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9CA21359-3189-023A-519C-1D09969A202A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AF6621F3-F2DA-E70A-217A-C71371957327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3C6FEA37-5D21-04D6-9A30-463BC951EAE4}"/>
                  </a:ext>
                </a:extLst>
              </p:cNvPr>
              <p:cNvGrpSpPr/>
              <p:nvPr/>
            </p:nvGrpSpPr>
            <p:grpSpPr>
              <a:xfrm>
                <a:off x="8380623" y="9732276"/>
                <a:ext cx="123625" cy="986406"/>
                <a:chOff x="8619556" y="5835649"/>
                <a:chExt cx="123625" cy="986406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98FCFEF4-DF05-22E5-8F15-01EF3F6C9CA8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8C1B15A5-D4AB-B9E4-1786-F9E465D58C91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95872C41-8CE2-6B96-3050-6B83392F2625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713948B2-43FD-4E95-B211-67147A804775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683CF3F8-4186-9C61-13E0-0267038869D2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AFA68CA7-854F-9F3D-2555-4B35F1B8F17D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298E5192-0AA7-D1E3-2704-E6A3DC1D869F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855C24AF-87DE-1B6D-118B-5C802551E15E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45307522-E260-EDA4-16CC-2D20D8E436BE}"/>
                  </a:ext>
                </a:extLst>
              </p:cNvPr>
              <p:cNvSpPr txBox="1"/>
              <p:nvPr/>
            </p:nvSpPr>
            <p:spPr>
              <a:xfrm>
                <a:off x="8301424" y="10677882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4CEA3619-9D0E-B7C2-60CB-5DDAD68AD2DA}"/>
                  </a:ext>
                </a:extLst>
              </p:cNvPr>
              <p:cNvSpPr txBox="1"/>
              <p:nvPr/>
            </p:nvSpPr>
            <p:spPr>
              <a:xfrm rot="16200000">
                <a:off x="7838627" y="100798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I-axis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07" name="直接箭头连接符 19">
              <a:extLst>
                <a:ext uri="{FF2B5EF4-FFF2-40B4-BE49-F238E27FC236}">
                  <a16:creationId xmlns:a16="http://schemas.microsoft.com/office/drawing/2014/main" id="{CC94D37B-5C70-0E00-DE96-6EB95E49C99B}"/>
                </a:ext>
              </a:extLst>
            </p:cNvPr>
            <p:cNvCxnSpPr>
              <a:cxnSpLocks/>
              <a:stCxn id="397" idx="2"/>
            </p:cNvCxnSpPr>
            <p:nvPr/>
          </p:nvCxnSpPr>
          <p:spPr>
            <a:xfrm>
              <a:off x="20758597" y="8281196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右箭头 407">
              <a:extLst>
                <a:ext uri="{FF2B5EF4-FFF2-40B4-BE49-F238E27FC236}">
                  <a16:creationId xmlns:a16="http://schemas.microsoft.com/office/drawing/2014/main" id="{BD756A6B-E75C-CD46-A9E6-7AB2490C377D}"/>
                </a:ext>
              </a:extLst>
            </p:cNvPr>
            <p:cNvSpPr/>
            <p:nvPr/>
          </p:nvSpPr>
          <p:spPr>
            <a:xfrm>
              <a:off x="18762245" y="6436858"/>
              <a:ext cx="621500" cy="630964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文本框 408">
              <a:extLst>
                <a:ext uri="{FF2B5EF4-FFF2-40B4-BE49-F238E27FC236}">
                  <a16:creationId xmlns:a16="http://schemas.microsoft.com/office/drawing/2014/main" id="{52122774-D414-B116-3ABF-F0C0ACB05CFA}"/>
                </a:ext>
              </a:extLst>
            </p:cNvPr>
            <p:cNvSpPr txBox="1"/>
            <p:nvPr/>
          </p:nvSpPr>
          <p:spPr>
            <a:xfrm>
              <a:off x="18312340" y="5829369"/>
              <a:ext cx="15071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Context length</a:t>
              </a:r>
            </a:p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grows</a:t>
              </a:r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0" name="组合 409">
              <a:extLst>
                <a:ext uri="{FF2B5EF4-FFF2-40B4-BE49-F238E27FC236}">
                  <a16:creationId xmlns:a16="http://schemas.microsoft.com/office/drawing/2014/main" id="{283C9EB4-5823-8E40-AFBC-C1F8FCD52E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37923" y="4696904"/>
              <a:ext cx="3660436" cy="4582299"/>
              <a:chOff x="3682605" y="6551707"/>
              <a:chExt cx="3935052" cy="4926076"/>
            </a:xfrm>
          </p:grpSpPr>
          <p:pic>
            <p:nvPicPr>
              <p:cNvPr id="443" name="图片 442">
                <a:extLst>
                  <a:ext uri="{FF2B5EF4-FFF2-40B4-BE49-F238E27FC236}">
                    <a16:creationId xmlns:a16="http://schemas.microsoft.com/office/drawing/2014/main" id="{46805A4E-8EC2-71BF-0BAB-8718AE3E4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2847" y="6551707"/>
                <a:ext cx="3664810" cy="4926076"/>
              </a:xfrm>
              <a:prstGeom prst="rect">
                <a:avLst/>
              </a:prstGeom>
            </p:spPr>
          </p:pic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1F8655F0-E01E-2ECE-1E8B-224B4EA0C53C}"/>
                  </a:ext>
                </a:extLst>
              </p:cNvPr>
              <p:cNvSpPr txBox="1"/>
              <p:nvPr/>
            </p:nvSpPr>
            <p:spPr>
              <a:xfrm rot="16200000">
                <a:off x="3569914" y="8483720"/>
                <a:ext cx="625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5" name="直线连接符 444">
                <a:extLst>
                  <a:ext uri="{FF2B5EF4-FFF2-40B4-BE49-F238E27FC236}">
                    <a16:creationId xmlns:a16="http://schemas.microsoft.com/office/drawing/2014/main" id="{A16ED09B-A3A3-467C-EB38-690678E04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0875" y="8696049"/>
                <a:ext cx="895989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线箭头连接符 445">
                <a:extLst>
                  <a:ext uri="{FF2B5EF4-FFF2-40B4-BE49-F238E27FC236}">
                    <a16:creationId xmlns:a16="http://schemas.microsoft.com/office/drawing/2014/main" id="{9EF8E88B-B2EA-45B3-9F6B-25118B8A233C}"/>
                  </a:ext>
                </a:extLst>
              </p:cNvPr>
              <p:cNvCxnSpPr/>
              <p:nvPr/>
            </p:nvCxnSpPr>
            <p:spPr>
              <a:xfrm flipV="1">
                <a:off x="4842024" y="8683775"/>
                <a:ext cx="0" cy="61945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FFE4C853-1291-592A-145D-AA8EB51EDFBC}"/>
                  </a:ext>
                </a:extLst>
              </p:cNvPr>
              <p:cNvSpPr txBox="1"/>
              <p:nvPr/>
            </p:nvSpPr>
            <p:spPr>
              <a:xfrm>
                <a:off x="4812102" y="883007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8" name="直线连接符 447">
                <a:extLst>
                  <a:ext uri="{FF2B5EF4-FFF2-40B4-BE49-F238E27FC236}">
                    <a16:creationId xmlns:a16="http://schemas.microsoft.com/office/drawing/2014/main" id="{F0AD2B93-8EC3-91BB-73F0-E24A26AE2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491" y="6900642"/>
                <a:ext cx="895989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线箭头连接符 448">
                <a:extLst>
                  <a:ext uri="{FF2B5EF4-FFF2-40B4-BE49-F238E27FC236}">
                    <a16:creationId xmlns:a16="http://schemas.microsoft.com/office/drawing/2014/main" id="{061A07D3-2F87-2A9B-4825-4D1E05A77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6955" y="6895484"/>
                <a:ext cx="0" cy="359042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0CF64770-D0C1-E09D-61E0-8A82DDE5E582}"/>
                  </a:ext>
                </a:extLst>
              </p:cNvPr>
              <p:cNvSpPr txBox="1"/>
              <p:nvPr/>
            </p:nvSpPr>
            <p:spPr>
              <a:xfrm>
                <a:off x="6367848" y="8371029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64x</a:t>
                </a:r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927A57DE-7E71-FD86-40E2-46CF406CD905}"/>
                </a:ext>
              </a:extLst>
            </p:cNvPr>
            <p:cNvSpPr txBox="1"/>
            <p:nvPr/>
          </p:nvSpPr>
          <p:spPr>
            <a:xfrm>
              <a:off x="13295288" y="9198593"/>
              <a:ext cx="30657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文本框 411">
              <a:extLst>
                <a:ext uri="{FF2B5EF4-FFF2-40B4-BE49-F238E27FC236}">
                  <a16:creationId xmlns:a16="http://schemas.microsoft.com/office/drawing/2014/main" id="{2C99B8B1-308E-EA4E-029D-050667785D80}"/>
                </a:ext>
              </a:extLst>
            </p:cNvPr>
            <p:cNvSpPr txBox="1"/>
            <p:nvPr/>
          </p:nvSpPr>
          <p:spPr>
            <a:xfrm>
              <a:off x="17543220" y="9198593"/>
              <a:ext cx="30657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01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BAE5DE53-68F1-8558-0590-2135CD74997C}"/>
              </a:ext>
            </a:extLst>
          </p:cNvPr>
          <p:cNvGrpSpPr/>
          <p:nvPr/>
        </p:nvGrpSpPr>
        <p:grpSpPr>
          <a:xfrm>
            <a:off x="5893035" y="6362296"/>
            <a:ext cx="935945" cy="1427384"/>
            <a:chOff x="5865613" y="5073160"/>
            <a:chExt cx="935945" cy="142738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EF0339F-BB34-6154-52EC-F52A5DAADB08}"/>
                </a:ext>
              </a:extLst>
            </p:cNvPr>
            <p:cNvGrpSpPr/>
            <p:nvPr/>
          </p:nvGrpSpPr>
          <p:grpSpPr>
            <a:xfrm>
              <a:off x="6084054" y="5073160"/>
              <a:ext cx="717504" cy="1427384"/>
              <a:chOff x="2888144" y="2098388"/>
              <a:chExt cx="717504" cy="1427384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EAB1253B-D72E-F615-C267-A4226E2054B7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8AC6FEDC-26CB-0CD8-AD8D-8725D534A33D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9492F871-C01C-0A65-DFF4-9018B58F38D2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A6A3C858-172A-8FBA-7DC3-8775555CFE65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3875B8E5-39AA-FB47-2123-B21C21649676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7759FF8A-9D13-2EB9-C171-516760BDC59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06DC4E74-5A7C-B3B7-20AC-88A4114F80E6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1429DAC2-24EA-7BB3-6305-D8A61391F30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44F323B4-9CD3-C53C-8705-68F973426C54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2341F39B-12EB-B1B0-4E42-A61FEF460C8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2EAD1D09-3C18-883D-22A5-A3C37916B41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57ED1AFA-0C37-E614-9A82-1AE878CD08E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BA01CC38-0EC0-0911-433B-45FFFD94CAA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833D0117-A598-031B-86DD-41AF0D924BA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F9A6C388-9327-ADC9-A839-E8F56E4DC52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39C437FD-EF1A-423D-681B-9857F49F9531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EBC8429C-EEB5-581E-B662-375CEBFFE38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213A8094-0886-13C7-1C3A-FE8B08DF628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BE8D044B-D851-659F-5591-D754C199A170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8FD0A718-5ECD-C774-82C9-22529746CD14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96213C83-E4FE-ECD9-2F1E-0CDBFEAAFAF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17AFB605-FB51-A3B8-32D8-28C5F07D033F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739E02A0-BAB1-55AE-49E1-15912E42852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DFACB5EF-709C-98DE-A184-B8763B91E34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5C4C4E1B-E03D-D94B-B292-DD2E2BD7D73F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27241E2D-4332-2873-6E80-4A980F2AA86B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301A9340-EFE7-707C-A9C5-A63988FE7CB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E82ABA08-E8E8-CFE1-553B-1B4A7BD3526B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C28E6182-E84F-7CAF-3BC6-EEC877E18FCC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4DF4D15E-A3E0-074D-BD7F-D45A5C6FF4BD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9B6E4D66-1102-E41B-FE83-5AB50FF47567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189C26F8-A5A1-6580-2000-DF76A6C9A298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8781E45D-DE4A-394B-92A8-0FCD37F39679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AC331592-D8B4-CDD2-92F9-22E5D31915A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32DB4219-533F-BD55-267F-DD924D57293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CC024B0-6902-1557-6520-36DA2EA75B3D}"/>
                  </a:ext>
                </a:extLst>
              </p:cNvPr>
              <p:cNvSpPr txBox="1"/>
              <p:nvPr/>
            </p:nvSpPr>
            <p:spPr>
              <a:xfrm>
                <a:off x="2888144" y="2098388"/>
                <a:ext cx="717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P-axis</a:t>
                </a:r>
                <a:endParaRPr lang="zh-CN" altLang="en-US" dirty="0"/>
              </a:p>
            </p:txBody>
          </p:sp>
        </p:grp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B828120-9B46-5E96-41AB-DACAB5843EC4}"/>
                </a:ext>
              </a:extLst>
            </p:cNvPr>
            <p:cNvSpPr txBox="1"/>
            <p:nvPr/>
          </p:nvSpPr>
          <p:spPr>
            <a:xfrm rot="16200000">
              <a:off x="5709737" y="5799188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I-axis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1" name="组合 690">
            <a:extLst>
              <a:ext uri="{FF2B5EF4-FFF2-40B4-BE49-F238E27FC236}">
                <a16:creationId xmlns:a16="http://schemas.microsoft.com/office/drawing/2014/main" id="{43CB028C-922D-05CE-2D54-B40EEEB13F2E}"/>
              </a:ext>
            </a:extLst>
          </p:cNvPr>
          <p:cNvGrpSpPr/>
          <p:nvPr/>
        </p:nvGrpSpPr>
        <p:grpSpPr>
          <a:xfrm>
            <a:off x="3228308" y="7196487"/>
            <a:ext cx="2154325" cy="3300697"/>
            <a:chOff x="3046660" y="5378906"/>
            <a:chExt cx="2154325" cy="3300697"/>
          </a:xfrm>
        </p:grpSpPr>
        <p:sp>
          <p:nvSpPr>
            <p:cNvPr id="149" name="矩形: 圆角 20">
              <a:extLst>
                <a:ext uri="{FF2B5EF4-FFF2-40B4-BE49-F238E27FC236}">
                  <a16:creationId xmlns:a16="http://schemas.microsoft.com/office/drawing/2014/main" id="{A6523EE8-2CA4-0056-92A7-D0595E708528}"/>
                </a:ext>
              </a:extLst>
            </p:cNvPr>
            <p:cNvSpPr/>
            <p:nvPr/>
          </p:nvSpPr>
          <p:spPr>
            <a:xfrm>
              <a:off x="3624160" y="6245070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矩形: 圆角 20">
              <a:extLst>
                <a:ext uri="{FF2B5EF4-FFF2-40B4-BE49-F238E27FC236}">
                  <a16:creationId xmlns:a16="http://schemas.microsoft.com/office/drawing/2014/main" id="{2F506E65-0058-A9BF-2D10-C1B60904377F}"/>
                </a:ext>
              </a:extLst>
            </p:cNvPr>
            <p:cNvSpPr/>
            <p:nvPr/>
          </p:nvSpPr>
          <p:spPr>
            <a:xfrm>
              <a:off x="3391440" y="726214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矩形: 圆角 20">
              <a:extLst>
                <a:ext uri="{FF2B5EF4-FFF2-40B4-BE49-F238E27FC236}">
                  <a16:creationId xmlns:a16="http://schemas.microsoft.com/office/drawing/2014/main" id="{9FC714E8-B46F-9AC2-F15B-C3BD7638148C}"/>
                </a:ext>
              </a:extLst>
            </p:cNvPr>
            <p:cNvSpPr/>
            <p:nvPr/>
          </p:nvSpPr>
          <p:spPr>
            <a:xfrm>
              <a:off x="4117629" y="7618906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B6B6754-520B-4C6A-A7A3-3BFF07C1577B}"/>
                </a:ext>
              </a:extLst>
            </p:cNvPr>
            <p:cNvGrpSpPr/>
            <p:nvPr/>
          </p:nvGrpSpPr>
          <p:grpSpPr>
            <a:xfrm>
              <a:off x="3222827" y="5378906"/>
              <a:ext cx="989520" cy="837784"/>
              <a:chOff x="2630267" y="5119792"/>
              <a:chExt cx="989520" cy="837784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21CC2EBA-6647-B2AB-2121-FB9559D7CC53}"/>
                  </a:ext>
                </a:extLst>
              </p:cNvPr>
              <p:cNvGrpSpPr/>
              <p:nvPr/>
            </p:nvGrpSpPr>
            <p:grpSpPr>
              <a:xfrm>
                <a:off x="3010424" y="5453371"/>
                <a:ext cx="341861" cy="358736"/>
                <a:chOff x="13703032" y="1393993"/>
                <a:chExt cx="341861" cy="358736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BFC46990-4BD9-65FA-2E32-107BB7757301}"/>
                    </a:ext>
                  </a:extLst>
                </p:cNvPr>
                <p:cNvGrpSpPr/>
                <p:nvPr/>
              </p:nvGrpSpPr>
              <p:grpSpPr>
                <a:xfrm>
                  <a:off x="13797731" y="1393993"/>
                  <a:ext cx="247162" cy="247162"/>
                  <a:chOff x="13797731" y="1393993"/>
                  <a:chExt cx="247162" cy="247162"/>
                </a:xfrm>
              </p:grpSpPr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DD47AC11-8AAC-3923-ED8F-848203E6EE3A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39399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2E704A56-52FF-C876-B765-F4CAE1CD343F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39399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A9F73120-240A-BBE3-5714-07B235B35167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517574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F59C80F4-1092-35D9-8F8F-22FCC524AF47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517573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71D81F13-C7E7-C383-A7AF-7FB4F08B157F}"/>
                    </a:ext>
                  </a:extLst>
                </p:cNvPr>
                <p:cNvGrpSpPr/>
                <p:nvPr/>
              </p:nvGrpSpPr>
              <p:grpSpPr>
                <a:xfrm>
                  <a:off x="13703032" y="1505567"/>
                  <a:ext cx="247162" cy="247162"/>
                  <a:chOff x="13703032" y="1505567"/>
                  <a:chExt cx="247162" cy="247162"/>
                </a:xfrm>
              </p:grpSpPr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64AD2FCD-93E3-74CF-631C-0287A2E8468F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50556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E789604-6393-F413-D141-F7A2579B167C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50556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39FC7E8D-A5E9-C48A-D3C6-FEF08325D448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629148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014711D3-CBA2-0F58-03D4-A391D438243A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629147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07CB7CE6-AF6E-F62B-A3FF-19B664CB1423}"/>
                  </a:ext>
                </a:extLst>
              </p:cNvPr>
              <p:cNvSpPr txBox="1"/>
              <p:nvPr/>
            </p:nvSpPr>
            <p:spPr>
              <a:xfrm rot="16200000">
                <a:off x="2483207" y="5441185"/>
                <a:ext cx="663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I-axis</a:t>
                </a:r>
                <a:endParaRPr lang="zh-CN" altLang="en-US" dirty="0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4D5A3D-F1E3-E65C-F7A7-75EB366B3E99}"/>
                  </a:ext>
                </a:extLst>
              </p:cNvPr>
              <p:cNvSpPr txBox="1"/>
              <p:nvPr/>
            </p:nvSpPr>
            <p:spPr>
              <a:xfrm>
                <a:off x="2902283" y="5119792"/>
                <a:ext cx="717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P-axis</a:t>
                </a:r>
                <a:endParaRPr lang="zh-CN" altLang="en-US" dirty="0"/>
              </a:p>
            </p:txBody>
          </p: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FFA993D8-1035-8EFF-41C7-7268FB07A5A4}"/>
                </a:ext>
              </a:extLst>
            </p:cNvPr>
            <p:cNvGrpSpPr/>
            <p:nvPr/>
          </p:nvGrpSpPr>
          <p:grpSpPr>
            <a:xfrm>
              <a:off x="4323945" y="5409125"/>
              <a:ext cx="877040" cy="875003"/>
              <a:chOff x="4778291" y="4987460"/>
              <a:chExt cx="877040" cy="875003"/>
            </a:xfrm>
          </p:grpSpPr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6EF905B8-8137-21D4-FD0D-CB277F97CAD0}"/>
                  </a:ext>
                </a:extLst>
              </p:cNvPr>
              <p:cNvGrpSpPr/>
              <p:nvPr/>
            </p:nvGrpSpPr>
            <p:grpSpPr>
              <a:xfrm>
                <a:off x="5129567" y="5156785"/>
                <a:ext cx="341861" cy="358736"/>
                <a:chOff x="5129567" y="5156785"/>
                <a:chExt cx="341861" cy="358736"/>
              </a:xfrm>
            </p:grpSpPr>
            <p:grpSp>
              <p:nvGrpSpPr>
                <p:cNvPr id="173" name="组合 172">
                  <a:extLst>
                    <a:ext uri="{FF2B5EF4-FFF2-40B4-BE49-F238E27FC236}">
                      <a16:creationId xmlns:a16="http://schemas.microsoft.com/office/drawing/2014/main" id="{73075C5E-66B6-F04F-A5C1-024D230EDF13}"/>
                    </a:ext>
                  </a:extLst>
                </p:cNvPr>
                <p:cNvGrpSpPr/>
                <p:nvPr/>
              </p:nvGrpSpPr>
              <p:grpSpPr>
                <a:xfrm>
                  <a:off x="5224266" y="5156785"/>
                  <a:ext cx="247162" cy="247162"/>
                  <a:chOff x="13797731" y="1393993"/>
                  <a:chExt cx="247162" cy="247162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A8A27211-6A9E-E73A-C419-618283CF7C3B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39399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D215B98E-6100-D727-0BF9-FB8BE3D639FD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39399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AF349034-F46B-C773-98CB-E8E669EE0F28}"/>
                      </a:ext>
                    </a:extLst>
                  </p:cNvPr>
                  <p:cNvSpPr/>
                  <p:nvPr/>
                </p:nvSpPr>
                <p:spPr>
                  <a:xfrm>
                    <a:off x="13797731" y="151757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5796B6D7-CF85-AFA1-E114-A0F8364889E5}"/>
                      </a:ext>
                    </a:extLst>
                  </p:cNvPr>
                  <p:cNvSpPr/>
                  <p:nvPr/>
                </p:nvSpPr>
                <p:spPr>
                  <a:xfrm>
                    <a:off x="13921312" y="151757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7B770D62-04EF-2427-5645-D0C6034C0850}"/>
                    </a:ext>
                  </a:extLst>
                </p:cNvPr>
                <p:cNvGrpSpPr/>
                <p:nvPr/>
              </p:nvGrpSpPr>
              <p:grpSpPr>
                <a:xfrm>
                  <a:off x="5129567" y="5268359"/>
                  <a:ext cx="247162" cy="247162"/>
                  <a:chOff x="13703032" y="1505567"/>
                  <a:chExt cx="247162" cy="24716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B5B71D35-8F7F-9102-6FA9-0F4A5F1916DB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50556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E3D87FA3-C571-40EC-2454-C9155D18E46F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50556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716AFBB1-A109-AC60-84D5-D125DA8C447D}"/>
                      </a:ext>
                    </a:extLst>
                  </p:cNvPr>
                  <p:cNvSpPr/>
                  <p:nvPr/>
                </p:nvSpPr>
                <p:spPr>
                  <a:xfrm>
                    <a:off x="13703032" y="16291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F70D4074-4C57-3B05-ED49-1178FA6B1B2B}"/>
                      </a:ext>
                    </a:extLst>
                  </p:cNvPr>
                  <p:cNvSpPr/>
                  <p:nvPr/>
                </p:nvSpPr>
                <p:spPr>
                  <a:xfrm>
                    <a:off x="13826613" y="162914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17FE6A4C-6E80-47CF-2F07-5F03808E41A1}"/>
                  </a:ext>
                </a:extLst>
              </p:cNvPr>
              <p:cNvGrpSpPr/>
              <p:nvPr/>
            </p:nvGrpSpPr>
            <p:grpSpPr>
              <a:xfrm>
                <a:off x="4778291" y="4987460"/>
                <a:ext cx="877040" cy="875003"/>
                <a:chOff x="4778291" y="4987460"/>
                <a:chExt cx="877040" cy="875003"/>
              </a:xfrm>
            </p:grpSpPr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C5BC5AC7-AA13-B66C-3D04-B78E1E951F69}"/>
                    </a:ext>
                  </a:extLst>
                </p:cNvPr>
                <p:cNvSpPr txBox="1"/>
                <p:nvPr/>
              </p:nvSpPr>
              <p:spPr>
                <a:xfrm>
                  <a:off x="4991880" y="5493131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I-axis</a:t>
                  </a:r>
                  <a:endParaRPr lang="zh-CN" altLang="en-US" dirty="0"/>
                </a:p>
              </p:txBody>
            </p: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485107D-9833-F3C1-C154-CC54C7AA5C0A}"/>
                    </a:ext>
                  </a:extLst>
                </p:cNvPr>
                <p:cNvSpPr txBox="1"/>
                <p:nvPr/>
              </p:nvSpPr>
              <p:spPr>
                <a:xfrm rot="16200000">
                  <a:off x="4604205" y="5161546"/>
                  <a:ext cx="717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P-axis</a:t>
                  </a:r>
                  <a:endParaRPr lang="zh-CN" altLang="en-US" dirty="0"/>
                </a:p>
              </p:txBody>
            </p:sp>
          </p:grpSp>
        </p:grpSp>
        <p:cxnSp>
          <p:nvCxnSpPr>
            <p:cNvPr id="187" name="直接箭头连接符 19">
              <a:extLst>
                <a:ext uri="{FF2B5EF4-FFF2-40B4-BE49-F238E27FC236}">
                  <a16:creationId xmlns:a16="http://schemas.microsoft.com/office/drawing/2014/main" id="{0BC9F9A8-4313-F1D2-F9C9-32374B98A582}"/>
                </a:ext>
              </a:extLst>
            </p:cNvPr>
            <p:cNvCxnSpPr>
              <a:cxnSpLocks/>
              <a:stCxn id="110" idx="3"/>
              <a:endCxn id="149" idx="0"/>
            </p:cNvCxnSpPr>
            <p:nvPr/>
          </p:nvCxnSpPr>
          <p:spPr>
            <a:xfrm>
              <a:off x="3850146" y="6009430"/>
              <a:ext cx="267483" cy="2356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">
              <a:extLst>
                <a:ext uri="{FF2B5EF4-FFF2-40B4-BE49-F238E27FC236}">
                  <a16:creationId xmlns:a16="http://schemas.microsoft.com/office/drawing/2014/main" id="{27AE18F5-A3A1-41E3-AB05-3A1F34E04BA2}"/>
                </a:ext>
              </a:extLst>
            </p:cNvPr>
            <p:cNvCxnSpPr>
              <a:cxnSpLocks/>
              <a:stCxn id="172" idx="1"/>
              <a:endCxn id="149" idx="0"/>
            </p:cNvCxnSpPr>
            <p:nvPr/>
          </p:nvCxnSpPr>
          <p:spPr>
            <a:xfrm flipH="1">
              <a:off x="4117629" y="6126629"/>
              <a:ext cx="390982" cy="118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">
              <a:extLst>
                <a:ext uri="{FF2B5EF4-FFF2-40B4-BE49-F238E27FC236}">
                  <a16:creationId xmlns:a16="http://schemas.microsoft.com/office/drawing/2014/main" id="{14A59D7D-1C89-2453-D3D3-8C850BAF7D41}"/>
                </a:ext>
              </a:extLst>
            </p:cNvPr>
            <p:cNvCxnSpPr>
              <a:cxnSpLocks/>
              <a:stCxn id="149" idx="2"/>
              <a:endCxn id="150" idx="0"/>
            </p:cNvCxnSpPr>
            <p:nvPr/>
          </p:nvCxnSpPr>
          <p:spPr>
            <a:xfrm flipH="1">
              <a:off x="3884909" y="6533070"/>
              <a:ext cx="232720" cy="729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">
              <a:extLst>
                <a:ext uri="{FF2B5EF4-FFF2-40B4-BE49-F238E27FC236}">
                  <a16:creationId xmlns:a16="http://schemas.microsoft.com/office/drawing/2014/main" id="{C3066659-75C8-1A2E-7B38-4F8BE3E608EC}"/>
                </a:ext>
              </a:extLst>
            </p:cNvPr>
            <p:cNvCxnSpPr>
              <a:cxnSpLocks/>
              <a:stCxn id="149" idx="2"/>
              <a:endCxn id="151" idx="0"/>
            </p:cNvCxnSpPr>
            <p:nvPr/>
          </p:nvCxnSpPr>
          <p:spPr>
            <a:xfrm>
              <a:off x="4117629" y="6533070"/>
              <a:ext cx="493469" cy="1085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">
              <a:extLst>
                <a:ext uri="{FF2B5EF4-FFF2-40B4-BE49-F238E27FC236}">
                  <a16:creationId xmlns:a16="http://schemas.microsoft.com/office/drawing/2014/main" id="{DB8FE975-E83A-3CC4-9998-FBCD54DE7352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>
              <a:off x="3884909" y="7550147"/>
              <a:ext cx="0" cy="360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5A61C444-7C66-69BD-559C-A7BA92653625}"/>
                </a:ext>
              </a:extLst>
            </p:cNvPr>
            <p:cNvGrpSpPr/>
            <p:nvPr/>
          </p:nvGrpSpPr>
          <p:grpSpPr>
            <a:xfrm>
              <a:off x="4271327" y="6503959"/>
              <a:ext cx="869239" cy="836646"/>
              <a:chOff x="5901671" y="8215775"/>
              <a:chExt cx="869239" cy="836646"/>
            </a:xfrm>
          </p:grpSpPr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F2A6F19C-A857-8420-7FF5-B14847F7823A}"/>
                  </a:ext>
                </a:extLst>
              </p:cNvPr>
              <p:cNvGrpSpPr/>
              <p:nvPr/>
            </p:nvGrpSpPr>
            <p:grpSpPr>
              <a:xfrm>
                <a:off x="6339845" y="8346743"/>
                <a:ext cx="247162" cy="247162"/>
                <a:chOff x="13797731" y="1393993"/>
                <a:chExt cx="247162" cy="247162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1890AA1A-17C5-C802-9315-DE8EE26783B2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05BA5313-E8AF-4D2C-FFD3-F7EE0884ADC6}"/>
                    </a:ext>
                  </a:extLst>
                </p:cNvPr>
                <p:cNvSpPr/>
                <p:nvPr/>
              </p:nvSpPr>
              <p:spPr>
                <a:xfrm>
                  <a:off x="13921312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E6CE3882-3B90-3F04-ADE2-D2326F6700BB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CDC45581-3649-23A5-B214-8E6AEB73FE25}"/>
                    </a:ext>
                  </a:extLst>
                </p:cNvPr>
                <p:cNvSpPr/>
                <p:nvPr/>
              </p:nvSpPr>
              <p:spPr>
                <a:xfrm>
                  <a:off x="13921312" y="151757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156C15F3-FAE4-B673-5917-4799C87A7D43}"/>
                  </a:ext>
                </a:extLst>
              </p:cNvPr>
              <p:cNvGrpSpPr/>
              <p:nvPr/>
            </p:nvGrpSpPr>
            <p:grpSpPr>
              <a:xfrm>
                <a:off x="6245146" y="8458317"/>
                <a:ext cx="247162" cy="247162"/>
                <a:chOff x="13703032" y="1505567"/>
                <a:chExt cx="247162" cy="247162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16517FEC-A8A2-4CFA-DA53-AEE3B05A9FDC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1C1F1EFE-47CA-5667-D732-853B3E6597A6}"/>
                    </a:ext>
                  </a:extLst>
                </p:cNvPr>
                <p:cNvSpPr/>
                <p:nvPr/>
              </p:nvSpPr>
              <p:spPr>
                <a:xfrm>
                  <a:off x="13826613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C843C9CC-1BF6-E75D-6A23-6C955431F464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BA63CBE6-92F7-AFEF-647F-F58EF19C349E}"/>
                    </a:ext>
                  </a:extLst>
                </p:cNvPr>
                <p:cNvSpPr/>
                <p:nvPr/>
              </p:nvSpPr>
              <p:spPr>
                <a:xfrm>
                  <a:off x="13826613" y="162914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76DFD4F2-EF08-1496-3F49-100B597A3AF1}"/>
                  </a:ext>
                </a:extLst>
              </p:cNvPr>
              <p:cNvSpPr txBox="1"/>
              <p:nvPr/>
            </p:nvSpPr>
            <p:spPr>
              <a:xfrm>
                <a:off x="6107459" y="8683089"/>
                <a:ext cx="663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I-axis</a:t>
                </a:r>
                <a:endParaRPr lang="zh-CN" altLang="en-US" dirty="0"/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A62EEAB0-2787-05A9-BFD9-E97D0292E623}"/>
                  </a:ext>
                </a:extLst>
              </p:cNvPr>
              <p:cNvSpPr txBox="1"/>
              <p:nvPr/>
            </p:nvSpPr>
            <p:spPr>
              <a:xfrm rot="16200000">
                <a:off x="5754611" y="8362835"/>
                <a:ext cx="663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I-axis</a:t>
                </a:r>
                <a:endParaRPr lang="zh-CN" altLang="en-US" dirty="0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2BEC4079-FF04-8787-AD5A-DD4107A49467}"/>
                </a:ext>
              </a:extLst>
            </p:cNvPr>
            <p:cNvGrpSpPr/>
            <p:nvPr/>
          </p:nvGrpSpPr>
          <p:grpSpPr>
            <a:xfrm>
              <a:off x="3394840" y="7646215"/>
              <a:ext cx="247162" cy="123581"/>
              <a:chOff x="13797731" y="1393993"/>
              <a:chExt cx="247162" cy="123581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4FF85AD2-D112-2CB3-C078-0E81C191485A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3C5D3CB-C858-3F4B-F2A0-0BB2EFC4A4EB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7E6D9A8D-48CC-611C-2DB5-923FB61E1CF3}"/>
                </a:ext>
              </a:extLst>
            </p:cNvPr>
            <p:cNvGrpSpPr/>
            <p:nvPr/>
          </p:nvGrpSpPr>
          <p:grpSpPr>
            <a:xfrm>
              <a:off x="3325998" y="7708005"/>
              <a:ext cx="247162" cy="123581"/>
              <a:chOff x="13703032" y="1505567"/>
              <a:chExt cx="247162" cy="123581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DDCA4E17-06E0-2679-BBD8-D54F01D2BB32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AFEF684D-127A-C07D-7355-8DFF22BA1209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B652B65-6DCB-011E-3766-97DF438C6623}"/>
                </a:ext>
              </a:extLst>
            </p:cNvPr>
            <p:cNvSpPr txBox="1"/>
            <p:nvPr/>
          </p:nvSpPr>
          <p:spPr>
            <a:xfrm>
              <a:off x="3124904" y="7800690"/>
              <a:ext cx="663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I-axis</a:t>
              </a:r>
              <a:endParaRPr lang="zh-CN" altLang="en-US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9D8239A4-67A7-E426-F992-6B84E898D20B}"/>
                </a:ext>
              </a:extLst>
            </p:cNvPr>
            <p:cNvSpPr txBox="1"/>
            <p:nvPr/>
          </p:nvSpPr>
          <p:spPr>
            <a:xfrm>
              <a:off x="3046660" y="75851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BB506A79-E73C-402B-FCBA-531C7F37594C}"/>
                </a:ext>
              </a:extLst>
            </p:cNvPr>
            <p:cNvGrpSpPr/>
            <p:nvPr/>
          </p:nvGrpSpPr>
          <p:grpSpPr>
            <a:xfrm>
              <a:off x="4611098" y="7894710"/>
              <a:ext cx="565957" cy="784893"/>
              <a:chOff x="4611098" y="7894710"/>
              <a:chExt cx="565957" cy="784893"/>
            </a:xfrm>
          </p:grpSpPr>
          <p:cxnSp>
            <p:nvCxnSpPr>
              <p:cNvPr id="203" name="直接箭头连接符 19">
                <a:extLst>
                  <a:ext uri="{FF2B5EF4-FFF2-40B4-BE49-F238E27FC236}">
                    <a16:creationId xmlns:a16="http://schemas.microsoft.com/office/drawing/2014/main" id="{C521DBDD-75FB-1420-ABBE-A79363A49BC6}"/>
                  </a:ext>
                </a:extLst>
              </p:cNvPr>
              <p:cNvCxnSpPr>
                <a:cxnSpLocks/>
                <a:stCxn id="151" idx="2"/>
              </p:cNvCxnSpPr>
              <p:nvPr/>
            </p:nvCxnSpPr>
            <p:spPr>
              <a:xfrm>
                <a:off x="4611098" y="7906906"/>
                <a:ext cx="0" cy="3602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95E90623-529C-C1DF-7898-3A318984A786}"/>
                  </a:ext>
                </a:extLst>
              </p:cNvPr>
              <p:cNvGrpSpPr/>
              <p:nvPr/>
            </p:nvGrpSpPr>
            <p:grpSpPr>
              <a:xfrm>
                <a:off x="5009311" y="8019021"/>
                <a:ext cx="123581" cy="247162"/>
                <a:chOff x="13797731" y="1393993"/>
                <a:chExt cx="123581" cy="247162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6F04E18A-2D30-5B0F-51B4-15B921D70725}"/>
                    </a:ext>
                  </a:extLst>
                </p:cNvPr>
                <p:cNvSpPr/>
                <p:nvPr/>
              </p:nvSpPr>
              <p:spPr>
                <a:xfrm>
                  <a:off x="13797731" y="139399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4A952BE3-B9DF-B10A-01D2-4F0B9982066C}"/>
                    </a:ext>
                  </a:extLst>
                </p:cNvPr>
                <p:cNvSpPr/>
                <p:nvPr/>
              </p:nvSpPr>
              <p:spPr>
                <a:xfrm>
                  <a:off x="13797731" y="151757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A035B27B-6EB7-251A-05AA-EA41D8D8CDC5}"/>
                  </a:ext>
                </a:extLst>
              </p:cNvPr>
              <p:cNvGrpSpPr/>
              <p:nvPr/>
            </p:nvGrpSpPr>
            <p:grpSpPr>
              <a:xfrm>
                <a:off x="4962679" y="8105787"/>
                <a:ext cx="123581" cy="247162"/>
                <a:chOff x="13703032" y="1505567"/>
                <a:chExt cx="123581" cy="247162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C1DA30EC-5D1E-9364-ABC2-14C8466ABC1A}"/>
                    </a:ext>
                  </a:extLst>
                </p:cNvPr>
                <p:cNvSpPr/>
                <p:nvPr/>
              </p:nvSpPr>
              <p:spPr>
                <a:xfrm>
                  <a:off x="13703032" y="150556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D509743D-F62A-60DB-CC3F-451C3A99699B}"/>
                    </a:ext>
                  </a:extLst>
                </p:cNvPr>
                <p:cNvSpPr/>
                <p:nvPr/>
              </p:nvSpPr>
              <p:spPr>
                <a:xfrm>
                  <a:off x="13703032" y="16291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DA252E85-183F-4C82-1DE5-97AAD371DB89}"/>
                  </a:ext>
                </a:extLst>
              </p:cNvPr>
              <p:cNvSpPr txBox="1"/>
              <p:nvPr/>
            </p:nvSpPr>
            <p:spPr>
              <a:xfrm>
                <a:off x="4875369" y="83102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E340232-8B2B-65CE-DCFA-437FBAE2796D}"/>
                  </a:ext>
                </a:extLst>
              </p:cNvPr>
              <p:cNvSpPr txBox="1"/>
              <p:nvPr/>
            </p:nvSpPr>
            <p:spPr>
              <a:xfrm rot="16200000">
                <a:off x="4492920" y="8041770"/>
                <a:ext cx="663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I-axis</a:t>
                </a:r>
                <a:endParaRPr lang="zh-CN" altLang="en-US" dirty="0"/>
              </a:p>
            </p:txBody>
          </p:sp>
        </p:grpSp>
      </p:grpSp>
      <p:sp>
        <p:nvSpPr>
          <p:cNvPr id="258" name="矩形: 圆角 20">
            <a:extLst>
              <a:ext uri="{FF2B5EF4-FFF2-40B4-BE49-F238E27FC236}">
                <a16:creationId xmlns:a16="http://schemas.microsoft.com/office/drawing/2014/main" id="{BB58333B-519A-259B-B71B-D1AC23D1641C}"/>
              </a:ext>
            </a:extLst>
          </p:cNvPr>
          <p:cNvSpPr/>
          <p:nvPr/>
        </p:nvSpPr>
        <p:spPr>
          <a:xfrm>
            <a:off x="6404957" y="8044658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矩形: 圆角 20">
            <a:extLst>
              <a:ext uri="{FF2B5EF4-FFF2-40B4-BE49-F238E27FC236}">
                <a16:creationId xmlns:a16="http://schemas.microsoft.com/office/drawing/2014/main" id="{DB9EA45C-313C-608C-A9B5-86D63603274E}"/>
              </a:ext>
            </a:extLst>
          </p:cNvPr>
          <p:cNvSpPr/>
          <p:nvPr/>
        </p:nvSpPr>
        <p:spPr>
          <a:xfrm>
            <a:off x="6172237" y="9061735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矩形: 圆角 20">
            <a:extLst>
              <a:ext uri="{FF2B5EF4-FFF2-40B4-BE49-F238E27FC236}">
                <a16:creationId xmlns:a16="http://schemas.microsoft.com/office/drawing/2014/main" id="{DF45DFA5-8C39-E7BA-8E46-C3502BF89A60}"/>
              </a:ext>
            </a:extLst>
          </p:cNvPr>
          <p:cNvSpPr/>
          <p:nvPr/>
        </p:nvSpPr>
        <p:spPr>
          <a:xfrm>
            <a:off x="6898426" y="9418494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直接箭头连接符 19">
            <a:extLst>
              <a:ext uri="{FF2B5EF4-FFF2-40B4-BE49-F238E27FC236}">
                <a16:creationId xmlns:a16="http://schemas.microsoft.com/office/drawing/2014/main" id="{5A0E5D58-2BF0-A21B-6546-D798B312B442}"/>
              </a:ext>
            </a:extLst>
          </p:cNvPr>
          <p:cNvCxnSpPr>
            <a:cxnSpLocks/>
            <a:stCxn id="67" idx="2"/>
            <a:endCxn id="258" idx="0"/>
          </p:cNvCxnSpPr>
          <p:nvPr/>
        </p:nvCxnSpPr>
        <p:spPr>
          <a:xfrm>
            <a:off x="6451433" y="7789679"/>
            <a:ext cx="446993" cy="254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19">
            <a:extLst>
              <a:ext uri="{FF2B5EF4-FFF2-40B4-BE49-F238E27FC236}">
                <a16:creationId xmlns:a16="http://schemas.microsoft.com/office/drawing/2014/main" id="{62B0AF24-B129-AA00-C64B-9976A7771811}"/>
              </a:ext>
            </a:extLst>
          </p:cNvPr>
          <p:cNvCxnSpPr>
            <a:cxnSpLocks/>
            <a:stCxn id="329" idx="2"/>
            <a:endCxn id="258" idx="0"/>
          </p:cNvCxnSpPr>
          <p:nvPr/>
        </p:nvCxnSpPr>
        <p:spPr>
          <a:xfrm flipH="1">
            <a:off x="6898426" y="7624341"/>
            <a:ext cx="843761" cy="420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19">
            <a:extLst>
              <a:ext uri="{FF2B5EF4-FFF2-40B4-BE49-F238E27FC236}">
                <a16:creationId xmlns:a16="http://schemas.microsoft.com/office/drawing/2014/main" id="{9F66139C-CA94-AFD3-F187-371A21EC7B19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 flipH="1">
            <a:off x="6665706" y="8332658"/>
            <a:ext cx="232720" cy="729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9">
            <a:extLst>
              <a:ext uri="{FF2B5EF4-FFF2-40B4-BE49-F238E27FC236}">
                <a16:creationId xmlns:a16="http://schemas.microsoft.com/office/drawing/2014/main" id="{E859AFB6-CDF2-6E83-E1DA-B59C4AC6F380}"/>
              </a:ext>
            </a:extLst>
          </p:cNvPr>
          <p:cNvCxnSpPr>
            <a:cxnSpLocks/>
            <a:stCxn id="258" idx="2"/>
            <a:endCxn id="260" idx="0"/>
          </p:cNvCxnSpPr>
          <p:nvPr/>
        </p:nvCxnSpPr>
        <p:spPr>
          <a:xfrm>
            <a:off x="6898426" y="8332658"/>
            <a:ext cx="493469" cy="108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9">
            <a:extLst>
              <a:ext uri="{FF2B5EF4-FFF2-40B4-BE49-F238E27FC236}">
                <a16:creationId xmlns:a16="http://schemas.microsoft.com/office/drawing/2014/main" id="{1A347DFE-E32E-9775-6183-84EA355BDBC6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6665706" y="9349735"/>
            <a:ext cx="0" cy="36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E730DD7A-730C-B262-D1B6-2FA99E9741B4}"/>
              </a:ext>
            </a:extLst>
          </p:cNvPr>
          <p:cNvGrpSpPr/>
          <p:nvPr/>
        </p:nvGrpSpPr>
        <p:grpSpPr>
          <a:xfrm>
            <a:off x="6898426" y="6827261"/>
            <a:ext cx="1431831" cy="797080"/>
            <a:chOff x="6713123" y="4833795"/>
            <a:chExt cx="1431831" cy="797080"/>
          </a:xfrm>
        </p:grpSpPr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4560B918-10B8-3130-2E4F-A405A52C7D93}"/>
                </a:ext>
              </a:extLst>
            </p:cNvPr>
            <p:cNvGrpSpPr/>
            <p:nvPr/>
          </p:nvGrpSpPr>
          <p:grpSpPr>
            <a:xfrm>
              <a:off x="7062746" y="4956259"/>
              <a:ext cx="1082208" cy="359883"/>
              <a:chOff x="5116209" y="4756403"/>
              <a:chExt cx="1082208" cy="359883"/>
            </a:xfrm>
          </p:grpSpPr>
          <p:grpSp>
            <p:nvGrpSpPr>
              <p:cNvPr id="331" name="组合 330">
                <a:extLst>
                  <a:ext uri="{FF2B5EF4-FFF2-40B4-BE49-F238E27FC236}">
                    <a16:creationId xmlns:a16="http://schemas.microsoft.com/office/drawing/2014/main" id="{59678034-1FE2-77BF-A961-7EA50A8C78E1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95267D3F-734D-24E0-A12A-CD022BCB05D0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CA55000F-FDBF-AA99-83A8-1BCC250665B5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B4BB8571-B52F-FBA9-DB24-643279A26481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0C03B61A-1F24-EEB1-8E75-055748039BF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6A52D6B2-62E0-10CF-206A-E5B9072D55C0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419DE4F7-21C0-A5B5-281E-59C2D447FDE7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457E2297-0FA1-BBF0-8937-E3C15C8DA23C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95137852-8298-CE5E-A33D-335C256BE1CF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270019AE-882B-9A4F-C618-2D6E8E854FE1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550F1318-F2E1-A250-7904-654040B956A7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76B0CFB1-26B4-C306-37A7-F8B48F3E6E20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5591D24-C6B1-CB04-ACAC-10C20294F0BB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86301A53-EE2B-E9EE-3B91-6766569F12B3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41A0C49C-33F5-8DCE-EFB8-781E0EF7F8AD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11F90254-550C-5AEB-A04B-B95A501BE43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CE1A4A3E-D061-FCF9-9A2C-E7BD984AD37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0FB1E97F-82A1-D888-5190-0C94D40E0B78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C13A9DFD-DC25-CF69-74A2-F8E3C679F709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52B44577-9CB7-B7AD-3D50-ADB1AD4D1ABB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095EE650-0630-B725-FEF2-9D8D94150F0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78272F4C-7059-A9BE-801B-29102EA481F3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504C7B71-E9DF-FF7A-142C-1E2A40CB8E31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DCA5158D-9207-ED61-DF47-2D0967749792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D572BF73-BD77-18E3-EA0A-7581BFAEF893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5980F68E-07D5-DC26-6420-9A6CB46BBE39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DA3769E3-A57C-0598-BA36-300B2E018562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FDCC8924-C268-D3A4-8376-6D660AED78F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31635E4B-CD4F-C714-BB2C-E70CA11C5956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6B40AEF9-3011-FCBD-DD46-FB6E648335CC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8EE866EC-BD9D-74EF-E599-24CAC66F4EF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0C2E7341-44C1-B882-E57D-977B16D5ED0B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88007001-04B6-ADA2-C323-F9481E30840E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16AF5BB8-138F-0FD0-ACD9-D21C73626F36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F5EC3E0D-8B72-14E7-879A-0EB8830F73AF}"/>
                </a:ext>
              </a:extLst>
            </p:cNvPr>
            <p:cNvSpPr txBox="1"/>
            <p:nvPr/>
          </p:nvSpPr>
          <p:spPr>
            <a:xfrm>
              <a:off x="7216342" y="5261543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I-axis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7CB09195-1F9F-BB4E-BF03-8CDD9A4915FA}"/>
                </a:ext>
              </a:extLst>
            </p:cNvPr>
            <p:cNvSpPr txBox="1"/>
            <p:nvPr/>
          </p:nvSpPr>
          <p:spPr>
            <a:xfrm rot="16200000">
              <a:off x="6539037" y="5007881"/>
              <a:ext cx="717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P-axis</a:t>
              </a:r>
              <a:endParaRPr lang="zh-CN" altLang="en-US" dirty="0"/>
            </a:p>
          </p:txBody>
        </p:sp>
      </p:grpSp>
      <p:grpSp>
        <p:nvGrpSpPr>
          <p:cNvPr id="692" name="组合 691">
            <a:extLst>
              <a:ext uri="{FF2B5EF4-FFF2-40B4-BE49-F238E27FC236}">
                <a16:creationId xmlns:a16="http://schemas.microsoft.com/office/drawing/2014/main" id="{419F7A8C-5853-6E95-E158-7DA2D1B9695B}"/>
              </a:ext>
            </a:extLst>
          </p:cNvPr>
          <p:cNvGrpSpPr/>
          <p:nvPr/>
        </p:nvGrpSpPr>
        <p:grpSpPr>
          <a:xfrm>
            <a:off x="7267758" y="8027139"/>
            <a:ext cx="1435049" cy="1445909"/>
            <a:chOff x="7741866" y="7895341"/>
            <a:chExt cx="1435049" cy="1445909"/>
          </a:xfrm>
        </p:grpSpPr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F683F84E-7C70-FE82-D349-0160C9A2D9FA}"/>
                </a:ext>
              </a:extLst>
            </p:cNvPr>
            <p:cNvSpPr txBox="1"/>
            <p:nvPr/>
          </p:nvSpPr>
          <p:spPr>
            <a:xfrm>
              <a:off x="8225799" y="8971918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I-axis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CE75152-D8E8-AC9A-583C-9FF382246FDD}"/>
                </a:ext>
              </a:extLst>
            </p:cNvPr>
            <p:cNvSpPr txBox="1"/>
            <p:nvPr/>
          </p:nvSpPr>
          <p:spPr>
            <a:xfrm rot="16200000">
              <a:off x="7585990" y="8298378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I-axis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504" name="组合 503">
              <a:extLst>
                <a:ext uri="{FF2B5EF4-FFF2-40B4-BE49-F238E27FC236}">
                  <a16:creationId xmlns:a16="http://schemas.microsoft.com/office/drawing/2014/main" id="{68BCD731-B9D5-D405-6FCF-07C62D48024D}"/>
                </a:ext>
              </a:extLst>
            </p:cNvPr>
            <p:cNvGrpSpPr/>
            <p:nvPr/>
          </p:nvGrpSpPr>
          <p:grpSpPr>
            <a:xfrm>
              <a:off x="8188583" y="7895341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6D710EC4-7073-CC36-23FC-3A55AB136D05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8E903EDD-6040-0C51-22C9-E50F81DA9D35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9A18FD3A-5952-4CEC-5343-4072088193C1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3355F9A5-2D67-E796-CFA7-C69E98A6966C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1C07A9F6-0DFD-E1DB-F237-970568F5634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C6D9C93D-30F3-CEA8-E3B4-34AA96B5053A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3EA1F178-51F5-897A-035E-75A51E67D94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4740B55E-56B6-67F7-FF93-5D761A98C4F3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3BF7A84E-C4D6-6926-FCC2-6D5566E74DCE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5D27D69F-837C-BD80-E788-9A6E70AC3695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4AE398D7-10DE-DC10-09C8-1786D6554EE3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5DBE2446-0843-23BB-0827-D9A6017A930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42726B90-4D34-7261-1650-F3DBFCD14A4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A5B051D9-0460-A468-6059-5E7D8F485023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BA7FEBD5-7445-8A32-7981-F039CB61177D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EC1F46AE-7B30-E4CE-39B6-9901ACDFD724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F6279F29-4DAF-9771-2C8A-6B94E51A033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9E3DB497-976B-E696-CCD0-A3CC2286A4B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D79D2DF3-44E6-0031-A4CF-B323875AA80B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57DD6E58-6E97-A6E2-9E6F-2E946280CFC9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6C9727B0-5290-5DA7-712F-AE0C3190C9EF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402A2632-9BEA-D048-3FFF-515C46EC19DD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F8BE563E-1942-A920-1773-1825BBE57C0B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0E3830D4-F486-D7E6-0501-B4B19027A1CA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A98A2656-5280-0219-C7F3-3684CEA25316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E40C9141-0FFE-A803-FFE0-BE97C4934C0D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6920A2F6-76D6-7DE4-2E64-63041C8FE9B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98ADB9AE-9D6B-E080-55B3-38F4DD1631AA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682C27E0-4000-369D-D83D-277C8ED78E67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B5EB34EB-AF4E-5E48-D01F-415283AC471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D6DECC1A-4DE9-D50D-D594-1E7786FDB3C9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BE8F4572-14EB-A4CA-7A0C-CA9E4EF09EF1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67955976-140D-422F-09C9-B40AD476C6A6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F1098B6D-99D0-E4E0-39A2-005A7E63CB45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6C8A2248-A8A2-6C9F-4482-1629AD1F59C4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59D0E334-779A-1A05-DB0A-3CFD5B3204E2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BFE1A66-8F54-BDD5-AE74-12D5E19E2F41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54FFF82A-D0D1-A6D1-D608-463CED09C90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87CAE360-7750-044B-8BCB-CE70D25F891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1AA00A3-0CEE-8066-4E7E-428F21AE9A5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46DB9786-CBE0-1F6D-4806-1D295FCACE6F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1ABE71C9-64BF-925C-8804-930F0519BC5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867EDFE7-AA3D-73E2-6A0B-5BDD6AB4DF29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E2C6F2C6-DFDE-36E7-227A-DCC0A6DBC3E6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A75A35C8-8CE6-5B73-3299-B5CA76250502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61BD706E-C7D4-519E-0DB4-5A0ECA862AE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0F5B0D7F-AF34-A8C1-4F75-24AC1E27E2F5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27C879CD-5255-CD2E-DB11-5863F260FB8A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AB96A8A2-DF16-AF2C-B139-FBAF072D175B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0738350B-9341-3C14-8928-758609E08FB2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CF09E91F-967C-33C2-1037-69AE649F159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25E7A6F7-0B9A-C70B-D894-BEB0A01FBE94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A7FA4984-C3FA-B7A8-AFA0-6F2AD6BF1A85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CBC79677-0BA0-2ADB-C545-925EAAF0BD05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5644D3AC-4369-71BD-5A2B-8D8D23696A44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207328EE-2DED-1E1D-960F-7E9D899E916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DABE5832-4E5E-84D7-0FD0-D88F19645713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A6FBF51C-A200-68DB-669F-5577215CC79E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04CA5BF2-A5A9-62D0-8892-68AA02657B6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AE757124-2E14-40B3-03A8-31CA64D13D6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B85D5311-5497-0093-C6CB-BF7F79AB605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B12FC7E8-2F8C-6DDA-3437-F199BC793C21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818ACFD4-4BC2-C94B-E8D2-A6075E90F43D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AF62E3D0-3887-C2CE-C501-EC89E95CD95B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505" name="组合 504">
              <a:extLst>
                <a:ext uri="{FF2B5EF4-FFF2-40B4-BE49-F238E27FC236}">
                  <a16:creationId xmlns:a16="http://schemas.microsoft.com/office/drawing/2014/main" id="{F840E738-E3BD-5DB9-0932-E2413C5EB682}"/>
                </a:ext>
              </a:extLst>
            </p:cNvPr>
            <p:cNvGrpSpPr/>
            <p:nvPr/>
          </p:nvGrpSpPr>
          <p:grpSpPr>
            <a:xfrm>
              <a:off x="8097645" y="7986993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03232222-B252-7333-F01A-2CF808509B4F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BD7DB758-5503-9D1C-48E2-979917D52188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3B1C14F0-DC77-CEE5-390C-4F73EBDF2AE3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6BF685A-79A1-5574-E708-F28D504397D3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C854F0EE-B84A-EB40-1EE7-352B622B69E6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C15B7404-8EB5-3DDD-F1F9-93F261BDB3C6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5A164FE9-455E-12D6-47D3-B68B29D9A999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76945103-AD17-7534-CB8C-037DD1A2D75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054BBC22-5BA4-E143-E02B-57F53911485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6A20E744-178B-3B18-450A-F8170D115E6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0B4BACB0-C552-63B7-CF64-D9BD919224C2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60241DCD-2333-1C49-2220-736034F575A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C1D5A27A-656F-8714-2BB0-24108FFF0B59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353BDA77-75CF-96D2-5139-74C8D4BB705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AB91F2B5-B65D-C259-BB40-2F88D93E342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1E5ADB3E-915A-ACF7-95EE-B24B431AB960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809404A2-A0C7-3ED0-9FF0-F3EB43CBED3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71806DA4-4096-D880-5620-F36C5E26E13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445F1ECE-5FA4-0448-ECE1-AFD1AC24561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C09E6817-4DED-EB90-353B-6CB567DFD4E8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27CBA660-B58D-3C94-7B1B-C1A1A9EFA096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0328560C-3258-0945-7DBB-76FCF1B5C17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E205BF51-1C2F-A2EC-8EE2-684CB99F8943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D9272C0C-98DE-8259-F252-C27E136F6AC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5BB5015F-3E3B-E68C-0E83-9796B104C205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C2060B72-01D5-711F-A360-DC66E6E189BF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3449620D-4B34-3D07-E0F2-DE8EF53E1EC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E32AFD0-7ACA-699A-EBB9-7430E1F603E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F416890E-6650-43F8-BECA-3CBAC5D37868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57810DE5-5929-277E-0A22-86F265542273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05AF8EE2-4C26-42C1-E99F-DCDBE1294A2C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C67708E2-B1F6-1EDF-3FCD-722925BEF7C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9663B0A1-0074-F0CD-0A2C-DC7EB5C9E89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FFBF82D-0A9F-5266-72D5-44A2824534F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55AE9DEF-4C73-097A-12A6-1F8A5549B0FB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EA3465A0-CB20-B036-0668-B0D7392D464E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0F4BC1DE-1DE9-3349-AE7D-97285B84ADB4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0EEC646F-F54E-1E10-993D-911D3950447F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36151F77-1DB1-60DB-4CFC-265FDF1B2B78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D6C9EFA5-7AD5-0B31-12E4-402546580A9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E662B81F-091C-066F-0CFA-2D665F32A00C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529F0B8F-A3E3-D310-E4A2-766C2CDF2F5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F8D56B11-A654-518D-31F4-6FD13B59EB1B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AAA76A9F-8832-1C54-197C-0D80FCDE6C57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1F3D7A64-F0E2-CFCA-7F18-8496086C6E8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EBBC1BF1-EFD3-0EAC-D2B3-4BB11DC10A8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98D027CC-DC9F-B527-EC9F-FFA965C977BB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EFFE4786-97E3-1630-1D6B-AB1DA769305B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2AEF162C-199D-C1E1-CB87-534B937C88C7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6C80C995-EB5A-7FD2-858C-96B3761F7293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F0421CFC-A5D4-AD60-0E3F-7AF963DF2DC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949EA105-CDC5-8FCB-4F4F-1500A99B74E8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8A676E7B-200A-0C9A-55D7-78034541DD6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B8D8C70C-750A-F0FC-9071-E239A026180F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6864E442-49C5-96A7-3EE9-C1AC7D62EC8C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74AAF891-9447-32CF-5010-CF4E820B5C2A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C82283AA-59AE-25C0-736E-5F5C1250861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EAAA335A-1E1F-EEB6-0F6A-72A0A539CE72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AC9B0D42-53B0-E131-8623-AEC2FAA50936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5C4AD0E8-1854-F179-09D1-25BFD839798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FB975E3B-0E2E-FA23-EE46-ED80EA4051E3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9E1E6FE6-62AD-ACC0-A2FF-DF4E05A3B484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27F36135-843D-5CDD-2E45-D5CE508A9CCC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9F989360-24C0-4CC7-BC75-DF620161903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690" name="组合 689">
            <a:extLst>
              <a:ext uri="{FF2B5EF4-FFF2-40B4-BE49-F238E27FC236}">
                <a16:creationId xmlns:a16="http://schemas.microsoft.com/office/drawing/2014/main" id="{6081126F-47AF-E18D-C6A0-1F73FDFE4392}"/>
              </a:ext>
            </a:extLst>
          </p:cNvPr>
          <p:cNvGrpSpPr/>
          <p:nvPr/>
        </p:nvGrpSpPr>
        <p:grpSpPr>
          <a:xfrm>
            <a:off x="5681403" y="9719526"/>
            <a:ext cx="1364096" cy="554308"/>
            <a:chOff x="4737011" y="10129128"/>
            <a:chExt cx="1364096" cy="554308"/>
          </a:xfrm>
        </p:grpSpPr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F2C856EF-8E45-0044-31DB-4CA8AD602EF4}"/>
                </a:ext>
              </a:extLst>
            </p:cNvPr>
            <p:cNvGrpSpPr/>
            <p:nvPr/>
          </p:nvGrpSpPr>
          <p:grpSpPr>
            <a:xfrm>
              <a:off x="5052844" y="10168910"/>
              <a:ext cx="1048263" cy="199771"/>
              <a:chOff x="2847439" y="7301038"/>
              <a:chExt cx="1048263" cy="199771"/>
            </a:xfrm>
          </p:grpSpPr>
          <p:grpSp>
            <p:nvGrpSpPr>
              <p:cNvPr id="646" name="组合 645">
                <a:extLst>
                  <a:ext uri="{FF2B5EF4-FFF2-40B4-BE49-F238E27FC236}">
                    <a16:creationId xmlns:a16="http://schemas.microsoft.com/office/drawing/2014/main" id="{7662BF33-7E19-C031-3250-6954E8DA355B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35C0A996-FAC3-A0F4-33F1-0A1AB438EA2B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70B53795-BA51-9AF4-24DE-5BA79C707543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65FDEB84-2CFF-A387-A700-164FE9CB6072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095743C1-E249-C98F-7194-EA5298470AB9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CBE01342-1008-B63C-2AD7-BCAFEBB1C24A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E4A722F4-1853-5C99-172A-15AB61A23A71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2" name="矩形 661">
                  <a:extLst>
                    <a:ext uri="{FF2B5EF4-FFF2-40B4-BE49-F238E27FC236}">
                      <a16:creationId xmlns:a16="http://schemas.microsoft.com/office/drawing/2014/main" id="{5C15BF19-409E-19F7-AD92-48184EC846B8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02364CF3-23A3-03F8-8C01-253563A4284C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647" name="组合 646">
                <a:extLst>
                  <a:ext uri="{FF2B5EF4-FFF2-40B4-BE49-F238E27FC236}">
                    <a16:creationId xmlns:a16="http://schemas.microsoft.com/office/drawing/2014/main" id="{52C1A845-1C11-F3BD-90A5-0EDA1775A83C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648" name="矩形 647">
                  <a:extLst>
                    <a:ext uri="{FF2B5EF4-FFF2-40B4-BE49-F238E27FC236}">
                      <a16:creationId xmlns:a16="http://schemas.microsoft.com/office/drawing/2014/main" id="{CE123019-88F5-3E8C-5B69-B80F73278715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9" name="矩形 648">
                  <a:extLst>
                    <a:ext uri="{FF2B5EF4-FFF2-40B4-BE49-F238E27FC236}">
                      <a16:creationId xmlns:a16="http://schemas.microsoft.com/office/drawing/2014/main" id="{DFAC40EF-ABDF-5A15-3BF5-F26CD113E6B8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0" name="矩形 649">
                  <a:extLst>
                    <a:ext uri="{FF2B5EF4-FFF2-40B4-BE49-F238E27FC236}">
                      <a16:creationId xmlns:a16="http://schemas.microsoft.com/office/drawing/2014/main" id="{095B9287-39F0-7520-1F55-26836ECF8D8D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1" name="矩形 650">
                  <a:extLst>
                    <a:ext uri="{FF2B5EF4-FFF2-40B4-BE49-F238E27FC236}">
                      <a16:creationId xmlns:a16="http://schemas.microsoft.com/office/drawing/2014/main" id="{5196876B-ECB8-A188-B576-FA13105AF1F4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2" name="矩形 651">
                  <a:extLst>
                    <a:ext uri="{FF2B5EF4-FFF2-40B4-BE49-F238E27FC236}">
                      <a16:creationId xmlns:a16="http://schemas.microsoft.com/office/drawing/2014/main" id="{0BD9E038-8D69-2686-1C6A-11396825C1C9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3" name="矩形 652">
                  <a:extLst>
                    <a:ext uri="{FF2B5EF4-FFF2-40B4-BE49-F238E27FC236}">
                      <a16:creationId xmlns:a16="http://schemas.microsoft.com/office/drawing/2014/main" id="{514304A3-8F11-6DB6-FC7D-26E77BFC5D5B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4" name="矩形 653">
                  <a:extLst>
                    <a:ext uri="{FF2B5EF4-FFF2-40B4-BE49-F238E27FC236}">
                      <a16:creationId xmlns:a16="http://schemas.microsoft.com/office/drawing/2014/main" id="{4E2BC2D6-4E03-DB28-EE8D-4E21A7DF05B4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5" name="矩形 654">
                  <a:extLst>
                    <a:ext uri="{FF2B5EF4-FFF2-40B4-BE49-F238E27FC236}">
                      <a16:creationId xmlns:a16="http://schemas.microsoft.com/office/drawing/2014/main" id="{C6793318-D4F7-4A2B-85FA-9F2C1E232EFA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641" name="文本框 640">
              <a:extLst>
                <a:ext uri="{FF2B5EF4-FFF2-40B4-BE49-F238E27FC236}">
                  <a16:creationId xmlns:a16="http://schemas.microsoft.com/office/drawing/2014/main" id="{58FADB96-5AF1-0C6D-B354-FE8FE4405130}"/>
                </a:ext>
              </a:extLst>
            </p:cNvPr>
            <p:cNvSpPr txBox="1"/>
            <p:nvPr/>
          </p:nvSpPr>
          <p:spPr>
            <a:xfrm>
              <a:off x="4737011" y="1012912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43" name="文本框 642">
              <a:extLst>
                <a:ext uri="{FF2B5EF4-FFF2-40B4-BE49-F238E27FC236}">
                  <a16:creationId xmlns:a16="http://schemas.microsoft.com/office/drawing/2014/main" id="{D05F73CD-10CE-0601-EECE-3029AF65DD4C}"/>
                </a:ext>
              </a:extLst>
            </p:cNvPr>
            <p:cNvSpPr txBox="1"/>
            <p:nvPr/>
          </p:nvSpPr>
          <p:spPr>
            <a:xfrm>
              <a:off x="5207270" y="10314104"/>
              <a:ext cx="819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I-axis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89" name="组合 688">
            <a:extLst>
              <a:ext uri="{FF2B5EF4-FFF2-40B4-BE49-F238E27FC236}">
                <a16:creationId xmlns:a16="http://schemas.microsoft.com/office/drawing/2014/main" id="{23BA3109-B6B6-3FDC-1C79-C203CE36B541}"/>
              </a:ext>
            </a:extLst>
          </p:cNvPr>
          <p:cNvGrpSpPr/>
          <p:nvPr/>
        </p:nvGrpSpPr>
        <p:grpSpPr>
          <a:xfrm>
            <a:off x="7707405" y="9495490"/>
            <a:ext cx="613160" cy="1391084"/>
            <a:chOff x="8022010" y="9656130"/>
            <a:chExt cx="613160" cy="1391084"/>
          </a:xfrm>
        </p:grpSpPr>
        <p:grpSp>
          <p:nvGrpSpPr>
            <p:cNvPr id="665" name="组合 664">
              <a:extLst>
                <a:ext uri="{FF2B5EF4-FFF2-40B4-BE49-F238E27FC236}">
                  <a16:creationId xmlns:a16="http://schemas.microsoft.com/office/drawing/2014/main" id="{CAC6A84F-76C6-961B-A83A-4F8CDDB806DB}"/>
                </a:ext>
              </a:extLst>
            </p:cNvPr>
            <p:cNvGrpSpPr/>
            <p:nvPr/>
          </p:nvGrpSpPr>
          <p:grpSpPr>
            <a:xfrm>
              <a:off x="8442480" y="9656130"/>
              <a:ext cx="123625" cy="986406"/>
              <a:chOff x="9113722" y="4635421"/>
              <a:chExt cx="123625" cy="986406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D28DA528-AA3D-5FCE-0907-1BD72D3B64ED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336CEA32-0BF4-C08C-D518-648EAD368A5E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07CBB078-D0A8-1DA9-2DA5-66838B270E62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F79597C8-D0D1-BFFC-DC85-1B1E6EA95FDB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D481CE05-BFD8-4A71-0DBB-A4FB60BF9527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70BE1EF9-037E-E405-B128-D7A2EB14C573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C0D52031-7E72-1FDB-E003-E94100573382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1D176438-84EE-70AB-2DE2-939D34EAC0AB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666" name="组合 665">
              <a:extLst>
                <a:ext uri="{FF2B5EF4-FFF2-40B4-BE49-F238E27FC236}">
                  <a16:creationId xmlns:a16="http://schemas.microsoft.com/office/drawing/2014/main" id="{3F43BF19-D9D3-03CD-C277-19608ECF46CF}"/>
                </a:ext>
              </a:extLst>
            </p:cNvPr>
            <p:cNvGrpSpPr/>
            <p:nvPr/>
          </p:nvGrpSpPr>
          <p:grpSpPr>
            <a:xfrm>
              <a:off x="8380623" y="9732276"/>
              <a:ext cx="123625" cy="986406"/>
              <a:chOff x="8619556" y="5835649"/>
              <a:chExt cx="123625" cy="986406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6B50F95-9EB8-BBF5-9DC7-454660F8B464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023B8A9C-FA79-886F-8AF2-1230DA1DFD66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205ED164-4B9D-1A49-FD7E-B8A48AD2451D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A257F4E5-9CCA-F6D9-4E2F-D81A5BA70840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6FDB85F-5B73-9A68-D174-2F7AA9629731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5D522636-652B-FE81-B9DC-6C1CD1DBD6AE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CD524053-BA9E-56AE-36CB-E1D168EC22AD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F24EDD8A-5420-396F-F9DB-12B1EAE39D3A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668" name="文本框 667">
              <a:extLst>
                <a:ext uri="{FF2B5EF4-FFF2-40B4-BE49-F238E27FC236}">
                  <a16:creationId xmlns:a16="http://schemas.microsoft.com/office/drawing/2014/main" id="{387DFDEB-8A1D-5995-6187-C58AD13C3DA1}"/>
                </a:ext>
              </a:extLst>
            </p:cNvPr>
            <p:cNvSpPr txBox="1"/>
            <p:nvPr/>
          </p:nvSpPr>
          <p:spPr>
            <a:xfrm>
              <a:off x="8301424" y="1067788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88" name="文本框 687">
              <a:extLst>
                <a:ext uri="{FF2B5EF4-FFF2-40B4-BE49-F238E27FC236}">
                  <a16:creationId xmlns:a16="http://schemas.microsoft.com/office/drawing/2014/main" id="{0D103296-806F-9EE9-93CE-C4345CA0C1AE}"/>
                </a:ext>
              </a:extLst>
            </p:cNvPr>
            <p:cNvSpPr txBox="1"/>
            <p:nvPr/>
          </p:nvSpPr>
          <p:spPr>
            <a:xfrm rot="16200000">
              <a:off x="7866134" y="9953698"/>
              <a:ext cx="68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I-axis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93" name="直接箭头连接符 19">
            <a:extLst>
              <a:ext uri="{FF2B5EF4-FFF2-40B4-BE49-F238E27FC236}">
                <a16:creationId xmlns:a16="http://schemas.microsoft.com/office/drawing/2014/main" id="{FD732E8C-C8C8-57E6-9B88-7325BE5DAA94}"/>
              </a:ext>
            </a:extLst>
          </p:cNvPr>
          <p:cNvCxnSpPr>
            <a:cxnSpLocks/>
            <a:stCxn id="260" idx="2"/>
          </p:cNvCxnSpPr>
          <p:nvPr/>
        </p:nvCxnSpPr>
        <p:spPr>
          <a:xfrm>
            <a:off x="7391895" y="9706494"/>
            <a:ext cx="0" cy="351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右箭头 695">
            <a:extLst>
              <a:ext uri="{FF2B5EF4-FFF2-40B4-BE49-F238E27FC236}">
                <a16:creationId xmlns:a16="http://schemas.microsoft.com/office/drawing/2014/main" id="{74C6565C-E560-E2F8-EBCB-CC50966DBF57}"/>
              </a:ext>
            </a:extLst>
          </p:cNvPr>
          <p:cNvSpPr/>
          <p:nvPr/>
        </p:nvSpPr>
        <p:spPr>
          <a:xfrm>
            <a:off x="5576138" y="8397880"/>
            <a:ext cx="452799" cy="63096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7" name="文本框 696">
            <a:extLst>
              <a:ext uri="{FF2B5EF4-FFF2-40B4-BE49-F238E27FC236}">
                <a16:creationId xmlns:a16="http://schemas.microsoft.com/office/drawing/2014/main" id="{6522C877-C575-68F4-BB1D-2EBFDCD2E97C}"/>
              </a:ext>
            </a:extLst>
          </p:cNvPr>
          <p:cNvSpPr txBox="1"/>
          <p:nvPr/>
        </p:nvSpPr>
        <p:spPr>
          <a:xfrm>
            <a:off x="5368086" y="8037794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Growth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98" name="矩形: 圆角 20">
            <a:extLst>
              <a:ext uri="{FF2B5EF4-FFF2-40B4-BE49-F238E27FC236}">
                <a16:creationId xmlns:a16="http://schemas.microsoft.com/office/drawing/2014/main" id="{4FF6E621-8B5E-5332-ED91-17964362EC0D}"/>
              </a:ext>
            </a:extLst>
          </p:cNvPr>
          <p:cNvSpPr/>
          <p:nvPr/>
        </p:nvSpPr>
        <p:spPr>
          <a:xfrm>
            <a:off x="3566291" y="11467397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9" name="直接箭头连接符 19">
            <a:extLst>
              <a:ext uri="{FF2B5EF4-FFF2-40B4-BE49-F238E27FC236}">
                <a16:creationId xmlns:a16="http://schemas.microsoft.com/office/drawing/2014/main" id="{987B09EC-0F23-54E5-2CD4-F909D881970D}"/>
              </a:ext>
            </a:extLst>
          </p:cNvPr>
          <p:cNvCxnSpPr>
            <a:cxnSpLocks/>
            <a:stCxn id="698" idx="3"/>
            <a:endCxn id="702" idx="1"/>
          </p:cNvCxnSpPr>
          <p:nvPr/>
        </p:nvCxnSpPr>
        <p:spPr>
          <a:xfrm flipV="1">
            <a:off x="4553229" y="11393871"/>
            <a:ext cx="275516" cy="217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: 圆角 20">
            <a:extLst>
              <a:ext uri="{FF2B5EF4-FFF2-40B4-BE49-F238E27FC236}">
                <a16:creationId xmlns:a16="http://schemas.microsoft.com/office/drawing/2014/main" id="{C00F59DC-4357-DDA1-E392-B77726657896}"/>
              </a:ext>
            </a:extLst>
          </p:cNvPr>
          <p:cNvSpPr/>
          <p:nvPr/>
        </p:nvSpPr>
        <p:spPr>
          <a:xfrm>
            <a:off x="4828745" y="1124987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" name="矩形: 圆角 20">
            <a:extLst>
              <a:ext uri="{FF2B5EF4-FFF2-40B4-BE49-F238E27FC236}">
                <a16:creationId xmlns:a16="http://schemas.microsoft.com/office/drawing/2014/main" id="{FC71A02F-098F-13AB-1265-F7F3F80E48F4}"/>
              </a:ext>
            </a:extLst>
          </p:cNvPr>
          <p:cNvSpPr/>
          <p:nvPr/>
        </p:nvSpPr>
        <p:spPr>
          <a:xfrm>
            <a:off x="4828745" y="11698326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6" name="直接箭头连接符 19">
            <a:extLst>
              <a:ext uri="{FF2B5EF4-FFF2-40B4-BE49-F238E27FC236}">
                <a16:creationId xmlns:a16="http://schemas.microsoft.com/office/drawing/2014/main" id="{0127C537-D356-AB6B-58A5-2D8CB2B36244}"/>
              </a:ext>
            </a:extLst>
          </p:cNvPr>
          <p:cNvCxnSpPr>
            <a:cxnSpLocks/>
            <a:stCxn id="698" idx="3"/>
            <a:endCxn id="706" idx="1"/>
          </p:cNvCxnSpPr>
          <p:nvPr/>
        </p:nvCxnSpPr>
        <p:spPr>
          <a:xfrm>
            <a:off x="4553229" y="11611397"/>
            <a:ext cx="275516" cy="230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圆角矩形 784">
            <a:extLst>
              <a:ext uri="{FF2B5EF4-FFF2-40B4-BE49-F238E27FC236}">
                <a16:creationId xmlns:a16="http://schemas.microsoft.com/office/drawing/2014/main" id="{CDB5EBCC-C2FD-AB21-C1EF-36150002AA47}"/>
              </a:ext>
            </a:extLst>
          </p:cNvPr>
          <p:cNvSpPr/>
          <p:nvPr/>
        </p:nvSpPr>
        <p:spPr>
          <a:xfrm>
            <a:off x="3503336" y="11384279"/>
            <a:ext cx="1126442" cy="44540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6" name="圆角矩形 785">
            <a:extLst>
              <a:ext uri="{FF2B5EF4-FFF2-40B4-BE49-F238E27FC236}">
                <a16:creationId xmlns:a16="http://schemas.microsoft.com/office/drawing/2014/main" id="{2545A70C-124F-10C8-2851-8D11CE2378B5}"/>
              </a:ext>
            </a:extLst>
          </p:cNvPr>
          <p:cNvSpPr/>
          <p:nvPr/>
        </p:nvSpPr>
        <p:spPr>
          <a:xfrm>
            <a:off x="4766593" y="11191070"/>
            <a:ext cx="1126442" cy="42032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7" name="圆角矩形 786">
            <a:extLst>
              <a:ext uri="{FF2B5EF4-FFF2-40B4-BE49-F238E27FC236}">
                <a16:creationId xmlns:a16="http://schemas.microsoft.com/office/drawing/2014/main" id="{789311BF-92E2-3CB6-1BFE-A019123DEC2F}"/>
              </a:ext>
            </a:extLst>
          </p:cNvPr>
          <p:cNvSpPr/>
          <p:nvPr/>
        </p:nvSpPr>
        <p:spPr>
          <a:xfrm>
            <a:off x="4766593" y="11652820"/>
            <a:ext cx="1126442" cy="391545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270E0BA7-51D0-B73A-2C22-0A064661143A}"/>
              </a:ext>
            </a:extLst>
          </p:cNvPr>
          <p:cNvSpPr txBox="1"/>
          <p:nvPr/>
        </p:nvSpPr>
        <p:spPr>
          <a:xfrm>
            <a:off x="4167199" y="12106000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Kernels</a:t>
            </a:r>
            <a:endParaRPr lang="zh-CN" altLang="en-US" dirty="0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C24CD160-F296-BDC9-97D9-5F4F3B830CB4}"/>
              </a:ext>
            </a:extLst>
          </p:cNvPr>
          <p:cNvSpPr txBox="1"/>
          <p:nvPr/>
        </p:nvSpPr>
        <p:spPr>
          <a:xfrm>
            <a:off x="3692198" y="12367163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 memory overhead</a:t>
            </a:r>
            <a:endParaRPr lang="zh-CN" altLang="en-US" dirty="0"/>
          </a:p>
        </p:txBody>
      </p:sp>
      <p:sp>
        <p:nvSpPr>
          <p:cNvPr id="794" name="文本框 793">
            <a:extLst>
              <a:ext uri="{FF2B5EF4-FFF2-40B4-BE49-F238E27FC236}">
                <a16:creationId xmlns:a16="http://schemas.microsoft.com/office/drawing/2014/main" id="{62CFE7E4-3176-2326-24A7-282B452CB4A9}"/>
              </a:ext>
            </a:extLst>
          </p:cNvPr>
          <p:cNvSpPr txBox="1"/>
          <p:nvPr/>
        </p:nvSpPr>
        <p:spPr>
          <a:xfrm>
            <a:off x="3698036" y="12616447"/>
            <a:ext cx="17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parallelism</a:t>
            </a:r>
            <a:endParaRPr lang="zh-CN" altLang="en-US" dirty="0"/>
          </a:p>
        </p:txBody>
      </p:sp>
      <p:sp>
        <p:nvSpPr>
          <p:cNvPr id="795" name="十字形 794">
            <a:extLst>
              <a:ext uri="{FF2B5EF4-FFF2-40B4-BE49-F238E27FC236}">
                <a16:creationId xmlns:a16="http://schemas.microsoft.com/office/drawing/2014/main" id="{BED3D5E4-1417-D49D-ED1B-3F85861C0621}"/>
              </a:ext>
            </a:extLst>
          </p:cNvPr>
          <p:cNvSpPr/>
          <p:nvPr/>
        </p:nvSpPr>
        <p:spPr>
          <a:xfrm rot="2700000">
            <a:off x="3536803" y="12465605"/>
            <a:ext cx="199426" cy="199426"/>
          </a:xfrm>
          <a:prstGeom prst="plus">
            <a:avLst>
              <a:gd name="adj" fmla="val 390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98" name="组合 797">
            <a:extLst>
              <a:ext uri="{FF2B5EF4-FFF2-40B4-BE49-F238E27FC236}">
                <a16:creationId xmlns:a16="http://schemas.microsoft.com/office/drawing/2014/main" id="{E3D7B2F8-4371-6205-16D9-58CCEB289135}"/>
              </a:ext>
            </a:extLst>
          </p:cNvPr>
          <p:cNvGrpSpPr/>
          <p:nvPr/>
        </p:nvGrpSpPr>
        <p:grpSpPr>
          <a:xfrm>
            <a:off x="3541718" y="12793634"/>
            <a:ext cx="189596" cy="123527"/>
            <a:chOff x="3775069" y="12891812"/>
            <a:chExt cx="147559" cy="96139"/>
          </a:xfrm>
        </p:grpSpPr>
        <p:sp>
          <p:nvSpPr>
            <p:cNvPr id="796" name="矩形 795">
              <a:extLst>
                <a:ext uri="{FF2B5EF4-FFF2-40B4-BE49-F238E27FC236}">
                  <a16:creationId xmlns:a16="http://schemas.microsoft.com/office/drawing/2014/main" id="{E841EB20-7AAF-5912-1237-724F01271BF1}"/>
                </a:ext>
              </a:extLst>
            </p:cNvPr>
            <p:cNvSpPr/>
            <p:nvPr/>
          </p:nvSpPr>
          <p:spPr>
            <a:xfrm rot="8100000">
              <a:off x="3775069" y="12891812"/>
              <a:ext cx="45719" cy="9613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7" name="矩形 796">
              <a:extLst>
                <a:ext uri="{FF2B5EF4-FFF2-40B4-BE49-F238E27FC236}">
                  <a16:creationId xmlns:a16="http://schemas.microsoft.com/office/drawing/2014/main" id="{AE597EEE-4C0B-66E9-FA7B-8AEE6296B70A}"/>
                </a:ext>
              </a:extLst>
            </p:cNvPr>
            <p:cNvSpPr/>
            <p:nvPr/>
          </p:nvSpPr>
          <p:spPr>
            <a:xfrm rot="2700000">
              <a:off x="3828401" y="12852041"/>
              <a:ext cx="45719" cy="1427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9" name="矩形: 圆角 20">
            <a:extLst>
              <a:ext uri="{FF2B5EF4-FFF2-40B4-BE49-F238E27FC236}">
                <a16:creationId xmlns:a16="http://schemas.microsoft.com/office/drawing/2014/main" id="{48788B12-6156-C270-A8EE-A43305D8B86A}"/>
              </a:ext>
            </a:extLst>
          </p:cNvPr>
          <p:cNvSpPr/>
          <p:nvPr/>
        </p:nvSpPr>
        <p:spPr>
          <a:xfrm>
            <a:off x="6161499" y="11476540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0" name="直接箭头连接符 19">
            <a:extLst>
              <a:ext uri="{FF2B5EF4-FFF2-40B4-BE49-F238E27FC236}">
                <a16:creationId xmlns:a16="http://schemas.microsoft.com/office/drawing/2014/main" id="{EB986550-7E13-225C-D484-710CC60794B6}"/>
              </a:ext>
            </a:extLst>
          </p:cNvPr>
          <p:cNvCxnSpPr>
            <a:cxnSpLocks/>
            <a:stCxn id="799" idx="3"/>
            <a:endCxn id="801" idx="1"/>
          </p:cNvCxnSpPr>
          <p:nvPr/>
        </p:nvCxnSpPr>
        <p:spPr>
          <a:xfrm flipV="1">
            <a:off x="7148437" y="11403014"/>
            <a:ext cx="275516" cy="217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矩形: 圆角 20">
            <a:extLst>
              <a:ext uri="{FF2B5EF4-FFF2-40B4-BE49-F238E27FC236}">
                <a16:creationId xmlns:a16="http://schemas.microsoft.com/office/drawing/2014/main" id="{8C2E4A96-D3C3-BD7F-3C20-8A31CAD72E53}"/>
              </a:ext>
            </a:extLst>
          </p:cNvPr>
          <p:cNvSpPr/>
          <p:nvPr/>
        </p:nvSpPr>
        <p:spPr>
          <a:xfrm>
            <a:off x="7423953" y="11259014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2" name="矩形: 圆角 20">
            <a:extLst>
              <a:ext uri="{FF2B5EF4-FFF2-40B4-BE49-F238E27FC236}">
                <a16:creationId xmlns:a16="http://schemas.microsoft.com/office/drawing/2014/main" id="{E4C66E35-D7F6-4064-CFAA-0CA0E6FECDB5}"/>
              </a:ext>
            </a:extLst>
          </p:cNvPr>
          <p:cNvSpPr/>
          <p:nvPr/>
        </p:nvSpPr>
        <p:spPr>
          <a:xfrm>
            <a:off x="7423953" y="11707469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3" name="直接箭头连接符 19">
            <a:extLst>
              <a:ext uri="{FF2B5EF4-FFF2-40B4-BE49-F238E27FC236}">
                <a16:creationId xmlns:a16="http://schemas.microsoft.com/office/drawing/2014/main" id="{C94E1275-4E71-E4FA-0407-AE01BB06B8E3}"/>
              </a:ext>
            </a:extLst>
          </p:cNvPr>
          <p:cNvCxnSpPr>
            <a:cxnSpLocks/>
            <a:stCxn id="799" idx="3"/>
            <a:endCxn id="802" idx="1"/>
          </p:cNvCxnSpPr>
          <p:nvPr/>
        </p:nvCxnSpPr>
        <p:spPr>
          <a:xfrm>
            <a:off x="7148437" y="11620540"/>
            <a:ext cx="275516" cy="230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圆角矩形 803">
            <a:extLst>
              <a:ext uri="{FF2B5EF4-FFF2-40B4-BE49-F238E27FC236}">
                <a16:creationId xmlns:a16="http://schemas.microsoft.com/office/drawing/2014/main" id="{1AFA3C7A-1912-2E8C-7B0E-F142CD82BDFF}"/>
              </a:ext>
            </a:extLst>
          </p:cNvPr>
          <p:cNvSpPr/>
          <p:nvPr/>
        </p:nvSpPr>
        <p:spPr>
          <a:xfrm>
            <a:off x="6098543" y="11187608"/>
            <a:ext cx="2389697" cy="85675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7" name="文本框 806">
            <a:extLst>
              <a:ext uri="{FF2B5EF4-FFF2-40B4-BE49-F238E27FC236}">
                <a16:creationId xmlns:a16="http://schemas.microsoft.com/office/drawing/2014/main" id="{FEE70748-1A04-8666-DBC3-C137F2458326}"/>
              </a:ext>
            </a:extLst>
          </p:cNvPr>
          <p:cNvSpPr txBox="1"/>
          <p:nvPr/>
        </p:nvSpPr>
        <p:spPr>
          <a:xfrm>
            <a:off x="6762407" y="12115143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Kernels</a:t>
            </a:r>
            <a:endParaRPr lang="zh-CN" altLang="en-US" dirty="0"/>
          </a:p>
        </p:txBody>
      </p:sp>
      <p:sp>
        <p:nvSpPr>
          <p:cNvPr id="808" name="文本框 807">
            <a:extLst>
              <a:ext uri="{FF2B5EF4-FFF2-40B4-BE49-F238E27FC236}">
                <a16:creationId xmlns:a16="http://schemas.microsoft.com/office/drawing/2014/main" id="{6DE37035-61B1-F47C-B27B-31763485AB93}"/>
              </a:ext>
            </a:extLst>
          </p:cNvPr>
          <p:cNvSpPr txBox="1"/>
          <p:nvPr/>
        </p:nvSpPr>
        <p:spPr>
          <a:xfrm>
            <a:off x="6287406" y="12376306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memory overhead</a:t>
            </a:r>
            <a:endParaRPr lang="zh-CN" altLang="en-US" dirty="0"/>
          </a:p>
        </p:txBody>
      </p:sp>
      <p:sp>
        <p:nvSpPr>
          <p:cNvPr id="809" name="文本框 808">
            <a:extLst>
              <a:ext uri="{FF2B5EF4-FFF2-40B4-BE49-F238E27FC236}">
                <a16:creationId xmlns:a16="http://schemas.microsoft.com/office/drawing/2014/main" id="{9516CD6E-24D3-51A8-14F6-ED02D75733CA}"/>
              </a:ext>
            </a:extLst>
          </p:cNvPr>
          <p:cNvSpPr txBox="1"/>
          <p:nvPr/>
        </p:nvSpPr>
        <p:spPr>
          <a:xfrm>
            <a:off x="6293244" y="12625590"/>
            <a:ext cx="17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parallelism</a:t>
            </a:r>
            <a:endParaRPr lang="zh-CN" altLang="en-US" dirty="0"/>
          </a:p>
        </p:txBody>
      </p:sp>
      <p:sp>
        <p:nvSpPr>
          <p:cNvPr id="810" name="十字形 809">
            <a:extLst>
              <a:ext uri="{FF2B5EF4-FFF2-40B4-BE49-F238E27FC236}">
                <a16:creationId xmlns:a16="http://schemas.microsoft.com/office/drawing/2014/main" id="{A487BE15-ECB2-EA96-BC3F-BB4C05F7CA9F}"/>
              </a:ext>
            </a:extLst>
          </p:cNvPr>
          <p:cNvSpPr/>
          <p:nvPr/>
        </p:nvSpPr>
        <p:spPr>
          <a:xfrm rot="2700000">
            <a:off x="6132011" y="12722773"/>
            <a:ext cx="199426" cy="199426"/>
          </a:xfrm>
          <a:prstGeom prst="plus">
            <a:avLst>
              <a:gd name="adj" fmla="val 390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1" name="组合 810">
            <a:extLst>
              <a:ext uri="{FF2B5EF4-FFF2-40B4-BE49-F238E27FC236}">
                <a16:creationId xmlns:a16="http://schemas.microsoft.com/office/drawing/2014/main" id="{68E61616-C494-076D-3C68-35E9602A5AFC}"/>
              </a:ext>
            </a:extLst>
          </p:cNvPr>
          <p:cNvGrpSpPr/>
          <p:nvPr/>
        </p:nvGrpSpPr>
        <p:grpSpPr>
          <a:xfrm>
            <a:off x="6157072" y="12526523"/>
            <a:ext cx="189596" cy="123527"/>
            <a:chOff x="3775069" y="12891812"/>
            <a:chExt cx="147559" cy="96139"/>
          </a:xfrm>
        </p:grpSpPr>
        <p:sp>
          <p:nvSpPr>
            <p:cNvPr id="812" name="矩形 811">
              <a:extLst>
                <a:ext uri="{FF2B5EF4-FFF2-40B4-BE49-F238E27FC236}">
                  <a16:creationId xmlns:a16="http://schemas.microsoft.com/office/drawing/2014/main" id="{861A8E68-9C6A-16A7-58DF-E7D77ABC9BA5}"/>
                </a:ext>
              </a:extLst>
            </p:cNvPr>
            <p:cNvSpPr/>
            <p:nvPr/>
          </p:nvSpPr>
          <p:spPr>
            <a:xfrm rot="8100000">
              <a:off x="3775069" y="12891812"/>
              <a:ext cx="45719" cy="9613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6A1DC279-CC87-A2C3-0260-694FDB794E64}"/>
                </a:ext>
              </a:extLst>
            </p:cNvPr>
            <p:cNvSpPr/>
            <p:nvPr/>
          </p:nvSpPr>
          <p:spPr>
            <a:xfrm rot="2700000">
              <a:off x="3828401" y="12852041"/>
              <a:ext cx="45719" cy="1427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14" name="矩形: 圆角 20">
            <a:extLst>
              <a:ext uri="{FF2B5EF4-FFF2-40B4-BE49-F238E27FC236}">
                <a16:creationId xmlns:a16="http://schemas.microsoft.com/office/drawing/2014/main" id="{168AF8E3-136C-2CA8-9F44-4F78B89D6F6D}"/>
              </a:ext>
            </a:extLst>
          </p:cNvPr>
          <p:cNvSpPr/>
          <p:nvPr/>
        </p:nvSpPr>
        <p:spPr>
          <a:xfrm>
            <a:off x="8704083" y="11475435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5" name="直接箭头连接符 19">
            <a:extLst>
              <a:ext uri="{FF2B5EF4-FFF2-40B4-BE49-F238E27FC236}">
                <a16:creationId xmlns:a16="http://schemas.microsoft.com/office/drawing/2014/main" id="{2370330D-C6D1-9AC6-57AE-8132F6050843}"/>
              </a:ext>
            </a:extLst>
          </p:cNvPr>
          <p:cNvCxnSpPr>
            <a:cxnSpLocks/>
            <a:stCxn id="814" idx="3"/>
            <a:endCxn id="816" idx="1"/>
          </p:cNvCxnSpPr>
          <p:nvPr/>
        </p:nvCxnSpPr>
        <p:spPr>
          <a:xfrm flipV="1">
            <a:off x="9691021" y="11401909"/>
            <a:ext cx="275516" cy="217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矩形: 圆角 20">
            <a:extLst>
              <a:ext uri="{FF2B5EF4-FFF2-40B4-BE49-F238E27FC236}">
                <a16:creationId xmlns:a16="http://schemas.microsoft.com/office/drawing/2014/main" id="{83D7BECA-6FC6-965F-EB0A-33E75D933493}"/>
              </a:ext>
            </a:extLst>
          </p:cNvPr>
          <p:cNvSpPr/>
          <p:nvPr/>
        </p:nvSpPr>
        <p:spPr>
          <a:xfrm>
            <a:off x="9966537" y="11257909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7" name="矩形: 圆角 20">
            <a:extLst>
              <a:ext uri="{FF2B5EF4-FFF2-40B4-BE49-F238E27FC236}">
                <a16:creationId xmlns:a16="http://schemas.microsoft.com/office/drawing/2014/main" id="{D1BB84A1-7033-844D-1354-9A52ACFC50B6}"/>
              </a:ext>
            </a:extLst>
          </p:cNvPr>
          <p:cNvSpPr/>
          <p:nvPr/>
        </p:nvSpPr>
        <p:spPr>
          <a:xfrm>
            <a:off x="9966537" y="11706364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8" name="直接箭头连接符 19">
            <a:extLst>
              <a:ext uri="{FF2B5EF4-FFF2-40B4-BE49-F238E27FC236}">
                <a16:creationId xmlns:a16="http://schemas.microsoft.com/office/drawing/2014/main" id="{7F28531C-AAC0-3E46-15B5-F2990AA77D60}"/>
              </a:ext>
            </a:extLst>
          </p:cNvPr>
          <p:cNvCxnSpPr>
            <a:cxnSpLocks/>
            <a:stCxn id="814" idx="3"/>
            <a:endCxn id="817" idx="1"/>
          </p:cNvCxnSpPr>
          <p:nvPr/>
        </p:nvCxnSpPr>
        <p:spPr>
          <a:xfrm>
            <a:off x="9691021" y="11619435"/>
            <a:ext cx="275516" cy="230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任意形状 820">
            <a:extLst>
              <a:ext uri="{FF2B5EF4-FFF2-40B4-BE49-F238E27FC236}">
                <a16:creationId xmlns:a16="http://schemas.microsoft.com/office/drawing/2014/main" id="{100D1D6D-F52E-1CF0-D7F9-685A7E5452E8}"/>
              </a:ext>
            </a:extLst>
          </p:cNvPr>
          <p:cNvSpPr/>
          <p:nvPr/>
        </p:nvSpPr>
        <p:spPr>
          <a:xfrm>
            <a:off x="8653596" y="11212893"/>
            <a:ext cx="2380505" cy="817340"/>
          </a:xfrm>
          <a:custGeom>
            <a:avLst/>
            <a:gdLst>
              <a:gd name="connsiteX0" fmla="*/ 0 w 2380505"/>
              <a:gd name="connsiteY0" fmla="*/ 817340 h 817340"/>
              <a:gd name="connsiteX1" fmla="*/ 1098301 w 2380505"/>
              <a:gd name="connsiteY1" fmla="*/ 817340 h 817340"/>
              <a:gd name="connsiteX2" fmla="*/ 1098301 w 2380505"/>
              <a:gd name="connsiteY2" fmla="*/ 372911 h 817340"/>
              <a:gd name="connsiteX3" fmla="*/ 2380505 w 2380505"/>
              <a:gd name="connsiteY3" fmla="*/ 372911 h 817340"/>
              <a:gd name="connsiteX4" fmla="*/ 2380505 w 2380505"/>
              <a:gd name="connsiteY4" fmla="*/ 0 h 817340"/>
              <a:gd name="connsiteX5" fmla="*/ 0 w 2380505"/>
              <a:gd name="connsiteY5" fmla="*/ 0 h 817340"/>
              <a:gd name="connsiteX6" fmla="*/ 0 w 2380505"/>
              <a:gd name="connsiteY6" fmla="*/ 817340 h 8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0505" h="817340">
                <a:moveTo>
                  <a:pt x="0" y="817340"/>
                </a:moveTo>
                <a:lnTo>
                  <a:pt x="1098301" y="817340"/>
                </a:lnTo>
                <a:lnTo>
                  <a:pt x="1098301" y="372911"/>
                </a:lnTo>
                <a:lnTo>
                  <a:pt x="2380505" y="372911"/>
                </a:lnTo>
                <a:lnTo>
                  <a:pt x="2380505" y="0"/>
                </a:lnTo>
                <a:lnTo>
                  <a:pt x="0" y="0"/>
                </a:lnTo>
                <a:lnTo>
                  <a:pt x="0" y="817340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381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23" name="任意形状 822">
            <a:extLst>
              <a:ext uri="{FF2B5EF4-FFF2-40B4-BE49-F238E27FC236}">
                <a16:creationId xmlns:a16="http://schemas.microsoft.com/office/drawing/2014/main" id="{1F6C3776-A5B0-DFD1-15E7-B831B2D0FB9E}"/>
              </a:ext>
            </a:extLst>
          </p:cNvPr>
          <p:cNvSpPr/>
          <p:nvPr/>
        </p:nvSpPr>
        <p:spPr>
          <a:xfrm>
            <a:off x="8602512" y="11136268"/>
            <a:ext cx="2411155" cy="960376"/>
          </a:xfrm>
          <a:custGeom>
            <a:avLst/>
            <a:gdLst>
              <a:gd name="connsiteX0" fmla="*/ 0 w 2411155"/>
              <a:gd name="connsiteY0" fmla="*/ 0 h 960376"/>
              <a:gd name="connsiteX1" fmla="*/ 1220903 w 2411155"/>
              <a:gd name="connsiteY1" fmla="*/ 0 h 960376"/>
              <a:gd name="connsiteX2" fmla="*/ 1220903 w 2411155"/>
              <a:gd name="connsiteY2" fmla="*/ 536380 h 960376"/>
              <a:gd name="connsiteX3" fmla="*/ 2411155 w 2411155"/>
              <a:gd name="connsiteY3" fmla="*/ 536380 h 960376"/>
              <a:gd name="connsiteX4" fmla="*/ 2411155 w 2411155"/>
              <a:gd name="connsiteY4" fmla="*/ 960376 h 960376"/>
              <a:gd name="connsiteX5" fmla="*/ 5108 w 2411155"/>
              <a:gd name="connsiteY5" fmla="*/ 960376 h 960376"/>
              <a:gd name="connsiteX6" fmla="*/ 0 w 2411155"/>
              <a:gd name="connsiteY6" fmla="*/ 0 h 96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155" h="960376">
                <a:moveTo>
                  <a:pt x="0" y="0"/>
                </a:moveTo>
                <a:lnTo>
                  <a:pt x="1220903" y="0"/>
                </a:lnTo>
                <a:lnTo>
                  <a:pt x="1220903" y="536380"/>
                </a:lnTo>
                <a:lnTo>
                  <a:pt x="2411155" y="536380"/>
                </a:lnTo>
                <a:lnTo>
                  <a:pt x="2411155" y="960376"/>
                </a:lnTo>
                <a:lnTo>
                  <a:pt x="5108" y="960376"/>
                </a:lnTo>
                <a:cubicBezTo>
                  <a:pt x="3405" y="640251"/>
                  <a:pt x="1703" y="32012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4" name="文本框 823">
            <a:extLst>
              <a:ext uri="{FF2B5EF4-FFF2-40B4-BE49-F238E27FC236}">
                <a16:creationId xmlns:a16="http://schemas.microsoft.com/office/drawing/2014/main" id="{F750A652-7D79-04B9-3BD1-CAFFC2C4C39F}"/>
              </a:ext>
            </a:extLst>
          </p:cNvPr>
          <p:cNvSpPr txBox="1"/>
          <p:nvPr/>
        </p:nvSpPr>
        <p:spPr>
          <a:xfrm>
            <a:off x="9167961" y="12096644"/>
            <a:ext cx="104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 Kernels</a:t>
            </a:r>
            <a:endParaRPr lang="zh-CN" altLang="en-US" dirty="0"/>
          </a:p>
        </p:txBody>
      </p:sp>
      <p:sp>
        <p:nvSpPr>
          <p:cNvPr id="825" name="文本框 824">
            <a:extLst>
              <a:ext uri="{FF2B5EF4-FFF2-40B4-BE49-F238E27FC236}">
                <a16:creationId xmlns:a16="http://schemas.microsoft.com/office/drawing/2014/main" id="{DD3A1196-BDE5-0891-8CD2-9CC41011B990}"/>
              </a:ext>
            </a:extLst>
          </p:cNvPr>
          <p:cNvSpPr txBox="1"/>
          <p:nvPr/>
        </p:nvSpPr>
        <p:spPr>
          <a:xfrm>
            <a:off x="8888452" y="12365410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memory overhead</a:t>
            </a:r>
            <a:endParaRPr lang="zh-CN" altLang="en-US" dirty="0"/>
          </a:p>
        </p:txBody>
      </p:sp>
      <p:grpSp>
        <p:nvGrpSpPr>
          <p:cNvPr id="826" name="组合 825">
            <a:extLst>
              <a:ext uri="{FF2B5EF4-FFF2-40B4-BE49-F238E27FC236}">
                <a16:creationId xmlns:a16="http://schemas.microsoft.com/office/drawing/2014/main" id="{7B46824C-A3B1-5FEB-975D-3B8338EB5453}"/>
              </a:ext>
            </a:extLst>
          </p:cNvPr>
          <p:cNvGrpSpPr/>
          <p:nvPr/>
        </p:nvGrpSpPr>
        <p:grpSpPr>
          <a:xfrm>
            <a:off x="8758118" y="12515627"/>
            <a:ext cx="189596" cy="123527"/>
            <a:chOff x="3775069" y="12891812"/>
            <a:chExt cx="147559" cy="96139"/>
          </a:xfrm>
        </p:grpSpPr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EA2C02A7-116A-1032-8B1A-2A2EEF97E80B}"/>
                </a:ext>
              </a:extLst>
            </p:cNvPr>
            <p:cNvSpPr/>
            <p:nvPr/>
          </p:nvSpPr>
          <p:spPr>
            <a:xfrm rot="8100000">
              <a:off x="3775069" y="12891812"/>
              <a:ext cx="45719" cy="9613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B6825008-56EF-80F1-E7E6-3ED39503BC96}"/>
                </a:ext>
              </a:extLst>
            </p:cNvPr>
            <p:cNvSpPr/>
            <p:nvPr/>
          </p:nvSpPr>
          <p:spPr>
            <a:xfrm rot="2700000">
              <a:off x="3828401" y="12852041"/>
              <a:ext cx="45719" cy="1427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29" name="文本框 828">
            <a:extLst>
              <a:ext uri="{FF2B5EF4-FFF2-40B4-BE49-F238E27FC236}">
                <a16:creationId xmlns:a16="http://schemas.microsoft.com/office/drawing/2014/main" id="{3770B921-BFC5-FA27-1F5E-78BE33BCA20F}"/>
              </a:ext>
            </a:extLst>
          </p:cNvPr>
          <p:cNvSpPr txBox="1"/>
          <p:nvPr/>
        </p:nvSpPr>
        <p:spPr>
          <a:xfrm>
            <a:off x="8888452" y="12594170"/>
            <a:ext cx="173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parallelism</a:t>
            </a:r>
            <a:endParaRPr lang="zh-CN" altLang="en-US" dirty="0"/>
          </a:p>
        </p:txBody>
      </p:sp>
      <p:grpSp>
        <p:nvGrpSpPr>
          <p:cNvPr id="830" name="组合 829">
            <a:extLst>
              <a:ext uri="{FF2B5EF4-FFF2-40B4-BE49-F238E27FC236}">
                <a16:creationId xmlns:a16="http://schemas.microsoft.com/office/drawing/2014/main" id="{30D7360F-D592-6533-D213-1EBDB4DC4650}"/>
              </a:ext>
            </a:extLst>
          </p:cNvPr>
          <p:cNvGrpSpPr/>
          <p:nvPr/>
        </p:nvGrpSpPr>
        <p:grpSpPr>
          <a:xfrm>
            <a:off x="8732134" y="12771357"/>
            <a:ext cx="189596" cy="123527"/>
            <a:chOff x="3775069" y="12891812"/>
            <a:chExt cx="147559" cy="96139"/>
          </a:xfrm>
        </p:grpSpPr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BFB004A8-DE93-E60D-3757-9E21B73BB1D7}"/>
                </a:ext>
              </a:extLst>
            </p:cNvPr>
            <p:cNvSpPr/>
            <p:nvPr/>
          </p:nvSpPr>
          <p:spPr>
            <a:xfrm rot="8100000">
              <a:off x="3775069" y="12891812"/>
              <a:ext cx="45719" cy="9613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67312319-9574-878C-FCC9-1A73BB9427CB}"/>
                </a:ext>
              </a:extLst>
            </p:cNvPr>
            <p:cNvSpPr/>
            <p:nvPr/>
          </p:nvSpPr>
          <p:spPr>
            <a:xfrm rot="2700000">
              <a:off x="3828401" y="12852041"/>
              <a:ext cx="45719" cy="1427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47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9">
            <a:extLst>
              <a:ext uri="{FF2B5EF4-FFF2-40B4-BE49-F238E27FC236}">
                <a16:creationId xmlns:a16="http://schemas.microsoft.com/office/drawing/2014/main" id="{F4A0236A-5ED7-C6DE-D9CF-DA6BE58A8321}"/>
              </a:ext>
            </a:extLst>
          </p:cNvPr>
          <p:cNvCxnSpPr>
            <a:cxnSpLocks/>
            <a:stCxn id="98" idx="3"/>
            <a:endCxn id="114" idx="1"/>
          </p:cNvCxnSpPr>
          <p:nvPr/>
        </p:nvCxnSpPr>
        <p:spPr>
          <a:xfrm>
            <a:off x="10609543" y="1629770"/>
            <a:ext cx="576736" cy="3116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B8EA9B-838A-DF21-BB60-D602E9AA16D8}"/>
              </a:ext>
            </a:extLst>
          </p:cNvPr>
          <p:cNvGrpSpPr/>
          <p:nvPr/>
        </p:nvGrpSpPr>
        <p:grpSpPr>
          <a:xfrm>
            <a:off x="3239272" y="291697"/>
            <a:ext cx="1360377" cy="1022836"/>
            <a:chOff x="4496546" y="3221185"/>
            <a:chExt cx="1360377" cy="102283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A78219A-5582-B5FA-92D9-31C234027B4E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1F4F0BA6-EDFE-CE2E-DACC-3EAC5BE24B2A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86EA764D-6D9F-6975-1CAE-97D5A6A0C8A0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995B434F-812A-EA07-2F93-B69C291AE20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A676DB76-CD1E-CFFF-484F-4B406EEDF492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EEBC0A8-F00A-0AD6-AC0B-61684114170C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85C8EAE-90FB-5298-40E6-3AF2AE061E30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9241BD8-F2DC-C236-3C91-F4DE7207074D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A05F7C5-51A8-9DB7-010C-7708DBEADA6D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49333BFE-A6CE-9478-2F37-18741BDC6033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076C43-F625-F48F-F9D6-2DAE6692BA3E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6BAA4A1-DDBF-A450-A542-899343F0A836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F2330AA-6086-01C6-5D78-2CA83957ABD9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312200F-7300-2D3F-6D4C-59B9DE032AE8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83B8FD-1B3D-7EDE-E0CA-8F942EE50E86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3F82FB66-78F8-FC82-6798-3054481E3EEB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B3FC1F0-0E1C-1915-EBF4-535E261F36C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89CBB990-B215-3112-6BD3-364745198D71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3223B84-3C2C-1456-1C85-EB6A384B26DB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1297F25-9B8E-036C-5E5D-7969C49236D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69FF3DA-BB2C-427B-2F01-1F6837D3398C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367631B-AD09-AD0D-CC41-4EB9FA8B1DD7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11B9BC5B-043E-38CE-8022-EF7A4063E73F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698A111-4B88-F7C8-05F6-B35D27AB2AD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2F6A28B-4B1A-50F3-EA8A-9661435619D6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902F30CA-0171-612D-A435-FD31BC4CBFBC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8C2D34E-72EB-64EA-0FDF-157F14B2C483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1BDAB22-5502-EB5C-0FD3-0E0F9A0E2BCE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EF89F53-73F8-89DA-EFD9-C2EAE406ADD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A89C4CB2-1C64-8409-6977-1D7138893EBB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89B63EF-4280-7F58-BEB9-DB75EE31A605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51FE907-0FDC-B5C2-EAF5-3F84C74119F8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498128C-AA65-135B-92BF-2FCC70784547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7924E30-1B4D-C5C7-F7CB-F09309BD01EB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BF67E14-F055-1253-6943-D932DC306A0D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D3C4BA-0817-DA7E-DCA2-AE9B4ADDA46A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3C814C1-0CC8-3F57-7C20-88179EC0B1B4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8F50C6E-C0A3-8A70-FFB2-2C0ADA83F013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D81950-8696-B97A-A980-B27E439FA43D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9" name="直接连接符 132">
                <a:extLst>
                  <a:ext uri="{FF2B5EF4-FFF2-40B4-BE49-F238E27FC236}">
                    <a16:creationId xmlns:a16="http://schemas.microsoft.com/office/drawing/2014/main" id="{F6BA5C8D-5ED7-2696-4646-9A94DA051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7745974-0D0A-25EE-39D4-526F6638B7C1}"/>
              </a:ext>
            </a:extLst>
          </p:cNvPr>
          <p:cNvGrpSpPr/>
          <p:nvPr/>
        </p:nvGrpSpPr>
        <p:grpSpPr>
          <a:xfrm>
            <a:off x="2359543" y="787442"/>
            <a:ext cx="675666" cy="1723741"/>
            <a:chOff x="2708938" y="2127996"/>
            <a:chExt cx="675666" cy="172374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1D06300-42B6-0968-9812-E224AC29F3BD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DCC8C37-FB65-2035-4909-CC5A9AC82B31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CD06C4B4-CEA5-F94A-86DC-2751B8334FC2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328F894C-08BF-ACA7-2F9C-78555094CAD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115AF4BD-6634-A459-527E-86875820197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AC97B2E8-D9CE-85CD-7264-BC3717914A8F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6C7BC24-3DDF-0077-0967-329BED6F9B97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64D3AD0-7880-0FD3-2555-DFCBA37644E6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51859762-58F8-CC13-4191-AEF673497989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DF8CA9C-9B93-4D9B-2F99-90A3E28DE164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AEFF382-CB9B-9BCB-6494-890F3F771569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2ABEBDE0-5C70-161B-744B-5A06DA7EC704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2765B455-B798-81F6-8C63-5BCC919D67BC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DEDF6E1-8743-BE55-8D05-E42E5817BAB8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8F474ACD-5C5E-E9BF-B21E-F95B673B4A3F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5CFCAB0-9998-C2F1-C02D-F74B041E2D0D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2F76D9C-0ACF-42E5-1C2F-06D12D5D4DA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22D610F-D980-72E0-FD2D-8256A885A1EB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DD007A3-BF3E-CC82-54D3-15C8205E120D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602CDC5-D6E5-727F-E3F8-9B3E69CD898B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82CD443-8EFE-E4F3-429A-9D7566383A99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2AE60F8-EF3D-B0BD-ED31-119E5F66C77F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7A9ED89-EA2D-FD2A-9B84-1C0A24172EA2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9E7F45A-443B-1662-4CD8-B8E9968DF1D7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9834186-CADE-E9C9-E5F7-BCF10F8477F3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46411147-DA30-4114-3449-1AEEBC1A80CA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3147F50-8534-3A36-3244-84E8AB5696D0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94697799-5DCB-58A3-6D15-7BFB6AC50EC4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AC324D43-AFB0-33EB-2F08-7B2E0357597E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2063E03-D479-DD7D-11A0-491D28BDD041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445C598-3C9B-B5C8-6279-BF1432C34342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9010D72C-448C-AFA9-7535-9C33D57D78EC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65112635-4AEA-6871-785D-34B1BFED7E20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DD7DBB8-377C-A5E2-6D5B-CD0E724243E6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BA6D33C8-F6BE-148C-A3C3-0EEE530E4D4D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B2B982-2A87-BB54-8C72-626F08C9C46F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8EE9005-EA11-3489-AEC8-52AAC3367BAB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4545FD0-3807-32F5-0C3D-55AB71351F77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71D38B8-2ECA-8F5A-54CE-8A449885E649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0" name="直接连接符 132">
                <a:extLst>
                  <a:ext uri="{FF2B5EF4-FFF2-40B4-BE49-F238E27FC236}">
                    <a16:creationId xmlns:a16="http://schemas.microsoft.com/office/drawing/2014/main" id="{324A4150-250D-9DA6-BA15-138326107B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连接符: 曲线 14">
            <a:extLst>
              <a:ext uri="{FF2B5EF4-FFF2-40B4-BE49-F238E27FC236}">
                <a16:creationId xmlns:a16="http://schemas.microsoft.com/office/drawing/2014/main" id="{09494DD6-EBF0-6F7F-B608-B0442F115459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4648559" y="1696521"/>
            <a:ext cx="1609104" cy="726196"/>
          </a:xfrm>
          <a:prstGeom prst="curvedConnector3">
            <a:avLst>
              <a:gd name="adj1" fmla="val 101415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B83530D-5D0C-7A97-3F9E-BF90278E6A37}"/>
              </a:ext>
            </a:extLst>
          </p:cNvPr>
          <p:cNvSpPr/>
          <p:nvPr/>
        </p:nvSpPr>
        <p:spPr>
          <a:xfrm>
            <a:off x="2429013" y="847253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E4D87AA-B6EB-5A28-9320-1B2B84EA960D}"/>
              </a:ext>
            </a:extLst>
          </p:cNvPr>
          <p:cNvSpPr/>
          <p:nvPr/>
        </p:nvSpPr>
        <p:spPr>
          <a:xfrm>
            <a:off x="3281680" y="362216"/>
            <a:ext cx="1386383" cy="865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20">
            <a:extLst>
              <a:ext uri="{FF2B5EF4-FFF2-40B4-BE49-F238E27FC236}">
                <a16:creationId xmlns:a16="http://schemas.microsoft.com/office/drawing/2014/main" id="{FC79823B-EA45-7EC7-42C9-9632EAC6EC0C}"/>
              </a:ext>
            </a:extLst>
          </p:cNvPr>
          <p:cNvSpPr/>
          <p:nvPr/>
        </p:nvSpPr>
        <p:spPr>
          <a:xfrm>
            <a:off x="3481403" y="149005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接箭头连接符 19">
            <a:extLst>
              <a:ext uri="{FF2B5EF4-FFF2-40B4-BE49-F238E27FC236}">
                <a16:creationId xmlns:a16="http://schemas.microsoft.com/office/drawing/2014/main" id="{C64AF77F-19F8-8663-6D5F-402BDAEF7280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3125958" y="1634051"/>
            <a:ext cx="355445" cy="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19">
            <a:extLst>
              <a:ext uri="{FF2B5EF4-FFF2-40B4-BE49-F238E27FC236}">
                <a16:creationId xmlns:a16="http://schemas.microsoft.com/office/drawing/2014/main" id="{2DDA9AB5-832A-B7F3-9AC2-6BFA161F492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3974872" y="1227917"/>
            <a:ext cx="0" cy="26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9">
            <a:extLst>
              <a:ext uri="{FF2B5EF4-FFF2-40B4-BE49-F238E27FC236}">
                <a16:creationId xmlns:a16="http://schemas.microsoft.com/office/drawing/2014/main" id="{47E6340B-47DA-7123-66D3-67825E8536D0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4468341" y="1632034"/>
            <a:ext cx="389679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20">
            <a:extLst>
              <a:ext uri="{FF2B5EF4-FFF2-40B4-BE49-F238E27FC236}">
                <a16:creationId xmlns:a16="http://schemas.microsoft.com/office/drawing/2014/main" id="{8372B0D6-AAED-AF41-6332-D27E52E78417}"/>
              </a:ext>
            </a:extLst>
          </p:cNvPr>
          <p:cNvSpPr/>
          <p:nvPr/>
        </p:nvSpPr>
        <p:spPr>
          <a:xfrm>
            <a:off x="7167564" y="148666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: 圆角 20">
            <a:extLst>
              <a:ext uri="{FF2B5EF4-FFF2-40B4-BE49-F238E27FC236}">
                <a16:creationId xmlns:a16="http://schemas.microsoft.com/office/drawing/2014/main" id="{42F6D688-577C-0FD8-B6E7-ABC5F5750C5B}"/>
              </a:ext>
            </a:extLst>
          </p:cNvPr>
          <p:cNvSpPr/>
          <p:nvPr/>
        </p:nvSpPr>
        <p:spPr>
          <a:xfrm>
            <a:off x="7167564" y="92058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接箭头连接符 19">
            <a:extLst>
              <a:ext uri="{FF2B5EF4-FFF2-40B4-BE49-F238E27FC236}">
                <a16:creationId xmlns:a16="http://schemas.microsoft.com/office/drawing/2014/main" id="{032B181C-564C-0BFB-B558-A03C2CE254F2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604414" y="1208581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20">
            <a:extLst>
              <a:ext uri="{FF2B5EF4-FFF2-40B4-BE49-F238E27FC236}">
                <a16:creationId xmlns:a16="http://schemas.microsoft.com/office/drawing/2014/main" id="{E8D70DDA-349C-B34A-0932-4A7F59E73890}"/>
              </a:ext>
            </a:extLst>
          </p:cNvPr>
          <p:cNvSpPr/>
          <p:nvPr/>
        </p:nvSpPr>
        <p:spPr>
          <a:xfrm>
            <a:off x="8293012" y="1485106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直接箭头连接符 19">
            <a:extLst>
              <a:ext uri="{FF2B5EF4-FFF2-40B4-BE49-F238E27FC236}">
                <a16:creationId xmlns:a16="http://schemas.microsoft.com/office/drawing/2014/main" id="{5BD575F1-3408-26BF-2FB0-B74B09D7C9C7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8041264" y="1629106"/>
            <a:ext cx="251748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20">
            <a:extLst>
              <a:ext uri="{FF2B5EF4-FFF2-40B4-BE49-F238E27FC236}">
                <a16:creationId xmlns:a16="http://schemas.microsoft.com/office/drawing/2014/main" id="{A307BB1D-5CE6-ED0E-0C88-57ACC8D0EC74}"/>
              </a:ext>
            </a:extLst>
          </p:cNvPr>
          <p:cNvSpPr/>
          <p:nvPr/>
        </p:nvSpPr>
        <p:spPr>
          <a:xfrm>
            <a:off x="8915078" y="928652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: 圆角 20">
            <a:extLst>
              <a:ext uri="{FF2B5EF4-FFF2-40B4-BE49-F238E27FC236}">
                <a16:creationId xmlns:a16="http://schemas.microsoft.com/office/drawing/2014/main" id="{330F3E2D-2542-D363-7A45-98BE65111823}"/>
              </a:ext>
            </a:extLst>
          </p:cNvPr>
          <p:cNvSpPr/>
          <p:nvPr/>
        </p:nvSpPr>
        <p:spPr>
          <a:xfrm>
            <a:off x="9735843" y="148577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19">
            <a:extLst>
              <a:ext uri="{FF2B5EF4-FFF2-40B4-BE49-F238E27FC236}">
                <a16:creationId xmlns:a16="http://schemas.microsoft.com/office/drawing/2014/main" id="{95138C3C-54E1-4241-25F6-433B296365E6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 flipV="1">
            <a:off x="5731720" y="1630662"/>
            <a:ext cx="1435844" cy="1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20">
            <a:extLst>
              <a:ext uri="{FF2B5EF4-FFF2-40B4-BE49-F238E27FC236}">
                <a16:creationId xmlns:a16="http://schemas.microsoft.com/office/drawing/2014/main" id="{54AE6C6B-E0E2-7304-31A6-37010E573B33}"/>
              </a:ext>
            </a:extLst>
          </p:cNvPr>
          <p:cNvSpPr/>
          <p:nvPr/>
        </p:nvSpPr>
        <p:spPr>
          <a:xfrm>
            <a:off x="4858020" y="148803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05F6C0CB-8840-B7B0-47C4-092A080BABB2}"/>
              </a:ext>
            </a:extLst>
          </p:cNvPr>
          <p:cNvGrpSpPr/>
          <p:nvPr/>
        </p:nvGrpSpPr>
        <p:grpSpPr>
          <a:xfrm>
            <a:off x="4999707" y="564754"/>
            <a:ext cx="725404" cy="749779"/>
            <a:chOff x="10691650" y="2135553"/>
            <a:chExt cx="725404" cy="74977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D6D1831-EAA0-2CDF-ACED-9AC7E314073C}"/>
                </a:ext>
              </a:extLst>
            </p:cNvPr>
            <p:cNvSpPr txBox="1"/>
            <p:nvPr/>
          </p:nvSpPr>
          <p:spPr>
            <a:xfrm rot="2700000">
              <a:off x="11071750" y="2540028"/>
              <a:ext cx="3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9F3F7839-ADD9-054B-B81F-D2E642F0CFC3}"/>
                </a:ext>
              </a:extLst>
            </p:cNvPr>
            <p:cNvGrpSpPr/>
            <p:nvPr/>
          </p:nvGrpSpPr>
          <p:grpSpPr>
            <a:xfrm>
              <a:off x="10691650" y="2135553"/>
              <a:ext cx="524724" cy="588187"/>
              <a:chOff x="6719002" y="2293426"/>
              <a:chExt cx="524724" cy="588187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F89BF14-88A1-DD7B-1CAE-FE6CF4A4C0BF}"/>
                  </a:ext>
                </a:extLst>
              </p:cNvPr>
              <p:cNvSpPr/>
              <p:nvPr/>
            </p:nvSpPr>
            <p:spPr>
              <a:xfrm>
                <a:off x="6999878" y="261446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6839591-CF52-B056-3BE8-0EA0DD0AF701}"/>
                  </a:ext>
                </a:extLst>
              </p:cNvPr>
              <p:cNvSpPr txBox="1"/>
              <p:nvPr/>
            </p:nvSpPr>
            <p:spPr>
              <a:xfrm>
                <a:off x="6929260" y="22934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7A6BA81-9F14-1FAC-76E8-89FAFCDFD978}"/>
                  </a:ext>
                </a:extLst>
              </p:cNvPr>
              <p:cNvSpPr txBox="1"/>
              <p:nvPr/>
            </p:nvSpPr>
            <p:spPr>
              <a:xfrm>
                <a:off x="6719002" y="25122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0C3CBA12-6A6C-0A85-5894-0D4ECF108DD5}"/>
                  </a:ext>
                </a:extLst>
              </p:cNvPr>
              <p:cNvSpPr/>
              <p:nvPr/>
            </p:nvSpPr>
            <p:spPr>
              <a:xfrm>
                <a:off x="6954443" y="26532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08" name="直接连接符 132">
                <a:extLst>
                  <a:ext uri="{FF2B5EF4-FFF2-40B4-BE49-F238E27FC236}">
                    <a16:creationId xmlns:a16="http://schemas.microsoft.com/office/drawing/2014/main" id="{4C89EE82-9441-8576-6440-C2F774F1B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3500" y="27135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直接箭头连接符 19">
            <a:extLst>
              <a:ext uri="{FF2B5EF4-FFF2-40B4-BE49-F238E27FC236}">
                <a16:creationId xmlns:a16="http://schemas.microsoft.com/office/drawing/2014/main" id="{5DA59878-5C20-05CF-85FE-4E4C9037C27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294870" y="1196575"/>
            <a:ext cx="0" cy="291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9">
            <a:extLst>
              <a:ext uri="{FF2B5EF4-FFF2-40B4-BE49-F238E27FC236}">
                <a16:creationId xmlns:a16="http://schemas.microsoft.com/office/drawing/2014/main" id="{1A2519CA-121B-AFF8-4A49-BA42F4592E23}"/>
              </a:ext>
            </a:extLst>
          </p:cNvPr>
          <p:cNvCxnSpPr>
            <a:cxnSpLocks/>
            <a:stCxn id="95" idx="0"/>
            <a:endCxn id="97" idx="1"/>
          </p:cNvCxnSpPr>
          <p:nvPr/>
        </p:nvCxnSpPr>
        <p:spPr>
          <a:xfrm flipV="1">
            <a:off x="8729862" y="1072652"/>
            <a:ext cx="185216" cy="412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9">
            <a:extLst>
              <a:ext uri="{FF2B5EF4-FFF2-40B4-BE49-F238E27FC236}">
                <a16:creationId xmlns:a16="http://schemas.microsoft.com/office/drawing/2014/main" id="{6C8FDCC5-4B30-4A45-1CC1-E5455A65D4CB}"/>
              </a:ext>
            </a:extLst>
          </p:cNvPr>
          <p:cNvCxnSpPr>
            <a:cxnSpLocks/>
            <a:stCxn id="97" idx="3"/>
            <a:endCxn id="98" idx="0"/>
          </p:cNvCxnSpPr>
          <p:nvPr/>
        </p:nvCxnSpPr>
        <p:spPr>
          <a:xfrm>
            <a:off x="10039800" y="1072652"/>
            <a:ext cx="132893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9">
            <a:extLst>
              <a:ext uri="{FF2B5EF4-FFF2-40B4-BE49-F238E27FC236}">
                <a16:creationId xmlns:a16="http://schemas.microsoft.com/office/drawing/2014/main" id="{A31576AF-574D-11C1-1101-808695834673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9166712" y="1629106"/>
            <a:ext cx="569131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20">
            <a:extLst>
              <a:ext uri="{FF2B5EF4-FFF2-40B4-BE49-F238E27FC236}">
                <a16:creationId xmlns:a16="http://schemas.microsoft.com/office/drawing/2014/main" id="{E3B5CC97-01EA-DFE9-9F03-05F4F4725786}"/>
              </a:ext>
            </a:extLst>
          </p:cNvPr>
          <p:cNvSpPr/>
          <p:nvPr/>
        </p:nvSpPr>
        <p:spPr>
          <a:xfrm>
            <a:off x="10352911" y="2212634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: 圆角 20">
            <a:extLst>
              <a:ext uri="{FF2B5EF4-FFF2-40B4-BE49-F238E27FC236}">
                <a16:creationId xmlns:a16="http://schemas.microsoft.com/office/drawing/2014/main" id="{7A3DFEBD-01CA-89B3-6061-360A8625AC3A}"/>
              </a:ext>
            </a:extLst>
          </p:cNvPr>
          <p:cNvSpPr/>
          <p:nvPr/>
        </p:nvSpPr>
        <p:spPr>
          <a:xfrm>
            <a:off x="11186279" y="1797443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箭头连接符 19">
            <a:extLst>
              <a:ext uri="{FF2B5EF4-FFF2-40B4-BE49-F238E27FC236}">
                <a16:creationId xmlns:a16="http://schemas.microsoft.com/office/drawing/2014/main" id="{48FBAEA6-03D7-FD12-8188-BB352D33A12D}"/>
              </a:ext>
            </a:extLst>
          </p:cNvPr>
          <p:cNvCxnSpPr>
            <a:cxnSpLocks/>
            <a:stCxn id="98" idx="2"/>
            <a:endCxn id="113" idx="1"/>
          </p:cNvCxnSpPr>
          <p:nvPr/>
        </p:nvCxnSpPr>
        <p:spPr>
          <a:xfrm>
            <a:off x="10172693" y="1773770"/>
            <a:ext cx="180218" cy="58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9">
            <a:extLst>
              <a:ext uri="{FF2B5EF4-FFF2-40B4-BE49-F238E27FC236}">
                <a16:creationId xmlns:a16="http://schemas.microsoft.com/office/drawing/2014/main" id="{CD84B81F-FC50-F9FF-0589-537462CC535E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12207767" y="1941443"/>
            <a:ext cx="617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9">
            <a:extLst>
              <a:ext uri="{FF2B5EF4-FFF2-40B4-BE49-F238E27FC236}">
                <a16:creationId xmlns:a16="http://schemas.microsoft.com/office/drawing/2014/main" id="{C26FCF84-684B-01E8-96E8-B58BC6DF653B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11392074" y="2356634"/>
            <a:ext cx="1371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5B45F39-0984-E1A0-B87D-A7B9EB60A792}"/>
              </a:ext>
            </a:extLst>
          </p:cNvPr>
          <p:cNvGrpSpPr/>
          <p:nvPr/>
        </p:nvGrpSpPr>
        <p:grpSpPr>
          <a:xfrm>
            <a:off x="11753962" y="22734"/>
            <a:ext cx="636100" cy="1723741"/>
            <a:chOff x="8305308" y="7168382"/>
            <a:chExt cx="636100" cy="1723741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882EEC8A-BA7A-C1A6-807F-49498E4D86B4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E29DE59D-F222-6698-7A6A-B814F7C22CEA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CBBA2DC4-55EC-919A-3713-2994C37B3305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FF2FB46-4488-E31C-2BA0-C5DF324430E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DB19E537-09E8-5AF5-A951-F4C2571DF57D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02582BED-23EA-6092-F3F1-32554BA1C99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2B97EF4-4604-E557-2335-631A46AB6272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AEEBCDBD-CDA8-9714-0C12-7EA61FFF2646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A54227EC-1BF1-4E88-F0DC-ADE4E92B16B4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A4BF58A-A796-FA52-C913-52F1936A9FDF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A906420-07AC-7695-8F8F-0808D351E5E5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245FE7AF-6BD4-5D61-9F88-3F40BBBE499B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44D3ABC7-707B-B47F-87B5-A10506520169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2C0B741E-2AD9-2FF0-1A03-0B622E3866F2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70E9193-9C93-F2B5-03F1-C0C04A782632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D4DBA62A-1EBB-0214-F083-91DAAA6118B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661246B8-D24C-86FC-B562-9584FD3F9ED1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E4B46AE-C20E-43D2-35FA-3C09CE2FFF4A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3831D50F-2739-3C2E-1AB5-772BB3E16643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0019B758-8006-1ABF-E90B-EA6645594E1D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C3B15F2F-1B13-8C3E-48E8-7A2A0DCFAD7C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B1634259-06C6-1073-1431-83A19016B76E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CC273C47-2BFC-60E4-3759-C55EF14A76D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E914A852-C93E-B07E-2E85-BDBE33922D9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FA018E07-07BE-5B43-7BA9-CB100AF52F0A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1DD01A4B-D417-95D4-3D84-298CA9AAD57A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A9A1477-5321-D98C-5A1A-059A5B0EC3E2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0CE745EF-AFBE-8BD9-71C2-1DC1212116F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0BFCFAF3-C9DB-0B3D-AE08-B77CE385579B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DED08662-8A95-EC70-1CD1-222F65CDBAE2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BAF480E1-0262-1BD6-153B-B97E932E0EF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FAB9653-4A26-E260-AFCD-1908B291708C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5811852F-6B32-1F39-89AE-48FB525DAF6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9492567-FDF2-B2C9-9D74-E4A830C7567F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58A1927-C864-BEBF-9585-91AF73480A3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347C845-D9C4-7BDE-D828-EA130EA7E22D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2B0236B6-D878-9C16-B0DE-98ABD3370DBA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CF0C03E1-E55C-239F-E857-DEEE3AE1042E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160E4C7-2FFE-69B6-9DDB-BA80AC18A0EF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4" name="直接连接符 132">
                <a:extLst>
                  <a:ext uri="{FF2B5EF4-FFF2-40B4-BE49-F238E27FC236}">
                    <a16:creationId xmlns:a16="http://schemas.microsoft.com/office/drawing/2014/main" id="{2A277DBF-05A0-B1C8-90B5-7938A2301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直接箭头连接符 19">
            <a:extLst>
              <a:ext uri="{FF2B5EF4-FFF2-40B4-BE49-F238E27FC236}">
                <a16:creationId xmlns:a16="http://schemas.microsoft.com/office/drawing/2014/main" id="{0EA0DA73-B028-9DE7-0561-6FC7EC23DCA6}"/>
              </a:ext>
            </a:extLst>
          </p:cNvPr>
          <p:cNvCxnSpPr>
            <a:cxnSpLocks/>
            <a:stCxn id="120" idx="2"/>
            <a:endCxn id="114" idx="0"/>
          </p:cNvCxnSpPr>
          <p:nvPr/>
        </p:nvCxnSpPr>
        <p:spPr>
          <a:xfrm flipH="1">
            <a:off x="11697023" y="1089877"/>
            <a:ext cx="303354" cy="707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50203415-4AA6-BD6D-C813-DD5280B37DF5}"/>
              </a:ext>
            </a:extLst>
          </p:cNvPr>
          <p:cNvSpPr/>
          <p:nvPr/>
        </p:nvSpPr>
        <p:spPr>
          <a:xfrm>
            <a:off x="11809111" y="88293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693A63C8-DACF-5406-2C35-E79503B6D08E}"/>
              </a:ext>
            </a:extLst>
          </p:cNvPr>
          <p:cNvGrpSpPr/>
          <p:nvPr/>
        </p:nvGrpSpPr>
        <p:grpSpPr>
          <a:xfrm>
            <a:off x="6257663" y="1639012"/>
            <a:ext cx="1395769" cy="1707082"/>
            <a:chOff x="4293465" y="2360866"/>
            <a:chExt cx="1395769" cy="1707082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3FBFAF4D-A43B-C790-DCCC-40891AD7A5B4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587695E9-BE49-3933-97FF-DB760139FB0D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87929A5-D391-D0C3-38C0-1AE553C7CB7A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0A24E33F-F07E-28E5-1C7A-7CE8F56C0700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44883BC1-17DD-D459-9EA0-BB18CDE7EA14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ADCE686-FD64-FEC7-C516-5D7CDD8B28A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9BE96E83-90AB-5FC4-06E7-03A69B3B1213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3ACEF0DE-D202-B775-4EDD-3F46916F9F9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3D6AD4-1766-DDCA-6F80-466B89D024F2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A5BB5D6B-8FFA-E13D-3A27-ECAB69DA088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6ACDEC3-97BA-6621-9710-732E3D27421B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70220D54-C829-04C8-BD14-6FCA7DC89284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036FFA0D-F0FD-9E25-2014-94322168F075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D500589-010D-2223-85FC-BA39C8060777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3BAABE7-7612-92A3-3482-344A1F3599DF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8BD7A5FF-22DA-77C3-F812-2CFDA45EFF44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8180E198-335E-6753-1F85-4404B5D88D4D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DBB95438-F59D-FEC2-51D6-E9AB0036D2A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44802F90-70A8-41A2-E207-AE48BC500939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62D316AB-5884-2B1C-1106-1AC8BEEC2EBD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9267514A-974F-072C-B4A5-BD5530F7638F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772D0A51-316A-3452-1423-8051ABD18912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4BF88019-A441-710B-C98C-1DD4ACDE487C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B747056C-033D-886A-D9A5-D86D3282D3A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CB23A532-064C-DC7F-1B59-D5FCF507FBCE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7BDADFA9-0327-940E-556A-A1F661C1B430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F4F606C7-DEEB-858A-54AD-C7C081ABAFC9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7CE2F4B0-D7D6-17B2-1A59-D885464C6DBF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2058D202-9208-1366-5ADC-36F796A20BF9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966B08E6-7852-A47B-3E18-C842D3464725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D9B2D3B1-B891-DFA9-5F0B-22AFEF2568BB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CF1CAC2B-AF7B-7BD4-0496-4C4E3EC263E4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A5A4F8A5-B8D8-3998-2871-C2F992DB151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2E905C9B-2AE1-75E9-1A25-FA6C789AAC2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3D1B162D-0418-6DFE-4DE6-CF7BEAC679D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7320EA06-1A4E-816C-413C-0EA7B32C74AC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0C97959E-C85A-9BAF-7EF6-12F06CC855BE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C5BE63A4-4B30-5305-0CA7-8290448F9893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A0F2F8E8-890C-3B74-6AA8-883E032E19C0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6E82507-37B2-B91F-E0A3-2F992E13435B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EE0EC08-8AF0-B65E-C665-74ED83643BD3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A5A53C22-D604-7C2D-DACC-861DE6C7DF85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3C7CA861-8354-8C6E-1F0B-11FBE7BE35A3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66CC5232-983F-B6A1-ACD8-6B0F8AC4C3E2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298540-493D-4536-D2AA-0E562E04DB3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78BFAD14-8B43-0331-7DC3-ECA5856243E2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853AD42F-D45C-A168-2D1C-C3B096AEDA2E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74E11097-9566-DD79-4527-2406F53CAF60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72FF1D2-F1DF-F578-6B77-CA2A07B4262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AB589750-F931-8CE7-D65B-BE73E470FFA2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6912F5A4-8C78-643B-F7BE-657D27B11EF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DAA21A65-A7FC-8B3B-2EE5-E65C53892739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4002A6AB-A937-36DE-E93C-846A3D349CA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97198396-694A-7C9D-038F-CCBE62F6DB6D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72E60C54-F899-6475-2CA0-BFC9F20EFD63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F570BC6B-D175-74AB-F9E9-94310BF79013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97DEEAD-F896-8F73-0107-BC66DD9AFC6E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43724A2-CD19-C2B8-E2A1-EFDA995CA548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D1CEE02C-5522-8F45-BBD7-8AD0C30AB9AB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AC7FB2D-A10B-91B6-E7E4-41072220D48E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27FCDC8B-578B-4BEF-9B59-16044C2BE780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303118EE-5F3E-8FF4-EB5B-A8DDFD4A894E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E8283D8D-BF51-F21C-4D9A-12B896A50F27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C5F850F-2F9D-AA55-68DE-C76F5E1598D9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E3719806-3729-9C07-84FA-7B6A8BD4F6B5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0A60F6A-FDE4-5EFD-9EF4-CE76EEFD81E8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2DB83D23-4C24-86F9-967B-CAE4A9F96BA0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68902E86-27A2-EA37-D623-F75AA7FCE569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2D1E7741-0B89-C16C-F698-40496980012B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B897C547-C9C9-E767-AC71-FA91A2C86473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04D5F7EA-95C1-3741-7AFF-7AE349FDC975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A9ECDE4-4D56-155A-D501-0C8BBD3A9C5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077D065E-FB37-814F-241B-CB59477E9A1B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84AF59F-C376-7361-2721-93A72A7542FC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8F21C02B-A310-A2E2-56C2-A844D99F7D80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2BA0F260-26A7-ECB1-DCD2-09AABFE99EE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7DBFA98-0782-28B8-681C-E575D8E79474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BFB34FCB-9CE9-EC52-01D8-3A84985DE150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48C357EE-D549-55FF-4FE7-53DC87C482F9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85F0D54D-AED7-9B92-07C9-5BFC63806745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2713AF89-48FA-D4D2-DC0A-C7E6ECA3F80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2F822A03-5570-820B-FDB3-7F37C851F989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E50B805-0B8D-5B75-2DB4-9C2669DE1E8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6DF1E1F0-50D6-4779-CCBA-9F7CFC3F1E82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B152006-7BE0-EBDE-73F1-5B1AE44DC8C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F7718B83-E112-5780-65F3-9ECB9C193D22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7B8F6F0E-DD3D-E554-C34B-3D5E32E5934B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CF3BD588-2890-B20A-73EA-FBDFC6D81A94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A76DDAB5-B551-66E8-EB68-170E3ED7F903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BD0B556-7764-1829-28B6-7D50288DF770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60D2A47D-3B0E-979F-FDAF-D46BC4FA648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7F8EA07B-9ED5-8E9F-8624-1BD0AECA6B65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5EF66D9C-8932-FE84-DF4D-940F9A3414A6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1EA1F469-47BC-C1EB-B9C4-0257CCC3303D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178BF532-E3D1-070E-AEE5-70FD21AB822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7A270A2F-5110-BE20-22B8-50347E375FE9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9B2C98AA-4464-D22A-E33C-298298FE5CD6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7B9E0FF5-D9D8-D3F2-6660-CEBFF166FC8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65380E01-1DE7-5FD6-E338-FB583349D2A0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8EC2987-2122-690A-1D1C-E3AB16EC142F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60ECE9C-C412-3510-BE7F-E361C6E8F477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C21BCF2B-7324-E104-091A-03AA3417CFA6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FE97ADD2-690F-3C5F-7089-5F2AB94F8401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9E308582-5410-AF73-7A39-782B6A4DFDAC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76E055C8-3413-665C-668A-C5860D7D4CE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6EC6F8FF-C455-BCDD-30F7-5A4D0FB57F8D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CB16C6A3-FA08-0BF1-809C-4EE54A60D58B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A5928A7D-08EA-9D82-425A-356FE6D9F4F8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118484CB-843F-F547-12AB-CD58AB802101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7AB0D88D-3DEB-7512-55BD-F50BD562B49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1CC3B159-2014-BFA3-B200-E8333F6E341E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9C6DEBD-027C-C657-2C8C-2F6A47FB719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902FE29-3779-03F1-1A11-3DBF4426F2F3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054A7FED-2E03-8702-DEA0-E970216EEFCE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038FEB45-E0DC-BF2F-55C6-5CDE328F2A70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921634AF-2C55-7119-DDDD-18A565252993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8B534BD3-F7DF-0D10-BCF0-D14D9F502447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DA3ABC0B-CC19-B8B9-43A8-305D869596D1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F14CD37B-09F6-8044-9F34-F5B93A2233E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5F2E4574-1922-B583-A3AE-138928C0D2B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EE1B71A3-D86D-1011-FCE9-4136AA696FE3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57D161E0-CCC7-4E87-A784-9D09F2C51BB1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24F5F28-6C08-BF5F-C55B-0B79A21F01B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77D1E9EF-6FE4-FB8E-88BE-582424D91D31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54675582-7AB2-F909-C3BB-03F33E7E545F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1D7C52A7-1846-915B-C6BC-61E9628255A1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0B352A9-BB1B-049C-AB86-9E07BF8093F5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AC8FE8B-62F9-76C5-BBCE-7D4FB9ACF01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815EB790-0E50-F171-0071-CF52F48B0F7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B86432B2-F436-01E5-CFF2-7449775CBC5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50108DD1-CF4A-F784-F569-072C13F85EFA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2032D2A-9FEB-4222-9670-3FEB1C84C230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38C5980-DEC7-EC7B-C962-B7C6306FC62D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0CE6F608-3BB3-E326-3820-22C9B01411BC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68" name="直接连接符 132">
                <a:extLst>
                  <a:ext uri="{FF2B5EF4-FFF2-40B4-BE49-F238E27FC236}">
                    <a16:creationId xmlns:a16="http://schemas.microsoft.com/office/drawing/2014/main" id="{C4DA59BA-A298-8462-1057-7167BA8DE2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7" name="连接符: 曲线 14">
            <a:extLst>
              <a:ext uri="{FF2B5EF4-FFF2-40B4-BE49-F238E27FC236}">
                <a16:creationId xmlns:a16="http://schemas.microsoft.com/office/drawing/2014/main" id="{53DCCDCB-C3F7-1AE8-26C1-5A2400E02B4D}"/>
              </a:ext>
            </a:extLst>
          </p:cNvPr>
          <p:cNvCxnSpPr>
            <a:cxnSpLocks/>
          </p:cNvCxnSpPr>
          <p:nvPr/>
        </p:nvCxnSpPr>
        <p:spPr>
          <a:xfrm rot="10800000">
            <a:off x="6777019" y="1669918"/>
            <a:ext cx="253874" cy="200994"/>
          </a:xfrm>
          <a:prstGeom prst="curvedConnector3">
            <a:avLst>
              <a:gd name="adj1" fmla="val 108315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曲线 14">
            <a:extLst>
              <a:ext uri="{FF2B5EF4-FFF2-40B4-BE49-F238E27FC236}">
                <a16:creationId xmlns:a16="http://schemas.microsoft.com/office/drawing/2014/main" id="{E5336F4E-C6CC-B80D-F986-C4CDDBE85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19397" y="1899984"/>
            <a:ext cx="867669" cy="399382"/>
          </a:xfrm>
          <a:prstGeom prst="curvedConnector3">
            <a:avLst>
              <a:gd name="adj1" fmla="val 5838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连接符: 曲线 14">
            <a:extLst>
              <a:ext uri="{FF2B5EF4-FFF2-40B4-BE49-F238E27FC236}">
                <a16:creationId xmlns:a16="http://schemas.microsoft.com/office/drawing/2014/main" id="{D7D75DF0-9DAC-F8FE-7A75-40F84C6C9EE1}"/>
              </a:ext>
            </a:extLst>
          </p:cNvPr>
          <p:cNvCxnSpPr>
            <a:cxnSpLocks/>
          </p:cNvCxnSpPr>
          <p:nvPr/>
        </p:nvCxnSpPr>
        <p:spPr>
          <a:xfrm flipV="1">
            <a:off x="7905940" y="1680246"/>
            <a:ext cx="1544232" cy="1005663"/>
          </a:xfrm>
          <a:prstGeom prst="curvedConnector3">
            <a:avLst>
              <a:gd name="adj1" fmla="val 73122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5A32BD38-4865-59E6-4DB2-7219B00C9ADE}"/>
              </a:ext>
            </a:extLst>
          </p:cNvPr>
          <p:cNvGrpSpPr/>
          <p:nvPr/>
        </p:nvGrpSpPr>
        <p:grpSpPr>
          <a:xfrm>
            <a:off x="11413903" y="2267870"/>
            <a:ext cx="1364096" cy="940897"/>
            <a:chOff x="2914461" y="6931190"/>
            <a:chExt cx="1364096" cy="940897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B92D0DB5-49CD-1BAB-9D5F-FD4D5CCC1854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BFE553ED-46F9-815E-8F5B-EA2E58A8DF81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E3C7D3C1-2697-DD2D-8BFD-1D77FA690896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12F0AA59-79E9-8E29-79E6-156725F026D8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46876954-F2A2-0092-A29B-4337FA68A672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7FD80D40-6439-42CE-AB06-66C9222EA0EF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53ACCBD2-7F92-17FD-D9D6-471460AA07CA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CC1C8683-1326-03BD-3426-260B52181AAF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3661C52D-5B22-B01B-A5B8-177D9F05ED95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B505E3B4-DDD5-9BFB-1137-CC2B04CB0976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67722033-4572-8A09-F343-0B991EDE2587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6F33FD22-3391-9272-687C-1BDC77D49E67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4A6E5DB8-4871-9E5F-CB4D-C1609EA38237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EC1F2283-F8DE-5CBA-1E90-92B84BECEE92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308BBE28-C1A2-24D7-3D04-EBD21FD6072D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57BDB63-5F71-D25F-7E32-A6123D68E2E3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3222D812-99A0-F5B7-690E-75E60E0A9518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17A8538F-86BF-2851-3713-83D6856AD910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5B954937-4D0B-F7CE-5CDA-815C4F56EFC9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A39A5EF8-5089-4F16-663B-880B30335690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F68A515A-6150-FE2C-FC9E-6A4B7708FD2C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ED514B87-6E0B-C4FC-15D8-F2E12EFE3CF6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06" name="直接连接符 132">
                <a:extLst>
                  <a:ext uri="{FF2B5EF4-FFF2-40B4-BE49-F238E27FC236}">
                    <a16:creationId xmlns:a16="http://schemas.microsoft.com/office/drawing/2014/main" id="{EFD56D43-9EB0-2C42-0034-E75F3F172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672F28B2-EF86-4B08-0816-2F1B8B893715}"/>
                </a:ext>
              </a:extLst>
            </p:cNvPr>
            <p:cNvSpPr txBox="1"/>
            <p:nvPr/>
          </p:nvSpPr>
          <p:spPr>
            <a:xfrm>
              <a:off x="3529885" y="750275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9DD3D3C8-292F-6880-88A7-922FA0E92D96}"/>
              </a:ext>
            </a:extLst>
          </p:cNvPr>
          <p:cNvGrpSpPr/>
          <p:nvPr/>
        </p:nvGrpSpPr>
        <p:grpSpPr>
          <a:xfrm>
            <a:off x="10510392" y="95536"/>
            <a:ext cx="633228" cy="1699330"/>
            <a:chOff x="8695307" y="4320541"/>
            <a:chExt cx="633228" cy="1699330"/>
          </a:xfrm>
        </p:grpSpPr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2FB41DC-C6F5-BDD3-3055-4FDEDFEF8573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F5446A8F-70FA-6C40-8E5B-020D1E5254DD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FD260ED1-E275-6682-2B0D-24D0119510FA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C89AFE90-36A5-7CA3-DD13-94805BF13E1E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8FAA0E3B-9998-5F44-2FBC-0E3C6EEE70CA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1BE5BFE7-847C-DC4C-F91E-861174C86D7A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6CAAEA9-E663-4CBD-7F1D-6FDDE976688E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9493E01E-178A-1556-8025-0E7B00F21378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D6C2A8C8-D106-90C9-4028-6D52FA3D04C5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73440ECC-B5F4-9280-4017-DDC31D670AEE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5FDE6558-5566-BC3D-E152-721B7BD84F70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078550E9-7753-2857-0128-03C2F79AB00C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E1A56F73-3209-8A94-10DB-2F4A736DD4F2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3DAF420C-E558-6F90-5797-D6D9FA5F47C4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EE69EFD5-7644-7C50-E2AB-EE87245E2F1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9C05FB44-05F3-8DE6-BFD1-87A6226BDCFC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63CA9978-D28E-69D8-2C3F-ADC358DEEC86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10CE0591-5A46-28E0-8607-596A4463877F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C20092CF-C173-F975-9314-08EC25874A43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7DA9183D-9BB9-52C4-2043-19EB2AE9D206}"/>
                </a:ext>
              </a:extLst>
            </p:cNvPr>
            <p:cNvSpPr txBox="1"/>
            <p:nvPr/>
          </p:nvSpPr>
          <p:spPr>
            <a:xfrm>
              <a:off x="8994789" y="565053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126C016C-1DD9-9D14-AD87-BA63E39F0967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9587FC92-48E9-6362-E196-803623E25064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32" name="直接连接符 132">
                <a:extLst>
                  <a:ext uri="{FF2B5EF4-FFF2-40B4-BE49-F238E27FC236}">
                    <a16:creationId xmlns:a16="http://schemas.microsoft.com/office/drawing/2014/main" id="{CF9EE779-239D-D3AC-242A-68E6CE65E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9" name="连接符: 曲线 14">
            <a:extLst>
              <a:ext uri="{FF2B5EF4-FFF2-40B4-BE49-F238E27FC236}">
                <a16:creationId xmlns:a16="http://schemas.microsoft.com/office/drawing/2014/main" id="{EC3A75B8-33FD-855A-A9B6-B16813779A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7799" y="1129866"/>
            <a:ext cx="628712" cy="115331"/>
          </a:xfrm>
          <a:prstGeom prst="curvedConnector3">
            <a:avLst>
              <a:gd name="adj1" fmla="val 86014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连接符: 曲线 14">
            <a:extLst>
              <a:ext uri="{FF2B5EF4-FFF2-40B4-BE49-F238E27FC236}">
                <a16:creationId xmlns:a16="http://schemas.microsoft.com/office/drawing/2014/main" id="{59CC3C2B-A816-E4A3-40AB-8E7FECDC9E4C}"/>
              </a:ext>
            </a:extLst>
          </p:cNvPr>
          <p:cNvCxnSpPr>
            <a:cxnSpLocks/>
          </p:cNvCxnSpPr>
          <p:nvPr/>
        </p:nvCxnSpPr>
        <p:spPr>
          <a:xfrm flipV="1">
            <a:off x="7766053" y="1314533"/>
            <a:ext cx="984380" cy="971815"/>
          </a:xfrm>
          <a:prstGeom prst="curvedConnector3">
            <a:avLst>
              <a:gd name="adj1" fmla="val 11959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连接符: 曲线 14">
            <a:extLst>
              <a:ext uri="{FF2B5EF4-FFF2-40B4-BE49-F238E27FC236}">
                <a16:creationId xmlns:a16="http://schemas.microsoft.com/office/drawing/2014/main" id="{4A8A259E-1BA1-4601-F79E-E751C7766860}"/>
              </a:ext>
            </a:extLst>
          </p:cNvPr>
          <p:cNvCxnSpPr>
            <a:cxnSpLocks/>
          </p:cNvCxnSpPr>
          <p:nvPr/>
        </p:nvCxnSpPr>
        <p:spPr>
          <a:xfrm flipV="1">
            <a:off x="7821499" y="2040138"/>
            <a:ext cx="2313873" cy="766815"/>
          </a:xfrm>
          <a:prstGeom prst="curvedConnector3">
            <a:avLst>
              <a:gd name="adj1" fmla="val 59033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曲线 14">
            <a:extLst>
              <a:ext uri="{FF2B5EF4-FFF2-40B4-BE49-F238E27FC236}">
                <a16:creationId xmlns:a16="http://schemas.microsoft.com/office/drawing/2014/main" id="{F5D69535-8E2B-E427-FA43-52BDDDEC8AB3}"/>
              </a:ext>
            </a:extLst>
          </p:cNvPr>
          <p:cNvCxnSpPr>
            <a:cxnSpLocks/>
          </p:cNvCxnSpPr>
          <p:nvPr/>
        </p:nvCxnSpPr>
        <p:spPr>
          <a:xfrm flipV="1">
            <a:off x="7796026" y="1854585"/>
            <a:ext cx="3060676" cy="1119324"/>
          </a:xfrm>
          <a:prstGeom prst="curvedConnector3">
            <a:avLst>
              <a:gd name="adj1" fmla="val 76746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4E24B893-101F-549D-BBC2-6040242C1C77}"/>
              </a:ext>
            </a:extLst>
          </p:cNvPr>
          <p:cNvGrpSpPr/>
          <p:nvPr/>
        </p:nvGrpSpPr>
        <p:grpSpPr>
          <a:xfrm>
            <a:off x="5657937" y="-33895"/>
            <a:ext cx="1395769" cy="1730416"/>
            <a:chOff x="7391409" y="4008067"/>
            <a:chExt cx="1395769" cy="1730416"/>
          </a:xfrm>
        </p:grpSpPr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930BCFC6-73FE-751F-6705-83C6CAA3B5A6}"/>
                </a:ext>
              </a:extLst>
            </p:cNvPr>
            <p:cNvGrpSpPr/>
            <p:nvPr/>
          </p:nvGrpSpPr>
          <p:grpSpPr>
            <a:xfrm>
              <a:off x="7798846" y="4323023"/>
              <a:ext cx="988332" cy="986407"/>
              <a:chOff x="8077415" y="4664644"/>
              <a:chExt cx="988332" cy="98640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C85CEBB3-3A9D-73A9-CA5F-DE3F5DFE6052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115B6D9A-EE34-F694-987E-555C5D8737C3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99FA101A-0F26-E557-E68F-E833936EE8B4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6B9DBAF8-B76C-D0C6-D03F-7FF67C684F72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FAF7F3BD-D27F-B883-5323-887891E7FCF4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FAB84E7C-7277-8EEB-D8E7-B496B7C1E411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1542EFEF-DB02-8AAC-E77E-90ABD3D08396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AD215CBE-F2D8-530A-59C7-EDA28AB99AE5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FC5DB6D8-E2D9-ED21-6A27-A1B2946003CE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7D14306A-1D19-F849-99A9-B6CA8B93F838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C6B9DCDB-43BE-4275-8CC2-44C331D05FE6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60AAB60-A379-AB46-BC09-A653A0F372D8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582D2A8E-C21D-D2BE-ECEC-2BA4DD8F5318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388B7C49-1055-E0F1-D5EE-A5F0F6E0A76F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5D2D8812-A99F-7269-C9B3-C0EA8885D468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95126CFE-6384-270C-9448-2A0342BDFAF0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3538D5EB-CBDC-2410-7672-C3A07D1EF370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01982626-B9E5-1365-AA1C-2F49F41E9199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1D7451CC-BC8C-431B-C6FF-F6E70A4B4F0A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230F0473-2814-B305-6409-7475D97C868F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0CC43D4D-29A1-861B-E61E-7F3D1095BFA7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F136856B-2CEA-7883-4EE7-BC9897197DEB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E9C38963-7C1B-547F-C2C3-578987667E0E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5FBBD568-E0C0-4E3A-EBCB-84EC3974F53E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B05B62B5-4B96-6C44-E68D-401BD62998B6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5C41F9B6-B123-1C03-E699-C5D62DEB22EA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7588AEA4-D814-0DE7-C76A-4D73F3E9644C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0560BDA3-BBE9-DCE6-ABD6-F77F6D6B113E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F5D8870-858E-EDF9-5A41-A15AC3E3A166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A344B03D-C02B-5F0F-01D2-96FE00D979EB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EC33B1ED-3EED-5701-D6FC-18A4FAF9A37B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DA7E6C8F-3113-0C1E-B14F-AB6C59C2972F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BAE95549-DA03-3A81-4219-4757194B7352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D18D48B3-F1DA-6E2D-E9C2-F22B512287E5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0BE2BD17-91BB-B23D-4598-69BA1AABB73C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04699118-688A-3E8A-BE8E-23D5B569AF45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12DF19AB-73DF-F69E-0A58-096A6075232F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85B38F23-45C2-70AB-7DAD-00474E4C904A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713AA0E-118D-5F12-3EAD-1E2601BD23D5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200986E-F22C-1DF1-551A-D9111F6DF092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29B96E5A-B637-F56B-08FF-C016CA416885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5BF2F027-3205-D121-BE59-CF89B63909BC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0C4B9550-1FA8-2399-0E75-35C28DD56FA8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B231581-2CB2-3206-6EDC-4A0B589DE6E2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C9F59130-EA90-D9AC-2828-32FCC00A8FC6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66061DC5-6CEA-B5EB-E799-C8FDDD64DF7F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5786CC97-73BE-9B0A-5E71-7FF310AF6727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9DEE6DD4-1F4D-454F-BB64-D9688277C2C4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1A054E91-03A5-6B07-CFC4-3D5963FA4A40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C3B0EC05-4F94-B60A-3408-9028AFFB8056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5EC279A5-1A27-7530-19D5-B5FCDC277FE0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F55BD14-BB0E-5AD4-FE81-1A50A88C3779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3870F78-7DA4-A79D-98F5-3473422F9F38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ADA63B2B-032C-15B3-677E-0E05824E285C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B71C7076-A02E-4539-F95C-8DAE1C0DC1FE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47E86AEA-AF27-7028-DF3F-04F54DAB8CFC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1CD7C252-F7DE-E215-DED5-B953B516188B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42749D85-941F-0B59-F4E5-74C34484C91C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A7396BFA-F3C9-26E4-2E75-F6F82C5D6C98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3E6CE2A4-F8F2-0AE6-5A68-57EA874460B8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C918E28E-2DC3-9DC8-6F23-100AD074C79C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1858980E-4D47-44E5-1385-EFCB297B6AA2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76394479-E439-9A8C-AFF7-88187D8A641E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F4836698-F606-C57E-ACFD-148FC732861B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9E57F784-03FC-15FC-46EB-17D502BF5F68}"/>
                </a:ext>
              </a:extLst>
            </p:cNvPr>
            <p:cNvGrpSpPr/>
            <p:nvPr/>
          </p:nvGrpSpPr>
          <p:grpSpPr>
            <a:xfrm>
              <a:off x="7719076" y="4400009"/>
              <a:ext cx="988332" cy="986407"/>
              <a:chOff x="6539691" y="3898439"/>
              <a:chExt cx="988332" cy="98640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8CFDEFED-094E-43E0-0E6C-5CEAC4D7478C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E681EB3-8FAA-6603-59AC-A1B9EEEA96CB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A8E0C231-11B3-F1B5-FC64-A71EEE3C4522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3E5B31D6-A0CD-91D3-1B7C-E9791EBC3370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D39417B6-C901-8103-883E-AF701534A5F1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1E8E089C-D2F7-55A1-48E3-DE2F14EF0A04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65239F2B-B40F-726B-011E-2C8FAD43E349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86A6262C-98BA-EE00-A563-263FF51A2181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6022EA16-287A-FDE2-814B-77C7F5B16810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94D3A58E-4408-794F-1037-07A39673C705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3D4A5CD9-978A-46B2-29B8-06921B9ED68A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A94A1802-B299-0E67-BDDD-F2DD911E3F9D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2E58DA-C46D-0388-83B8-66D664070E6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41ADF3BC-26B9-8B62-D13E-C168F7BC8B95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CCEF0F90-7271-5241-539E-727DA827C8F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081275B3-3218-6741-2CF6-AAD7C3F1E5C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B47FED9-F6BF-0A54-A1F2-A66C30CD8B27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266BFF71-CD7F-0D54-601B-4D346C739AF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BA42E420-7A3A-687D-17FE-0BF306A3C1D4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35E3B1EA-3D32-1EEA-0746-3103DE99118E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6982A97C-4D42-D347-345E-EEAF7417CC3F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721ED303-069A-29FE-6FD8-E11FD196659A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5740C7E5-D36A-76BD-B4BD-6FA1ED05486C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2C44720D-E755-BFF0-ABC0-33325BBE7D1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A4621A33-3BA2-51D3-2584-7086ACC870B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B96710C2-144B-9B87-FA83-AB758C5A34CF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5F659832-FE04-52AA-8278-7E1B6D08C02D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5E109425-E7E6-646F-F35A-C4F223CE26FF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38287535-239F-AB87-9D5F-FD2CDE5B1D2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8E05A7DD-A09A-9F4B-A046-3C5BCD628368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9E27102A-BFA7-89AA-C794-E90E3184950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6016776A-85C8-E91B-B042-5CF6017747E8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B9440197-5EB8-E382-8E9B-79AB88BF0DFA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41C87D02-4F18-31E1-16F1-802B3123160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4286D248-3CE4-B7A0-966D-A443FB378A8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5F78EF09-1E8F-2198-2B18-783168DA06C9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B174405A-5A98-427F-8CF9-4844CAEBFB9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496C2A6C-E1B4-AEEB-7F91-59BCF5DD66E8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238CAAAD-D160-255C-2A77-F10EA1192E6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8A8B7FD1-DE28-C414-F7E9-AB5000E5533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93571B6F-0ED4-64FF-8F52-7E275D9069A0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DCC9A741-3C68-90C2-7A1C-A8CB7ED111E9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C317B1CD-93D1-529D-72AC-705FF50168D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D3FB5B05-DF41-C2E1-949D-046C49486C1F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C7557FDC-F4C5-F59D-9A88-457AF3E02986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C8B0A6DA-D960-9CD9-55BE-C53A0C0F4D91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B9B5B136-277A-E178-218C-C6DF11C6BD6B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822CAC18-69DE-1DD7-342B-563C0A6616E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D12CE847-39C8-6DD6-FFDA-AB610326ED8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4A88762C-5270-02C5-681F-E82D57E1FE3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4DC88F22-591D-5933-54FE-95ABB7377C2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434C9F53-02AA-F48D-57C5-9CFE8BFFC691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B0A812A2-92E9-D489-AD16-A7494C4B5CD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AC152FF8-FAA9-5648-35CF-55BC683F832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72C2D370-B77C-2AF4-A5F3-C1DE7091EEB1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EC151196-D34D-4630-AE15-30B1E7D64C1E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D2B0F28F-02CD-D726-1550-0EABD2F8A28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B86C5B06-9DA0-A0DA-3889-A1AA56F6DE28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055BC74D-F71C-66F7-EB95-47604B62A8A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57E3D385-05F9-C360-F76E-76AC801515C9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F39F8360-6F5B-8092-85CC-797B9A9EE8F4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FF092E61-803A-10C8-304B-36E02F0EAEB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38EBBEBF-6FBE-E099-132C-69FA16025714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5D544F3B-752B-67C7-BD84-AECFEE11D5E5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3F1BB4F8-1A78-7BB2-C521-4B56CD4D6BA0}"/>
                </a:ext>
              </a:extLst>
            </p:cNvPr>
            <p:cNvSpPr txBox="1"/>
            <p:nvPr/>
          </p:nvSpPr>
          <p:spPr>
            <a:xfrm>
              <a:off x="7391409" y="463044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6E955651-AEBD-1220-99AE-35B9AA1CCDD7}"/>
                </a:ext>
              </a:extLst>
            </p:cNvPr>
            <p:cNvSpPr txBox="1"/>
            <p:nvPr/>
          </p:nvSpPr>
          <p:spPr>
            <a:xfrm>
              <a:off x="8013403" y="536915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C0FC4A2F-AE57-9295-18F3-48675B1CE884}"/>
                </a:ext>
              </a:extLst>
            </p:cNvPr>
            <p:cNvSpPr txBox="1"/>
            <p:nvPr/>
          </p:nvSpPr>
          <p:spPr>
            <a:xfrm>
              <a:off x="7440196" y="4008067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359" name="直接连接符 132">
              <a:extLst>
                <a:ext uri="{FF2B5EF4-FFF2-40B4-BE49-F238E27FC236}">
                  <a16:creationId xmlns:a16="http://schemas.microsoft.com/office/drawing/2014/main" id="{60A5A004-3E0C-8030-4A23-F362434C5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2469" y="4238498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8" name="连接符: 曲线 14">
            <a:extLst>
              <a:ext uri="{FF2B5EF4-FFF2-40B4-BE49-F238E27FC236}">
                <a16:creationId xmlns:a16="http://schemas.microsoft.com/office/drawing/2014/main" id="{95032CCE-8FC1-B20C-259C-DFE9D692B76F}"/>
              </a:ext>
            </a:extLst>
          </p:cNvPr>
          <p:cNvCxnSpPr>
            <a:cxnSpLocks/>
          </p:cNvCxnSpPr>
          <p:nvPr/>
        </p:nvCxnSpPr>
        <p:spPr>
          <a:xfrm>
            <a:off x="7079294" y="1313916"/>
            <a:ext cx="496859" cy="42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组合 488">
            <a:extLst>
              <a:ext uri="{FF2B5EF4-FFF2-40B4-BE49-F238E27FC236}">
                <a16:creationId xmlns:a16="http://schemas.microsoft.com/office/drawing/2014/main" id="{36B68614-5113-9D91-3166-B7FF6A0761A4}"/>
              </a:ext>
            </a:extLst>
          </p:cNvPr>
          <p:cNvGrpSpPr/>
          <p:nvPr/>
        </p:nvGrpSpPr>
        <p:grpSpPr>
          <a:xfrm>
            <a:off x="12948893" y="982631"/>
            <a:ext cx="636100" cy="1723741"/>
            <a:chOff x="8305308" y="7168382"/>
            <a:chExt cx="636100" cy="1723741"/>
          </a:xfrm>
        </p:grpSpPr>
        <p:grpSp>
          <p:nvGrpSpPr>
            <p:cNvPr id="490" name="组合 489">
              <a:extLst>
                <a:ext uri="{FF2B5EF4-FFF2-40B4-BE49-F238E27FC236}">
                  <a16:creationId xmlns:a16="http://schemas.microsoft.com/office/drawing/2014/main" id="{770AF766-FC30-D0AD-91B0-7C38CF466CAC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B5B85361-9FAB-1F68-56FB-9256116E82DC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8E2B83E2-BBCF-B7B4-1BFC-E0F35E21B53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7A2AE79C-2482-711E-10CC-D86E6E42012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949AC9A8-2A3B-0094-DF3E-20637B16EE2D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4DD45E62-D6C4-9CDC-30EA-3E6C58B9F54A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F85452F8-CC42-8CE3-6C9C-EC4CFEBD64A4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DC7ADFB0-D869-E133-120A-B4C8022185DF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848E39AB-3C76-4EE3-87C0-BF7DC6232DB0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48E023AF-8091-7F7A-387D-FB23C5F4F504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3052033A-A698-EF67-C753-2B73504BB97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C440F1E9-1FDA-8424-33EB-ADBB91FC9E4F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1F9C710F-CE06-174A-861E-F77385270800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E5054C9E-BDB8-EDC6-D746-BCA482B37B32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E1C29D3E-0C05-F281-E6FE-50F371162A86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AC705E84-09AD-3443-B641-BC62AA328E1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BA0B354B-AC3F-FBE5-4E44-936C85198FEC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189479F3-97CC-9CA3-9DB3-04E8E9A0E251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88C2713E-FDA9-9D10-F740-D534D3D19F0E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5D5B6942-71D8-F8DA-8183-C17C4F4D8CFC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2E2FFCE1-585C-C49A-7A06-8A8C81FDC2EC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B48AE818-96C0-6752-9638-579BE7B2D289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889AF762-908B-D063-85CA-D3B379885E9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CB57D4B6-9A3F-6CB6-2E3F-7DAE79BF7563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A99A7ABB-A406-A15E-22A3-845B5F3D7E3E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AC460079-C93F-62D3-2A45-E202EFDB9D45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85BC9A21-51B4-2B1B-2D64-154ABA4C4F86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14FE3598-F44D-A156-B4AE-E5057E8939D6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7507D5BA-E4A4-4417-F860-AAFE89F6716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594D2B0C-71D0-C721-3EB0-76EC4CABD7A4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158E1968-927F-61A9-3E0D-2B8251878329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09BC77E7-9A4B-AF70-7E43-C53801EB0B3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3EEB3534-0CF8-5334-F5B6-C8016940FDB0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D2B20D44-EB5B-FA3B-67AE-136B1A2CF046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F4905CB8-6426-2753-56D3-4172AE414E9E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E735AEDF-AFBC-5915-3EA8-A8D09D269C8F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87D4266C-C773-65B7-34D6-04C8CF8FEB79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5882C97F-48AE-DB01-B088-198C76990F95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286C98FA-C07D-5EA2-4931-064C69A8828A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95" name="直接连接符 132">
                <a:extLst>
                  <a:ext uri="{FF2B5EF4-FFF2-40B4-BE49-F238E27FC236}">
                    <a16:creationId xmlns:a16="http://schemas.microsoft.com/office/drawing/2014/main" id="{800AEE30-F034-FF3D-763F-15D1140727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0" name="文本框 529">
            <a:extLst>
              <a:ext uri="{FF2B5EF4-FFF2-40B4-BE49-F238E27FC236}">
                <a16:creationId xmlns:a16="http://schemas.microsoft.com/office/drawing/2014/main" id="{AA504043-1C5D-18D5-DC23-FE9E44008CDE}"/>
              </a:ext>
            </a:extLst>
          </p:cNvPr>
          <p:cNvSpPr txBox="1"/>
          <p:nvPr/>
        </p:nvSpPr>
        <p:spPr>
          <a:xfrm>
            <a:off x="2322875" y="500351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C7E47EA1-2EAC-93CA-1E8C-C72C6BC5555F}"/>
              </a:ext>
            </a:extLst>
          </p:cNvPr>
          <p:cNvSpPr txBox="1"/>
          <p:nvPr/>
        </p:nvSpPr>
        <p:spPr>
          <a:xfrm>
            <a:off x="3508504" y="26467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06BAEA20-FBEA-8E0A-780B-6B9BBD5B1904}"/>
              </a:ext>
            </a:extLst>
          </p:cNvPr>
          <p:cNvSpPr txBox="1"/>
          <p:nvPr/>
        </p:nvSpPr>
        <p:spPr>
          <a:xfrm>
            <a:off x="12484761" y="206055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1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8">
            <a:extLst>
              <a:ext uri="{FF2B5EF4-FFF2-40B4-BE49-F238E27FC236}">
                <a16:creationId xmlns:a16="http://schemas.microsoft.com/office/drawing/2014/main" id="{FBD84FD7-2234-7315-318F-FE04A7B4316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4292054" y="2096267"/>
            <a:ext cx="322106" cy="19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19">
            <a:extLst>
              <a:ext uri="{FF2B5EF4-FFF2-40B4-BE49-F238E27FC236}">
                <a16:creationId xmlns:a16="http://schemas.microsoft.com/office/drawing/2014/main" id="{5CB5FD99-B83B-22B4-DEA2-B0C9FFA1EEF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4614160" y="2096267"/>
            <a:ext cx="251678" cy="19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20">
            <a:extLst>
              <a:ext uri="{FF2B5EF4-FFF2-40B4-BE49-F238E27FC236}">
                <a16:creationId xmlns:a16="http://schemas.microsoft.com/office/drawing/2014/main" id="{15E4DF84-227C-D95C-4476-AEB4E592D1EC}"/>
              </a:ext>
            </a:extLst>
          </p:cNvPr>
          <p:cNvSpPr/>
          <p:nvPr/>
        </p:nvSpPr>
        <p:spPr>
          <a:xfrm>
            <a:off x="14177310" y="228902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C03E8BB7-99DC-0047-172A-D6039B368B62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>
            <a:off x="14614160" y="2577024"/>
            <a:ext cx="0" cy="532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B3F88CD-D390-29C3-51A3-041163F55D65}"/>
              </a:ext>
            </a:extLst>
          </p:cNvPr>
          <p:cNvGrpSpPr/>
          <p:nvPr/>
        </p:nvGrpSpPr>
        <p:grpSpPr>
          <a:xfrm>
            <a:off x="14063529" y="1683126"/>
            <a:ext cx="341861" cy="358736"/>
            <a:chOff x="13703032" y="1393993"/>
            <a:chExt cx="341861" cy="358736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DD36EDFB-1A61-DCA4-72D0-15024ED53848}"/>
                </a:ext>
              </a:extLst>
            </p:cNvPr>
            <p:cNvGrpSpPr/>
            <p:nvPr/>
          </p:nvGrpSpPr>
          <p:grpSpPr>
            <a:xfrm>
              <a:off x="13797731" y="1393993"/>
              <a:ext cx="247162" cy="247162"/>
              <a:chOff x="13797731" y="1393993"/>
              <a:chExt cx="247162" cy="2471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693909A-8EA3-4E73-7C32-429BE3A65663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4FB1AD2-0780-0E99-5C09-D54E50CF43ED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346A7D5-3705-00A3-DD76-7FBF27B3D78C}"/>
                  </a:ext>
                </a:extLst>
              </p:cNvPr>
              <p:cNvSpPr/>
              <p:nvPr/>
            </p:nvSpPr>
            <p:spPr>
              <a:xfrm>
                <a:off x="13797731" y="151757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B96161-F39A-D32D-338B-C0AFD9D43077}"/>
                  </a:ext>
                </a:extLst>
              </p:cNvPr>
              <p:cNvSpPr/>
              <p:nvPr/>
            </p:nvSpPr>
            <p:spPr>
              <a:xfrm>
                <a:off x="13921312" y="151757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96E0531-FB7B-9222-B9A0-756DB219493C}"/>
                </a:ext>
              </a:extLst>
            </p:cNvPr>
            <p:cNvGrpSpPr/>
            <p:nvPr/>
          </p:nvGrpSpPr>
          <p:grpSpPr>
            <a:xfrm>
              <a:off x="13703032" y="1505567"/>
              <a:ext cx="247162" cy="247162"/>
              <a:chOff x="13703032" y="1505567"/>
              <a:chExt cx="247162" cy="24716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8B6E841-F912-9C94-8F98-3C687600D5E0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4FF82A-EB55-7B35-357A-492E9788A1E5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91A960C-10CF-06D6-C6C3-1C43D768587A}"/>
                  </a:ext>
                </a:extLst>
              </p:cNvPr>
              <p:cNvSpPr/>
              <p:nvPr/>
            </p:nvSpPr>
            <p:spPr>
              <a:xfrm>
                <a:off x="13703032" y="162914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FB87F6B-D497-4A6B-2C01-7DD2E7B7CDB7}"/>
                  </a:ext>
                </a:extLst>
              </p:cNvPr>
              <p:cNvSpPr/>
              <p:nvPr/>
            </p:nvSpPr>
            <p:spPr>
              <a:xfrm>
                <a:off x="13826613" y="162914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62" name="矩形: 圆角 20">
            <a:extLst>
              <a:ext uri="{FF2B5EF4-FFF2-40B4-BE49-F238E27FC236}">
                <a16:creationId xmlns:a16="http://schemas.microsoft.com/office/drawing/2014/main" id="{1F883E61-C94F-0F9A-9A30-B74D98A935EF}"/>
              </a:ext>
            </a:extLst>
          </p:cNvPr>
          <p:cNvSpPr/>
          <p:nvPr/>
        </p:nvSpPr>
        <p:spPr>
          <a:xfrm>
            <a:off x="14177310" y="3109747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35E87F6-BC32-A969-5419-0331636E4086}"/>
              </a:ext>
            </a:extLst>
          </p:cNvPr>
          <p:cNvGrpSpPr/>
          <p:nvPr/>
        </p:nvGrpSpPr>
        <p:grpSpPr>
          <a:xfrm>
            <a:off x="14818288" y="1689130"/>
            <a:ext cx="341861" cy="358736"/>
            <a:chOff x="13703032" y="1393993"/>
            <a:chExt cx="341861" cy="35873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045B4C6-E55C-1E1A-3853-405DC2701A7F}"/>
                </a:ext>
              </a:extLst>
            </p:cNvPr>
            <p:cNvGrpSpPr/>
            <p:nvPr/>
          </p:nvGrpSpPr>
          <p:grpSpPr>
            <a:xfrm>
              <a:off x="13797731" y="1393993"/>
              <a:ext cx="247162" cy="247162"/>
              <a:chOff x="13797731" y="1393993"/>
              <a:chExt cx="247162" cy="247162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811E55A-8828-B5FA-ABA8-3811FA2F5B9B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B7DFE1B-9D63-8B51-AA5C-7C8F3D268547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45E5A46-C937-A621-CD0B-AC5565586520}"/>
                  </a:ext>
                </a:extLst>
              </p:cNvPr>
              <p:cNvSpPr/>
              <p:nvPr/>
            </p:nvSpPr>
            <p:spPr>
              <a:xfrm>
                <a:off x="13797731" y="151757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14EB34A-3857-BA5B-CB80-55448E4355E7}"/>
                  </a:ext>
                </a:extLst>
              </p:cNvPr>
              <p:cNvSpPr/>
              <p:nvPr/>
            </p:nvSpPr>
            <p:spPr>
              <a:xfrm>
                <a:off x="13921312" y="151757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EBD8E394-EB27-0F72-2145-BC45E41CF967}"/>
                </a:ext>
              </a:extLst>
            </p:cNvPr>
            <p:cNvGrpSpPr/>
            <p:nvPr/>
          </p:nvGrpSpPr>
          <p:grpSpPr>
            <a:xfrm>
              <a:off x="13703032" y="1505567"/>
              <a:ext cx="247162" cy="247162"/>
              <a:chOff x="13703032" y="1505567"/>
              <a:chExt cx="247162" cy="247162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928EBD31-59F9-F4D5-0215-4A94B6DCDFDB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6ED3A49-E83A-2A63-226A-275AD827F7F2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F1BA28D-463A-247E-B94D-507DB0EB45AF}"/>
                  </a:ext>
                </a:extLst>
              </p:cNvPr>
              <p:cNvSpPr/>
              <p:nvPr/>
            </p:nvSpPr>
            <p:spPr>
              <a:xfrm>
                <a:off x="13703032" y="162914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E2D9E4A8-6BE2-EE08-B47C-352990F75A66}"/>
                  </a:ext>
                </a:extLst>
              </p:cNvPr>
              <p:cNvSpPr/>
              <p:nvPr/>
            </p:nvSpPr>
            <p:spPr>
              <a:xfrm>
                <a:off x="13826613" y="162914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081F375C-A55D-E755-831C-438DCADA655B}"/>
              </a:ext>
            </a:extLst>
          </p:cNvPr>
          <p:cNvGrpSpPr/>
          <p:nvPr/>
        </p:nvGrpSpPr>
        <p:grpSpPr>
          <a:xfrm>
            <a:off x="14709149" y="2668802"/>
            <a:ext cx="341861" cy="358736"/>
            <a:chOff x="13703032" y="1393993"/>
            <a:chExt cx="341861" cy="358736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953B29A0-4070-D573-7118-781470640CBD}"/>
                </a:ext>
              </a:extLst>
            </p:cNvPr>
            <p:cNvGrpSpPr/>
            <p:nvPr/>
          </p:nvGrpSpPr>
          <p:grpSpPr>
            <a:xfrm>
              <a:off x="13797731" y="1393993"/>
              <a:ext cx="247162" cy="247162"/>
              <a:chOff x="13797731" y="1393993"/>
              <a:chExt cx="247162" cy="247162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64BEB57-ECB1-0021-8D2C-FA004B8F153C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3741C038-865C-A3B6-0B62-BC9C79B90212}"/>
                  </a:ext>
                </a:extLst>
              </p:cNvPr>
              <p:cNvSpPr/>
              <p:nvPr/>
            </p:nvSpPr>
            <p:spPr>
              <a:xfrm>
                <a:off x="13921312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96D60D44-604B-5D91-EF4F-1216E76EC163}"/>
                  </a:ext>
                </a:extLst>
              </p:cNvPr>
              <p:cNvSpPr/>
              <p:nvPr/>
            </p:nvSpPr>
            <p:spPr>
              <a:xfrm>
                <a:off x="13797731" y="151757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43397E4-19DB-DCE5-FC7F-16E0392EB831}"/>
                  </a:ext>
                </a:extLst>
              </p:cNvPr>
              <p:cNvSpPr/>
              <p:nvPr/>
            </p:nvSpPr>
            <p:spPr>
              <a:xfrm>
                <a:off x="13921312" y="151757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38F2C6DC-1940-B90F-78BC-0C78FBAAF553}"/>
                </a:ext>
              </a:extLst>
            </p:cNvPr>
            <p:cNvGrpSpPr/>
            <p:nvPr/>
          </p:nvGrpSpPr>
          <p:grpSpPr>
            <a:xfrm>
              <a:off x="13703032" y="1505567"/>
              <a:ext cx="247162" cy="247162"/>
              <a:chOff x="13703032" y="1505567"/>
              <a:chExt cx="247162" cy="247162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D910F97F-4963-748B-3468-DD531D72A78F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BA154676-6890-7917-BBBE-2E2E2E899CEC}"/>
                  </a:ext>
                </a:extLst>
              </p:cNvPr>
              <p:cNvSpPr/>
              <p:nvPr/>
            </p:nvSpPr>
            <p:spPr>
              <a:xfrm>
                <a:off x="13826613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EF6BB03-8F06-012F-8369-969BD88742CC}"/>
                  </a:ext>
                </a:extLst>
              </p:cNvPr>
              <p:cNvSpPr/>
              <p:nvPr/>
            </p:nvSpPr>
            <p:spPr>
              <a:xfrm>
                <a:off x="13703032" y="162914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0FAF974F-D60F-C925-90EE-9EA067BF27D5}"/>
                  </a:ext>
                </a:extLst>
              </p:cNvPr>
              <p:cNvSpPr/>
              <p:nvPr/>
            </p:nvSpPr>
            <p:spPr>
              <a:xfrm>
                <a:off x="13826613" y="162914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E150D6C-5E64-9A67-CB79-D09488BE9FDE}"/>
              </a:ext>
            </a:extLst>
          </p:cNvPr>
          <p:cNvGrpSpPr/>
          <p:nvPr/>
        </p:nvGrpSpPr>
        <p:grpSpPr>
          <a:xfrm>
            <a:off x="14738031" y="3448686"/>
            <a:ext cx="218280" cy="358736"/>
            <a:chOff x="13703032" y="1393993"/>
            <a:chExt cx="218280" cy="358736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D0FE947D-796E-FBCA-BB02-0CF905C8D10B}"/>
                </a:ext>
              </a:extLst>
            </p:cNvPr>
            <p:cNvGrpSpPr/>
            <p:nvPr/>
          </p:nvGrpSpPr>
          <p:grpSpPr>
            <a:xfrm>
              <a:off x="13797731" y="1393993"/>
              <a:ext cx="123581" cy="247162"/>
              <a:chOff x="13797731" y="1393993"/>
              <a:chExt cx="123581" cy="247162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593434A-65F0-05CA-3A2A-6F90FCCC8439}"/>
                  </a:ext>
                </a:extLst>
              </p:cNvPr>
              <p:cNvSpPr/>
              <p:nvPr/>
            </p:nvSpPr>
            <p:spPr>
              <a:xfrm>
                <a:off x="13797731" y="139399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33C8D66-5F8E-4B57-ECC6-C3ED71E587CB}"/>
                  </a:ext>
                </a:extLst>
              </p:cNvPr>
              <p:cNvSpPr/>
              <p:nvPr/>
            </p:nvSpPr>
            <p:spPr>
              <a:xfrm>
                <a:off x="13797731" y="151757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9D593479-C193-9AAB-C66A-D00E739225BC}"/>
                </a:ext>
              </a:extLst>
            </p:cNvPr>
            <p:cNvGrpSpPr/>
            <p:nvPr/>
          </p:nvGrpSpPr>
          <p:grpSpPr>
            <a:xfrm>
              <a:off x="13703032" y="1505567"/>
              <a:ext cx="123581" cy="247162"/>
              <a:chOff x="13703032" y="1505567"/>
              <a:chExt cx="123581" cy="247162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97988526-28D7-0FE6-ABE4-9345B314E32C}"/>
                  </a:ext>
                </a:extLst>
              </p:cNvPr>
              <p:cNvSpPr/>
              <p:nvPr/>
            </p:nvSpPr>
            <p:spPr>
              <a:xfrm>
                <a:off x="13703032" y="150556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710F5963-9548-D360-EF25-BC23DCCB1ED3}"/>
                  </a:ext>
                </a:extLst>
              </p:cNvPr>
              <p:cNvSpPr/>
              <p:nvPr/>
            </p:nvSpPr>
            <p:spPr>
              <a:xfrm>
                <a:off x="13703032" y="162914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2BFFB4C9-F30E-E937-5E78-66FBCE9B7B3F}"/>
              </a:ext>
            </a:extLst>
          </p:cNvPr>
          <p:cNvGrpSpPr/>
          <p:nvPr/>
        </p:nvGrpSpPr>
        <p:grpSpPr>
          <a:xfrm>
            <a:off x="16460680" y="1689130"/>
            <a:ext cx="1083315" cy="358740"/>
            <a:chOff x="12329946" y="1023243"/>
            <a:chExt cx="1083315" cy="358740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7B6B89BA-FB0C-0938-0EA4-4954EC433C07}"/>
                </a:ext>
              </a:extLst>
            </p:cNvPr>
            <p:cNvGrpSpPr/>
            <p:nvPr/>
          </p:nvGrpSpPr>
          <p:grpSpPr>
            <a:xfrm>
              <a:off x="12424645" y="1023243"/>
              <a:ext cx="988616" cy="247166"/>
              <a:chOff x="12424645" y="1023243"/>
              <a:chExt cx="988616" cy="247166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5532015B-4B71-467B-A2E9-87E5C803D0DA}"/>
                  </a:ext>
                </a:extLst>
              </p:cNvPr>
              <p:cNvSpPr/>
              <p:nvPr/>
            </p:nvSpPr>
            <p:spPr>
              <a:xfrm>
                <a:off x="12424663" y="1023251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192ADFFD-8988-23C3-3BC4-1760AFCAA5EC}"/>
                  </a:ext>
                </a:extLst>
              </p:cNvPr>
              <p:cNvSpPr/>
              <p:nvPr/>
            </p:nvSpPr>
            <p:spPr>
              <a:xfrm>
                <a:off x="12548230" y="1023259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0764222-7BF6-F565-A869-09E7FFE935CE}"/>
                  </a:ext>
                </a:extLst>
              </p:cNvPr>
              <p:cNvSpPr/>
              <p:nvPr/>
            </p:nvSpPr>
            <p:spPr>
              <a:xfrm>
                <a:off x="12671805" y="1023251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DF264D81-225D-CB46-8C27-12BB3794BE8F}"/>
                  </a:ext>
                </a:extLst>
              </p:cNvPr>
              <p:cNvSpPr/>
              <p:nvPr/>
            </p:nvSpPr>
            <p:spPr>
              <a:xfrm>
                <a:off x="12795381" y="1023250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E81B1816-FDB9-31C0-ECFB-74B581207FA4}"/>
                  </a:ext>
                </a:extLst>
              </p:cNvPr>
              <p:cNvSpPr/>
              <p:nvPr/>
            </p:nvSpPr>
            <p:spPr>
              <a:xfrm>
                <a:off x="12424645" y="1146828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FD5AAACA-1F70-0ED5-47B6-C92D1065A8C2}"/>
                  </a:ext>
                </a:extLst>
              </p:cNvPr>
              <p:cNvSpPr/>
              <p:nvPr/>
            </p:nvSpPr>
            <p:spPr>
              <a:xfrm>
                <a:off x="12548228" y="1146828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6C6799A6-31F6-4EB4-CFE7-D30BABE9667B}"/>
                  </a:ext>
                </a:extLst>
              </p:cNvPr>
              <p:cNvSpPr/>
              <p:nvPr/>
            </p:nvSpPr>
            <p:spPr>
              <a:xfrm>
                <a:off x="12671809" y="1146827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0FC6E81-1ACC-3D34-802F-DCA8BCE58A71}"/>
                  </a:ext>
                </a:extLst>
              </p:cNvPr>
              <p:cNvSpPr/>
              <p:nvPr/>
            </p:nvSpPr>
            <p:spPr>
              <a:xfrm>
                <a:off x="12795389" y="1146827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ACBFF2E-995A-E875-8EA4-F52E5C8F5D7F}"/>
                  </a:ext>
                </a:extLst>
              </p:cNvPr>
              <p:cNvSpPr/>
              <p:nvPr/>
            </p:nvSpPr>
            <p:spPr>
              <a:xfrm>
                <a:off x="12918938" y="102324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3E8C24C5-CFC7-B8A4-B359-7A895CA16061}"/>
                  </a:ext>
                </a:extLst>
              </p:cNvPr>
              <p:cNvSpPr/>
              <p:nvPr/>
            </p:nvSpPr>
            <p:spPr>
              <a:xfrm>
                <a:off x="13042519" y="1023246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088B9D83-39B5-4325-C835-EB617F3AD964}"/>
                  </a:ext>
                </a:extLst>
              </p:cNvPr>
              <p:cNvSpPr/>
              <p:nvPr/>
            </p:nvSpPr>
            <p:spPr>
              <a:xfrm>
                <a:off x="13166100" y="1023245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25C7AEDE-3999-7C64-3EEC-128003E0C193}"/>
                  </a:ext>
                </a:extLst>
              </p:cNvPr>
              <p:cNvSpPr/>
              <p:nvPr/>
            </p:nvSpPr>
            <p:spPr>
              <a:xfrm>
                <a:off x="13289680" y="102324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0EF9B03F-473E-5638-FB7D-892781901A70}"/>
                  </a:ext>
                </a:extLst>
              </p:cNvPr>
              <p:cNvSpPr/>
              <p:nvPr/>
            </p:nvSpPr>
            <p:spPr>
              <a:xfrm>
                <a:off x="12918938" y="1146827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1E2923F-2C52-2039-3371-9DF66E7A9E31}"/>
                  </a:ext>
                </a:extLst>
              </p:cNvPr>
              <p:cNvSpPr/>
              <p:nvPr/>
            </p:nvSpPr>
            <p:spPr>
              <a:xfrm>
                <a:off x="13042519" y="114682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A93FEC07-D73B-D26A-3E0B-D10FB13DB9C2}"/>
                  </a:ext>
                </a:extLst>
              </p:cNvPr>
              <p:cNvSpPr/>
              <p:nvPr/>
            </p:nvSpPr>
            <p:spPr>
              <a:xfrm>
                <a:off x="13166100" y="1146822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0BDEF140-709C-AB3E-B778-279B74E065B3}"/>
                  </a:ext>
                </a:extLst>
              </p:cNvPr>
              <p:cNvSpPr/>
              <p:nvPr/>
            </p:nvSpPr>
            <p:spPr>
              <a:xfrm>
                <a:off x="13289680" y="1146821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3B9141AC-7A36-BB99-CF2D-02A329DE7613}"/>
                </a:ext>
              </a:extLst>
            </p:cNvPr>
            <p:cNvGrpSpPr/>
            <p:nvPr/>
          </p:nvGrpSpPr>
          <p:grpSpPr>
            <a:xfrm>
              <a:off x="12329946" y="1134817"/>
              <a:ext cx="988620" cy="247166"/>
              <a:chOff x="12329946" y="1134817"/>
              <a:chExt cx="988620" cy="247166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470CAAE-9FC4-DE52-EE2F-3A5F443616FC}"/>
                  </a:ext>
                </a:extLst>
              </p:cNvPr>
              <p:cNvSpPr/>
              <p:nvPr/>
            </p:nvSpPr>
            <p:spPr>
              <a:xfrm>
                <a:off x="12329964" y="1134825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8DF16EAA-4563-45F7-A0D4-BE7022C4D726}"/>
                  </a:ext>
                </a:extLst>
              </p:cNvPr>
              <p:cNvSpPr/>
              <p:nvPr/>
            </p:nvSpPr>
            <p:spPr>
              <a:xfrm>
                <a:off x="12453531" y="1134833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0AF14B4F-C2DD-6381-26AD-938235ACB624}"/>
                  </a:ext>
                </a:extLst>
              </p:cNvPr>
              <p:cNvSpPr/>
              <p:nvPr/>
            </p:nvSpPr>
            <p:spPr>
              <a:xfrm>
                <a:off x="12577106" y="1134825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F0AA788-8AF9-1E01-2ACC-36BA34CE1705}"/>
                  </a:ext>
                </a:extLst>
              </p:cNvPr>
              <p:cNvSpPr/>
              <p:nvPr/>
            </p:nvSpPr>
            <p:spPr>
              <a:xfrm>
                <a:off x="12700682" y="1134824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6CAA89C7-7346-CA79-3F4F-62AF65C62FA1}"/>
                  </a:ext>
                </a:extLst>
              </p:cNvPr>
              <p:cNvSpPr/>
              <p:nvPr/>
            </p:nvSpPr>
            <p:spPr>
              <a:xfrm>
                <a:off x="12329946" y="1258402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E84E12F-28C6-4A88-A5DA-C68446DF69EA}"/>
                  </a:ext>
                </a:extLst>
              </p:cNvPr>
              <p:cNvSpPr/>
              <p:nvPr/>
            </p:nvSpPr>
            <p:spPr>
              <a:xfrm>
                <a:off x="12453529" y="1258402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0DDD2169-B939-8CAC-F69C-637A6109F00C}"/>
                  </a:ext>
                </a:extLst>
              </p:cNvPr>
              <p:cNvSpPr/>
              <p:nvPr/>
            </p:nvSpPr>
            <p:spPr>
              <a:xfrm>
                <a:off x="12577110" y="1258401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2D46DCB-DA24-9EA6-923C-AF8F77F9B25A}"/>
                  </a:ext>
                </a:extLst>
              </p:cNvPr>
              <p:cNvSpPr/>
              <p:nvPr/>
            </p:nvSpPr>
            <p:spPr>
              <a:xfrm>
                <a:off x="12700690" y="1258401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E25C9E1-F8C5-C086-6D4D-3E4AF0B35CB4}"/>
                  </a:ext>
                </a:extLst>
              </p:cNvPr>
              <p:cNvSpPr/>
              <p:nvPr/>
            </p:nvSpPr>
            <p:spPr>
              <a:xfrm>
                <a:off x="12824243" y="113481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79F657A-9042-D5B1-1E6A-94AFD27FF53B}"/>
                  </a:ext>
                </a:extLst>
              </p:cNvPr>
              <p:cNvSpPr/>
              <p:nvPr/>
            </p:nvSpPr>
            <p:spPr>
              <a:xfrm>
                <a:off x="12947824" y="113482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215DB57-D7A4-5358-D998-1D493883220A}"/>
                  </a:ext>
                </a:extLst>
              </p:cNvPr>
              <p:cNvSpPr/>
              <p:nvPr/>
            </p:nvSpPr>
            <p:spPr>
              <a:xfrm>
                <a:off x="13071405" y="113481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A09E9AB7-8C3C-12BA-0F4F-F1F5E1397C00}"/>
                  </a:ext>
                </a:extLst>
              </p:cNvPr>
              <p:cNvSpPr/>
              <p:nvPr/>
            </p:nvSpPr>
            <p:spPr>
              <a:xfrm>
                <a:off x="13194985" y="113481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3E46F0C2-BBAA-F9B4-736F-EA698CE3FDD5}"/>
                  </a:ext>
                </a:extLst>
              </p:cNvPr>
              <p:cNvSpPr/>
              <p:nvPr/>
            </p:nvSpPr>
            <p:spPr>
              <a:xfrm>
                <a:off x="12824243" y="1258401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F80DDD52-7F03-84D1-7017-536AAA584DF9}"/>
                  </a:ext>
                </a:extLst>
              </p:cNvPr>
              <p:cNvSpPr/>
              <p:nvPr/>
            </p:nvSpPr>
            <p:spPr>
              <a:xfrm>
                <a:off x="12947824" y="125839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DC9D392-933D-5213-C97C-DFAEEA955A66}"/>
                  </a:ext>
                </a:extLst>
              </p:cNvPr>
              <p:cNvSpPr/>
              <p:nvPr/>
            </p:nvSpPr>
            <p:spPr>
              <a:xfrm>
                <a:off x="13071405" y="1258396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6A814464-4E42-5DCC-A42A-53C160F0EFDA}"/>
                  </a:ext>
                </a:extLst>
              </p:cNvPr>
              <p:cNvSpPr/>
              <p:nvPr/>
            </p:nvSpPr>
            <p:spPr>
              <a:xfrm>
                <a:off x="13194985" y="1258395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cxnSp>
        <p:nvCxnSpPr>
          <p:cNvPr id="172" name="直接箭头连接符 19">
            <a:extLst>
              <a:ext uri="{FF2B5EF4-FFF2-40B4-BE49-F238E27FC236}">
                <a16:creationId xmlns:a16="http://schemas.microsoft.com/office/drawing/2014/main" id="{6979C60A-D463-75EA-B069-BA9FE861DC66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4614160" y="3397747"/>
            <a:ext cx="0" cy="478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8">
            <a:extLst>
              <a:ext uri="{FF2B5EF4-FFF2-40B4-BE49-F238E27FC236}">
                <a16:creationId xmlns:a16="http://schemas.microsoft.com/office/drawing/2014/main" id="{711F2867-4C28-4C83-A920-E5FC65F1BFBE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6071776" y="2090263"/>
            <a:ext cx="322106" cy="19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9">
            <a:extLst>
              <a:ext uri="{FF2B5EF4-FFF2-40B4-BE49-F238E27FC236}">
                <a16:creationId xmlns:a16="http://schemas.microsoft.com/office/drawing/2014/main" id="{1F608895-DACC-0271-0A7C-12AC4FB1FBFD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6393882" y="2090263"/>
            <a:ext cx="251678" cy="192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: 圆角 20">
            <a:extLst>
              <a:ext uri="{FF2B5EF4-FFF2-40B4-BE49-F238E27FC236}">
                <a16:creationId xmlns:a16="http://schemas.microsoft.com/office/drawing/2014/main" id="{F3E09015-86BE-76FD-1C4E-F90A3284F6EC}"/>
              </a:ext>
            </a:extLst>
          </p:cNvPr>
          <p:cNvSpPr/>
          <p:nvPr/>
        </p:nvSpPr>
        <p:spPr>
          <a:xfrm>
            <a:off x="15957032" y="228302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直接箭头连接符 19">
            <a:extLst>
              <a:ext uri="{FF2B5EF4-FFF2-40B4-BE49-F238E27FC236}">
                <a16:creationId xmlns:a16="http://schemas.microsoft.com/office/drawing/2014/main" id="{0C8E6752-A53E-FD38-D7F8-00927BD84644}"/>
              </a:ext>
            </a:extLst>
          </p:cNvPr>
          <p:cNvCxnSpPr>
            <a:cxnSpLocks/>
            <a:stCxn id="177" idx="2"/>
            <a:endCxn id="190" idx="0"/>
          </p:cNvCxnSpPr>
          <p:nvPr/>
        </p:nvCxnSpPr>
        <p:spPr>
          <a:xfrm>
            <a:off x="16393882" y="2571020"/>
            <a:ext cx="0" cy="532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: 圆角 20">
            <a:extLst>
              <a:ext uri="{FF2B5EF4-FFF2-40B4-BE49-F238E27FC236}">
                <a16:creationId xmlns:a16="http://schemas.microsoft.com/office/drawing/2014/main" id="{EE12852E-4394-0EAA-D506-8B28C6D8D40E}"/>
              </a:ext>
            </a:extLst>
          </p:cNvPr>
          <p:cNvSpPr/>
          <p:nvPr/>
        </p:nvSpPr>
        <p:spPr>
          <a:xfrm>
            <a:off x="15957032" y="310374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直接箭头连接符 19">
            <a:extLst>
              <a:ext uri="{FF2B5EF4-FFF2-40B4-BE49-F238E27FC236}">
                <a16:creationId xmlns:a16="http://schemas.microsoft.com/office/drawing/2014/main" id="{C754DEA0-AD1F-2110-7353-3B2EA5E610D1}"/>
              </a:ext>
            </a:extLst>
          </p:cNvPr>
          <p:cNvCxnSpPr>
            <a:cxnSpLocks/>
            <a:stCxn id="190" idx="2"/>
          </p:cNvCxnSpPr>
          <p:nvPr/>
        </p:nvCxnSpPr>
        <p:spPr>
          <a:xfrm>
            <a:off x="16393882" y="3391743"/>
            <a:ext cx="0" cy="4780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8" name="组合 297">
            <a:extLst>
              <a:ext uri="{FF2B5EF4-FFF2-40B4-BE49-F238E27FC236}">
                <a16:creationId xmlns:a16="http://schemas.microsoft.com/office/drawing/2014/main" id="{FFD95B7B-CEE4-B547-4EF3-7D52E05A8261}"/>
              </a:ext>
            </a:extLst>
          </p:cNvPr>
          <p:cNvGrpSpPr/>
          <p:nvPr/>
        </p:nvGrpSpPr>
        <p:grpSpPr>
          <a:xfrm>
            <a:off x="15947860" y="948941"/>
            <a:ext cx="341874" cy="1100217"/>
            <a:chOff x="11765946" y="1022165"/>
            <a:chExt cx="341874" cy="1100217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E285B2CD-B180-EB5E-85ED-B1B22E83CC9C}"/>
                </a:ext>
              </a:extLst>
            </p:cNvPr>
            <p:cNvGrpSpPr/>
            <p:nvPr/>
          </p:nvGrpSpPr>
          <p:grpSpPr>
            <a:xfrm>
              <a:off x="11860614" y="1022165"/>
              <a:ext cx="247206" cy="986406"/>
              <a:chOff x="11860614" y="1022165"/>
              <a:chExt cx="247206" cy="986406"/>
            </a:xfrm>
          </p:grpSpPr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9B8D02E1-385D-F5F4-933F-D38D80307BA1}"/>
                  </a:ext>
                </a:extLst>
              </p:cNvPr>
              <p:cNvSpPr/>
              <p:nvPr/>
            </p:nvSpPr>
            <p:spPr>
              <a:xfrm>
                <a:off x="11860658" y="1022165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7EFBFE5-F35F-3B19-174B-E0B9670262C9}"/>
                  </a:ext>
                </a:extLst>
              </p:cNvPr>
              <p:cNvSpPr/>
              <p:nvPr/>
            </p:nvSpPr>
            <p:spPr>
              <a:xfrm>
                <a:off x="11984239" y="1022165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BDE935EB-2318-7604-2CBB-88B056367D69}"/>
                  </a:ext>
                </a:extLst>
              </p:cNvPr>
              <p:cNvSpPr/>
              <p:nvPr/>
            </p:nvSpPr>
            <p:spPr>
              <a:xfrm>
                <a:off x="11860614" y="1514249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5CC0E5DC-42AB-319B-11FF-F26CA8FEBE8C}"/>
                  </a:ext>
                </a:extLst>
              </p:cNvPr>
              <p:cNvSpPr/>
              <p:nvPr/>
            </p:nvSpPr>
            <p:spPr>
              <a:xfrm>
                <a:off x="11984194" y="1514248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F92B107-DE5E-99F0-5ECC-B4C029F40FA3}"/>
                  </a:ext>
                </a:extLst>
              </p:cNvPr>
              <p:cNvSpPr/>
              <p:nvPr/>
            </p:nvSpPr>
            <p:spPr>
              <a:xfrm>
                <a:off x="11860658" y="1145746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647B4A80-4DD0-04E6-8E60-5FDAA989FCA5}"/>
                  </a:ext>
                </a:extLst>
              </p:cNvPr>
              <p:cNvSpPr/>
              <p:nvPr/>
            </p:nvSpPr>
            <p:spPr>
              <a:xfrm>
                <a:off x="11984239" y="1145745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CAA99AB9-1525-9046-4F1F-54CD03C5D630}"/>
                  </a:ext>
                </a:extLst>
              </p:cNvPr>
              <p:cNvSpPr/>
              <p:nvPr/>
            </p:nvSpPr>
            <p:spPr>
              <a:xfrm>
                <a:off x="11860614" y="1637829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290228BD-0EBB-29A3-AD38-12B7AE6AC66B}"/>
                  </a:ext>
                </a:extLst>
              </p:cNvPr>
              <p:cNvSpPr/>
              <p:nvPr/>
            </p:nvSpPr>
            <p:spPr>
              <a:xfrm>
                <a:off x="11984194" y="1637829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0ABF107B-A90D-9C7A-EF51-7851074B569C}"/>
                  </a:ext>
                </a:extLst>
              </p:cNvPr>
              <p:cNvSpPr/>
              <p:nvPr/>
            </p:nvSpPr>
            <p:spPr>
              <a:xfrm>
                <a:off x="11860658" y="1269327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9291EEEE-FCA2-3614-26A0-660DD8DA7ACA}"/>
                  </a:ext>
                </a:extLst>
              </p:cNvPr>
              <p:cNvSpPr/>
              <p:nvPr/>
            </p:nvSpPr>
            <p:spPr>
              <a:xfrm>
                <a:off x="11984239" y="1269326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CF454999-B07A-3A4A-D9D8-52F78714B138}"/>
                  </a:ext>
                </a:extLst>
              </p:cNvPr>
              <p:cNvSpPr/>
              <p:nvPr/>
            </p:nvSpPr>
            <p:spPr>
              <a:xfrm>
                <a:off x="11860614" y="1761410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E17634F5-0ECB-71F9-43DD-2A286EABC9E2}"/>
                  </a:ext>
                </a:extLst>
              </p:cNvPr>
              <p:cNvSpPr/>
              <p:nvPr/>
            </p:nvSpPr>
            <p:spPr>
              <a:xfrm>
                <a:off x="11984194" y="1761409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0625BB5A-8B9B-3289-ABFD-B88B23393B9E}"/>
                  </a:ext>
                </a:extLst>
              </p:cNvPr>
              <p:cNvSpPr/>
              <p:nvPr/>
            </p:nvSpPr>
            <p:spPr>
              <a:xfrm>
                <a:off x="11860658" y="1392906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A0ACD75-F0FB-27C3-0917-39E1DECB2A75}"/>
                  </a:ext>
                </a:extLst>
              </p:cNvPr>
              <p:cNvSpPr/>
              <p:nvPr/>
            </p:nvSpPr>
            <p:spPr>
              <a:xfrm>
                <a:off x="11984239" y="1392906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3394AB1D-8B8D-4986-E09E-E3A52CBFA56F}"/>
                  </a:ext>
                </a:extLst>
              </p:cNvPr>
              <p:cNvSpPr/>
              <p:nvPr/>
            </p:nvSpPr>
            <p:spPr>
              <a:xfrm>
                <a:off x="11860614" y="1884990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9B48C51-90F5-5623-6299-3B43566A5F41}"/>
                  </a:ext>
                </a:extLst>
              </p:cNvPr>
              <p:cNvSpPr/>
              <p:nvPr/>
            </p:nvSpPr>
            <p:spPr>
              <a:xfrm>
                <a:off x="11984194" y="1884989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79248110-E3E2-3DF9-EDCA-E1D9AA38BF8E}"/>
                </a:ext>
              </a:extLst>
            </p:cNvPr>
            <p:cNvGrpSpPr/>
            <p:nvPr/>
          </p:nvGrpSpPr>
          <p:grpSpPr>
            <a:xfrm>
              <a:off x="11765946" y="1133739"/>
              <a:ext cx="247175" cy="988643"/>
              <a:chOff x="11765946" y="1133739"/>
              <a:chExt cx="247175" cy="988643"/>
            </a:xfrm>
          </p:grpSpPr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A146AC00-21D8-AFE4-B0C9-7BB92F3D45CC}"/>
                  </a:ext>
                </a:extLst>
              </p:cNvPr>
              <p:cNvSpPr/>
              <p:nvPr/>
            </p:nvSpPr>
            <p:spPr>
              <a:xfrm>
                <a:off x="11765959" y="113373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65989A12-6D85-5D7D-C87D-9D1B4F59F5DF}"/>
                  </a:ext>
                </a:extLst>
              </p:cNvPr>
              <p:cNvSpPr/>
              <p:nvPr/>
            </p:nvSpPr>
            <p:spPr>
              <a:xfrm>
                <a:off x="11889540" y="113373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EA82A91-3A82-4627-ABAA-144595BC632F}"/>
                  </a:ext>
                </a:extLst>
              </p:cNvPr>
              <p:cNvSpPr/>
              <p:nvPr/>
            </p:nvSpPr>
            <p:spPr>
              <a:xfrm>
                <a:off x="11765959" y="125732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D3AC3E9-0E46-407A-C804-92039516409E}"/>
                  </a:ext>
                </a:extLst>
              </p:cNvPr>
              <p:cNvSpPr/>
              <p:nvPr/>
            </p:nvSpPr>
            <p:spPr>
              <a:xfrm>
                <a:off x="11889540" y="125731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EB6F70B3-BBAA-D861-D9AD-E6C60F857F23}"/>
                  </a:ext>
                </a:extLst>
              </p:cNvPr>
              <p:cNvSpPr/>
              <p:nvPr/>
            </p:nvSpPr>
            <p:spPr>
              <a:xfrm>
                <a:off x="11765959" y="1380901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DEF6F30-C09B-EE5F-E33C-ECAEF329F685}"/>
                  </a:ext>
                </a:extLst>
              </p:cNvPr>
              <p:cNvSpPr/>
              <p:nvPr/>
            </p:nvSpPr>
            <p:spPr>
              <a:xfrm>
                <a:off x="11889540" y="138090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E70FE551-3095-281D-CB75-9A5812CACE30}"/>
                  </a:ext>
                </a:extLst>
              </p:cNvPr>
              <p:cNvSpPr/>
              <p:nvPr/>
            </p:nvSpPr>
            <p:spPr>
              <a:xfrm>
                <a:off x="11765959" y="150448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768D347E-2AB8-6BBD-991B-518590DBFA80}"/>
                  </a:ext>
                </a:extLst>
              </p:cNvPr>
              <p:cNvSpPr/>
              <p:nvPr/>
            </p:nvSpPr>
            <p:spPr>
              <a:xfrm>
                <a:off x="11889540" y="150448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77B45032-5E4B-36D6-9474-C6CA2A979F1C}"/>
                  </a:ext>
                </a:extLst>
              </p:cNvPr>
              <p:cNvSpPr/>
              <p:nvPr/>
            </p:nvSpPr>
            <p:spPr>
              <a:xfrm>
                <a:off x="11765946" y="162806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B453CF1F-C764-A12C-2219-04A463D57630}"/>
                  </a:ext>
                </a:extLst>
              </p:cNvPr>
              <p:cNvSpPr/>
              <p:nvPr/>
            </p:nvSpPr>
            <p:spPr>
              <a:xfrm>
                <a:off x="11889526" y="162805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6583E80A-AB88-0783-B94D-AFB937A6FBE0}"/>
                  </a:ext>
                </a:extLst>
              </p:cNvPr>
              <p:cNvSpPr/>
              <p:nvPr/>
            </p:nvSpPr>
            <p:spPr>
              <a:xfrm>
                <a:off x="11765946" y="175164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914B2B5D-2497-92E7-C2AA-C43A7DF5CAA8}"/>
                  </a:ext>
                </a:extLst>
              </p:cNvPr>
              <p:cNvSpPr/>
              <p:nvPr/>
            </p:nvSpPr>
            <p:spPr>
              <a:xfrm>
                <a:off x="11889526" y="175164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D8898A1A-3131-A9AF-407E-C1378767330A}"/>
                  </a:ext>
                </a:extLst>
              </p:cNvPr>
              <p:cNvSpPr/>
              <p:nvPr/>
            </p:nvSpPr>
            <p:spPr>
              <a:xfrm>
                <a:off x="11765946" y="1875221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948784AE-02A1-A20F-5B99-8368AD1B448A}"/>
                  </a:ext>
                </a:extLst>
              </p:cNvPr>
              <p:cNvSpPr/>
              <p:nvPr/>
            </p:nvSpPr>
            <p:spPr>
              <a:xfrm>
                <a:off x="11889526" y="187522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7CAD7F0-9638-8A11-1E50-BFDC79DD4F2E}"/>
                  </a:ext>
                </a:extLst>
              </p:cNvPr>
              <p:cNvSpPr/>
              <p:nvPr/>
            </p:nvSpPr>
            <p:spPr>
              <a:xfrm>
                <a:off x="11765946" y="1998801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AD16C141-1E4C-85F8-AD54-C836138567ED}"/>
                  </a:ext>
                </a:extLst>
              </p:cNvPr>
              <p:cNvSpPr/>
              <p:nvPr/>
            </p:nvSpPr>
            <p:spPr>
              <a:xfrm>
                <a:off x="11889526" y="1998800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90E8AB5F-B71C-152E-1C0D-7DB4D9666A7B}"/>
              </a:ext>
            </a:extLst>
          </p:cNvPr>
          <p:cNvGrpSpPr/>
          <p:nvPr/>
        </p:nvGrpSpPr>
        <p:grpSpPr>
          <a:xfrm>
            <a:off x="16908684" y="2319916"/>
            <a:ext cx="1081231" cy="1100218"/>
            <a:chOff x="11132979" y="1787314"/>
            <a:chExt cx="1081231" cy="1100218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F16A2825-6C9E-9D85-417C-1CDDD14C1EB2}"/>
                </a:ext>
              </a:extLst>
            </p:cNvPr>
            <p:cNvGrpSpPr/>
            <p:nvPr/>
          </p:nvGrpSpPr>
          <p:grpSpPr>
            <a:xfrm>
              <a:off x="11228228" y="1787314"/>
              <a:ext cx="494323" cy="494324"/>
              <a:chOff x="9058713" y="3833689"/>
              <a:chExt cx="626532" cy="626534"/>
            </a:xfrm>
            <a:solidFill>
              <a:srgbClr val="BF9000"/>
            </a:solidFill>
          </p:grpSpPr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A1517C68-8816-1083-A945-EA5E89513BF0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55171C15-109E-F980-3ABD-E25ADEE9080A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955BF8F9-3D9B-6D5E-55DC-17C7F729CB8F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9B8596B5-9132-6D98-3884-43F357F87C80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D29C6BA3-A77D-0456-6331-9455AC78B03C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A6342082-223D-8BFA-0EDC-DD99A2E21DF0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25560B0C-00E3-9374-9F0D-70C7756D59F2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C9FFDE8D-AB57-086F-6952-5DCFB3BE9717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553D2A02-89D2-300F-A85B-A8D58058FE7D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1ED41878-DD86-7789-277F-0A386CCB2387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097BCF50-FFA4-155C-CFDB-3D2D9C3E7CA7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AE1DBDB0-8C96-1663-2B3F-122A7FDAEEF6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A1C5C11C-0F03-A4BF-4C04-5521BA11407D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5AD3991-1F55-D475-D1C9-BDD0B0DB191A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01A5B0AF-B689-C257-B901-45517B05AEE5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B0DC171B-79CB-313F-E066-FA770140D970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A63E32C8-7BF7-4856-C9D2-3844D4C52597}"/>
                </a:ext>
              </a:extLst>
            </p:cNvPr>
            <p:cNvGrpSpPr/>
            <p:nvPr/>
          </p:nvGrpSpPr>
          <p:grpSpPr>
            <a:xfrm>
              <a:off x="11719887" y="1787314"/>
              <a:ext cx="494323" cy="494324"/>
              <a:chOff x="9058713" y="3833689"/>
              <a:chExt cx="626532" cy="626534"/>
            </a:xfrm>
            <a:solidFill>
              <a:srgbClr val="BF9000"/>
            </a:solidFill>
          </p:grpSpPr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835E58EA-8FFE-9D66-0761-2299776D0E04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AF880FCA-0A54-A5A9-99BA-AFBC3C069D1F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B5B722AB-6FDE-258C-EA5D-FF2B2580B805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456C34A1-D358-A906-F78A-D10AF7504B0C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83D5246E-FEBB-DBE7-0439-BB9C25A83A67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C37C267D-8EA1-6F78-51B8-0DD1A91416FD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B94F6539-0BE6-182D-2706-26D8EB3A5C46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80F55288-1DF3-B306-41EA-FE531377B4F3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76DB594F-5A7E-ACC1-C143-CBC08E9D209C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FB5E76B1-3508-8989-990C-743644F8F057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C96AE8F-AD54-4EF4-C2A2-DECA9FA9A13E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2AC8F1E5-25E7-AB0C-1038-D33C53DC4E53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F5FDF0F9-0AEB-FC78-2A00-68E6EE367237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B6D17264-2585-7D34-1E31-03FECB751013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B14DD997-2C42-66D2-7DBF-9AC637BF7F60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B19D43FD-E06B-D08E-EEDF-858830107F06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F3E320D5-0511-3282-47A4-AC4E9B83F44F}"/>
                </a:ext>
              </a:extLst>
            </p:cNvPr>
            <p:cNvGrpSpPr/>
            <p:nvPr/>
          </p:nvGrpSpPr>
          <p:grpSpPr>
            <a:xfrm>
              <a:off x="11227823" y="2280048"/>
              <a:ext cx="494323" cy="494324"/>
              <a:chOff x="9058713" y="3833689"/>
              <a:chExt cx="626532" cy="626534"/>
            </a:xfrm>
            <a:solidFill>
              <a:srgbClr val="BF9000"/>
            </a:solidFill>
          </p:grpSpPr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9FE4EB4D-6BC0-8263-347A-0A18F1359D62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2E2EFBE9-90A0-F011-6994-9B0A99DA5482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35849029-CDCD-A18B-5405-9458E1BB2ACC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754B9CF6-7E62-FB63-4E69-0043CF7A473D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D9539628-4E1C-2354-6036-209A38A33FD9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8160BA35-E512-F11E-8296-30910EAF4616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C89CBE3F-BA51-7179-2B78-2488662F668E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C3B08ED2-BF0D-C757-10A4-73D404BD9A0C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1D5B6F02-D7D4-B158-4EF0-1E1987C78624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CD8CF877-D7A1-18EE-C7DB-A96A8AFD2C60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289D3B83-9E3A-7644-7624-471040B813DD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437B4847-9866-710A-DD85-03E0633B5C17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84667F9E-4EED-AB47-3F5B-F2A16504700B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87A960FA-687E-4308-B093-14F7C8203115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B96079D9-6FDD-865A-544D-60EAE1FD0B11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CB24B3CB-AE1E-7D39-1924-7F2B6493CBB8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DEE6F952-98B3-FA29-8835-51E5FA418DE4}"/>
                </a:ext>
              </a:extLst>
            </p:cNvPr>
            <p:cNvGrpSpPr/>
            <p:nvPr/>
          </p:nvGrpSpPr>
          <p:grpSpPr>
            <a:xfrm>
              <a:off x="11719887" y="2280048"/>
              <a:ext cx="494323" cy="494324"/>
              <a:chOff x="9058713" y="3833689"/>
              <a:chExt cx="626532" cy="626534"/>
            </a:xfrm>
            <a:solidFill>
              <a:srgbClr val="BF9000"/>
            </a:solidFill>
          </p:grpSpPr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497D3A14-C0F1-214C-2C98-25318F51DCFB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6CBADE1B-65A8-1B84-17F2-1C124E81F61C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18181662-B84E-3D0C-32FB-033990FF4E34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F40B078-A7A7-BF49-A439-028F7B665848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47D14479-70CA-90DF-534E-C17A3E0B1E30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D38851D0-8E8E-6407-59FD-396591EFC2FE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AB2942BF-A643-4788-3C8D-B748E9239167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F59DCF22-9815-B59A-BF0C-070F42326439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17D7703F-24C4-28A6-7DAA-A3789300148E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780EEDEA-35F6-0512-56CB-F78AE4D09A02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34E8289A-3D16-B945-61A6-C7DB6152F27D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FEDD72EE-A48E-2C06-B1E8-8536F9DBAD8D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1802F588-07C4-3D91-3FE9-9C0AEE3A5EBB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C1AC3675-029F-B107-3B2A-7D866F7EF0C4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D4159184-54C2-97A9-7BCC-2581C53C74BC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7C46C3DA-E384-B070-B372-A6A46B704331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17F5B0A7-7B08-9B1D-6CD9-EA91BA87227F}"/>
                </a:ext>
              </a:extLst>
            </p:cNvPr>
            <p:cNvGrpSpPr/>
            <p:nvPr/>
          </p:nvGrpSpPr>
          <p:grpSpPr>
            <a:xfrm>
              <a:off x="11133529" y="1898888"/>
              <a:ext cx="494323" cy="494324"/>
              <a:chOff x="9058713" y="3833689"/>
              <a:chExt cx="626532" cy="626534"/>
            </a:xfrm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775A0617-FA9E-579C-9F4E-F494825C1BE2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F42080E3-357E-7881-B165-827810D8CB70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5E02D249-327A-0F40-155C-5A60D8438336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8840C7A5-944A-8044-C6C0-63C1DFCF597E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A2F6A4B6-5A09-1116-DB17-A72576CBB08B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F48F8687-A983-5587-CF21-B5935A54C7DF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B974ED0E-D432-0033-D5AD-0DB2A740DA1E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51DB375E-7859-A8AB-DBBA-53CEC5D86776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FC4FD13E-B4E3-E491-F7EA-C3A3A4A8340A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27169DF1-5F6A-EBE0-EDFA-003CB1A35F53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B4EA3435-3EB9-004C-8E54-29D440D2E422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CFB05F1-5960-58D7-B278-D13971164B20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E5647D94-3E22-F8A2-1A4D-D1215FCCFE9F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A1C75893-DE9E-76CD-2FD6-8FE47F320A46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E60533EF-78D7-4A1B-256D-D1FFBD30FEFC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E630DFCA-96B3-51AF-8613-1F58E9721628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22A4C6D3-92DA-F11A-A619-8B48F74CB8C6}"/>
                </a:ext>
              </a:extLst>
            </p:cNvPr>
            <p:cNvGrpSpPr/>
            <p:nvPr/>
          </p:nvGrpSpPr>
          <p:grpSpPr>
            <a:xfrm>
              <a:off x="11625188" y="1898888"/>
              <a:ext cx="494323" cy="494324"/>
              <a:chOff x="9058713" y="3833689"/>
              <a:chExt cx="626532" cy="626534"/>
            </a:xfrm>
          </p:grpSpPr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1257ACAF-7E68-7051-BBF9-1209D41B584F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7EA34ADE-DC3D-4379-5041-0838DC10267B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4A9998E4-C4A7-3FC8-B2A8-046649DFB25D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E0C82C96-E057-C469-8AAB-55D21D2989D6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331B0F08-92B8-E764-BF5A-40D9D95E10C2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B8BEEF9B-70C3-3697-6986-2003537883A5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D3870E75-97F6-B97B-67A8-F06B9894551E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410150FE-88A4-940D-80AC-0791FAA6F03C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EDD7FEF6-C88F-3566-C806-07E1992E1E6A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D4420062-F0D3-B12C-B01F-B058B366582A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0F1D3C31-81A6-6B55-FDAC-C3EA790EA5EA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2F2876EC-2AF7-C25D-A9C4-104DF8F3356D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3A3FB282-41C7-E11C-878B-6006CDF000E5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D00B9DA3-A920-2D8B-5F8D-04E38DE7132E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70CAD502-7ECC-2140-E13E-86E1C87A138E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3736D537-AE11-41F9-8714-30167C17785A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946B9F8D-14E0-D652-7DDB-F40DBEA59318}"/>
                </a:ext>
              </a:extLst>
            </p:cNvPr>
            <p:cNvGrpSpPr/>
            <p:nvPr/>
          </p:nvGrpSpPr>
          <p:grpSpPr>
            <a:xfrm>
              <a:off x="11132979" y="2393208"/>
              <a:ext cx="494323" cy="494324"/>
              <a:chOff x="9058713" y="3833689"/>
              <a:chExt cx="626532" cy="626534"/>
            </a:xfrm>
          </p:grpSpPr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419437BA-8E20-ED14-0AE4-7A20C4A81073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2D6642A9-D6EA-83C2-CD3B-90AAE8FA26E0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21A585A6-4E85-8E05-7734-58B1C4662535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788225B9-96C0-9DD1-ABE5-7B94BCC19831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A44BF888-3C0A-81D7-863F-AC1143F602D9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32693DD7-D477-7A63-0211-E1818FC01704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BD4AB383-542D-800D-B7BB-118DEFC7BB73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8759E41F-42A0-0FF7-1801-4FC779FB3F03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3247EC1F-292F-EF23-AABD-9B3E7E23FD1C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81E47203-C9B7-36D6-1DA5-590EA0DE7CF5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0818D121-6510-42AA-93D8-160E19295497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9235B768-B6BB-BF46-89DD-B909011302E5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9E202ECE-30ED-9E4F-C5BE-1F270EE98AFC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AE675828-97FC-759E-0928-3ED96F2F037D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B0BE8A74-37EC-2775-5EE6-C2F5674214CC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EA9F0367-6708-76EB-E8C2-D764F7384193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B1F4B43F-316C-9B60-EE65-D327BA702950}"/>
                </a:ext>
              </a:extLst>
            </p:cNvPr>
            <p:cNvGrpSpPr/>
            <p:nvPr/>
          </p:nvGrpSpPr>
          <p:grpSpPr>
            <a:xfrm>
              <a:off x="11625043" y="2391622"/>
              <a:ext cx="494323" cy="494324"/>
              <a:chOff x="9058713" y="3833689"/>
              <a:chExt cx="626532" cy="626534"/>
            </a:xfrm>
          </p:grpSpPr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47B2D163-1ABF-F147-DE81-A745F071A29B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DED8EAA0-F49B-1D1E-522D-BF0A169FE101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B5702CE1-56B5-7015-383E-64B4BFDD308D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4DA8A616-0BE2-9E86-E071-DBCB1687E31F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C8EDB507-F663-2C3E-816A-79A688D4A681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0CD8B008-D12F-69EC-014E-C97FB7061B47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21D821A2-CBBA-1D33-3245-63C7B5B3C2DC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F6995EDB-9DEA-91E2-0DDC-9B9FD59F4656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032DB7D4-7C86-FA5A-BB72-D15021783C6A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BC2DE261-A358-6383-9CA5-5392934D6C5E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990756E0-0366-7001-C767-63F6B1B47886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40EDE2E8-4937-86A7-BD17-5BAC210BE658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9AC1155-84E6-CE3F-620F-C72DC2008BD5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8EC03D89-E239-D093-4078-6D835FD88B36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4152A7E0-4EEB-8723-C70F-CC7023766A84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B25985F-1E7C-5B69-9C7B-54BACC6E62EB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cxnSp>
        <p:nvCxnSpPr>
          <p:cNvPr id="438" name="直线连接符 437">
            <a:extLst>
              <a:ext uri="{FF2B5EF4-FFF2-40B4-BE49-F238E27FC236}">
                <a16:creationId xmlns:a16="http://schemas.microsoft.com/office/drawing/2014/main" id="{17C735C9-6A07-16F0-FECA-162EDC8CF0BE}"/>
              </a:ext>
            </a:extLst>
          </p:cNvPr>
          <p:cNvCxnSpPr>
            <a:cxnSpLocks/>
            <a:stCxn id="314" idx="1"/>
          </p:cNvCxnSpPr>
          <p:nvPr/>
        </p:nvCxnSpPr>
        <p:spPr>
          <a:xfrm flipH="1" flipV="1">
            <a:off x="16485918" y="2837381"/>
            <a:ext cx="423316" cy="26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326514FA-A1B9-0EE8-25F1-1EEF9BFA2F27}"/>
              </a:ext>
            </a:extLst>
          </p:cNvPr>
          <p:cNvGrpSpPr/>
          <p:nvPr/>
        </p:nvGrpSpPr>
        <p:grpSpPr>
          <a:xfrm>
            <a:off x="16519721" y="3448686"/>
            <a:ext cx="218293" cy="1100217"/>
            <a:chOff x="11709119" y="3391743"/>
            <a:chExt cx="218293" cy="1100217"/>
          </a:xfrm>
        </p:grpSpPr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DB43B733-466E-B26F-4B7A-51FCEF9B127E}"/>
                </a:ext>
              </a:extLst>
            </p:cNvPr>
            <p:cNvGrpSpPr/>
            <p:nvPr/>
          </p:nvGrpSpPr>
          <p:grpSpPr>
            <a:xfrm>
              <a:off x="11803787" y="3391743"/>
              <a:ext cx="123625" cy="986406"/>
              <a:chOff x="11803787" y="3391743"/>
              <a:chExt cx="123625" cy="986406"/>
            </a:xfrm>
          </p:grpSpPr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BBD04D60-386B-0C97-1BE7-6859108CAA13}"/>
                  </a:ext>
                </a:extLst>
              </p:cNvPr>
              <p:cNvSpPr/>
              <p:nvPr/>
            </p:nvSpPr>
            <p:spPr>
              <a:xfrm>
                <a:off x="11803831" y="3391743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525647F1-B928-1DC2-E7EF-AC5199948E95}"/>
                  </a:ext>
                </a:extLst>
              </p:cNvPr>
              <p:cNvSpPr/>
              <p:nvPr/>
            </p:nvSpPr>
            <p:spPr>
              <a:xfrm>
                <a:off x="11803787" y="3883827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A8A70035-16D7-4C69-D1BF-DE0C3B497B66}"/>
                  </a:ext>
                </a:extLst>
              </p:cNvPr>
              <p:cNvSpPr/>
              <p:nvPr/>
            </p:nvSpPr>
            <p:spPr>
              <a:xfrm>
                <a:off x="11803831" y="351532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09835524-C7B6-B5DE-666D-23FF840C89AF}"/>
                  </a:ext>
                </a:extLst>
              </p:cNvPr>
              <p:cNvSpPr/>
              <p:nvPr/>
            </p:nvSpPr>
            <p:spPr>
              <a:xfrm>
                <a:off x="11803787" y="4007407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62A94D6B-7F25-D242-AA94-7DE2B0AA5B36}"/>
                  </a:ext>
                </a:extLst>
              </p:cNvPr>
              <p:cNvSpPr/>
              <p:nvPr/>
            </p:nvSpPr>
            <p:spPr>
              <a:xfrm>
                <a:off x="11803831" y="3638905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548E41C8-4735-AC00-DB51-7A1FAB8CB1FC}"/>
                  </a:ext>
                </a:extLst>
              </p:cNvPr>
              <p:cNvSpPr/>
              <p:nvPr/>
            </p:nvSpPr>
            <p:spPr>
              <a:xfrm>
                <a:off x="11803787" y="4130988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99BDCA3E-88E9-2813-FD03-FFD2C04092E9}"/>
                  </a:ext>
                </a:extLst>
              </p:cNvPr>
              <p:cNvSpPr/>
              <p:nvPr/>
            </p:nvSpPr>
            <p:spPr>
              <a:xfrm>
                <a:off x="11803831" y="3762484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B0931900-5FAF-9E80-5F91-FAF6BEABFA81}"/>
                  </a:ext>
                </a:extLst>
              </p:cNvPr>
              <p:cNvSpPr/>
              <p:nvPr/>
            </p:nvSpPr>
            <p:spPr>
              <a:xfrm>
                <a:off x="11803787" y="4254568"/>
                <a:ext cx="123581" cy="123581"/>
              </a:xfrm>
              <a:prstGeom prst="rect">
                <a:avLst/>
              </a:prstGeom>
              <a:solidFill>
                <a:srgbClr val="BF9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74" name="组合 473">
              <a:extLst>
                <a:ext uri="{FF2B5EF4-FFF2-40B4-BE49-F238E27FC236}">
                  <a16:creationId xmlns:a16="http://schemas.microsoft.com/office/drawing/2014/main" id="{F2F1D74B-B21B-B370-B734-351BC0D3D414}"/>
                </a:ext>
              </a:extLst>
            </p:cNvPr>
            <p:cNvGrpSpPr/>
            <p:nvPr/>
          </p:nvGrpSpPr>
          <p:grpSpPr>
            <a:xfrm>
              <a:off x="11709119" y="3503317"/>
              <a:ext cx="123594" cy="988643"/>
              <a:chOff x="11709119" y="3503317"/>
              <a:chExt cx="123594" cy="988643"/>
            </a:xfrm>
          </p:grpSpPr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33D60BB2-A7B1-C1C2-03E0-73BF17B9D45D}"/>
                  </a:ext>
                </a:extLst>
              </p:cNvPr>
              <p:cNvSpPr/>
              <p:nvPr/>
            </p:nvSpPr>
            <p:spPr>
              <a:xfrm>
                <a:off x="11709132" y="3503317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20986823-2724-2C89-3927-D4FFB2DE017A}"/>
                  </a:ext>
                </a:extLst>
              </p:cNvPr>
              <p:cNvSpPr/>
              <p:nvPr/>
            </p:nvSpPr>
            <p:spPr>
              <a:xfrm>
                <a:off x="11709132" y="362689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58541817-69D2-19BD-A783-1E8FCCB39BB9}"/>
                  </a:ext>
                </a:extLst>
              </p:cNvPr>
              <p:cNvSpPr/>
              <p:nvPr/>
            </p:nvSpPr>
            <p:spPr>
              <a:xfrm>
                <a:off x="11709132" y="375047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BB2B5997-8606-EFF0-44DF-DC8864A44FFF}"/>
                  </a:ext>
                </a:extLst>
              </p:cNvPr>
              <p:cNvSpPr/>
              <p:nvPr/>
            </p:nvSpPr>
            <p:spPr>
              <a:xfrm>
                <a:off x="11709132" y="387405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B21D4115-5160-0A5A-887D-B7CCDE319F8C}"/>
                  </a:ext>
                </a:extLst>
              </p:cNvPr>
              <p:cNvSpPr/>
              <p:nvPr/>
            </p:nvSpPr>
            <p:spPr>
              <a:xfrm>
                <a:off x="11709119" y="399763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61797874-67E4-5D5B-7C46-C21EFC205737}"/>
                  </a:ext>
                </a:extLst>
              </p:cNvPr>
              <p:cNvSpPr/>
              <p:nvPr/>
            </p:nvSpPr>
            <p:spPr>
              <a:xfrm>
                <a:off x="11709119" y="4121218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82D0B38A-0F8A-2BB7-04FB-8275E6D0FF89}"/>
                  </a:ext>
                </a:extLst>
              </p:cNvPr>
              <p:cNvSpPr/>
              <p:nvPr/>
            </p:nvSpPr>
            <p:spPr>
              <a:xfrm>
                <a:off x="11709119" y="424479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359553A8-B6EA-F83A-0C6E-8978E3C3FD73}"/>
                  </a:ext>
                </a:extLst>
              </p:cNvPr>
              <p:cNvSpPr/>
              <p:nvPr/>
            </p:nvSpPr>
            <p:spPr>
              <a:xfrm>
                <a:off x="11709119" y="4368379"/>
                <a:ext cx="123581" cy="123581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478" name="文本框 477">
            <a:extLst>
              <a:ext uri="{FF2B5EF4-FFF2-40B4-BE49-F238E27FC236}">
                <a16:creationId xmlns:a16="http://schemas.microsoft.com/office/drawing/2014/main" id="{8B0D4E9A-F842-AE12-770E-27C5A2FB81C0}"/>
              </a:ext>
            </a:extLst>
          </p:cNvPr>
          <p:cNvSpPr txBox="1"/>
          <p:nvPr/>
        </p:nvSpPr>
        <p:spPr>
          <a:xfrm>
            <a:off x="16330260" y="1390524"/>
            <a:ext cx="142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Elongated</a:t>
            </a:r>
            <a:r>
              <a:rPr kumimoji="1"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00215FBD-7E83-865E-51E0-27EAA8C08625}"/>
              </a:ext>
            </a:extLst>
          </p:cNvPr>
          <p:cNvSpPr txBox="1"/>
          <p:nvPr/>
        </p:nvSpPr>
        <p:spPr>
          <a:xfrm>
            <a:off x="16976736" y="205467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kumimoji="1"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29797B-A707-07A0-08F5-9BE743F1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56" y="6116636"/>
            <a:ext cx="5609029" cy="51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F693398-6CB2-CC7F-FAB9-77A0D016A1F1}"/>
              </a:ext>
            </a:extLst>
          </p:cNvPr>
          <p:cNvGrpSpPr/>
          <p:nvPr/>
        </p:nvGrpSpPr>
        <p:grpSpPr>
          <a:xfrm>
            <a:off x="11043387" y="230400"/>
            <a:ext cx="443096" cy="456187"/>
            <a:chOff x="6497529" y="4145581"/>
            <a:chExt cx="593771" cy="61131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6044E58-383D-A195-A8D2-32FFCED3780F}"/>
                </a:ext>
              </a:extLst>
            </p:cNvPr>
            <p:cNvGrpSpPr/>
            <p:nvPr/>
          </p:nvGrpSpPr>
          <p:grpSpPr>
            <a:xfrm>
              <a:off x="6621401" y="4145581"/>
              <a:ext cx="469899" cy="469901"/>
              <a:chOff x="9058713" y="3833690"/>
              <a:chExt cx="469899" cy="469901"/>
            </a:xfrm>
            <a:solidFill>
              <a:srgbClr val="548235"/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DD98BA2-7D37-F993-BE23-CB6565A7E7D4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F6BD4-E1FC-41F0-9766-FE0497B58FF9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5483FA-F3AA-2633-6005-B02A1B981BB4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895620-F9E6-E89E-2796-E881D2785434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608A830-AB24-94A2-0A8A-5E6805568C0E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3E54499-09CA-1D0A-D24C-3E5BD2420F0A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8A2647B-8F70-A219-7934-F142A87C4BCB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D9B9967-4DFB-D329-8A83-0F3277B3A1D3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0ACC348-CD77-07D6-63EB-77AF78EFEE7D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24AEAC5-7F14-F981-3EBA-4673BAAAF952}"/>
                </a:ext>
              </a:extLst>
            </p:cNvPr>
            <p:cNvGrpSpPr/>
            <p:nvPr/>
          </p:nvGrpSpPr>
          <p:grpSpPr>
            <a:xfrm>
              <a:off x="6497529" y="4286994"/>
              <a:ext cx="469899" cy="469901"/>
              <a:chOff x="9058713" y="3833690"/>
              <a:chExt cx="469899" cy="469901"/>
            </a:xfrm>
            <a:solidFill>
              <a:srgbClr val="E2F0D9"/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F42A19D-A9AB-1C5E-14BD-D8EFBEE4FCFC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3058438-3D28-515B-F1DD-C127A24E7008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C58317-15C9-8C7F-8015-A31E8AE98E64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81BABA4-6317-4452-7C72-0ED88D23268E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8BE7C6B-80DC-8DA1-467E-E31B2CCC10E4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5A661F0-56FC-0E69-B6DA-576152B48B56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F1C780-92A7-5C97-CD78-BBEF25585CC3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147EE6-FD78-7010-6FFF-79ADDDA267BB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136D75-3941-B7BA-AC70-EA9450787516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A58F44C-384E-9782-FA7B-0FC3F81515F7}"/>
              </a:ext>
            </a:extLst>
          </p:cNvPr>
          <p:cNvGrpSpPr/>
          <p:nvPr/>
        </p:nvGrpSpPr>
        <p:grpSpPr>
          <a:xfrm>
            <a:off x="10486028" y="849883"/>
            <a:ext cx="589022" cy="605898"/>
            <a:chOff x="4327627" y="4130360"/>
            <a:chExt cx="746559" cy="76794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0AC941F-971C-B42F-2C9B-28B35347BFCF}"/>
                </a:ext>
              </a:extLst>
            </p:cNvPr>
            <p:cNvGrpSpPr/>
            <p:nvPr/>
          </p:nvGrpSpPr>
          <p:grpSpPr>
            <a:xfrm>
              <a:off x="4447654" y="4130360"/>
              <a:ext cx="626532" cy="626534"/>
              <a:chOff x="9058713" y="3833689"/>
              <a:chExt cx="626532" cy="626534"/>
            </a:xfrm>
            <a:solidFill>
              <a:srgbClr val="BF9000"/>
            </a:solidFill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5950DC9-C8B1-7FF5-884C-14FBF4507AD4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3D93901-F366-EBF6-7942-117C1A4BA536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79E70D2-43D2-9810-1A16-B57BB7A92D85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9B9E70E-EC08-B85D-7585-47E4578BEC52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F439463-E5B8-E829-E374-16B80B151D6E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F2706D0-C212-53F1-274E-0378A02E540C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44F1738-AEA3-6E2D-F2D6-27D575019027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50AE2E7-E2A1-D02B-7034-F2D7837BA03B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CE88336-76A0-FE41-1D52-7EE633A8744E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684DDA5-AAA5-0E59-7DFB-D5CF7BB21945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85B7597-7F9F-647D-9DB9-F5A635037274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9958965-DA60-57F9-1F02-18D9A47062C4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8BF2078-8B77-348D-374B-0AFC5B14C3E2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8515BCD-BB38-80AF-0991-837DA4FA712A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E916F84-A8ED-6936-D2BE-EA20097E0224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12CF026-56F9-A84F-A108-204F4E196C88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DCF1DF9-FC73-04AF-2576-258F7488694C}"/>
                </a:ext>
              </a:extLst>
            </p:cNvPr>
            <p:cNvGrpSpPr/>
            <p:nvPr/>
          </p:nvGrpSpPr>
          <p:grpSpPr>
            <a:xfrm>
              <a:off x="4327627" y="4271775"/>
              <a:ext cx="626532" cy="626534"/>
              <a:chOff x="9058713" y="3833689"/>
              <a:chExt cx="626532" cy="62653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7245D6A-693D-DDA0-80E4-DA1851D34AAC}"/>
                  </a:ext>
                </a:extLst>
              </p:cNvPr>
              <p:cNvSpPr/>
              <p:nvPr/>
            </p:nvSpPr>
            <p:spPr>
              <a:xfrm>
                <a:off x="9058713" y="383369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44E6FA-31F1-0B0E-7170-5A27B59D2C80}"/>
                  </a:ext>
                </a:extLst>
              </p:cNvPr>
              <p:cNvSpPr/>
              <p:nvPr/>
            </p:nvSpPr>
            <p:spPr>
              <a:xfrm>
                <a:off x="9215346" y="3833691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9112C3C-C811-9C35-BD5C-B90F3C21373D}"/>
                  </a:ext>
                </a:extLst>
              </p:cNvPr>
              <p:cNvSpPr/>
              <p:nvPr/>
            </p:nvSpPr>
            <p:spPr>
              <a:xfrm>
                <a:off x="9371979" y="38336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B67135-C7CC-1602-3F0B-2578ECBD9FBD}"/>
                  </a:ext>
                </a:extLst>
              </p:cNvPr>
              <p:cNvSpPr/>
              <p:nvPr/>
            </p:nvSpPr>
            <p:spPr>
              <a:xfrm>
                <a:off x="9528612" y="38336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506674E-7CEB-534E-8978-61E36C4C1120}"/>
                  </a:ext>
                </a:extLst>
              </p:cNvPr>
              <p:cNvSpPr/>
              <p:nvPr/>
            </p:nvSpPr>
            <p:spPr>
              <a:xfrm>
                <a:off x="9058713" y="399032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29F0A72-F0C5-F3E7-9694-C0FBE22AD490}"/>
                  </a:ext>
                </a:extLst>
              </p:cNvPr>
              <p:cNvSpPr/>
              <p:nvPr/>
            </p:nvSpPr>
            <p:spPr>
              <a:xfrm>
                <a:off x="9215346" y="3990324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AD4855-973A-660E-B96C-A8F324AA4788}"/>
                  </a:ext>
                </a:extLst>
              </p:cNvPr>
              <p:cNvSpPr/>
              <p:nvPr/>
            </p:nvSpPr>
            <p:spPr>
              <a:xfrm>
                <a:off x="9371979" y="3990323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C7D10C8-5EAD-A3D4-25DD-6F68582CF803}"/>
                  </a:ext>
                </a:extLst>
              </p:cNvPr>
              <p:cNvSpPr/>
              <p:nvPr/>
            </p:nvSpPr>
            <p:spPr>
              <a:xfrm>
                <a:off x="9528612" y="3990322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B274144-5FF8-DD8B-B673-2A58FED9716B}"/>
                  </a:ext>
                </a:extLst>
              </p:cNvPr>
              <p:cNvSpPr/>
              <p:nvPr/>
            </p:nvSpPr>
            <p:spPr>
              <a:xfrm>
                <a:off x="9058713" y="414695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2623454-12AA-AD1F-C4AC-86622CF02ED8}"/>
                  </a:ext>
                </a:extLst>
              </p:cNvPr>
              <p:cNvSpPr/>
              <p:nvPr/>
            </p:nvSpPr>
            <p:spPr>
              <a:xfrm>
                <a:off x="9215346" y="414695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DD1DB6F-4254-69B7-A462-5AC01B00D6A3}"/>
                  </a:ext>
                </a:extLst>
              </p:cNvPr>
              <p:cNvSpPr/>
              <p:nvPr/>
            </p:nvSpPr>
            <p:spPr>
              <a:xfrm>
                <a:off x="9371979" y="4146956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3E1411-9C7E-C4B1-663A-519A8F8CB991}"/>
                  </a:ext>
                </a:extLst>
              </p:cNvPr>
              <p:cNvSpPr/>
              <p:nvPr/>
            </p:nvSpPr>
            <p:spPr>
              <a:xfrm>
                <a:off x="9528612" y="4146955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AF0C00A-B29F-8045-B99C-1BD885829A12}"/>
                  </a:ext>
                </a:extLst>
              </p:cNvPr>
              <p:cNvSpPr/>
              <p:nvPr/>
            </p:nvSpPr>
            <p:spPr>
              <a:xfrm>
                <a:off x="9058713" y="4303590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41E998-9082-059E-F1E7-9A05E48B3E83}"/>
                  </a:ext>
                </a:extLst>
              </p:cNvPr>
              <p:cNvSpPr/>
              <p:nvPr/>
            </p:nvSpPr>
            <p:spPr>
              <a:xfrm>
                <a:off x="9215346" y="4303589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5FF790B-1DC3-20C9-2E37-CEB358F6A668}"/>
                  </a:ext>
                </a:extLst>
              </p:cNvPr>
              <p:cNvSpPr/>
              <p:nvPr/>
            </p:nvSpPr>
            <p:spPr>
              <a:xfrm>
                <a:off x="9371979" y="4303588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7821799-A143-1D84-0BFA-3C051967719D}"/>
                  </a:ext>
                </a:extLst>
              </p:cNvPr>
              <p:cNvSpPr/>
              <p:nvPr/>
            </p:nvSpPr>
            <p:spPr>
              <a:xfrm>
                <a:off x="9528612" y="4303587"/>
                <a:ext cx="156633" cy="156633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EB2C50C8-6325-B75A-C32D-A642129B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02" y="5595937"/>
            <a:ext cx="5537200" cy="46482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A73F1B8-B97A-0448-7032-BC44D85FF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500" y="2552415"/>
            <a:ext cx="5016500" cy="54991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01F6D388-3242-DEC4-C84A-436C5CBF0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550" y="10698701"/>
            <a:ext cx="7772400" cy="47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4400</TotalTime>
  <Words>277</Words>
  <Application>Microsoft Macintosh PowerPoint</Application>
  <PresentationFormat>自定义</PresentationFormat>
  <Paragraphs>205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131</cp:revision>
  <cp:lastPrinted>2022-11-14T06:39:53Z</cp:lastPrinted>
  <dcterms:created xsi:type="dcterms:W3CDTF">2022-11-11T05:12:46Z</dcterms:created>
  <dcterms:modified xsi:type="dcterms:W3CDTF">2024-08-17T04:49:27Z</dcterms:modified>
</cp:coreProperties>
</file>