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7" r:id="rId2"/>
    <p:sldId id="319" r:id="rId3"/>
    <p:sldId id="320" r:id="rId4"/>
    <p:sldId id="318" r:id="rId5"/>
  </p:sldIdLst>
  <p:sldSz cx="23760113" cy="15840075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BE5D6"/>
    <a:srgbClr val="DEEBF7"/>
    <a:srgbClr val="000000"/>
    <a:srgbClr val="2E75B6"/>
    <a:srgbClr val="C55A11"/>
    <a:srgbClr val="FFF3CC"/>
    <a:srgbClr val="EB8A4F"/>
    <a:srgbClr val="548235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 autoAdjust="0"/>
    <p:restoredTop sz="94660"/>
  </p:normalViewPr>
  <p:slideViewPr>
    <p:cSldViewPr snapToGrid="0">
      <p:cViewPr>
        <p:scale>
          <a:sx n="159" d="100"/>
          <a:sy n="159" d="100"/>
        </p:scale>
        <p:origin x="-6248" y="-9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jie" userId="438431b7d8a16013" providerId="LiveId" clId="{FA541504-E348-4DF5-A859-36E18B6C8C15}"/>
    <pc:docChg chg="undo redo custSel modSld">
      <pc:chgData name="Wang Haojie" userId="438431b7d8a16013" providerId="LiveId" clId="{FA541504-E348-4DF5-A859-36E18B6C8C15}" dt="2022-11-13T02:13:23.416" v="1350" actId="1076"/>
      <pc:docMkLst>
        <pc:docMk/>
      </pc:docMkLst>
      <pc:sldChg chg="addSp delSp modSp mod">
        <pc:chgData name="Wang Haojie" userId="438431b7d8a16013" providerId="LiveId" clId="{FA541504-E348-4DF5-A859-36E18B6C8C15}" dt="2022-11-13T02:13:23.416" v="1350" actId="1076"/>
        <pc:sldMkLst>
          <pc:docMk/>
          <pc:sldMk cId="3192807694" sldId="256"/>
        </pc:sldMkLst>
        <pc:spChg chg="add mod">
          <ac:chgData name="Wang Haojie" userId="438431b7d8a16013" providerId="LiveId" clId="{FA541504-E348-4DF5-A859-36E18B6C8C15}" dt="2022-11-13T02:06:35.599" v="1338" actId="1076"/>
          <ac:spMkLst>
            <pc:docMk/>
            <pc:sldMk cId="3192807694" sldId="256"/>
            <ac:spMk id="2" creationId="{2D022ED4-98FD-1889-44E2-EB582C51A2D5}"/>
          </ac:spMkLst>
        </pc:spChg>
        <pc:spChg chg="mod topLvl">
          <ac:chgData name="Wang Haojie" userId="438431b7d8a16013" providerId="LiveId" clId="{FA541504-E348-4DF5-A859-36E18B6C8C15}" dt="2022-11-13T01:03:04.125" v="25" actId="164"/>
          <ac:spMkLst>
            <pc:docMk/>
            <pc:sldMk cId="3192807694" sldId="256"/>
            <ac:spMk id="5" creationId="{0A5C6D3A-163A-7A8A-377C-3BD2B0A440B7}"/>
          </ac:spMkLst>
        </pc:spChg>
        <pc:spChg chg="add mod">
          <ac:chgData name="Wang Haojie" userId="438431b7d8a16013" providerId="LiveId" clId="{FA541504-E348-4DF5-A859-36E18B6C8C15}" dt="2022-11-13T02:06:58.587" v="1342" actId="1076"/>
          <ac:spMkLst>
            <pc:docMk/>
            <pc:sldMk cId="3192807694" sldId="256"/>
            <ac:spMk id="7" creationId="{C48AC06F-3C3B-2E68-3E9E-5835622BEF5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0" creationId="{8F31975F-ECFB-6210-CCC0-0CFAAD53F167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1" creationId="{DC5233D0-9E34-5FB0-B885-A2D734D8009C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2" creationId="{5EA2C638-1B6A-8311-5C63-1095375FA1A4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3" creationId="{73FD3265-46BD-F1BA-4CF6-177D92B9B299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4" creationId="{5C5B3183-F081-B6E6-6D1D-E73C5867D97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5" creationId="{165A2E72-E8C7-6AAA-3294-8E4C28F0E0FF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6" creationId="{240F10CD-550E-05DE-375F-59D3A7CD219A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7" creationId="{A5527F25-7A7A-EEB4-8C23-6693F22DF2E6}"/>
          </ac:spMkLst>
        </pc:spChg>
        <pc:spChg chg="mod">
          <ac:chgData name="Wang Haojie" userId="438431b7d8a16013" providerId="LiveId" clId="{FA541504-E348-4DF5-A859-36E18B6C8C15}" dt="2022-11-13T01:01:13.654" v="4" actId="165"/>
          <ac:spMkLst>
            <pc:docMk/>
            <pc:sldMk cId="3192807694" sldId="256"/>
            <ac:spMk id="18" creationId="{012B2B4E-5139-1EBE-601B-9E4022228F3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2" creationId="{05E459BE-F49C-4AF7-9A58-6CBE1B282588}"/>
          </ac:spMkLst>
        </pc:spChg>
        <pc:spChg chg="mod">
          <ac:chgData name="Wang Haojie" userId="438431b7d8a16013" providerId="LiveId" clId="{FA541504-E348-4DF5-A859-36E18B6C8C15}" dt="2022-11-13T01:54:47.178" v="937" actId="164"/>
          <ac:spMkLst>
            <pc:docMk/>
            <pc:sldMk cId="3192807694" sldId="256"/>
            <ac:spMk id="23" creationId="{BD96206C-41F3-40F7-B135-C84A409CF17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4" creationId="{63815D8A-7F1C-5F2C-777E-B94EB667686F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5" creationId="{CF5D11F9-E61F-40F3-F2B0-A4F194E6A4D6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6" creationId="{B37DE44D-BB55-57C3-2C1E-BBF78038BB5B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7" creationId="{9074942C-9FC0-5B7E-FEFE-9A72E038685E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8" creationId="{278FC612-F034-B928-E034-74D98E5E1637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9" creationId="{B9A3778A-EE3A-9B46-8DD7-AEC88A84BFB2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0" creationId="{FAF59A5A-C10F-F418-7C56-8DEE8B277DBC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31" creationId="{A59B7AB9-60D4-C212-8525-EF409583E48C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36" creationId="{7E068CFF-0E78-4E5D-ABEE-F215AD156938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3" creationId="{1491AF3D-E94E-4837-8A66-C205DC3E4C75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6" creationId="{5FFADB39-15DD-480E-B61D-5296D62FEF92}"/>
          </ac:spMkLst>
        </pc:spChg>
        <pc:spChg chg="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7" creationId="{3351BC51-07F2-43A9-ADDD-31BA01530328}"/>
          </ac:spMkLst>
        </pc:spChg>
        <pc:spChg chg="mod or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51" creationId="{0DD09B7E-9E9A-4883-94EE-F9353B9C2DF1}"/>
          </ac:spMkLst>
        </pc:spChg>
        <pc:spChg chg="del mod">
          <ac:chgData name="Wang Haojie" userId="438431b7d8a16013" providerId="LiveId" clId="{FA541504-E348-4DF5-A859-36E18B6C8C15}" dt="2022-11-13T01:07:26.129" v="194" actId="478"/>
          <ac:spMkLst>
            <pc:docMk/>
            <pc:sldMk cId="3192807694" sldId="256"/>
            <ac:spMk id="52" creationId="{AC95D844-061F-4F63-9AA0-7ADBE46FD182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3" creationId="{F59F0AE7-7795-4D57-BF4C-AC757C1A1307}"/>
          </ac:spMkLst>
        </pc:spChg>
        <pc:spChg chg="mod">
          <ac:chgData name="Wang Haojie" userId="438431b7d8a16013" providerId="LiveId" clId="{FA541504-E348-4DF5-A859-36E18B6C8C15}" dt="2022-11-13T01:54:52.229" v="939" actId="164"/>
          <ac:spMkLst>
            <pc:docMk/>
            <pc:sldMk cId="3192807694" sldId="256"/>
            <ac:spMk id="54" creationId="{CC3EF51F-0299-4D25-B691-B15604201ADA}"/>
          </ac:spMkLst>
        </pc:spChg>
        <pc:spChg chg="del">
          <ac:chgData name="Wang Haojie" userId="438431b7d8a16013" providerId="LiveId" clId="{FA541504-E348-4DF5-A859-36E18B6C8C15}" dt="2022-11-13T01:03:01.263" v="24" actId="478"/>
          <ac:spMkLst>
            <pc:docMk/>
            <pc:sldMk cId="3192807694" sldId="256"/>
            <ac:spMk id="61" creationId="{819426B8-E507-4D02-8CBB-4199AA4DCE93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2" creationId="{FB4C817D-4339-4023-96CE-5EA2CA37CAC6}"/>
          </ac:spMkLst>
        </pc:spChg>
        <pc:spChg chg="mod">
          <ac:chgData name="Wang Haojie" userId="438431b7d8a16013" providerId="LiveId" clId="{FA541504-E348-4DF5-A859-36E18B6C8C15}" dt="2022-11-13T01:54:54.571" v="940" actId="164"/>
          <ac:spMkLst>
            <pc:docMk/>
            <pc:sldMk cId="3192807694" sldId="256"/>
            <ac:spMk id="63" creationId="{364271B8-01CA-4090-8EA9-C2C16C16CE58}"/>
          </ac:spMkLst>
        </pc:spChg>
        <pc:spChg chg="mod topLvl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64" creationId="{2289B2B2-2F95-923D-F560-01B7F0AC39F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7" creationId="{073B261F-3497-BD56-3DF2-3DE6710DDB3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8" creationId="{525AA3F3-321F-4F00-A77F-5328912523B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69" creationId="{A5379A52-DD13-D90C-1184-0E51B52D07E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0" creationId="{7DFD0476-1ED1-D34F-293B-1C0484EF09FA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1" creationId="{3FFA8157-D488-4B87-A99E-C62CD9E2538C}"/>
          </ac:spMkLst>
        </pc:spChg>
        <pc:spChg chg="mod">
          <ac:chgData name="Wang Haojie" userId="438431b7d8a16013" providerId="LiveId" clId="{FA541504-E348-4DF5-A859-36E18B6C8C15}" dt="2022-11-13T01:54:49.801" v="938" actId="164"/>
          <ac:spMkLst>
            <pc:docMk/>
            <pc:sldMk cId="3192807694" sldId="256"/>
            <ac:spMk id="72" creationId="{A4764844-FB5E-4CDD-8727-95955D51B095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3" creationId="{7ADED01A-03FD-42A7-A443-A0336B9B4FB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4" creationId="{6C92DB92-303D-EB7D-7F45-B50DF859BF5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75" creationId="{0EA3A794-24DE-CA76-A05E-B7E1CB5112A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85" creationId="{0282FC47-3E95-F2C5-4F65-0288BE9193B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3" creationId="{78CCE0FD-C623-0672-BEB5-B66BC85CC87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4" creationId="{207AC5DB-1A17-7597-E43F-53D21AEF78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5" creationId="{0CAB63B4-87B1-2747-981A-069FCF1FB15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6" creationId="{31DB8054-F197-2A4F-B570-C1492819811C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7" creationId="{603B64F1-3BFC-DBC4-D086-13A3C09F2DD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8" creationId="{D1F18840-3BBD-6EFC-5AE8-889A87598A5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59" creationId="{55FFA03F-CE21-F080-2B4A-A086AA82CB1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0" creationId="{646152D8-EC6A-2B9E-5354-3AA5F0BA0438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1" creationId="{50E16390-636F-5498-6407-DA31D512B319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2" creationId="{8C35D8D2-60B6-E76F-0BED-910483005650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3" creationId="{6B08FE41-D67D-B499-EA2B-16FC510958D1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4" creationId="{87C6263F-CE0F-C719-322D-51FAD79779B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5" creationId="{477EDFA3-75D3-954C-533B-9DA9CABCD56D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6" creationId="{987C00AF-BB6F-A341-8465-78F6BDDDB72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7" creationId="{0BB161D7-2C81-9DC0-8395-45F144D9040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8" creationId="{B3B28CDA-0BC1-AF98-7D48-705F83D313F3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69" creationId="{1F877056-9F38-3B66-90E0-DB3302497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4" creationId="{3EECE687-9D3A-EF9D-56D6-7C8B75CE1544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78" creationId="{ECCEE25D-104C-3938-DF90-90663FD96B0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2" creationId="{DF000D79-A06C-B453-05FE-D52F63A3C0EB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3" creationId="{E30A7B98-E7B7-F5E4-B3FC-93F22E99B5AF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4" creationId="{914EB2EE-B1D3-2295-274E-B77B360F5C26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5" creationId="{A212F2C7-D762-507E-5D99-870A363632C2}"/>
          </ac:spMkLst>
        </pc:spChg>
        <pc:spChg chg="mod">
          <ac:chgData name="Wang Haojie" userId="438431b7d8a16013" providerId="LiveId" clId="{FA541504-E348-4DF5-A859-36E18B6C8C15}" dt="2022-11-13T01:00:43.242" v="2" actId="165"/>
          <ac:spMkLst>
            <pc:docMk/>
            <pc:sldMk cId="3192807694" sldId="256"/>
            <ac:spMk id="186" creationId="{8784A978-0446-D69C-C7BC-0B1CC859658C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1" creationId="{6BAD5564-DDFB-A6BD-0FAD-B318A58CC02F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5" creationId="{7FCAD7F4-819E-EBAE-B5C9-B86978CB4E3A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199" creationId="{6F8F3F98-E226-1991-D9C5-9253E579C726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0" creationId="{CB119E7C-F0BB-AD3C-7F78-C864A7979582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1" creationId="{F6A92649-9F2D-D969-E346-493FD481CE30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2" creationId="{FAC4659A-9924-3A5E-D6AE-1E312B211C0E}"/>
          </ac:spMkLst>
        </pc:spChg>
        <pc:spChg chg="add mod">
          <ac:chgData name="Wang Haojie" userId="438431b7d8a16013" providerId="LiveId" clId="{FA541504-E348-4DF5-A859-36E18B6C8C15}" dt="2022-11-13T01:02:06.141" v="13" actId="164"/>
          <ac:spMkLst>
            <pc:docMk/>
            <pc:sldMk cId="3192807694" sldId="256"/>
            <ac:spMk id="203" creationId="{A28E5FF0-B001-2883-282E-3216259F47E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06" creationId="{995FB67B-4728-0DDA-CA77-633F9414A56C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0" creationId="{B377580E-0734-58BD-DB53-F8B072EBCDA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1" creationId="{231CC0A6-F2AC-8D80-45F4-7B5B9368305B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2" creationId="{6E8473CB-54E6-11EF-BB65-85564C7E8471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3" creationId="{D1A48885-55A0-D41D-FB17-1CDA79878BF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4" creationId="{3D9063AB-DEAF-6F65-DCD5-D1F91A68D4B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5" creationId="{B6B5C577-2130-467B-8D06-0279C6529035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6" creationId="{7678E60E-9987-3DB9-2A03-E8778142A72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7" creationId="{9E3F84D5-7A30-92AF-3119-C551880371C7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8" creationId="{0D624194-EDCF-D4A3-568A-5E221419EC9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19" creationId="{5DC7485A-1BFB-0B70-5DAE-966D228FFAF4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0" creationId="{6B65643C-0225-55F6-36EB-6EF80CD345CA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1" creationId="{23421209-EE99-B472-7C11-9913A5BDD160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2" creationId="{8690F637-E529-F6F7-403E-6CC90EC020D2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3" creationId="{000714AD-E804-BBEE-BF93-DB74352CC17F}"/>
          </ac:spMkLst>
        </pc:spChg>
        <pc:spChg chg="mod topLvl">
          <ac:chgData name="Wang Haojie" userId="438431b7d8a16013" providerId="LiveId" clId="{FA541504-E348-4DF5-A859-36E18B6C8C15}" dt="2022-11-13T01:02:26.340" v="18" actId="164"/>
          <ac:spMkLst>
            <pc:docMk/>
            <pc:sldMk cId="3192807694" sldId="256"/>
            <ac:spMk id="224" creationId="{57EEE1EE-4512-B7D0-D6E9-918CB63EF59C}"/>
          </ac:spMkLst>
        </pc:spChg>
        <pc:spChg chg="del mod topLvl">
          <ac:chgData name="Wang Haojie" userId="438431b7d8a16013" providerId="LiveId" clId="{FA541504-E348-4DF5-A859-36E18B6C8C15}" dt="2022-11-13T01:03:33.969" v="31" actId="478"/>
          <ac:spMkLst>
            <pc:docMk/>
            <pc:sldMk cId="3192807694" sldId="256"/>
            <ac:spMk id="232" creationId="{104E69DB-6D39-CCA2-214F-2B112EE37CC0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37" creationId="{8554386C-B50B-548A-FE1E-E3F0984C20F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38" creationId="{7650A8D3-6598-9DA7-EF9E-D14DCCA3DC1D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39" creationId="{289EEA1C-8D4C-44BC-A87A-BFC94DDB527E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0" creationId="{453E97CF-C24C-E07C-100C-1033B39C696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1" creationId="{9F79C4AA-4D41-F8B3-5A4A-F5E1388CF6A5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2" creationId="{104BEAF4-4794-057D-8DCB-F261BC80BBD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3" creationId="{9E8B2FFF-A8F7-F7EE-B034-9E8ED925F247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4" creationId="{198A36BA-0D92-8EA8-0F8A-FC50C305FDA8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5" creationId="{95E4234A-56E9-AAB3-1D8B-B333A426988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6" creationId="{534A54CC-B925-DD73-4D89-C1DCD42DDF2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7" creationId="{659F8700-B744-7584-D84D-44110669C89B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48" creationId="{AD9BB7FA-2540-EC16-CA3B-D7BD116ECCE2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49" creationId="{7112E60B-5A17-93E0-5423-35C3CA97D09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0" creationId="{DCAE0362-6E12-9262-4AD9-D6225E4371C4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1" creationId="{FFC2195E-6168-16A2-7527-8C31CDAD3449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2" creationId="{A563AF83-31F8-B1ED-5DCE-E62B07E90277}"/>
          </ac:spMkLst>
        </pc:spChg>
        <pc:spChg chg="mod topLvl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253" creationId="{CC7E0E4F-74BF-5BA4-AC07-887E7BFDEE62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4" creationId="{AE6EB7DA-6C48-BBB4-4548-D3BA88C0915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5" creationId="{2B5A112D-BC96-5562-E274-A15B0EFDC8C1}"/>
          </ac:spMkLst>
        </pc:spChg>
        <pc:spChg chg="del mod topLvl">
          <ac:chgData name="Wang Haojie" userId="438431b7d8a16013" providerId="LiveId" clId="{FA541504-E348-4DF5-A859-36E18B6C8C15}" dt="2022-11-13T01:04:02.822" v="38" actId="478"/>
          <ac:spMkLst>
            <pc:docMk/>
            <pc:sldMk cId="3192807694" sldId="256"/>
            <ac:spMk id="256" creationId="{97CDC32A-2D2E-B736-2C50-9D473CBE509A}"/>
          </ac:spMkLst>
        </pc:spChg>
        <pc:spChg chg="del mod topLvl">
          <ac:chgData name="Wang Haojie" userId="438431b7d8a16013" providerId="LiveId" clId="{FA541504-E348-4DF5-A859-36E18B6C8C15}" dt="2022-11-13T01:03:59.419" v="37" actId="478"/>
          <ac:spMkLst>
            <pc:docMk/>
            <pc:sldMk cId="3192807694" sldId="256"/>
            <ac:spMk id="257" creationId="{5663F599-F13F-A764-FEBC-71653CFCEBC0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58" creationId="{CBC2B9D9-D462-CDF7-754C-20DC13BCEF01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59" creationId="{632D49AB-4869-0C7A-BEC4-6343770FFB88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0" creationId="{2D1FB2CF-FCCE-5CDE-AA6F-78987907CA02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1" creationId="{B01F4E87-B791-2228-F4E9-3219BBCE6B69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2" creationId="{EB292D51-F849-264E-5F99-68D02EF94246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3" creationId="{23725D67-3AE6-4146-88D7-817FD1DECD6E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4" creationId="{A22826D5-4568-3780-6CDF-25329A6ED41B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5" creationId="{A479FED6-E61B-FB4D-060E-3AF8F8D7767D}"/>
          </ac:spMkLst>
        </pc:spChg>
        <pc:spChg chg="del mod topLvl">
          <ac:chgData name="Wang Haojie" userId="438431b7d8a16013" providerId="LiveId" clId="{FA541504-E348-4DF5-A859-36E18B6C8C15}" dt="2022-11-13T01:03:56.379" v="36" actId="478"/>
          <ac:spMkLst>
            <pc:docMk/>
            <pc:sldMk cId="3192807694" sldId="256"/>
            <ac:spMk id="266" creationId="{8516E846-30ED-0E28-E447-FF95785C542C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7" creationId="{981C39DF-FA0E-D8E3-9C44-3141A2C5D643}"/>
          </ac:spMkLst>
        </pc:spChg>
        <pc:spChg chg="del mod topLvl">
          <ac:chgData name="Wang Haojie" userId="438431b7d8a16013" providerId="LiveId" clId="{FA541504-E348-4DF5-A859-36E18B6C8C15}" dt="2022-11-13T01:03:53.111" v="35" actId="478"/>
          <ac:spMkLst>
            <pc:docMk/>
            <pc:sldMk cId="3192807694" sldId="256"/>
            <ac:spMk id="268" creationId="{920D0A18-CB32-30B7-3840-51966917A32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1" creationId="{8CFCA96C-F58B-FBD5-8EE8-ABAE9730299B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2" creationId="{CFA5E3B0-0FB7-DA3C-0112-4B5753B66010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36" creationId="{EFF1F406-2B2A-4394-A958-D40C0910BB6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7" creationId="{97CB6DF4-D223-BE2F-5839-C797396954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8" creationId="{ED0BCC03-9945-FDEE-5F7F-EF5CFC0EB6D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39" creationId="{71547240-55FE-8BEA-F54F-E35FA18BE3F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0" creationId="{35BC3A60-B8C2-D8C9-9239-25A7517C11B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1" creationId="{27B8BAA7-E0C5-DB24-EAF0-86380FC0DF6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2" creationId="{28A7BCA2-91D9-8CAA-4DA1-E9810B6100B2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3" creationId="{ED6BFD4F-3F0B-4D88-9086-2F73068EFA43}"/>
          </ac:spMkLst>
        </pc:spChg>
        <pc:spChg chg="mod">
          <ac:chgData name="Wang Haojie" userId="438431b7d8a16013" providerId="LiveId" clId="{FA541504-E348-4DF5-A859-36E18B6C8C15}" dt="2022-11-13T01:54:56.409" v="941" actId="164"/>
          <ac:spMkLst>
            <pc:docMk/>
            <pc:sldMk cId="3192807694" sldId="256"/>
            <ac:spMk id="344" creationId="{EBB689A3-1FCF-4BCC-846B-C8CE0BE32A8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5" creationId="{3D185EF7-4E2F-04D5-368A-5316CEDD26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6" creationId="{17CE3159-6F7D-9A3E-9722-6A3B0A257E6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7" creationId="{3FF71C27-487D-F834-5A67-EA04094A692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8" creationId="{08D2FA76-8F88-4BCF-42E5-6C0D6C3D086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49" creationId="{C53291A9-B930-BC81-0856-D54225B000B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0" creationId="{5D3077BF-AA8F-9EBE-06AD-D9827BC4DA42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1" creationId="{E29B27E9-489B-F30E-528D-3C4CB2F46E5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2" creationId="{28BF59C0-1ECF-31AA-AF82-0479D14E5D30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3" creationId="{F17E1916-8E4F-A570-2541-A6A4E051C0C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4" creationId="{723D1FF7-82C4-E62D-967C-58608BFC4AA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5" creationId="{A5174E29-5C5F-05DF-308A-E102A5129B6A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6" creationId="{C6C45D95-008C-5FA3-ED58-16597E9DD368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7" creationId="{FA55DA82-EE6A-B7D7-E6AB-8E563875C9F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8" creationId="{13E38757-3729-5AB2-9728-C5CDEBD419A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59" creationId="{6BDC2953-2425-BBCF-8364-0787165D55B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0" creationId="{CDBF0F8A-950B-CE37-4E28-25B6398554FF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1" creationId="{AEBCA6E7-E56F-209A-F6E5-6AFE769142C4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2" creationId="{B68512C4-F142-AC5E-3F71-A0FF9E2F596E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3" creationId="{0E27E8CD-A55E-3C3E-0368-096208617BC3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4" creationId="{A383E3EA-64EF-3A13-9661-58117CBBDB49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5" creationId="{C6462B71-EC03-C1EF-8E6C-B9791B9587F5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6" creationId="{71C30835-0872-83DF-AF80-E876532F8F8C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7" creationId="{0B62CB43-3CAD-5302-F389-0DD42F31C0E7}"/>
          </ac:spMkLst>
        </pc:spChg>
        <pc:spChg chg="mod">
          <ac:chgData name="Wang Haojie" userId="438431b7d8a16013" providerId="LiveId" clId="{FA541504-E348-4DF5-A859-36E18B6C8C15}" dt="2022-11-13T01:03:29.767" v="30" actId="165"/>
          <ac:spMkLst>
            <pc:docMk/>
            <pc:sldMk cId="3192807694" sldId="256"/>
            <ac:spMk id="368" creationId="{F162540D-83F3-9C29-4CC7-26799B7D339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5" creationId="{B8954001-5375-BFA4-534B-1778438C45C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6" creationId="{14763528-46C9-F636-FB2E-E243C8FA5CF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7" creationId="{3FACE042-139E-5D69-985B-98977846810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8" creationId="{2F221D97-75CF-2254-7E72-0718B347EBD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79" creationId="{28C371E2-1797-4156-58BA-4DC98288F0E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0" creationId="{564F0E5F-6968-8A22-BAC1-0DC0833E3B9A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1" creationId="{427888BD-60A4-0BE9-99EA-E54D6543B27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2" creationId="{A3349914-4F20-95FD-10FA-56BB74CA18B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3" creationId="{F768BC11-A75A-5450-4573-96EC66E5752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4" creationId="{0B69E1E4-6DEF-4A6D-B82D-42FCAB8F191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5" creationId="{527916A0-F53E-BDD8-E20A-90892053E0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6" creationId="{8138B09A-FE33-35DC-E2A4-0971549319F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7" creationId="{D73AFB26-1C6F-030F-AC14-BB5C4F810AA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8" creationId="{934A01DF-FEE4-166F-9DA0-E5425378C4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89" creationId="{9822EB81-CD96-4F1F-1599-20F2C2E6BCF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0" creationId="{5AB7A0C3-0274-3470-0578-57EBFA2239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1" creationId="{B5BB4356-E58D-9BE6-2E29-DAF8FC9C434F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2" creationId="{B40EE41C-9699-0456-FA12-2BFFE3418C58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3" creationId="{1F7D04C4-F52B-7CBF-75E5-86EB5356D0BB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4" creationId="{D185D272-F919-A18B-E96B-782320EB16C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5" creationId="{C8770F28-EDF8-CBCA-2B88-9B6F8C3003F2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6" creationId="{512E77D7-4193-6EBA-246A-D68B4B2C9736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7" creationId="{3B1479FF-A805-915C-3A4F-1E8820FB3C0E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8" creationId="{8CCB403D-CC1F-488A-34CF-96793595441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399" creationId="{713F8BE6-60FF-186C-9ADE-0B358AF77059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0" creationId="{B670D7A9-13E8-E141-3541-726DCD37105C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1" creationId="{D015BB03-3776-60DF-8FF5-7748024FD765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2" creationId="{43A7DA15-316D-A506-D496-0B17C016C6A3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3" creationId="{88BB23BF-2751-F683-3648-D9729B1FB734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4" creationId="{CFC4BD51-F233-8A60-3C12-219B1F658E07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5" creationId="{79511393-C105-F218-3043-071B1045D99D}"/>
          </ac:spMkLst>
        </pc:spChg>
        <pc:spChg chg="mod">
          <ac:chgData name="Wang Haojie" userId="438431b7d8a16013" providerId="LiveId" clId="{FA541504-E348-4DF5-A859-36E18B6C8C15}" dt="2022-11-13T01:05:10.482" v="67"/>
          <ac:spMkLst>
            <pc:docMk/>
            <pc:sldMk cId="3192807694" sldId="256"/>
            <ac:spMk id="406" creationId="{550A811E-3A54-742C-9E6B-9D3C0C9A6691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7" creationId="{6BA09E6F-21C9-9485-B504-1C1AD265DFE9}"/>
          </ac:spMkLst>
        </pc:spChg>
        <pc:spChg chg="add mod">
          <ac:chgData name="Wang Haojie" userId="438431b7d8a16013" providerId="LiveId" clId="{FA541504-E348-4DF5-A859-36E18B6C8C15}" dt="2022-11-13T01:07:09.808" v="191" actId="164"/>
          <ac:spMkLst>
            <pc:docMk/>
            <pc:sldMk cId="3192807694" sldId="256"/>
            <ac:spMk id="408" creationId="{E5DB6198-2A2D-3F37-3BCE-F50944E5AD0E}"/>
          </ac:spMkLst>
        </pc:spChg>
        <pc:spChg chg="add mod">
          <ac:chgData name="Wang Haojie" userId="438431b7d8a16013" providerId="LiveId" clId="{FA541504-E348-4DF5-A859-36E18B6C8C15}" dt="2022-11-13T01:10:40.446" v="215" actId="1037"/>
          <ac:spMkLst>
            <pc:docMk/>
            <pc:sldMk cId="3192807694" sldId="256"/>
            <ac:spMk id="409" creationId="{55D8E9F5-2857-675C-2C23-B59EC9BF562D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4" creationId="{97A6C572-0D5B-A52C-80A1-75D45D8D2A51}"/>
          </ac:spMkLst>
        </pc:spChg>
        <pc:spChg chg="add mod">
          <ac:chgData name="Wang Haojie" userId="438431b7d8a16013" providerId="LiveId" clId="{FA541504-E348-4DF5-A859-36E18B6C8C15}" dt="2022-11-13T01:55:14.483" v="949" actId="164"/>
          <ac:spMkLst>
            <pc:docMk/>
            <pc:sldMk cId="3192807694" sldId="256"/>
            <ac:spMk id="425" creationId="{9FC2659A-8C32-4660-B049-66DDDF25F0E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27" creationId="{0A6350B7-50AA-C3C3-2BA3-87826C4CA5D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0" creationId="{81E9D731-4CA1-26AE-C95D-D89E5714258A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3" creationId="{5A2C4C7D-7F4B-1C1F-4D77-1952A989E62B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4" creationId="{E726FC4A-AA34-DB59-6A3C-AF9695C4A8DF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39" creationId="{1B951FA6-9675-6851-68AB-83BE6CB04AD7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0" creationId="{8C8BB4B2-C0B7-9D8F-11F0-5EB1882DBA21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1" creationId="{D837D2BD-EF4F-6B5C-32C3-5461EA34F96E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3" creationId="{BCA636D0-3F13-9152-5DCA-F31E760FABF2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4" creationId="{27301C20-BF6C-8689-D0BA-F0A7D6F96713}"/>
          </ac:spMkLst>
        </pc:spChg>
        <pc:spChg chg="mod topLvl">
          <ac:chgData name="Wang Haojie" userId="438431b7d8a16013" providerId="LiveId" clId="{FA541504-E348-4DF5-A859-36E18B6C8C15}" dt="2022-11-13T01:10:16.006" v="202" actId="164"/>
          <ac:spMkLst>
            <pc:docMk/>
            <pc:sldMk cId="3192807694" sldId="256"/>
            <ac:spMk id="445" creationId="{7BF4284C-4D13-20C9-39A0-E52607740E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8" creationId="{F74202FA-02D0-F184-E039-1CF64616F4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49" creationId="{4A1D9B6B-2889-5AB1-61F7-61FA58AEA6A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0" creationId="{DF3962E8-7A5B-8E66-7A55-3026F4EC433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1" creationId="{57EDEF58-3384-54AC-B08D-1D04EBB1EAF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2" creationId="{92606337-E590-8DC3-A90E-E9B971DC615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3" creationId="{2400AD17-8A34-3F1F-C0C7-5FDC98130D3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4" creationId="{092B0094-F2E7-ECB4-4064-391006C4A5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5" creationId="{1B5F3AEF-7435-B7C5-E5FB-C4805DAC10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6" creationId="{0C74EBE4-2D3E-BEA2-4518-D7D092C87D2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7" creationId="{7570CA79-2FCE-97EA-A4A3-B9A7E91E8A9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8" creationId="{694F3D73-F86D-F503-32DF-B336CEC28F3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59" creationId="{D3103151-7DEA-BBB3-F775-FA03D4D8A35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0" creationId="{6A51B6D4-3699-ED31-5A62-BE6C1DFEEB9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1" creationId="{1364C681-87DF-525F-C284-361509D0C71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2" creationId="{30DD6FB7-DDB4-7635-2CB2-B8220747063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3" creationId="{BE7BB597-138B-8065-EE9E-55387F01E7F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4" creationId="{E0C9B5F4-ED4B-1E4D-2E85-E0F22D8474B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5" creationId="{13AB9938-1954-2A4B-598D-91B3EEAA8B8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6" creationId="{875D734D-9F03-9A26-95A4-562ABD1667A4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7" creationId="{AD86D8D4-FF83-1391-63D4-FBC2B90E400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8" creationId="{31A6CA40-00EE-84A9-A311-8C03F8BB350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69" creationId="{3704ED87-9682-B557-28C4-B4814B76D3C7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0" creationId="{54D2B34C-C6E7-0BD9-A3CA-DF4ECF60949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1" creationId="{D7F3DAC6-938B-4AFD-D4B0-A0ED4B6B8C2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2" creationId="{2CF9B0A8-7CAE-84D8-C423-E87F70D0C82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3" creationId="{9BB19B29-5819-0BBB-F77A-28982476C0E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4" creationId="{D9604300-0470-41BA-006D-73FE9E9E41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5" creationId="{3F2885A7-8F31-F9D4-5DE9-67EC4AD3DC7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6" creationId="{5239A1A8-881F-C143-241C-A347761736F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7" creationId="{D5284C7D-E08C-8BAC-A867-17CC02AC57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8" creationId="{69597818-172C-05C4-C296-1BD685AC1A9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79" creationId="{3B0655BC-5DD0-9AA5-9E1E-E97BBC71B33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2" creationId="{C16926A2-178F-32A6-8811-98790B172B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3" creationId="{D77AD4C2-52FE-8FE3-EAC4-99E88E51BC2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4" creationId="{678E4568-6E2D-41D5-F30C-CF319E3BC2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5" creationId="{65FEC73C-7156-123E-C4C1-32C5491624F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6" creationId="{EDB3CE0E-A462-4CF8-527F-8C76442EE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7" creationId="{5DD73E5C-AE31-5D19-775B-084C0A67DF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8" creationId="{3DB47991-A8E4-287A-E07F-5643D24B2D5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89" creationId="{AA05600B-0244-89F6-C9BE-E8CA8545D5F9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0" creationId="{18705ECC-2E38-608C-E9CE-B2C741B7CB9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1" creationId="{A610A71A-FB63-B90F-24CA-EEA89296EE5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2" creationId="{886ECC45-A39F-369E-097F-EE3546EF20CF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3" creationId="{F67D2DC1-E85B-74A5-A375-6D280A463FD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4" creationId="{41AE3461-A171-D409-0A67-356C98B744E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5" creationId="{5D7301CA-5947-1456-406E-225C3AB5449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6" creationId="{91DD26E4-1329-0590-83FA-452F2E2C46F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7" creationId="{9EF43C13-2DC7-9146-5434-1F7F3C54F8CD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8" creationId="{64283F12-7699-B86F-904A-637852D8C7BB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499" creationId="{FD7B83F4-F785-F11B-FE06-239BFC6E717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0" creationId="{62D60453-BF6E-7A5C-E59A-B3264D086773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1" creationId="{FA05D9E5-59F0-1788-389A-4173101209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2" creationId="{D18ECEB5-91FD-62F1-5B6C-BF26C01253EE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3" creationId="{A9E87140-D6FD-4CA7-DB69-4144EA08D500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4" creationId="{716F0BDD-B89B-8704-657E-73FC36BBCD45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5" creationId="{7708F69F-94AF-6D5E-6430-C85ABCD76A46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6" creationId="{33AF2338-5A66-D610-E8D2-FF3F3989724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7" creationId="{FECAF9BD-535E-2CE5-1395-FDFEF77A8A3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8" creationId="{A6590634-F1A7-B50E-8C49-2CC62021F8BA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09" creationId="{C2EFF285-4ACF-89F1-78A0-096A528FDB22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0" creationId="{5F3CEB12-8024-237E-5802-F0BABF2F4A41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1" creationId="{E4D65D3C-3092-D0E4-8F7D-26C0B38C9558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2" creationId="{90B419F1-43D6-15E9-5BFA-74D20A03FDAC}"/>
          </ac:spMkLst>
        </pc:spChg>
        <pc:spChg chg="mod">
          <ac:chgData name="Wang Haojie" userId="438431b7d8a16013" providerId="LiveId" clId="{FA541504-E348-4DF5-A859-36E18B6C8C15}" dt="2022-11-13T01:09:49.585" v="197" actId="165"/>
          <ac:spMkLst>
            <pc:docMk/>
            <pc:sldMk cId="3192807694" sldId="256"/>
            <ac:spMk id="513" creationId="{2F5CEECC-1795-DF45-D97C-B68115C73282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5" creationId="{2053DA12-6D81-31BD-0FFA-34469F29DF80}"/>
          </ac:spMkLst>
        </pc:spChg>
        <pc:spChg chg="add mod">
          <ac:chgData name="Wang Haojie" userId="438431b7d8a16013" providerId="LiveId" clId="{FA541504-E348-4DF5-A859-36E18B6C8C15}" dt="2022-11-13T01:55:16.782" v="950" actId="164"/>
          <ac:spMkLst>
            <pc:docMk/>
            <pc:sldMk cId="3192807694" sldId="256"/>
            <ac:spMk id="516" creationId="{8B7F3ED8-F95A-1B00-E306-971570C1C3B3}"/>
          </ac:spMkLst>
        </pc:spChg>
        <pc:spChg chg="mod">
          <ac:chgData name="Wang Haojie" userId="438431b7d8a16013" providerId="LiveId" clId="{FA541504-E348-4DF5-A859-36E18B6C8C15}" dt="2022-11-13T01:11:16.791" v="237" actId="20577"/>
          <ac:spMkLst>
            <pc:docMk/>
            <pc:sldMk cId="3192807694" sldId="256"/>
            <ac:spMk id="518" creationId="{6B780373-60ED-5A4C-63E5-896A8474EBBD}"/>
          </ac:spMkLst>
        </pc:spChg>
        <pc:spChg chg="mod">
          <ac:chgData name="Wang Haojie" userId="438431b7d8a16013" providerId="LiveId" clId="{FA541504-E348-4DF5-A859-36E18B6C8C15}" dt="2022-11-13T01:11:26.392" v="250" actId="20577"/>
          <ac:spMkLst>
            <pc:docMk/>
            <pc:sldMk cId="3192807694" sldId="256"/>
            <ac:spMk id="521" creationId="{556E34A1-6989-77F1-BA77-A1D55E4D83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24" creationId="{87ABBC24-5007-C315-679A-40B444CD8850}"/>
          </ac:spMkLst>
        </pc:spChg>
        <pc:spChg chg="mod">
          <ac:chgData name="Wang Haojie" userId="438431b7d8a16013" providerId="LiveId" clId="{FA541504-E348-4DF5-A859-36E18B6C8C15}" dt="2022-11-13T01:11:47.874" v="307" actId="1037"/>
          <ac:spMkLst>
            <pc:docMk/>
            <pc:sldMk cId="3192807694" sldId="256"/>
            <ac:spMk id="525" creationId="{89E3FDEB-5B0F-C28F-6982-F23C0C81AE7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0" creationId="{E6853CA5-D4E7-2A06-A1E1-65EFDF848EC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1" creationId="{3DD0E65A-9F9A-26E1-8CEE-F8257F450EC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2" creationId="{E9AC2FB4-5F03-C755-FD71-7396BB807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4" creationId="{23854533-2992-FF41-BC71-BB291C11822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5" creationId="{AC719776-352B-7BB2-2562-F0DD3E363B0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6" creationId="{DC77B231-BE11-CE81-9B0A-69CC425E258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39" creationId="{65EA1F48-B586-6FC9-25BD-5E7DB420306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0" creationId="{45CED203-C3A0-88E6-1904-F581B563C0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1" creationId="{F19E72CF-391C-06B5-DB7A-F85FD5D7E5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2" creationId="{D615C8C4-976F-D516-AFEC-B842558F71F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3" creationId="{54B48D1C-64E1-8A2B-53EF-6CFFF7E9FA7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4" creationId="{0B959C4E-089D-D228-1380-5D90B91A870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5" creationId="{FE39B9E8-F072-B30A-D1B6-648199337B4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6" creationId="{0BAE906A-355B-5A3D-5F87-BEB00B4DD6B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7" creationId="{AE3CA891-EDEF-61B3-60D4-DDA80F7FA973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8" creationId="{4F464765-6419-154E-F549-490D8122D9B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49" creationId="{CAD14842-D6BF-23F9-88F7-E68DFD6B72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0" creationId="{2198C27E-065D-5D5C-15F7-43AEDA7B0A0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1" creationId="{A25DAEC9-5D12-0F56-5CFA-BC59ABB997E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2" creationId="{F06CBC94-B6CC-D889-6F0C-87DB291BB16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3" creationId="{8D1F36FC-79B6-EF7A-032F-C3A039ACFC1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4" creationId="{FA53B974-CDFC-FCB9-D992-E953B01DFD7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5" creationId="{AB81D9F7-F6A2-54A2-E88B-20B8518BD30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6" creationId="{EB8C442E-E914-AE20-C9EC-810B39A462B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7" creationId="{CE223209-7705-FF76-659B-7BD55C091AC5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8" creationId="{281549F3-76E1-7E10-9AC5-733A37A6250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59" creationId="{E7F3F7DB-111A-4080-41AC-6589817DC9D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0" creationId="{308B1CB1-5CB0-4860-F043-4E8520242ED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1" creationId="{228907AC-F2BA-58D3-C55A-470A67AB2A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2" creationId="{0E668F9B-B7F8-D02C-A795-FF3A9778078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3" creationId="{408530CB-8929-6172-8448-903B129812AE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4" creationId="{19350657-8771-B995-491A-C7E18B9DCB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5" creationId="{D9C99E50-27AF-8B63-177C-5E23910D1E6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6" creationId="{121CE368-1060-AA0A-FAB6-36E134AA853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7" creationId="{93C2CDC0-36BA-2E66-3F92-0C55DEBFF55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8" creationId="{6CB24916-EB46-34AC-3363-DAFEC864332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69" creationId="{BDE741CF-DD39-A50A-9948-2F1ED0D941D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0" creationId="{9D104DEB-3470-F9B5-766D-75E9B802F29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3" creationId="{271D4003-FC53-B86F-65E3-7792EF71A39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4" creationId="{E661AB3F-A1B0-810F-22DB-5930D3F1A3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5" creationId="{D1574069-B4DF-B895-4853-828C573F312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6" creationId="{0348D49D-55DB-1AA6-F158-B621B627441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7" creationId="{B4B1BDDA-127D-3598-5ADA-4950FB30C8E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8" creationId="{265BEFA0-EFE6-A164-C13C-D40473D7636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79" creationId="{CA6A23BC-A46B-C971-9AC3-1F8FB7FE923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0" creationId="{5F4A9F1D-4064-E490-6A40-31BCA6E2949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1" creationId="{CE181230-9C85-748C-C1B9-7683241AA30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2" creationId="{8F508917-9DDA-D002-F5DC-8B18679465E6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3" creationId="{D1561B41-4266-BDFD-1068-1B567DC270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4" creationId="{4E0B918D-E2E3-7C24-A31E-1352C9DC723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5" creationId="{756DD823-EBE9-71B9-B1BB-4A6E3B4DFA01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6" creationId="{A2CF3C4E-0B09-CDEE-32AB-1812494DCD6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7" creationId="{48712843-75D3-679C-43C8-0E486DF723C9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8" creationId="{DE7A0C26-5211-E140-12D5-87F6A29B71D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89" creationId="{34DF5D34-7C55-3712-6676-DDEF7C7C69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0" creationId="{CE07817B-4B79-FF44-E663-E63559E11D28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1" creationId="{60D99DF5-2427-61EF-E716-ECCEFF97BFAC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2" creationId="{5D45377E-7846-E027-7F78-06F0EBAE833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3" creationId="{792933DD-8284-FF29-BC61-88571EFB0EDF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4" creationId="{889994AA-C324-4F19-60A8-1484FAAE277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5" creationId="{08887B39-24B5-0BE1-59EE-6A9F7206EAB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6" creationId="{5CFE023A-950B-6315-473B-DCD38608EA8A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7" creationId="{0CDC3057-4D2B-DB6C-62B4-5380E9AC553B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8" creationId="{D0B6B641-3CE8-BB0F-CFD9-15903146DF34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599" creationId="{D4C7E36F-5BF7-94AA-69B5-1CF4BC1A1B22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0" creationId="{A5C701B3-5CA5-EBFB-352D-D4B72A51E1CD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1" creationId="{9F8B244B-066E-BADE-4988-37721FB1AE7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2" creationId="{12438504-895A-625A-0A25-458F1584A0A0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3" creationId="{30ECCF18-3D41-4718-3267-A31DA7711767}"/>
          </ac:spMkLst>
        </pc:spChg>
        <pc:spChg chg="mod">
          <ac:chgData name="Wang Haojie" userId="438431b7d8a16013" providerId="LiveId" clId="{FA541504-E348-4DF5-A859-36E18B6C8C15}" dt="2022-11-13T01:10:51.850" v="216"/>
          <ac:spMkLst>
            <pc:docMk/>
            <pc:sldMk cId="3192807694" sldId="256"/>
            <ac:spMk id="604" creationId="{0723FD1D-202F-61FD-12DC-DD82C544ECE0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2" creationId="{E4F12BED-BF22-3A7D-BA63-C4876ABF1ACF}"/>
          </ac:spMkLst>
        </pc:spChg>
        <pc:spChg chg="add mod">
          <ac:chgData name="Wang Haojie" userId="438431b7d8a16013" providerId="LiveId" clId="{FA541504-E348-4DF5-A859-36E18B6C8C15}" dt="2022-11-13T01:55:12.100" v="948" actId="164"/>
          <ac:spMkLst>
            <pc:docMk/>
            <pc:sldMk cId="3192807694" sldId="256"/>
            <ac:spMk id="613" creationId="{CFDA1188-AC93-526C-ED7F-9EA9BE9E36AD}"/>
          </ac:spMkLst>
        </pc:spChg>
        <pc:spChg chg="mod">
          <ac:chgData name="Wang Haojie" userId="438431b7d8a16013" providerId="LiveId" clId="{FA541504-E348-4DF5-A859-36E18B6C8C15}" dt="2022-11-13T01:12:17.459" v="320" actId="20577"/>
          <ac:spMkLst>
            <pc:docMk/>
            <pc:sldMk cId="3192807694" sldId="256"/>
            <ac:spMk id="615" creationId="{CA25DADD-8FFE-4430-74D0-C1718A55A69E}"/>
          </ac:spMkLst>
        </pc:spChg>
        <pc:spChg chg="mod">
          <ac:chgData name="Wang Haojie" userId="438431b7d8a16013" providerId="LiveId" clId="{FA541504-E348-4DF5-A859-36E18B6C8C15}" dt="2022-11-13T01:12:25.134" v="328" actId="14100"/>
          <ac:spMkLst>
            <pc:docMk/>
            <pc:sldMk cId="3192807694" sldId="256"/>
            <ac:spMk id="618" creationId="{3E32CFD7-CB1C-47BF-9F36-96FF10736A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1" creationId="{A76451A8-5395-B894-197B-C8BC9E34C95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2" creationId="{19275D77-212F-D8D9-72D5-3A47B0885B3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7" creationId="{9E717447-D69D-9A91-DE1C-BA6CDB0B5B5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8" creationId="{B3BD9415-C14A-EFA2-F390-C2E75AAEA3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29" creationId="{A11A313B-656D-2094-0B08-3EC26BB839A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1" creationId="{5F0442F9-36D3-B0A0-8E6C-BAEBAA0DA4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2" creationId="{B975014C-15D4-6EDE-FD8E-B500F6F523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3" creationId="{F78B7AD9-38F7-BFA2-8F37-1C8F3E83418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6" creationId="{77D78219-3CEA-7B62-7ECE-56CD96C370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7" creationId="{00A67503-B7CB-D04F-38E4-4DBED19FF7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8" creationId="{A5B8DB27-8960-BE32-3469-F729A321464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39" creationId="{F50EA08E-D8A8-EA75-043A-98E3ED8643F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0" creationId="{6FCF35F0-64D8-B5FB-3935-6ED5BBF0062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1" creationId="{31FDA205-162B-8C3F-C6AF-3B0F6A5920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2" creationId="{BE159C3B-0286-43A4-BF63-1F850F67C1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3" creationId="{25FCEA1A-8BF7-E4D8-2099-5EF0467E81B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4" creationId="{E1E8E974-3260-8FC5-3B5E-6EA5DA47264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5" creationId="{EEEF8995-5C80-F961-D275-D27CC89E190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6" creationId="{8AFF5AB9-321D-DF64-5469-39BD5BA6691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7" creationId="{D0B0BB14-A50C-3923-C13D-BB2D0DE1583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8" creationId="{ABBD64C9-0F4E-D171-D3A5-021774A1345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49" creationId="{B1AAA41E-6CD1-793D-B0E1-CA81AB7407D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0" creationId="{477C5609-7DA3-5CEA-5CB8-A7A1735451D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1" creationId="{E9CD9195-7E20-133D-7A93-0859FA0D051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2" creationId="{ADA60455-7882-6401-E006-CCC8F94AA12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3" creationId="{414F26D5-4340-377A-A39E-A9471456769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4" creationId="{62D31025-D736-4AFC-9853-C7336638B56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5" creationId="{33E6DF06-C763-F4D8-AAA9-EA50610516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6" creationId="{64EC7C48-AE94-E866-F45D-AFEEB152DC0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7" creationId="{17DDF5A1-5E23-CD83-0AFE-C941B890AD3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8" creationId="{55A135F8-F688-3904-66AE-9ACBB2D702B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59" creationId="{2F439C40-68C0-0B0D-BEC5-7BBDEE74D8F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0" creationId="{A8C89CBA-9385-A89F-CD38-F4473FA2411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1" creationId="{7009F7F7-28FD-DAA4-32FB-75E43BBA0A8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2" creationId="{A7FAF7ED-5E34-A07D-1341-F43680AE6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3" creationId="{22988321-EDDB-6DB3-A834-0AA9335F6FE7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4" creationId="{71F86CFD-955F-3984-7F85-EAFAE7AE7AE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5" creationId="{D1B2A4E4-5AF1-137A-2A79-6147671B545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6" creationId="{6EFD87E5-5A04-774B-3CD8-9DA48964019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67" creationId="{D14DBA1D-1C19-0FCA-905F-8F8DA4DFD953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0" creationId="{C39A49F4-6ED1-6B06-B585-29563EBD4F7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1" creationId="{DF035408-829E-04BE-665F-C47400EEBDD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2" creationId="{FC82A864-A8F8-BE59-D4CD-AB8C3368422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3" creationId="{53BB4CEC-CFAB-C99E-CF99-4C0E6EF4811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4" creationId="{E0172378-0DFE-1D93-90BD-FA43E6CD19E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5" creationId="{CB0770DE-E909-E1BE-93F8-9B8E17F7998E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6" creationId="{066CD055-3A24-B1DE-A7E2-C978CC07CA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7" creationId="{CB42B3D0-9780-DC0A-5B86-F85BDD410D1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8" creationId="{288B0BB7-1427-11D0-FF2F-5B44BD6AA5A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79" creationId="{3776D5B5-CC59-DA6B-DCDD-107AEF747A1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0" creationId="{3C189412-0C5C-471E-D146-77DC7FD224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1" creationId="{1BAD08CC-7591-034E-3699-6E9CCD6A15A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2" creationId="{FFA535DC-1BB7-73EE-CD03-C66E4BF4777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3" creationId="{278B57BF-0FFA-F529-7977-542ABEF1139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4" creationId="{9B1AE556-D9CE-DCD1-0635-D78312D711C1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5" creationId="{28648D98-5DC3-CB87-18A7-A61850004B5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6" creationId="{E83D30DC-07AC-478F-DEB7-0170F868B90F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7" creationId="{0392626F-400D-6293-457E-B7E9C85BF236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8" creationId="{6DAFA276-EEB9-3B86-EB1C-BE7F2D633E5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89" creationId="{A103DDF7-1E3E-2223-53C1-B4C2D5E405B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0" creationId="{265FA79B-3DA6-46D8-A1FF-BBAC96C5D7B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1" creationId="{CA975C9B-235D-AC6F-F7CF-EAB1DE413190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2" creationId="{6B1B688E-774C-C416-B4C5-69DFA46FDF48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3" creationId="{2B0F947B-E673-3C08-0CFC-D6DBA3BF11CD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4" creationId="{874FE566-C388-1FFD-581E-AE0995530149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5" creationId="{0076FEEC-1C42-F6C2-3C1D-B1D4279087EB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6" creationId="{59D26F31-8D4A-EA0C-A9E6-E7A9BA5C888A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7" creationId="{C8FC4551-DDA8-DF23-2D9B-75F47F0840D4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8" creationId="{4949BC0F-7AA8-657D-ADB5-3AD27A8A248C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699" creationId="{28E8CDBA-FBCC-EB1E-B948-FBD53B9DA225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0" creationId="{BD4EEF56-7377-79D1-8ACC-89BF0B8CF602}"/>
          </ac:spMkLst>
        </pc:spChg>
        <pc:spChg chg="mod">
          <ac:chgData name="Wang Haojie" userId="438431b7d8a16013" providerId="LiveId" clId="{FA541504-E348-4DF5-A859-36E18B6C8C15}" dt="2022-11-13T01:11:59.492" v="309"/>
          <ac:spMkLst>
            <pc:docMk/>
            <pc:sldMk cId="3192807694" sldId="256"/>
            <ac:spMk id="701" creationId="{EB2CA0BE-601F-EE1C-70AF-5453FB65165A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8" creationId="{74B69A4A-0473-B9F6-D186-890C1D14C311}"/>
          </ac:spMkLst>
        </pc:spChg>
        <pc:spChg chg="add mod">
          <ac:chgData name="Wang Haojie" userId="438431b7d8a16013" providerId="LiveId" clId="{FA541504-E348-4DF5-A859-36E18B6C8C15}" dt="2022-11-13T01:55:07.462" v="946" actId="164"/>
          <ac:spMkLst>
            <pc:docMk/>
            <pc:sldMk cId="3192807694" sldId="256"/>
            <ac:spMk id="709" creationId="{23607B9B-59FC-B1D4-0B3C-17C702272427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1" creationId="{9CB37289-426C-28B4-537E-19FD44DE6559}"/>
          </ac:spMkLst>
        </pc:spChg>
        <pc:spChg chg="mod or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4" creationId="{AE490B55-FEA1-BA0C-21CE-DB151EF8574A}"/>
          </ac:spMkLst>
        </pc:spChg>
        <pc:spChg chg="mod topLvl">
          <ac:chgData name="Wang Haojie" userId="438431b7d8a16013" providerId="LiveId" clId="{FA541504-E348-4DF5-A859-36E18B6C8C15}" dt="2022-11-13T02:06:47.013" v="1339" actId="14100"/>
          <ac:spMkLst>
            <pc:docMk/>
            <pc:sldMk cId="3192807694" sldId="256"/>
            <ac:spMk id="717" creationId="{C68376BE-86EC-5591-E1BC-ACEE72044629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18" creationId="{26D571FB-5ABE-EE96-E70C-31A0B12E9B0D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3" creationId="{95E83955-9329-ADB2-0D32-74B7E74BBD6B}"/>
          </ac:spMkLst>
        </pc:spChg>
        <pc:spChg chg="del mod topLvl">
          <ac:chgData name="Wang Haojie" userId="438431b7d8a16013" providerId="LiveId" clId="{FA541504-E348-4DF5-A859-36E18B6C8C15}" dt="2022-11-13T01:23:09.135" v="409" actId="478"/>
          <ac:spMkLst>
            <pc:docMk/>
            <pc:sldMk cId="3192807694" sldId="256"/>
            <ac:spMk id="724" creationId="{EBC28136-3CE9-FE6C-2C2F-09CFFA264A5F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5" creationId="{64CF9391-2BC4-8DE6-E7D5-4974DB8E8F93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7" creationId="{B885941B-6DA2-DA11-6D58-F40557F66E10}"/>
          </ac:spMkLst>
        </pc:spChg>
        <pc:spChg chg="del mod topLvl">
          <ac:chgData name="Wang Haojie" userId="438431b7d8a16013" providerId="LiveId" clId="{FA541504-E348-4DF5-A859-36E18B6C8C15}" dt="2022-11-13T01:23:05.968" v="408" actId="478"/>
          <ac:spMkLst>
            <pc:docMk/>
            <pc:sldMk cId="3192807694" sldId="256"/>
            <ac:spMk id="728" creationId="{25E124E1-80AE-8C32-D0EA-977BC7BEEC7E}"/>
          </ac:spMkLst>
        </pc:spChg>
        <pc:spChg chg="mod topLvl">
          <ac:chgData name="Wang Haojie" userId="438431b7d8a16013" providerId="LiveId" clId="{FA541504-E348-4DF5-A859-36E18B6C8C15}" dt="2022-11-13T01:25:40.549" v="511" actId="164"/>
          <ac:spMkLst>
            <pc:docMk/>
            <pc:sldMk cId="3192807694" sldId="256"/>
            <ac:spMk id="729" creationId="{0E299023-BD6A-C027-5E21-DD44889F52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2" creationId="{F49CCC57-6C3D-B982-0FC3-75947332629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3" creationId="{D3C47345-E254-C15D-DFC2-931B07AD75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4" creationId="{EB73684C-D938-B747-F03A-5C5C18D498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5" creationId="{02DDC3F4-6C04-1C3B-995D-9D6EF83F4D8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6" creationId="{F6A84207-4C0C-984B-0EBF-DC5539426E4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7" creationId="{7612D8C8-7300-253F-C21E-DD39E8ECAF7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8" creationId="{6605D5B0-C11B-ACA1-70F0-479FD6EF5B7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39" creationId="{E2852379-3A90-C7B9-218C-1EC92A240F0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0" creationId="{BF926232-0B7C-A8C7-0A13-E30A0E27C71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1" creationId="{C336CFC9-A5FB-0220-824F-223761121AA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2" creationId="{975BC9AE-5861-40DF-6BBA-55366D0162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3" creationId="{495E4F94-2AA6-493C-1466-59FF06487AC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4" creationId="{6BC2984D-97E3-0F58-5161-1D839251E5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5" creationId="{DA760E22-F0AF-B983-68E1-4BF2C3A6A63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6" creationId="{E3622231-F203-1531-52D8-2744D1B3664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7" creationId="{8E0F0AB3-6AA7-3EB4-5679-6D55035A72E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8" creationId="{7153C88B-CC62-3BC7-2B1D-F970C83305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49" creationId="{E1778A74-6B9A-D876-058D-B884238DAA4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0" creationId="{C0DB9031-8235-D35B-D7A7-CCC2D20A2BB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1" creationId="{03A3F046-B6BE-C246-2F51-0411FC14458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2" creationId="{EF430322-1BEB-F061-BD37-AAA6428D6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3" creationId="{54B8D0AF-B4D7-473C-DF02-C778EF7407F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4" creationId="{0CA61D0D-B457-604D-2E9A-B121FE38800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5" creationId="{F37298CC-3CD3-D0CD-01C1-B9B0997F443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6" creationId="{A472FA52-DECF-A30C-2D37-D1327123999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7" creationId="{C7E90316-0B8C-20D8-B0D3-BA02CB8FC48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8" creationId="{BF89ED11-4EE4-8238-BCCF-00CDD5A1310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59" creationId="{7867B83B-113E-6D29-E622-112FFE955DA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0" creationId="{281A1978-2F2F-F1DC-5226-09611F9B15E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1" creationId="{23051848-0B2A-55D1-F74C-7D4E8813B61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2" creationId="{56D88030-1A07-DD2B-1B3B-096CAF7F933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3" creationId="{5B66B762-F4E6-81A9-A0EC-5BCDD33D44F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6" creationId="{2A541C3B-F0B0-7DA5-D84F-AF101832CD1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7" creationId="{16A3F141-41AC-3D4B-CC79-6200573A05A7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8" creationId="{D1359290-96C4-A9D6-B942-044CB2FB0A1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69" creationId="{ED97A65D-0534-F351-D00A-08DA409FEE0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0" creationId="{8A572F02-563A-5920-66A6-E9F20EE354A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1" creationId="{74DC11A3-4848-2A26-04EE-8EB304D98F8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2" creationId="{7A814DE7-70FE-6FE6-159A-4F2D7D452125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3" creationId="{8FE5CC6F-AFE3-708A-B1D5-D55258AC7A6F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4" creationId="{14047C1F-0332-8EA5-413C-F508B93E86F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5" creationId="{E85CF010-3F52-9F84-30FA-E3356371CB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6" creationId="{5BD2357C-31F1-6E02-9A72-0CE6CD0DAD4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7" creationId="{3B7BB78A-402A-87F9-D41C-C4E6D7B24DE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8" creationId="{00827CCD-EA72-0559-90F4-FE43FF69896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79" creationId="{3BA3EA72-4099-2675-DAD8-B1E1BE21366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0" creationId="{6F62D4A9-878B-81C1-9019-85EC17B946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1" creationId="{F2C3CB8E-3A7F-A78C-2AF4-54FFF0CAEB1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2" creationId="{1677F785-4CA4-61CE-4C53-6A10AE059273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3" creationId="{6FD56BDA-8557-6F5B-71A2-8DE14BD6C0C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4" creationId="{98E3F1BF-ABD7-647C-FA6D-DEC34E0DA0F6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5" creationId="{42BB75C3-A1BF-B3D4-07EC-8935E19B2D6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6" creationId="{3FF3BD7B-AE6F-09C7-BDA3-D4F2D61F58FA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7" creationId="{A9689614-751E-AE6D-B8AD-CF569E205CFE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8" creationId="{11723198-9C7E-8E7C-16D2-AB42EA0AF01D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89" creationId="{9CB0A5CC-B840-452C-1950-D26F63BFE5F8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0" creationId="{B51A4F25-5529-9913-63D8-1FAC745FE1E9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1" creationId="{5A9E56D4-D52A-CFD3-7E33-F7F85B8B125B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2" creationId="{2A8A2E01-55CF-1594-6F77-52687CFACBD0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3" creationId="{368DDFD4-C54A-5A09-FCBE-4C6E785D03DC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4" creationId="{C7A15186-408A-F3A3-9B34-5B9F913976E4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5" creationId="{89D8DA8F-DF35-C9DD-1387-D29CBA058032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6" creationId="{E98E3052-ADA0-7BDD-2CAA-A678360275C1}"/>
          </ac:spMkLst>
        </pc:spChg>
        <pc:spChg chg="mod">
          <ac:chgData name="Wang Haojie" userId="438431b7d8a16013" providerId="LiveId" clId="{FA541504-E348-4DF5-A859-36E18B6C8C15}" dt="2022-11-13T01:17:47.237" v="333" actId="165"/>
          <ac:spMkLst>
            <pc:docMk/>
            <pc:sldMk cId="3192807694" sldId="256"/>
            <ac:spMk id="797" creationId="{EDE42E57-669C-1303-05D5-10680F548AA5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8" creationId="{06889A0E-F024-BDCE-FF4E-574DD350CF9D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799" creationId="{62D6D8FA-1900-CAE4-FB6C-8280656CE79F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0" creationId="{DBCE2D6B-2E23-26D8-18DF-4853EAEAC3B6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1" creationId="{A9D6AD09-F2B6-2E39-7FC0-FF56165C0A44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2" creationId="{CB716750-6C35-A5BB-9B61-C5E056ED706C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3" creationId="{7C176DC7-4ED2-4D71-1300-4FCEDD2C1B80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4" creationId="{42E1C83F-F5CE-0AE5-00BE-ACE6FB589DF8}"/>
          </ac:spMkLst>
        </pc:spChg>
        <pc:spChg chg="add mod topLvl">
          <ac:chgData name="Wang Haojie" userId="438431b7d8a16013" providerId="LiveId" clId="{FA541504-E348-4DF5-A859-36E18B6C8C15}" dt="2022-11-13T01:21:11.686" v="400" actId="164"/>
          <ac:spMkLst>
            <pc:docMk/>
            <pc:sldMk cId="3192807694" sldId="256"/>
            <ac:spMk id="805" creationId="{80E80836-D2B4-56B7-923B-9607EBED079C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8" creationId="{B108A75E-3C1C-7FE5-89BE-4486440EBBC3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09" creationId="{A3422705-1AA6-7FBB-5D88-ABAF09BA339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0" creationId="{90A7BAA9-F8BD-E7C2-6ED2-DA092D15BAF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1" creationId="{6E827440-7684-B755-CBFA-15CAF0BD244D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2" creationId="{EF3DCB5E-AD3D-E9C5-9A51-1B1659B05EBB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3" creationId="{7CE830BC-8BE5-20A0-82C3-5056D407D1BE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4" creationId="{806B7320-D2F7-2C91-47D4-E10B57B94450}"/>
          </ac:spMkLst>
        </pc:spChg>
        <pc:spChg chg="del mod topLvl">
          <ac:chgData name="Wang Haojie" userId="438431b7d8a16013" providerId="LiveId" clId="{FA541504-E348-4DF5-A859-36E18B6C8C15}" dt="2022-11-13T01:20:11.006" v="386" actId="478"/>
          <ac:spMkLst>
            <pc:docMk/>
            <pc:sldMk cId="3192807694" sldId="256"/>
            <ac:spMk id="815" creationId="{29F5A67E-5306-7583-3E6B-9CBAC24D68C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8" creationId="{99DAA2E7-9A9A-4A24-4810-BFC9E429CE43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19" creationId="{E7414211-C0FB-25EB-D4DC-BDE6485469B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0" creationId="{AE8DF842-124C-AE00-1544-5F640E62259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1" creationId="{D1420D4F-370D-DF8B-A28A-FCD51FF314E0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2" creationId="{0EB525EC-1812-8BF4-6035-2B4C2E396858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3" creationId="{4776E48C-1790-5A32-DAE5-40A0553CE6FC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4" creationId="{05941138-463B-09CC-EDEA-0C74E108619B}"/>
          </ac:spMkLst>
        </pc:spChg>
        <pc:spChg chg="add mod">
          <ac:chgData name="Wang Haojie" userId="438431b7d8a16013" providerId="LiveId" clId="{FA541504-E348-4DF5-A859-36E18B6C8C15}" dt="2022-11-13T01:21:09.161" v="399" actId="164"/>
          <ac:spMkLst>
            <pc:docMk/>
            <pc:sldMk cId="3192807694" sldId="256"/>
            <ac:spMk id="825" creationId="{64F0D840-71D7-BE70-2EAA-5F823695E133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6" creationId="{45461E37-F0C0-9619-CF95-DE52F8C9C9C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7" creationId="{13923195-5349-D699-6FF3-DA46B2DECC8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8" creationId="{851C6EF3-39DD-05CA-0877-509FE049C681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29" creationId="{C1D4E203-8879-91D8-96FE-A6C6D0F55D5A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0" creationId="{C1455ACC-CC44-382A-A30A-13E24F448D45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1" creationId="{C8D377B0-4DC5-04B2-B8AA-1FB979BD875D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2" creationId="{06DA2424-A504-7217-F98D-AC00C61DB6AC}"/>
          </ac:spMkLst>
        </pc:spChg>
        <pc:spChg chg="add mod">
          <ac:chgData name="Wang Haojie" userId="438431b7d8a16013" providerId="LiveId" clId="{FA541504-E348-4DF5-A859-36E18B6C8C15}" dt="2022-11-13T01:21:13.882" v="401" actId="164"/>
          <ac:spMkLst>
            <pc:docMk/>
            <pc:sldMk cId="3192807694" sldId="256"/>
            <ac:spMk id="833" creationId="{4E76BCC8-9422-1D2D-4773-9CBD8A91CD3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4" creationId="{16774F3E-918C-8647-C556-ED7F226F7580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5" creationId="{AF40164D-6EA5-4629-9EDF-E312A0728CF2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6" creationId="{3B3A111F-C455-14E7-F2DA-225426E2BDA3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7" creationId="{641BEAB1-5B32-E6F5-0643-AD38F7398EDD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8" creationId="{CEF52177-6B28-08D2-932D-A8EDDEFEBB9F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39" creationId="{A96AC704-EEE2-0F4E-7078-AA9B88F942F7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0" creationId="{E83B035F-26E7-D1AC-D4C8-A759F6AEE19E}"/>
          </ac:spMkLst>
        </pc:spChg>
        <pc:spChg chg="add mod">
          <ac:chgData name="Wang Haojie" userId="438431b7d8a16013" providerId="LiveId" clId="{FA541504-E348-4DF5-A859-36E18B6C8C15}" dt="2022-11-13T01:21:16.155" v="402" actId="164"/>
          <ac:spMkLst>
            <pc:docMk/>
            <pc:sldMk cId="3192807694" sldId="256"/>
            <ac:spMk id="841" creationId="{8D9B2CC3-BB23-4F10-E8E4-52823A1A22A1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6" creationId="{0FCB8CB5-2BCC-8CDB-2D5A-1FB20D7B6842}"/>
          </ac:spMkLst>
        </pc:spChg>
        <pc:spChg chg="add mod">
          <ac:chgData name="Wang Haojie" userId="438431b7d8a16013" providerId="LiveId" clId="{FA541504-E348-4DF5-A859-36E18B6C8C15}" dt="2022-11-13T01:55:09.632" v="947" actId="164"/>
          <ac:spMkLst>
            <pc:docMk/>
            <pc:sldMk cId="3192807694" sldId="256"/>
            <ac:spMk id="857" creationId="{C8762D7A-0704-BCDA-C4D5-CD09C761C87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3" creationId="{D0EA8364-0C04-6686-695C-6CB50AC69721}"/>
          </ac:spMkLst>
        </pc:spChg>
        <pc:spChg chg="mod">
          <ac:chgData name="Wang Haojie" userId="438431b7d8a16013" providerId="LiveId" clId="{FA541504-E348-4DF5-A859-36E18B6C8C15}" dt="2022-11-13T01:29:49.480" v="605" actId="14100"/>
          <ac:spMkLst>
            <pc:docMk/>
            <pc:sldMk cId="3192807694" sldId="256"/>
            <ac:spMk id="864" creationId="{E7208B17-6497-459D-E932-50626BFA64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69" creationId="{221B84EB-5215-38BD-460B-AD6063FD31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1" creationId="{70475128-7ECB-5BA5-0BDC-9B7D68C68BED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4" creationId="{97ADC832-141D-8C6B-6E11-2738756D40E9}"/>
          </ac:spMkLst>
        </pc:spChg>
        <pc:spChg chg="mod">
          <ac:chgData name="Wang Haojie" userId="438431b7d8a16013" providerId="LiveId" clId="{FA541504-E348-4DF5-A859-36E18B6C8C15}" dt="2022-11-13T01:28:13.996" v="558" actId="14100"/>
          <ac:spMkLst>
            <pc:docMk/>
            <pc:sldMk cId="3192807694" sldId="256"/>
            <ac:spMk id="875" creationId="{F6112620-C666-B9FB-8B13-69A2612F18A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6" creationId="{7FC3BB2C-6492-2B7B-3173-D2BEC62CFD2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7" creationId="{CF59663A-19C9-2C80-F889-FBB182B799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8" creationId="{BE7B8FC8-90E9-B5D5-DEFB-652E8AFB3BA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79" creationId="{F81809C2-F651-A69E-6FE4-F430EFB5DE7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0" creationId="{C9E0B673-5860-10AD-08C7-138FCA7F7DA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1" creationId="{27326B8E-3C14-7A83-F345-F9B2C39AF7A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2" creationId="{8F33DDBB-9653-9F11-E95D-CD496D87C6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3" creationId="{E680A701-BF6F-2767-3BB4-1FB18E7C570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4" creationId="{ED99BFAD-B79C-23FB-CC49-8C481B0AC1C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5" creationId="{80FE77F5-42BC-B8FB-7422-E115A800C2B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6" creationId="{A4194712-874E-B53A-64FB-5622F308EE6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7" creationId="{51A6E28C-B42D-119E-6F0C-A3637389AA0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8" creationId="{E9744107-1C63-128B-A82B-41359F002E8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89" creationId="{EDCE3830-680D-53D7-6108-CFED87BD477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0" creationId="{42BF21F6-8823-BDEB-EDEE-5000486911F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1" creationId="{0E402981-4529-8178-C707-B2590FADC83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4" creationId="{D0E7304A-F7B6-739E-3554-A422B08555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5" creationId="{B919BE32-45FE-9E61-EE0A-A28DBEECEF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6" creationId="{446BB5B9-7FB8-23FE-B364-08BCB7A2AD8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7" creationId="{39E14B56-F323-AB63-DAB8-B1A151EDF3A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8" creationId="{29A9B825-A4A9-168C-94E9-B9BBCF3731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899" creationId="{8C29B8D1-7A12-BC24-1B8B-4CDA3FFC14C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0" creationId="{B0304DC7-4FA7-9D48-DB88-234DDF89707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1" creationId="{40C15588-3D24-9E08-9A26-89EA3EB7822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2" creationId="{C4C94F66-AEBA-A5AA-5FEE-0E35849F65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3" creationId="{82BDB2F2-604F-A95B-39AF-9DD0476AB74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4" creationId="{3B493867-BEE5-3CA2-890F-240D5941637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5" creationId="{E54F0122-C6FA-977E-2BBC-26BBF2CE4F5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6" creationId="{E04AD80C-E9E9-A4D9-C1E7-69C1F0B5070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7" creationId="{7DC8C1F4-76E7-E3A2-B84E-669CCE99F57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8" creationId="{16139924-6FDC-0512-AEC4-1194E060B5C4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09" creationId="{C8C746EF-5AA5-5F8F-24B3-473C8870CB0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0" creationId="{22658244-9874-EA92-6D93-2807558C94A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1" creationId="{0C4067D9-1234-F609-3BB8-62CC5CCD298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2" creationId="{37D1F97E-5733-B885-3E58-D80006A284E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3" creationId="{F1370860-9607-98A3-37B7-8D389233900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4" creationId="{308B2C42-7049-DFDD-6FAB-C9D56499A3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5" creationId="{4C864FA0-5F9A-0A07-E05B-59C93C5908C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6" creationId="{751D07A1-95AC-7230-683D-C6BFFE79DD7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7" creationId="{7E0805EC-E13D-FE41-60B1-587A8DF77A6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8" creationId="{681F1BC7-61CB-5F02-57C6-9C7BF10E57E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19" creationId="{7C3838D8-899D-A631-AB27-D9A5CCB579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0" creationId="{6993AE22-3570-AE31-DF42-C6261357292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1" creationId="{82A90400-F6FC-6AD3-2CDD-087D0B1FFB65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2" creationId="{60CFC8CD-CC22-3FF0-B1BD-42752AA377C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3" creationId="{314CD8D8-9087-FED6-DEA1-BD1FBA2E391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4" creationId="{CB624748-E6AE-4104-0F32-A5A5F973E91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5" creationId="{F1F8F704-42F1-4B50-C157-0BFEE3CF7E7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8" creationId="{8C42007D-E13B-3D15-EB1E-0797D00387C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29" creationId="{A5A44630-7C54-8562-44A8-5A450E9428F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0" creationId="{E0936C1C-0508-EA24-8B98-A4AB37053E9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1" creationId="{DD80AD65-6200-6D38-9FA1-E21E3DF7A0BD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2" creationId="{4CFF222D-7865-D671-A077-D5D1B98244A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3" creationId="{E335FA76-9F3E-124C-18D3-298BAF33FBAF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4" creationId="{785D6112-0E63-8EEB-D728-3DC2E9A08D4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5" creationId="{D04C5584-9B60-E9B8-7D11-477375C93A0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6" creationId="{C2324CA7-0CD1-1E50-B756-28461219FDCC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7" creationId="{D994706A-7FB8-CADF-8CB0-9469120C221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8" creationId="{2160760F-9BD1-7139-1274-381243FB9A36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39" creationId="{CFD6D373-CA02-0613-8355-2C3D29328BD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0" creationId="{4DDC202A-26A5-6258-2AC1-C8BEDA82FCC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1" creationId="{18545F90-2F40-1D49-935F-7231CCCE30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2" creationId="{06A2AD0C-2D1C-BCDE-24F2-B911F6FC8661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3" creationId="{9854686A-BEDE-13C9-D4A3-9D7B2B7BDAE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4" creationId="{F0E6BFD7-3BA2-6DF8-98B1-86D408EC01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5" creationId="{40B423AE-2BA4-B2D2-D081-BF30EF8D414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6" creationId="{A6E00148-41F4-ABCF-7678-BE1B25FAA9B3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7" creationId="{63622FAA-ACC2-6772-DE18-0435D18C255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8" creationId="{560D1F34-2E95-86C3-2F06-A16B945C232E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49" creationId="{99CBF2B2-AA3C-935B-7711-163C79A6093A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0" creationId="{2C8BF735-090E-8D20-ACB4-F89D7985CC82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1" creationId="{1A62C27F-CF1B-3A48-47A7-0827F11DA25B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2" creationId="{3560F165-4C70-D226-108A-927EA00F3DA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3" creationId="{6B59EC4C-DD08-7D6B-5DCF-35AD7A6EE85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4" creationId="{C0AC822C-5DCF-A496-6832-D439784F39B0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5" creationId="{F2F24957-2C52-DAB1-F98E-F7074DD946D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6" creationId="{36356727-3E2E-8CD1-E99E-13D8B24602B8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7" creationId="{A09DC10E-84BB-AD6A-1D58-3273D2237DF9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8" creationId="{F395643C-5718-09F5-05B6-AE89A407B487}"/>
          </ac:spMkLst>
        </pc:spChg>
        <pc:spChg chg="mod">
          <ac:chgData name="Wang Haojie" userId="438431b7d8a16013" providerId="LiveId" clId="{FA541504-E348-4DF5-A859-36E18B6C8C15}" dt="2022-11-13T01:25:46.427" v="512"/>
          <ac:spMkLst>
            <pc:docMk/>
            <pc:sldMk cId="3192807694" sldId="256"/>
            <ac:spMk id="959" creationId="{E64EB83C-36F9-FEFA-5908-26D2D774D69D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0" creationId="{D782CC45-99ED-595D-F17F-3D7114BBB475}"/>
          </ac:spMkLst>
        </pc:spChg>
        <pc:spChg chg="add del mod">
          <ac:chgData name="Wang Haojie" userId="438431b7d8a16013" providerId="LiveId" clId="{FA541504-E348-4DF5-A859-36E18B6C8C15}" dt="2022-11-13T01:29:05.855" v="566" actId="478"/>
          <ac:spMkLst>
            <pc:docMk/>
            <pc:sldMk cId="3192807694" sldId="256"/>
            <ac:spMk id="961" creationId="{4AE98C20-B63E-922D-6D34-A62653CD3A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7" creationId="{5474E9B2-4125-E0FE-ED35-BCE45079681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68" creationId="{6664CCCD-FBF5-2154-7292-50983F947FD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3" creationId="{82A173B1-9203-F993-2E69-F6E2508008B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5" creationId="{68F8639E-C28B-6E87-ED80-0B65892B1E7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8" creationId="{35D808AF-F8CD-E325-CF2E-7900961899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79" creationId="{DA0B6E1C-9F60-32B2-57BF-FA6332FE01C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0" creationId="{1C863BA0-D47F-338B-D712-790CBA718C3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1" creationId="{8BC7812A-AC5B-1AB6-42C9-EEB86C80F1D4}"/>
          </ac:spMkLst>
        </pc:spChg>
        <pc:spChg chg="add del mod">
          <ac:chgData name="Wang Haojie" userId="438431b7d8a16013" providerId="LiveId" clId="{FA541504-E348-4DF5-A859-36E18B6C8C15}" dt="2022-11-13T01:29:03.252" v="565" actId="478"/>
          <ac:spMkLst>
            <pc:docMk/>
            <pc:sldMk cId="3192807694" sldId="256"/>
            <ac:spMk id="982" creationId="{9F228941-257C-F887-4838-4F876CDF9D5A}"/>
          </ac:spMkLst>
        </pc:spChg>
        <pc:spChg chg="del mod">
          <ac:chgData name="Wang Haojie" userId="438431b7d8a16013" providerId="LiveId" clId="{FA541504-E348-4DF5-A859-36E18B6C8C15}" dt="2022-11-13T01:28:57.706" v="563" actId="478"/>
          <ac:spMkLst>
            <pc:docMk/>
            <pc:sldMk cId="3192807694" sldId="256"/>
            <ac:spMk id="983" creationId="{E046DDE4-4C6F-C217-9061-C56ED56E31C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4" creationId="{36E744ED-97A7-EF62-354E-57BCD45353D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5" creationId="{974A753B-5389-0480-6228-E6CC3026C3C3}"/>
          </ac:spMkLst>
        </pc:spChg>
        <pc:spChg chg="del mod">
          <ac:chgData name="Wang Haojie" userId="438431b7d8a16013" providerId="LiveId" clId="{FA541504-E348-4DF5-A859-36E18B6C8C15}" dt="2022-11-13T01:28:53.370" v="562" actId="478"/>
          <ac:spMkLst>
            <pc:docMk/>
            <pc:sldMk cId="3192807694" sldId="256"/>
            <ac:spMk id="986" creationId="{F9E17860-5BA6-5FEF-66C4-5E7DEF1836E5}"/>
          </ac:spMkLst>
        </pc:spChg>
        <pc:spChg chg="del mod">
          <ac:chgData name="Wang Haojie" userId="438431b7d8a16013" providerId="LiveId" clId="{FA541504-E348-4DF5-A859-36E18B6C8C15}" dt="2022-11-13T01:28:50.383" v="561" actId="478"/>
          <ac:spMkLst>
            <pc:docMk/>
            <pc:sldMk cId="3192807694" sldId="256"/>
            <ac:spMk id="987" creationId="{F8B9083B-2841-7BF0-23E2-A88DC39A7CC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8" creationId="{6A766F12-F41C-4333-1A89-7D868177165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89" creationId="{EAC775BC-F392-0EB4-91FE-F24A99018AD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0" creationId="{F7102A86-BA06-51FE-F8E9-CB6E344417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1" creationId="{2D43A695-7E35-4D9D-AD61-F7513094611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2" creationId="{BE3C3B28-CE31-8112-1A22-A41E6278D1A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3" creationId="{3970CD02-0E5C-F430-73D3-523F1C6D413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4" creationId="{7AF32CB1-AA95-F44E-026D-8D7CDB635F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5" creationId="{0D6FD3E4-408F-703E-E42B-72153CC7668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8" creationId="{EEECE34F-857F-00D5-FDF1-C5DDF28FAB9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999" creationId="{917A1BA4-2F2B-4713-4C31-26F476F4F69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0" creationId="{E1AB1B1C-E157-AC4B-90FE-B3839E7CC8E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1" creationId="{036F07F9-C231-6FB6-F699-1FB4697AA81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2" creationId="{6DD63D23-3028-F096-E3F9-1D7DAF21930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3" creationId="{BF8B4355-C2A7-8CEB-30AE-8E6DC79C439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4" creationId="{A2AE4E9D-8493-F1B1-367A-C2B7345B88C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5" creationId="{F8C3B573-12AF-7521-F5F8-FA325C16DA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6" creationId="{2D7A7B21-241D-8E87-DBB4-DC49206B87A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7" creationId="{37C8FC20-2549-82F8-C4C7-1B7A9CF51AE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8" creationId="{ED054780-CFE2-66A9-985C-027BBC70863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09" creationId="{678D69FC-9CA6-6230-51BC-236C20E3CC3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0" creationId="{404EFDC2-C5FD-04A1-B0BC-CC7219ACFCC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1" creationId="{8D5A3019-51A4-8E73-BF04-5644BFE8BAB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2" creationId="{A5228970-F796-DDD6-0F3A-185167D765B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3" creationId="{2342B505-560E-40BB-1752-72531C51FFD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4" creationId="{1DDF8BE7-48B2-04F1-03FF-3AF4AA6A7C3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5" creationId="{18218437-DB57-3160-1991-81014101F9C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6" creationId="{198A9F7E-D199-FE35-3409-BC7F4C1EF48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7" creationId="{CD6E586C-F6B5-DA7B-74C6-1E8E1E9106C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8" creationId="{76976FF0-B3EE-B966-0891-BEF40A1C256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19" creationId="{6228E52A-B7EC-3751-AC2F-A0800F7F839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0" creationId="{C2CBD72F-053A-14E1-8910-8ADC5D3D56F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1" creationId="{F7D81C10-DFD5-DD01-40B3-6077E6CD851D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2" creationId="{0B6D7ABE-94E9-5518-6359-D3AF6A3BB39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3" creationId="{2DF539E7-5997-33B1-DE51-DDBC5292ED8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4" creationId="{40EABDE5-B99F-CBF8-19EE-9EAC38B768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5" creationId="{7A7A430A-ABD1-8652-6A8D-D1BCE1F3EA0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6" creationId="{6897385F-088E-8319-2732-C900F6BD562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7" creationId="{0F5BDB67-813E-F5F7-BCB5-9F43B49329A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8" creationId="{24EEF82B-76CD-6BB3-D0D8-05DFF09A456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29" creationId="{D868F653-C498-D22B-1D7A-189540C99D6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2" creationId="{FE3EDEDD-5B42-2A78-7F3F-67DEEC62F47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3" creationId="{1A866C01-CCA3-061A-CF07-70E8136A48B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4" creationId="{FB094690-FE17-B096-528B-FE97DD8A8A2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5" creationId="{EA2CB409-9176-2685-9B80-A2DE5F0E75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6" creationId="{E76BA870-C9B2-7FCE-FC89-02699660FEC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7" creationId="{DDC54238-89E5-0894-5954-08A1DB24E41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8" creationId="{2ABDB66D-C82E-34F4-DE73-89587A42F4F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39" creationId="{3E66D893-C471-CC32-D3DC-AEE84C6987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0" creationId="{A7B47C8B-5A85-C2A0-7E5A-772E1752C6AC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1" creationId="{17B6F8E9-ACFA-612B-D693-1910D0DC1A8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2" creationId="{80383544-31A0-AE20-2BF5-DAB4323E5D77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3" creationId="{03B3FF3A-94E8-938D-A394-AD3097C99B6A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4" creationId="{343BAF43-F7C8-56F8-A1C1-25ED6E1B75A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5" creationId="{8C4DFF10-A999-86D4-D3B8-6A9D8151073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6" creationId="{45D6B986-74EB-053D-13F8-BC9EEED9057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7" creationId="{F5F642D1-0480-5AF6-0B8D-54BBC444FE2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8" creationId="{496EA327-4E0D-736C-BC76-E027A60779C6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49" creationId="{30E46FE8-362C-12EC-3370-F9ECBA2A23D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0" creationId="{895ABA08-B57B-6661-774A-86F1B353307F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1" creationId="{BC4D3F0C-18DB-94E0-571F-3299F3172441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2" creationId="{0226930E-6DF4-317A-E7EC-7A2F4BED5EE4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3" creationId="{34A9714B-1C20-B3CA-054F-3FBBAE12A0A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4" creationId="{F6671D6F-F5AF-68EF-1D07-E8CA20EB44F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5" creationId="{62D9CD61-95CD-331B-BEC5-10A85D390BDB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6" creationId="{D783C58F-AFBF-0682-4C28-51C0FF6EC212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7" creationId="{123021F0-8BFE-D918-9F70-64EB8D4D0499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8" creationId="{2E28CD20-3EF0-CE7E-7B5A-942478B08970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59" creationId="{36B407D0-390F-0829-0DA3-071F232BDB4E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0" creationId="{15CC91D9-EC59-F241-E463-AE7B10A5C553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1" creationId="{D22D39D6-5682-6804-F63C-039A4CB0B688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2" creationId="{17A99E1B-2400-E9FD-743C-EA7652B80955}"/>
          </ac:spMkLst>
        </pc:spChg>
        <pc:spChg chg="mod">
          <ac:chgData name="Wang Haojie" userId="438431b7d8a16013" providerId="LiveId" clId="{FA541504-E348-4DF5-A859-36E18B6C8C15}" dt="2022-11-13T01:28:37.671" v="559"/>
          <ac:spMkLst>
            <pc:docMk/>
            <pc:sldMk cId="3192807694" sldId="256"/>
            <ac:spMk id="1063" creationId="{F5CAE82C-78ED-8589-01E0-D8E70C4E0916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4" creationId="{00DCBBCA-2707-E45E-6031-615D78752F32}"/>
          </ac:spMkLst>
        </pc:spChg>
        <pc:spChg chg="add mod">
          <ac:chgData name="Wang Haojie" userId="438431b7d8a16013" providerId="LiveId" clId="{FA541504-E348-4DF5-A859-36E18B6C8C15}" dt="2022-11-13T01:55:05.255" v="945" actId="164"/>
          <ac:spMkLst>
            <pc:docMk/>
            <pc:sldMk cId="3192807694" sldId="256"/>
            <ac:spMk id="1065" creationId="{20EC82E0-5829-8EF0-6E1F-D701391540CC}"/>
          </ac:spMkLst>
        </pc:spChg>
        <pc:spChg chg="mod">
          <ac:chgData name="Wang Haojie" userId="438431b7d8a16013" providerId="LiveId" clId="{FA541504-E348-4DF5-A859-36E18B6C8C15}" dt="2022-11-13T01:38:12.313" v="750" actId="1076"/>
          <ac:spMkLst>
            <pc:docMk/>
            <pc:sldMk cId="3192807694" sldId="256"/>
            <ac:spMk id="1071" creationId="{9BB48711-A3F4-C31E-5B7C-7675D421C9F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2" creationId="{F4267AA6-B43A-BC21-B023-6C3A77B2F15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7" creationId="{8D9CC785-44F6-400C-6898-5770A677F6D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79" creationId="{914DEF83-69EF-CD3B-5306-00B97A1FEEC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2" creationId="{B3088B5D-3FB2-74EA-410E-457C2EF69F8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3" creationId="{26A4B98B-F551-6617-3366-FE17723F87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4" creationId="{E3E9E7C0-F872-FDB0-4D25-13C03A0FBE6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5" creationId="{933550DA-2B69-F0B5-46D6-513722B8F3DB}"/>
          </ac:spMkLst>
        </pc:spChg>
        <pc:spChg chg="del mod">
          <ac:chgData name="Wang Haojie" userId="438431b7d8a16013" providerId="LiveId" clId="{FA541504-E348-4DF5-A859-36E18B6C8C15}" dt="2022-11-13T01:29:28.267" v="572" actId="478"/>
          <ac:spMkLst>
            <pc:docMk/>
            <pc:sldMk cId="3192807694" sldId="256"/>
            <ac:spMk id="1086" creationId="{BDD7578F-7BDE-9CC9-BDD6-9926C9ECF179}"/>
          </ac:spMkLst>
        </pc:spChg>
        <pc:spChg chg="del mod">
          <ac:chgData name="Wang Haojie" userId="438431b7d8a16013" providerId="LiveId" clId="{FA541504-E348-4DF5-A859-36E18B6C8C15}" dt="2022-11-13T01:29:24.584" v="571" actId="478"/>
          <ac:spMkLst>
            <pc:docMk/>
            <pc:sldMk cId="3192807694" sldId="256"/>
            <ac:spMk id="1087" creationId="{F3E241DC-9C7C-7617-548C-1D5BBADEC86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8" creationId="{393D6613-C2C4-251D-A23E-3DEAE45157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89" creationId="{28C18DB5-149C-B6BC-52B3-41C79FD1F142}"/>
          </ac:spMkLst>
        </pc:spChg>
        <pc:spChg chg="del mod">
          <ac:chgData name="Wang Haojie" userId="438431b7d8a16013" providerId="LiveId" clId="{FA541504-E348-4DF5-A859-36E18B6C8C15}" dt="2022-11-13T01:29:19.777" v="569" actId="478"/>
          <ac:spMkLst>
            <pc:docMk/>
            <pc:sldMk cId="3192807694" sldId="256"/>
            <ac:spMk id="1090" creationId="{D2A66043-5171-4E86-CF91-0CB4EEA738AB}"/>
          </ac:spMkLst>
        </pc:spChg>
        <pc:spChg chg="del mod">
          <ac:chgData name="Wang Haojie" userId="438431b7d8a16013" providerId="LiveId" clId="{FA541504-E348-4DF5-A859-36E18B6C8C15}" dt="2022-11-13T01:29:22.259" v="570" actId="478"/>
          <ac:spMkLst>
            <pc:docMk/>
            <pc:sldMk cId="3192807694" sldId="256"/>
            <ac:spMk id="1091" creationId="{476587EB-570B-CD80-E1BB-5444AF04BE3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2" creationId="{DBFAE2B9-7C82-C809-D62F-7CEDA8FA64B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3" creationId="{638C39CA-49E2-D5CE-E9C5-0C872E11820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4" creationId="{73FAEE55-8D29-1165-7A42-9D3BA98E6E5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5" creationId="{6D2550A1-C517-CAEB-6598-1C0B820447B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6" creationId="{A90519D9-47A5-7BE4-BF9F-6D8A096C0EC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7" creationId="{B2C3AC7E-685E-851D-C532-81BF8DA23C2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8" creationId="{C633DBE8-443F-E199-735C-B6464D95E9E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099" creationId="{D5DF3DF5-22DD-4B9B-4ABE-27973951066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2" creationId="{9260E32A-3B9A-6B70-45C6-074EBC98054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3" creationId="{872F7304-CFC5-A46E-9075-371358190CE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4" creationId="{1A7B088B-1FD6-3953-D199-A802AE0F1E3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5" creationId="{C27DA4BC-FA57-235B-54CE-BB0CC0E7EE8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6" creationId="{CA75FB68-1B11-C416-ACEC-D034B306A38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7" creationId="{8A992531-3A30-035A-8EE3-01FD9B13C31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8" creationId="{2A462C66-D68D-0CBF-9591-36D283D97A3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09" creationId="{430D4A77-0D10-B09C-1012-38C0AF61FA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0" creationId="{A20264BB-8A9A-4690-0C23-D61E38FF8D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1" creationId="{5F06903C-1072-A4A4-6295-6D19F0867C1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2" creationId="{15081A7D-445B-871E-A7A8-117FC641A49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3" creationId="{B3237C14-97D5-F54F-8072-FD238BB549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4" creationId="{74677C72-10B6-9E99-D5BC-03147E830F2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5" creationId="{1D85022C-49EE-55BA-732B-D5F8D7DBF95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6" creationId="{568EECFD-7248-C302-E8D5-D44A8527154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7" creationId="{DF33FAD7-3FA6-E8E4-5B4F-CC0938E6986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8" creationId="{5C93497F-AF32-FDFD-114A-833ABCB84A8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19" creationId="{9C4EE8F2-82FC-95A0-55DD-55EB261CF6C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0" creationId="{B0F77653-D8B7-19B9-2F5F-04F2C5DBCBB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1" creationId="{13E57757-D579-9084-DD11-07269466549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2" creationId="{7435BA23-89C6-5642-2334-D48CAF6762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3" creationId="{EF81B867-C1E0-F2EF-63BA-3710D6B86DC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4" creationId="{45463F0F-FF28-3C5E-6940-788D24C10C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5" creationId="{159FE7A5-F577-E4E2-93D8-5754ED6CE56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6" creationId="{581B35ED-E538-0A0E-59C2-17AC49DF6F5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7" creationId="{6BED3DE9-C6DD-141D-59C5-012A7AE9A4A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8" creationId="{1C6CC7FD-03FB-1A5F-9FB2-58CF946E4F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29" creationId="{F891B08D-54EE-63AA-25C6-5559A9344BD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0" creationId="{4849C5C0-3A7D-5F79-0DA8-A0E93C0238A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1" creationId="{961785A1-1D06-285D-E765-CB883748AE1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2" creationId="{D474B5EF-94F1-82A6-2C52-B603A5E340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3" creationId="{D73DDC7C-44B9-6FA9-9AB7-C05B335338B8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6" creationId="{5D4C5EB9-D4B1-D150-7024-4D0AC243542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7" creationId="{1B0CA850-AED8-B89D-A25D-269F49A2882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8" creationId="{31B5FEE3-B3AA-DCE3-11F8-AA6EA9993F9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39" creationId="{5457E93D-B7DF-C240-EAE2-70BC4A374270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0" creationId="{0742997C-6DE3-555E-83C9-D84B5252EF0C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1" creationId="{4DE41369-81FE-27A2-67EF-D73A57D10E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2" creationId="{6A7CB1EA-6729-40E2-0F3A-843DA60E9A8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3" creationId="{5E2D832D-DDA8-EA98-5337-F17E3A468E4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4" creationId="{1F1CA64A-6AF4-D20A-3438-C88637927E5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5" creationId="{07264884-82E9-08E5-EA59-A694BE5D62C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6" creationId="{FA3F25D2-2BB8-0B62-79B0-80669E901DBF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7" creationId="{9D3EBAB2-8AE4-D8C9-860F-261E92C7CC3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8" creationId="{CD1B2C9E-FBDD-D75B-1345-0656D62DAD9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49" creationId="{59E12F73-1BC3-8DE8-ED80-E17A002D48B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0" creationId="{4E8A1919-36BC-85A9-0719-AB074833529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1" creationId="{CD8D9208-2AC6-D429-D295-6662E4A3A16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2" creationId="{A6B3BE3C-9A59-A20C-D659-7A421A0FE4F1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3" creationId="{38078857-4657-BE59-AF3B-E5F0A73E4ADA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4" creationId="{426BAAF1-4A12-C81F-39BA-70F69EC81AD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5" creationId="{9E5D1799-0125-8747-F374-11779A015AD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6" creationId="{AA0FD2A7-BDD3-E1F8-E863-33B09C170716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7" creationId="{8D8328DC-AE49-5291-42ED-89405E76CC5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8" creationId="{C723F12B-7E3A-FA53-B632-837CEDE64EF2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59" creationId="{17F3AE81-892F-71D2-8B74-E5A598751BF3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0" creationId="{6264543E-188F-DBC1-3A8A-9E10D111D4E9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1" creationId="{75CB21FA-B358-FE2F-45A3-F087B9EAE5E4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2" creationId="{9AA8A5AB-7D45-16EC-823B-6732BEDCD27B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3" creationId="{17B825F6-30B8-892F-687F-E1047F6D4A7E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4" creationId="{ECD8CF87-1457-6759-F82E-455CF456FED5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5" creationId="{8D98DD13-4242-9C48-41BB-B270E8335DED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6" creationId="{D480A1C3-FE1C-BB79-1EC7-D6D2D064F8A7}"/>
          </ac:spMkLst>
        </pc:spChg>
        <pc:spChg chg="mod">
          <ac:chgData name="Wang Haojie" userId="438431b7d8a16013" providerId="LiveId" clId="{FA541504-E348-4DF5-A859-36E18B6C8C15}" dt="2022-11-13T01:29:11.066" v="567"/>
          <ac:spMkLst>
            <pc:docMk/>
            <pc:sldMk cId="3192807694" sldId="256"/>
            <ac:spMk id="1167" creationId="{97B0085F-692D-3C46-E760-8E01E34CE223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8" creationId="{66185DE0-0EAF-14CA-9EE2-B1B75FDE2317}"/>
          </ac:spMkLst>
        </pc:spChg>
        <pc:spChg chg="add mod">
          <ac:chgData name="Wang Haojie" userId="438431b7d8a16013" providerId="LiveId" clId="{FA541504-E348-4DF5-A859-36E18B6C8C15}" dt="2022-11-13T01:55:03.200" v="944" actId="164"/>
          <ac:spMkLst>
            <pc:docMk/>
            <pc:sldMk cId="3192807694" sldId="256"/>
            <ac:spMk id="1169" creationId="{81B267DE-6E29-B0A4-D28B-3640417C8B5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75" creationId="{F0EF34AD-B522-E8CA-A348-C33678CB6149}"/>
          </ac:spMkLst>
        </pc:spChg>
        <pc:spChg chg="mod">
          <ac:chgData name="Wang Haojie" userId="438431b7d8a16013" providerId="LiveId" clId="{FA541504-E348-4DF5-A859-36E18B6C8C15}" dt="2022-11-13T01:30:53.434" v="680" actId="14100"/>
          <ac:spMkLst>
            <pc:docMk/>
            <pc:sldMk cId="3192807694" sldId="256"/>
            <ac:spMk id="1176" creationId="{6D4886D7-0935-9E58-6738-D115064D9A0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1" creationId="{412C768B-2C5F-A3E7-ED65-3A290E03C4E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3" creationId="{BE498955-F602-5B4C-0BE6-BF090499DE5A}"/>
          </ac:spMkLst>
        </pc:spChg>
        <pc:spChg chg="mod">
          <ac:chgData name="Wang Haojie" userId="438431b7d8a16013" providerId="LiveId" clId="{FA541504-E348-4DF5-A859-36E18B6C8C15}" dt="2022-11-13T01:30:15.962" v="621" actId="20577"/>
          <ac:spMkLst>
            <pc:docMk/>
            <pc:sldMk cId="3192807694" sldId="256"/>
            <ac:spMk id="1186" creationId="{92D47360-15DB-143A-0BCA-30CF8CF5DE07}"/>
          </ac:spMkLst>
        </pc:spChg>
        <pc:spChg chg="mod">
          <ac:chgData name="Wang Haojie" userId="438431b7d8a16013" providerId="LiveId" clId="{FA541504-E348-4DF5-A859-36E18B6C8C15}" dt="2022-11-13T01:30:36.887" v="649" actId="20577"/>
          <ac:spMkLst>
            <pc:docMk/>
            <pc:sldMk cId="3192807694" sldId="256"/>
            <ac:spMk id="1187" creationId="{2511B182-10AB-B96F-4FD2-41D39F314EE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8" creationId="{CA6F8862-D847-8DF4-D9AE-4657E01A3E4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89" creationId="{4160F038-A5B9-5CA0-99C9-E70217B67B9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0" creationId="{483E482E-F023-8B8D-62B6-9BE9937B7AD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1" creationId="{201CE820-761A-E49F-A4A2-18C02414D79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2" creationId="{0FE3F044-B35B-C957-44BE-2F8284D6088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3" creationId="{C0D0C9CC-EFBF-4BB6-6AB9-65512B9FEE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4" creationId="{156A34B1-2387-023F-837D-664B9C736DE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5" creationId="{872CB510-DEEB-CC17-4F27-5A2C2FD4D75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6" creationId="{D1A730E1-E3E8-CE63-5B39-C1267E110F0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7" creationId="{6685D34B-A033-75E0-373C-5CCA6FE0C71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8" creationId="{B0F9CBCB-1AC7-6B80-98CB-B41C8C66FA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199" creationId="{EDC40AAC-6C02-A60C-FBD9-6C00CBF0095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2" creationId="{FB43F7B9-C103-0C05-38F0-B40063493E6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3" creationId="{76611BD9-A825-35AF-B3A2-5BAF1BA53A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4" creationId="{C17CD412-B512-B1B6-0364-D8F097E360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5" creationId="{133F1529-891F-3856-F161-FC06722FA03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6" creationId="{B23236D4-5297-6BE5-169B-909251657D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7" creationId="{DFA9B8C0-F4A0-35B7-B4C9-E617C6AC059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8" creationId="{E5B15CA5-9D80-0228-BF7B-B1503212747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09" creationId="{39D87DBF-DDF8-18C6-DFF9-2A3FC807880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0" creationId="{16508875-2BFD-4A90-F9F1-48BCAE4064B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1" creationId="{A416AF8D-59F5-6022-772E-34F12A1616C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2" creationId="{121EA32F-00D0-7D1F-A4BD-D05F851EF04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3" creationId="{128B00F9-D63A-2BCE-6EC9-790A20BD8DC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4" creationId="{47104519-9878-5786-34F0-AE2D0114F20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5" creationId="{9F1FACF6-F9B3-769B-E44B-19376BE8D23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6" creationId="{72DCDCE4-AFFF-FE3E-21BF-A2BD38273E1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7" creationId="{A374D97E-0EDE-2573-A81A-21C97A3195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8" creationId="{0B333143-455B-D29A-6151-80F17EDA688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19" creationId="{535B2447-9F06-762D-B96D-49DC00CF32B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0" creationId="{DED22107-EBE0-D9DC-C351-7B8108F3FCF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1" creationId="{68A73F79-6873-E0D9-3F10-6C58F324FB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2" creationId="{1BAD6D55-CFB2-A2FA-ADD2-5FE5D87A57F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3" creationId="{175B21F8-4E66-0925-00CB-B5294711350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4" creationId="{B9657EC0-FA1E-2163-473E-150264A7B15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5" creationId="{16218CB0-BF53-CE66-5394-58C06A6525A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6" creationId="{AE79B072-4107-CD9B-BA2B-6D2529A3DF0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7" creationId="{0A481624-1D63-AB87-2A9B-4001D5065D2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8" creationId="{80576062-8276-F421-AD1E-3DE2F198638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29" creationId="{134D127F-0CBC-57F2-B336-2DA20F88C3E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0" creationId="{22E7ED98-1C66-F51C-A5FF-8E0FF1F5C61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1" creationId="{A51B525B-DEC9-F79C-3B6A-816D7BB5611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2" creationId="{D41DEE3B-C922-768C-909E-D5CECDCDB3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3" creationId="{7BDB4C71-E801-E39A-1131-2211E5FCF5E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6" creationId="{F0ABECB1-4484-CCB4-580C-7E1E1933F0BE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7" creationId="{7973C0A7-07B1-7F8F-E659-A38125FA2717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8" creationId="{1F5BFF36-4493-2384-EC67-A9CE3C4B288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39" creationId="{8C7175EC-8A27-CAB9-7D5A-F1099947BDAC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0" creationId="{23CF35F0-6AC6-4EF7-821C-379AA97DB3C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1" creationId="{1E4888A9-F075-12EF-E5A7-BF17027695F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2" creationId="{7C1A344C-77BD-2DF0-4EA6-C0E0CA8FCF0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3" creationId="{28A7AE41-BD6D-9563-AC03-27DAF7DAB26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4" creationId="{88BC93DB-FDF0-EC82-2924-BA9F42354E74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5" creationId="{96C6118E-4C24-35CE-054E-72DADFB9F50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6" creationId="{4C0907D1-2467-762F-E15B-6A5FBD56499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7" creationId="{4B0884C4-CACE-B83D-9ECC-D8C4D46EC52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8" creationId="{AFC144B2-A986-D465-23FF-6A6C64C003C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49" creationId="{FC7E3114-B596-A7A0-F2BF-27752E2867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0" creationId="{B0917E3A-C66D-0F0B-082E-0C51F168E8E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1" creationId="{BCEB7D0D-4F1C-AD8E-3610-96030D33C5D8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2" creationId="{E71F274D-CB8B-EAAE-DAE3-3BE98188AEA5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3" creationId="{A39069CD-DE87-2F4C-4C53-9A1CB67F544D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4" creationId="{EFBF1B5B-BCD7-36A8-9E54-79253F8B018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5" creationId="{A8097706-7D3E-067A-79C6-6D0AEB177FF3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6" creationId="{63280316-7F2C-29F5-434B-90774484CDE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7" creationId="{856D5578-EAA6-0F51-E99D-FE78C2526D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8" creationId="{692B5130-57F2-2627-66F3-55A6BD165661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59" creationId="{6FC04118-C16B-16D4-30DF-2BB8B76B98C9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0" creationId="{FB9BB7AB-7D85-4058-C98F-1A29EFFAC660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1" creationId="{BE7B7F2F-E092-380F-6C1C-4EFFD2F00AB6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2" creationId="{05118AAE-6AC7-790C-98F1-D91839A5B2D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3" creationId="{66E56B27-10F6-40EF-92F4-C08E00B7136B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4" creationId="{8643F7CE-F2AB-F3B6-D77F-116C067F593A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5" creationId="{11F10171-CEA3-34CC-2154-855A90E7708F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6" creationId="{2E983F6A-AC3B-7A4F-7156-7E40B3DF15D2}"/>
          </ac:spMkLst>
        </pc:spChg>
        <pc:spChg chg="mod">
          <ac:chgData name="Wang Haojie" userId="438431b7d8a16013" providerId="LiveId" clId="{FA541504-E348-4DF5-A859-36E18B6C8C15}" dt="2022-11-13T01:30:01.282" v="606"/>
          <ac:spMkLst>
            <pc:docMk/>
            <pc:sldMk cId="3192807694" sldId="256"/>
            <ac:spMk id="1267" creationId="{B24F406A-89CF-551A-1CDF-D6989D8BC02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69" creationId="{B3E9ACF9-C4ED-585F-8959-FF872287D00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0" creationId="{0355DC0C-7B04-E229-F0A0-7DF842F5065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1" creationId="{18FDF445-9059-06CE-D9C9-DB17CF692B02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2" creationId="{1E125534-F2A9-477C-3F31-1ED74DDE980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3" creationId="{B97F36E0-9C18-A916-B4F1-A9F453F5E36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4" creationId="{DAE6E0B8-BCD3-8B00-CECB-32FCE103B47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5" creationId="{8EEA63A6-9000-E0B4-E18F-F9A3F56DAE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79" creationId="{D4217B53-C08E-E337-206E-B700075B54C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0" creationId="{9931D7E6-8193-08DC-B169-7ECD37236CC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1" creationId="{DF22ECED-89D6-AEDE-71F3-B6598F6FFDA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2" creationId="{FBAFCAF1-E8CF-9850-DCBB-93D61DFF078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3" creationId="{C9C24AA8-54D7-B9A9-7A60-067EB6B5C00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4" creationId="{09E928B4-0AD6-A13B-B6D1-C030BCBC63F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5" creationId="{12C56EC1-ED62-5CD1-7D58-C4C643D106B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6" creationId="{89F5124A-547F-D357-D3A4-F56FC1EF773D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7" creationId="{4A42E5E3-FAF7-804A-B073-213BD61BE798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8" creationId="{C6BFF985-16E8-F0D6-E9BB-571F2A4F4F6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89" creationId="{4D3C1829-03D5-8312-434F-685E093EAA3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0" creationId="{FD3C3639-84A4-C4A6-B1B4-45DA0384902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1" creationId="{E3CC0558-D548-38E9-13A6-5E79423DBBE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2" creationId="{823133FA-FD45-1026-F1AD-F5E2501651F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3" creationId="{1E48C159-EC5E-5A3F-5AAC-2B138F50554A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4" creationId="{ED700E86-8F04-8DA5-D93F-89AFB0F9D44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5" creationId="{1DDACB48-9F4D-9E07-D8E9-696868230CC4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6" creationId="{1AE9E9F1-4E1C-B2CB-43C7-012A1F2A96A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7" creationId="{85F8A271-8643-B183-D990-37D16DE046D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8" creationId="{7C677318-EBC4-2F99-9990-77BD636B9D5E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299" creationId="{2A43AB03-ADD1-28B4-5439-5B17CEF6B2DB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0" creationId="{8B40B475-ECD3-E093-79A2-0DA78173F8C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1" creationId="{599C333A-AB26-AFF8-0529-1D555D146EF5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2" creationId="{EB031C34-F389-8DB0-B6A2-ECB10EC9E81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3" creationId="{9336EBBC-FD4B-6B56-A8CE-5612BC15DDA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4" creationId="{919494D8-DF9B-2044-0F8D-BCF57D5F9B79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5" creationId="{8D85358C-CCD1-DA2A-46DA-FC71AF8A4981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6" creationId="{003B549C-3C70-2D0B-6F6F-F6327C4A438F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7" creationId="{5A6762C9-1CBA-A8A7-65C7-84CA976711D3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8" creationId="{29F8D0B1-6B56-623D-4A06-0026649C1AF0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09" creationId="{84D95C75-2792-7783-B6B2-7E2CADA0E1BC}"/>
          </ac:spMkLst>
        </pc:spChg>
        <pc:spChg chg="mod">
          <ac:chgData name="Wang Haojie" userId="438431b7d8a16013" providerId="LiveId" clId="{FA541504-E348-4DF5-A859-36E18B6C8C15}" dt="2022-11-13T01:32:40.715" v="681"/>
          <ac:spMkLst>
            <pc:docMk/>
            <pc:sldMk cId="3192807694" sldId="256"/>
            <ac:spMk id="1310" creationId="{8928F5DD-A7A9-E3DF-BDAE-50A7C22CE39C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13" creationId="{1BC27DCF-4988-C971-2AC3-8AB30B756E95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4" creationId="{8EBBE314-D408-103F-B666-1E25CF3CA6A7}"/>
          </ac:spMkLst>
        </pc:spChg>
        <pc:spChg chg="add mod">
          <ac:chgData name="Wang Haojie" userId="438431b7d8a16013" providerId="LiveId" clId="{FA541504-E348-4DF5-A859-36E18B6C8C15}" dt="2022-11-13T01:54:58.576" v="942" actId="164"/>
          <ac:spMkLst>
            <pc:docMk/>
            <pc:sldMk cId="3192807694" sldId="256"/>
            <ac:spMk id="1315" creationId="{369EFF25-481A-26AD-A874-BC0725B965E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19" creationId="{4FA46253-34AB-3BB2-B2B3-633FDDB4915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0" creationId="{E44FF61E-98F0-9D2F-1B94-E98CDCFEB3B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1" creationId="{B072C786-C039-286B-540D-EA2F8F8801F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2" creationId="{9B729AB4-5772-1BE4-6BD5-853AC15CF11A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3" creationId="{39D17051-437E-D97F-6E0B-4B5F19DADC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4" creationId="{2B09A897-6EA3-DC59-F690-6C83A64C4C96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5" creationId="{87A45B1C-B6E7-7D1B-E778-1A84A1D9ACE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6" creationId="{4855E0B9-2296-A4F2-F505-E941E8BADF8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7" creationId="{62D786C8-DE5F-EBCD-991D-6D6BE8D2838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8" creationId="{9FF52777-B22B-3F6B-65E4-1DBFDE85A99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29" creationId="{C03FED7C-F602-7425-C8A9-07959E75813F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0" creationId="{46DBA371-87B2-7095-BF11-639031ADFE7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1" creationId="{2689B00A-86CC-F3D9-6DF9-618A9DCD6330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2" creationId="{4BBA70CF-A598-FD76-AD0F-479F2B605F99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3" creationId="{DD6B8A19-50E5-513C-7605-70BB8B277A7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4" creationId="{558F7E89-17FC-09F7-1EC0-5B93880C3AB4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5" creationId="{F6646FB6-2D33-BEC2-9E81-C756774B5163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6" creationId="{2F268332-C26A-B2B5-FAE1-A163E95A78C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7" creationId="{D177D654-4689-3EA5-DB06-64A1C9309EDE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8" creationId="{B5CFEA0D-8688-3F96-3EB7-2F141AB1304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39" creationId="{48539212-85EF-EFE9-4E7F-3D78644A1872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0" creationId="{CC5C0794-91E6-E76C-FCAD-1DDE6DDA740C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1" creationId="{E87E40B5-E91B-E826-F2C2-FB0023798421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2" creationId="{5E28F57F-EA3C-C251-1E63-CA8AF0506BC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3" creationId="{1E168D22-0C4A-098F-DB91-B2D0972E1F2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4" creationId="{85B97272-BCC8-1B37-D88F-D38499966A4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5" creationId="{515943A5-FB3E-8DF5-0E33-BEB0F7CD4A7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6" creationId="{B7EE752B-89BB-94B8-E2E7-434882E3E177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7" creationId="{B3F052B3-3982-CA2B-3429-0DA4BE2E17ED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8" creationId="{A002FFB3-4674-92DF-3AF5-18A4A7ED25F8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49" creationId="{82FD9C96-5BF6-7F0A-D306-17BE2B6AC915}"/>
          </ac:spMkLst>
        </pc:spChg>
        <pc:spChg chg="mod">
          <ac:chgData name="Wang Haojie" userId="438431b7d8a16013" providerId="LiveId" clId="{FA541504-E348-4DF5-A859-36E18B6C8C15}" dt="2022-11-13T01:35:15.934" v="683"/>
          <ac:spMkLst>
            <pc:docMk/>
            <pc:sldMk cId="3192807694" sldId="256"/>
            <ac:spMk id="1350" creationId="{4939198B-85F8-732C-C4E2-6242A11DEC52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51" creationId="{367B477B-D52E-F532-D464-EBA83C6F7FC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5" creationId="{B708BE1F-C346-D36D-3509-EA703A9F933E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6" creationId="{5CC84F74-229D-B5BE-6488-AA5C8C722F5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7" creationId="{596081F6-E06E-2EC3-0933-4CE1C241D0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8" creationId="{CC0B64D6-3894-B766-4405-9621B3BD6C6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59" creationId="{30360E8B-7974-BFAE-4758-7BADBA51BFB0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0" creationId="{A30A773D-761F-D42D-20BB-F0833CC138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1" creationId="{336A4B55-1997-D8B2-E734-D5549AE10D58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2" creationId="{F4E802B6-DAA4-D994-F8AA-26915CA59ED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3" creationId="{B8FAC8D9-CBD3-8AD6-2AA4-85CC611F641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4" creationId="{146E97EE-7EFD-B90E-E693-175428A3D84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5" creationId="{443546F1-A033-1C7E-F0AA-9FBD0F9BEDDF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6" creationId="{99813480-571A-E79B-7C73-AA9925A408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7" creationId="{2B529908-1A05-8DDF-425E-728151D408A6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8" creationId="{BC3AC705-C4FB-59FD-844F-627177E1FF0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69" creationId="{E90156E9-5A8B-5693-1579-024F7D26A0A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0" creationId="{67867593-F6BF-43DE-5D9D-1F3B46FD88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1" creationId="{FAEC5943-BD4C-649A-E9E4-95BA41A2A3B2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2" creationId="{25460AFB-DBCC-8686-EB30-C7A0DFD755A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3" creationId="{B7EEE41A-C450-A6F1-89EF-FE36E045F81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4" creationId="{FFE5B377-CA3A-5CE8-21A3-CBDFE1D03EE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5" creationId="{A3EA313B-EE57-73D2-3F09-78002A08B805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6" creationId="{45C6A981-99EC-4771-AC94-0DD1FF3A333B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7" creationId="{68EFD71F-1F15-61AF-B934-52557D9233B3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8" creationId="{AE940639-75EF-ECBC-E448-14963D566BE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79" creationId="{F5D240BF-22E7-7B9E-4B09-222E865C5E94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0" creationId="{68643B32-7134-63D0-EFB2-2DF36ABFE43A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1" creationId="{9C6494E3-ED0A-69D3-1B60-FA1C6D316707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2" creationId="{EF5D294E-17EA-C480-3E4E-901D84D900A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3" creationId="{22B2968E-43EF-5C75-F435-DBA84D7BDA79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4" creationId="{4E7C02CE-AAAF-6AC9-42E7-F7C32348B7BC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5" creationId="{ECF1291E-23C2-E139-2562-A4B3641AD901}"/>
          </ac:spMkLst>
        </pc:spChg>
        <pc:spChg chg="mod">
          <ac:chgData name="Wang Haojie" userId="438431b7d8a16013" providerId="LiveId" clId="{FA541504-E348-4DF5-A859-36E18B6C8C15}" dt="2022-11-13T01:37:02.623" v="690"/>
          <ac:spMkLst>
            <pc:docMk/>
            <pc:sldMk cId="3192807694" sldId="256"/>
            <ac:spMk id="1386" creationId="{8CF86A8D-52FD-DAD7-8AEA-BA45E4F04624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7" creationId="{D5B8879B-5F6B-24E4-3B3F-7048CE8C3E6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89" creationId="{4F04D47F-909A-DF8D-8996-66BF1504E049}"/>
          </ac:spMkLst>
        </pc:spChg>
        <pc:spChg chg="add mod">
          <ac:chgData name="Wang Haojie" userId="438431b7d8a16013" providerId="LiveId" clId="{FA541504-E348-4DF5-A859-36E18B6C8C15}" dt="2022-11-13T01:40:06.137" v="762" actId="164"/>
          <ac:spMkLst>
            <pc:docMk/>
            <pc:sldMk cId="3192807694" sldId="256"/>
            <ac:spMk id="1390" creationId="{B733137E-0040-2D0E-C854-6AF5E1331F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398" creationId="{E49E8C0E-0803-51F2-19C0-62FAA3759C9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0" creationId="{97501937-B4C6-12B3-5956-3D43B6F08C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2" creationId="{CF99ACB8-0D51-E691-8894-B6A76037233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3" creationId="{E035C24A-A338-B07B-F428-011DAAAF1EC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4" creationId="{F89E78E2-7E48-313B-04B8-0312212A847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7" creationId="{88EF805E-D723-5C4B-575A-E3DE99D30E9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8" creationId="{B522E5AF-40BB-3E1A-B493-3CA52A9427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09" creationId="{4B22D263-A83F-55CF-3C33-19CA9E47104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0" creationId="{356DA24E-F746-46F2-BF70-A40EC063616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1" creationId="{7B5DF255-73B5-7691-59A3-938C2E4B5E0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2" creationId="{9F3939C5-4D1D-4198-2E54-332EDDEC2CA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3" creationId="{921E0B8D-512A-0610-E9A8-AA703A05B5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4" creationId="{89D1D18B-F401-7829-D4B8-009592851F2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5" creationId="{2E00B2FC-69D9-E506-56DE-17EF371A2C4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6" creationId="{EFA5BB39-C5F5-ABF8-E071-0C998044BDE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7" creationId="{FEF3F084-A2A5-3080-9ED3-84AF17A6C09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8" creationId="{223C186E-3F46-56D4-3480-9371F2EBCB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19" creationId="{CFD494D7-F313-498A-3C40-D3F864F37BF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0" creationId="{FE74BB1A-5ED2-ADD9-5B0B-B1F46E8D6A7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1" creationId="{E1AD479A-550F-9FF5-EA70-0E015A1BAEA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2" creationId="{0F123E26-110D-FA78-174C-EE45518FD3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3" creationId="{4C5357BE-94AF-CA9C-D3DD-5A95B9B6B84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4" creationId="{D6FF1EEC-DC58-B69F-8741-9932AC9351C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5" creationId="{A4632C14-CF3F-CB60-153D-A54AB00DC1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6" creationId="{4D7C2C09-47FE-3E5C-CC5A-A33C0B4453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7" creationId="{CAD24958-EDF2-6BF3-7041-D5AC43C0AB6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8" creationId="{D9D9E28A-A76D-3693-0346-53041162B66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29" creationId="{DA1FBF87-EE1D-40BF-18EF-E20B2F03877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0" creationId="{8CBD93FE-207E-D6A8-FBC6-753594A3E82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1" creationId="{8DAC0A3D-BACB-74FB-78FA-6C672EE13C1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2" creationId="{21965A31-42AC-DDB5-D3F5-3D6E4A433E8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3" creationId="{80083422-7BE5-680B-3AA2-B9643924353A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4" creationId="{53271EE0-4F3D-0B49-77D1-C9B2D8D12C0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5" creationId="{3A177A57-BF14-1D49-B494-731BB647FC1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6" creationId="{53F55CEE-DBAD-1FCA-53C3-4D6C4EC062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7" creationId="{7E7202BD-964B-0895-39FC-8D9D72F786E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38" creationId="{1561B1AA-C051-0A1D-F1D7-067D19CD12D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1" creationId="{23B5BC3B-ED55-DC7F-95ED-615B3747E15E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2" creationId="{CF41130C-8B03-287E-6EE4-8B033E61B87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3" creationId="{5E6FD1B1-13AE-3051-D793-03190B29741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4" creationId="{5A382E41-3AA0-199D-BE5E-3A9298E3DE1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5" creationId="{F65D1221-8199-F2EB-1CBF-097710673BE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6" creationId="{6E9FD8C8-9021-61B4-E7E2-DB3A3DDB2792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7" creationId="{57F63B78-D545-13E9-8849-2F7D1AA22E2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8" creationId="{E6F0976D-6B89-674F-CB02-6316B2F30C7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49" creationId="{D504E2E5-9E75-4640-1B8F-5E9BC7142720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0" creationId="{CFF2FA28-9E49-D21A-20A2-AB21A1F0001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1" creationId="{35C15F54-F01D-DD00-68F4-02B268194E9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2" creationId="{6EBCDA9A-7DC2-F16B-DF76-CAF97E94DAC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3" creationId="{5BD7BCCE-09AD-CC94-38E3-4F0710493E3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4" creationId="{029C798A-0104-B9DD-77E1-FBA3231C0C9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5" creationId="{2F9A3B5F-1BAE-2EFB-B804-7F9F3CB016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6" creationId="{E5E61A34-5F47-2550-3135-84A03F76593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7" creationId="{42DEB434-4269-F6BC-3A57-F9AC80EEF6EF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8" creationId="{FC475683-A7EC-8763-A756-27185A8AEE1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59" creationId="{CB4F525D-76BD-949C-9D90-E62D6B8097B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0" creationId="{FCA47D93-1968-E781-EB46-96D0016F2B6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1" creationId="{DFA55DFB-A322-B68B-5527-EE1C79F3B5D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2" creationId="{58AD50FE-2A3B-5334-2DCE-215EFF2B5E9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3" creationId="{B0FCD1DA-93F8-A143-734F-4AC016DF0398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4" creationId="{E049E22C-5B47-407C-EA79-3FC62C5E9D91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5" creationId="{3591A577-E9C2-E169-9643-CF9F01E7D243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6" creationId="{AD9D771A-2C10-AD45-2ACF-0D0C5BA042B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7" creationId="{1981448E-A90F-7005-3ECB-CF0EB0E00D3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8" creationId="{D819E318-3988-09BC-B101-D22582ECEC8B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69" creationId="{B3FBF4D2-5FF7-B41B-715A-E1BFCD39DBD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0" creationId="{F8B9A2F8-0E96-50A4-6144-A940A9C272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1" creationId="{687B2C1C-6D85-08A8-03B4-0CD05C2DE5E9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2" creationId="{CE9F81C4-DFF3-68EB-0053-D3F0957E6C87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3" creationId="{2F7F1D05-55BC-AE08-8C2D-73601CA02FD5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4" creationId="{01524F0B-3280-2705-4702-5E18F92F404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5" creationId="{D667217E-6F9E-9FC0-A2B4-9F0D8A9CA016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6" creationId="{627C213A-F7AF-566C-0DE2-57BC5AB8C6BD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7" creationId="{5B72BEA6-7DA3-B128-433A-2060C89D3534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8" creationId="{17F4B05D-F521-E7EB-6D7A-55275686643C}"/>
          </ac:spMkLst>
        </pc:spChg>
        <pc:spChg chg="mod">
          <ac:chgData name="Wang Haojie" userId="438431b7d8a16013" providerId="LiveId" clId="{FA541504-E348-4DF5-A859-36E18B6C8C15}" dt="2022-11-13T01:40:10.024" v="763"/>
          <ac:spMkLst>
            <pc:docMk/>
            <pc:sldMk cId="3192807694" sldId="256"/>
            <ac:spMk id="1479" creationId="{D74027DD-3727-2A9A-0937-FE22386E0E73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0" creationId="{B603A465-D310-03BD-C8DF-62BB7718414B}"/>
          </ac:spMkLst>
        </pc:spChg>
        <pc:spChg chg="add mod">
          <ac:chgData name="Wang Haojie" userId="438431b7d8a16013" providerId="LiveId" clId="{FA541504-E348-4DF5-A859-36E18B6C8C15}" dt="2022-11-13T01:55:00.641" v="943" actId="164"/>
          <ac:spMkLst>
            <pc:docMk/>
            <pc:sldMk cId="3192807694" sldId="256"/>
            <ac:spMk id="1481" creationId="{E43E2477-CFE4-1BBB-8A11-A33DCDED385A}"/>
          </ac:spMkLst>
        </pc:spChg>
        <pc:spChg chg="mod topLvl">
          <ac:chgData name="Wang Haojie" userId="438431b7d8a16013" providerId="LiveId" clId="{FA541504-E348-4DF5-A859-36E18B6C8C15}" dt="2022-11-13T01:42:31.258" v="935" actId="1036"/>
          <ac:spMkLst>
            <pc:docMk/>
            <pc:sldMk cId="3192807694" sldId="256"/>
            <ac:spMk id="1486" creationId="{DF187D74-FA45-CEE5-48B7-5660AEFA0B0A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88" creationId="{B3E455C5-8ABD-59F4-D9E5-089E35E75F81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0" creationId="{A85F3478-E4DE-698D-6A11-97CF17FA8E28}"/>
          </ac:spMkLst>
        </pc:spChg>
        <pc:spChg chg="mod topLvl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491" creationId="{15B97934-9249-6A6D-122E-83497063FE7B}"/>
          </ac:spMkLst>
        </pc:spChg>
        <pc:spChg chg="del mod topLvl">
          <ac:chgData name="Wang Haojie" userId="438431b7d8a16013" providerId="LiveId" clId="{FA541504-E348-4DF5-A859-36E18B6C8C15}" dt="2022-11-13T01:40:58.600" v="841" actId="478"/>
          <ac:spMkLst>
            <pc:docMk/>
            <pc:sldMk cId="3192807694" sldId="256"/>
            <ac:spMk id="1492" creationId="{6D10F83C-C155-58D2-82B5-0C8AA224F5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5" creationId="{0286E0F1-6733-A52C-9A3B-21369B99B69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6" creationId="{D568E07F-4913-FBDA-1EB2-32F1D9F2FA7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7" creationId="{7FC7EA6F-09BD-6138-4676-7378D4B34BE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8" creationId="{A4BF1B6D-1645-D9F4-84A4-1384DEA4EE7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499" creationId="{25F352BE-9D31-63AD-6BD4-18E203AC25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0" creationId="{00DC093D-D372-B479-4A70-374AA1833B93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1" creationId="{5273185B-AE97-D2CE-260C-414DF5167C0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2" creationId="{9C0C1F92-B29D-1636-7C4C-DB1FBD313D1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3" creationId="{11C43DC6-3050-BC74-385E-2180A828B90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4" creationId="{376B95F9-F724-DF23-A2D0-94CD6271244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5" creationId="{3740D8CA-4112-5ABA-7F41-67B5BF0488C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6" creationId="{3A232DD0-962E-1CCA-A293-6F91E73CC28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7" creationId="{0EA729C2-258B-74BB-AD80-E2BA82E0924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8" creationId="{697D8565-8BAA-F522-4E5F-F384C5B826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09" creationId="{5BF49BED-AEC3-06E2-43C0-FFD114E455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0" creationId="{AB85672F-1BC6-6CD8-ADFD-4F172BABDCC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1" creationId="{C95B9D7A-5ECD-527E-D0C1-6AE2AD5395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2" creationId="{481C7E4A-2678-5CCC-9443-0C3147635DE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3" creationId="{46C14A6A-A0F1-5A33-2828-1C66F0658CF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4" creationId="{C9B6526C-BFAB-96CD-B86D-E0A6621206E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5" creationId="{74EFBE92-A842-0280-BA22-187DD658A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6" creationId="{B501DF10-F9C2-9D4C-97EA-205EC8F229D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7" creationId="{851A008F-A47F-53F8-38CA-02AB1EA0EFD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8" creationId="{B776E71F-5329-233D-A8E4-1AB31182374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19" creationId="{D97A9C9D-F068-1232-5E2E-572B1CBD9D8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0" creationId="{5F8D255E-D38F-A5AB-F2E3-F2C16B5D6C3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1" creationId="{45FC6B48-5978-EF1C-CB0D-74C433417C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2" creationId="{262DA46E-6685-3229-E68C-DF5794F44F0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3" creationId="{5C924BCE-236B-A999-A2F1-71183A0C079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4" creationId="{885E91D9-9D90-5C45-2BCF-2E4907D9FB9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5" creationId="{FDECCC12-4E6D-8979-D5ED-4ACA0BF2E8C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6" creationId="{DB14346B-7FC0-1D45-3001-48C0439B59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29" creationId="{F26AA881-C85F-CAB4-8C59-3CFA7478458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0" creationId="{D182BBCB-D7B5-8C68-060B-EB1FEC051ED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1" creationId="{3ED8C3E1-2153-EB3C-AB30-AAEB85834DD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2" creationId="{1065459F-D10B-DCE2-95FB-EDEFC6A8CE4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3" creationId="{FB8DDC68-107C-DF03-6CD4-1F2916C586B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4" creationId="{7ADB4C17-4648-947F-4BEC-38056DE9997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5" creationId="{A3BBA25A-1767-5870-BFD2-3674A5E8E7A9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6" creationId="{A9DDD2F3-0B7F-E31F-7EBD-EB8D3A8F692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7" creationId="{D723FB0C-821D-F89D-8C81-E5ACD9691F1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8" creationId="{8B2848FA-F3E2-9FF0-40BD-198D818B9CD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39" creationId="{ACA0D11A-E8B8-38EF-F3DE-A99DEF384AA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0" creationId="{35CC4531-1E98-C658-6213-252E95B6020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1" creationId="{0E20958D-ECD2-CEF5-8CC7-DB3D88C4B7C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2" creationId="{4264562B-0FD1-C77A-C0B2-533E2509C8BB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3" creationId="{4BC10F64-B573-ED09-49D4-5FF1F65C9AC2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4" creationId="{2B9B859B-806B-27FF-B422-DF7512039A7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5" creationId="{D61BF040-6C66-B473-69A8-4E350E1CC91F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6" creationId="{AB6F72C5-9F90-7BC6-1830-CC9819FE330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7" creationId="{18657577-E26A-27F1-D124-D58E31E16B9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8" creationId="{FD80891A-A446-3B6F-2A22-AEFF3A12A0E0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49" creationId="{1BF16819-0183-7FBE-6E96-0A52662573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0" creationId="{ED3616C2-CDFE-8FEA-7553-3F7D8874017D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1" creationId="{F61A531A-6D94-AE11-4D85-0D2D4EEEA22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2" creationId="{A663C7DD-C3E3-4B16-7DAB-81B64CE7EAAA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3" creationId="{2EE57912-B8E6-FD8D-55A6-6882A2A646D7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4" creationId="{CFAF4E6E-ED71-B59F-E2B6-C248FE462DB4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5" creationId="{6B2E8EA0-E287-E9D1-6BF2-5B390A2F14A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6" creationId="{BCCAEB32-BF6D-8C9D-9631-929052A4D08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7" creationId="{2358CA3F-F033-C965-7826-72704413709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8" creationId="{31D336AE-5D88-FD4F-5B91-614E390F08C1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59" creationId="{84DCE6D8-7D4C-0981-03A1-E50E3EA8056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0" creationId="{553F20F4-BF0E-36C8-8A99-780E8B054248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1" creationId="{EF0A7979-0081-6CA0-8059-CA090D43EC8E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2" creationId="{B2296FF5-F96F-ED38-76F1-EAE555F6963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3" creationId="{B8A9ECE9-3507-0469-E85E-47DFBBF7F895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4" creationId="{E178F1C7-7614-3F2C-4760-65962066E78C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5" creationId="{6EB92D86-00D3-7B97-4B03-C0838323D23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6" creationId="{8866C720-AC0A-D00C-453F-9BBA9EBB3A66}"/>
          </ac:spMkLst>
        </pc:spChg>
        <pc:spChg chg="mod">
          <ac:chgData name="Wang Haojie" userId="438431b7d8a16013" providerId="LiveId" clId="{FA541504-E348-4DF5-A859-36E18B6C8C15}" dt="2022-11-13T01:40:28.771" v="769" actId="165"/>
          <ac:spMkLst>
            <pc:docMk/>
            <pc:sldMk cId="3192807694" sldId="256"/>
            <ac:spMk id="1567" creationId="{635B034B-6E5A-18FE-DC5C-0D528988A5EB}"/>
          </ac:spMkLst>
        </pc:spChg>
        <pc:spChg chg="add mod">
          <ac:chgData name="Wang Haojie" userId="438431b7d8a16013" providerId="LiveId" clId="{FA541504-E348-4DF5-A859-36E18B6C8C15}" dt="2022-11-13T01:42:18.334" v="909" actId="164"/>
          <ac:spMkLst>
            <pc:docMk/>
            <pc:sldMk cId="3192807694" sldId="256"/>
            <ac:spMk id="1572" creationId="{95189CEA-2A45-588D-FA3D-F80C74501FDC}"/>
          </ac:spMkLst>
        </pc:spChg>
        <pc:spChg chg="add mod">
          <ac:chgData name="Wang Haojie" userId="438431b7d8a16013" providerId="LiveId" clId="{FA541504-E348-4DF5-A859-36E18B6C8C15}" dt="2022-11-13T02:01:42.967" v="1083" actId="20577"/>
          <ac:spMkLst>
            <pc:docMk/>
            <pc:sldMk cId="3192807694" sldId="256"/>
            <ac:spMk id="1606" creationId="{33C728AD-24A9-F2A3-19DE-6E510766B791}"/>
          </ac:spMkLst>
        </pc:spChg>
        <pc:spChg chg="add mod">
          <ac:chgData name="Wang Haojie" userId="438431b7d8a16013" providerId="LiveId" clId="{FA541504-E348-4DF5-A859-36E18B6C8C15}" dt="2022-11-13T02:01:40.316" v="1081" actId="20577"/>
          <ac:spMkLst>
            <pc:docMk/>
            <pc:sldMk cId="3192807694" sldId="256"/>
            <ac:spMk id="1651" creationId="{4C0B7B60-FA78-7BB9-A7B9-E8BC8F4481AB}"/>
          </ac:spMkLst>
        </pc:spChg>
        <pc:spChg chg="add mod">
          <ac:chgData name="Wang Haojie" userId="438431b7d8a16013" providerId="LiveId" clId="{FA541504-E348-4DF5-A859-36E18B6C8C15}" dt="2022-11-13T02:03:56.508" v="1193" actId="20577"/>
          <ac:spMkLst>
            <pc:docMk/>
            <pc:sldMk cId="3192807694" sldId="256"/>
            <ac:spMk id="1652" creationId="{79BE04FA-AFCF-DFBF-30E4-3C09A19F1B51}"/>
          </ac:spMkLst>
        </pc:spChg>
        <pc:spChg chg="add mod">
          <ac:chgData name="Wang Haojie" userId="438431b7d8a16013" providerId="LiveId" clId="{FA541504-E348-4DF5-A859-36E18B6C8C15}" dt="2022-11-13T02:07:16.825" v="1348" actId="1076"/>
          <ac:spMkLst>
            <pc:docMk/>
            <pc:sldMk cId="3192807694" sldId="256"/>
            <ac:spMk id="1653" creationId="{DF4EFCDF-7F89-00B0-9D18-69271022E69C}"/>
          </ac:spMkLst>
        </pc:spChg>
        <pc:spChg chg="add mod">
          <ac:chgData name="Wang Haojie" userId="438431b7d8a16013" providerId="LiveId" clId="{FA541504-E348-4DF5-A859-36E18B6C8C15}" dt="2022-11-13T02:03:11.625" v="1159" actId="14100"/>
          <ac:spMkLst>
            <pc:docMk/>
            <pc:sldMk cId="3192807694" sldId="256"/>
            <ac:spMk id="1654" creationId="{DA3B792F-CC4B-B7F3-8AB9-0F3E3AD801AB}"/>
          </ac:spMkLst>
        </pc:spChg>
        <pc:spChg chg="add mod">
          <ac:chgData name="Wang Haojie" userId="438431b7d8a16013" providerId="LiveId" clId="{FA541504-E348-4DF5-A859-36E18B6C8C15}" dt="2022-11-13T02:03:16.487" v="1161" actId="1076"/>
          <ac:spMkLst>
            <pc:docMk/>
            <pc:sldMk cId="3192807694" sldId="256"/>
            <ac:spMk id="1655" creationId="{873BA385-E400-6DA8-3FD0-D8369429F62B}"/>
          </ac:spMkLst>
        </pc:spChg>
        <pc:spChg chg="add mod">
          <ac:chgData name="Wang Haojie" userId="438431b7d8a16013" providerId="LiveId" clId="{FA541504-E348-4DF5-A859-36E18B6C8C15}" dt="2022-11-13T02:04:41.393" v="1238" actId="1076"/>
          <ac:spMkLst>
            <pc:docMk/>
            <pc:sldMk cId="3192807694" sldId="256"/>
            <ac:spMk id="1656" creationId="{0854D82E-AFA7-7806-74C8-1C99A45385D0}"/>
          </ac:spMkLst>
        </pc:spChg>
        <pc:spChg chg="add mod">
          <ac:chgData name="Wang Haojie" userId="438431b7d8a16013" providerId="LiveId" clId="{FA541504-E348-4DF5-A859-36E18B6C8C15}" dt="2022-11-13T02:03:30.285" v="1167" actId="1076"/>
          <ac:spMkLst>
            <pc:docMk/>
            <pc:sldMk cId="3192807694" sldId="256"/>
            <ac:spMk id="1657" creationId="{C130E87D-218E-FF64-5E80-8FCD9B34D935}"/>
          </ac:spMkLst>
        </pc:spChg>
        <pc:spChg chg="add mod">
          <ac:chgData name="Wang Haojie" userId="438431b7d8a16013" providerId="LiveId" clId="{FA541504-E348-4DF5-A859-36E18B6C8C15}" dt="2022-11-13T02:03:50.419" v="1190" actId="20577"/>
          <ac:spMkLst>
            <pc:docMk/>
            <pc:sldMk cId="3192807694" sldId="256"/>
            <ac:spMk id="1658" creationId="{2ADADD4D-4ED7-DDDA-6E4E-B23C93F62542}"/>
          </ac:spMkLst>
        </pc:spChg>
        <pc:spChg chg="add mod">
          <ac:chgData name="Wang Haojie" userId="438431b7d8a16013" providerId="LiveId" clId="{FA541504-E348-4DF5-A859-36E18B6C8C15}" dt="2022-11-13T02:04:16.527" v="1213" actId="1076"/>
          <ac:spMkLst>
            <pc:docMk/>
            <pc:sldMk cId="3192807694" sldId="256"/>
            <ac:spMk id="1659" creationId="{91168113-E0E4-8A32-8EE4-7E7A3B2171A8}"/>
          </ac:spMkLst>
        </pc:spChg>
        <pc:spChg chg="add mod">
          <ac:chgData name="Wang Haojie" userId="438431b7d8a16013" providerId="LiveId" clId="{FA541504-E348-4DF5-A859-36E18B6C8C15}" dt="2022-11-13T02:04:30.862" v="1236" actId="20577"/>
          <ac:spMkLst>
            <pc:docMk/>
            <pc:sldMk cId="3192807694" sldId="256"/>
            <ac:spMk id="1660" creationId="{6BA23FF8-239C-EFAE-1176-44B18E53ACEA}"/>
          </ac:spMkLst>
        </pc:spChg>
        <pc:spChg chg="add mod">
          <ac:chgData name="Wang Haojie" userId="438431b7d8a16013" providerId="LiveId" clId="{FA541504-E348-4DF5-A859-36E18B6C8C15}" dt="2022-11-13T02:13:23.416" v="1350" actId="1076"/>
          <ac:spMkLst>
            <pc:docMk/>
            <pc:sldMk cId="3192807694" sldId="256"/>
            <ac:spMk id="1661" creationId="{BBCA689F-7EFD-08E3-D814-E1BF735BE854}"/>
          </ac:spMkLst>
        </pc:spChg>
        <pc:grpChg chg="add del 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2" creationId="{253D357F-92C6-75DD-D907-1EFCC821BD9B}"/>
          </ac:grpSpMkLst>
        </pc:grpChg>
        <pc:grpChg chg="mod topLvl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6" creationId="{0B057AA5-A64A-9342-70C5-DCE38CCEB284}"/>
          </ac:grpSpMkLst>
        </pc:grpChg>
        <pc:grpChg chg="del mod topLvl">
          <ac:chgData name="Wang Haojie" userId="438431b7d8a16013" providerId="LiveId" clId="{FA541504-E348-4DF5-A859-36E18B6C8C15}" dt="2022-11-13T01:01:13.654" v="4" actId="165"/>
          <ac:grpSpMkLst>
            <pc:docMk/>
            <pc:sldMk cId="3192807694" sldId="256"/>
            <ac:grpSpMk id="7" creationId="{A2FFFDA1-9DC7-D917-2631-FC4E520DE337}"/>
          </ac:grpSpMkLst>
        </pc:grpChg>
        <pc:grpChg chg="del mod topLvl">
          <ac:chgData name="Wang Haojie" userId="438431b7d8a16013" providerId="LiveId" clId="{FA541504-E348-4DF5-A859-36E18B6C8C15}" dt="2022-11-13T01:01:23.586" v="6" actId="165"/>
          <ac:grpSpMkLst>
            <pc:docMk/>
            <pc:sldMk cId="3192807694" sldId="256"/>
            <ac:grpSpMk id="8" creationId="{73C8F79A-D0F8-1F87-EAE4-514250F5F446}"/>
          </ac:grpSpMkLst>
        </pc:grpChg>
        <pc:grpChg chg="del mod topLvl">
          <ac:chgData name="Wang Haojie" userId="438431b7d8a16013" providerId="LiveId" clId="{FA541504-E348-4DF5-A859-36E18B6C8C15}" dt="2022-11-13T01:02:28.615" v="19" actId="478"/>
          <ac:grpSpMkLst>
            <pc:docMk/>
            <pc:sldMk cId="3192807694" sldId="256"/>
            <ac:grpSpMk id="9" creationId="{2355AFB8-5C61-EEAB-8FB3-6EBC758600A6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5" creationId="{61E1BC92-48A7-7DC9-9F32-08C077A51874}"/>
          </ac:grpSpMkLst>
        </pc:grpChg>
        <pc:grpChg chg="mod">
          <ac:chgData name="Wang Haojie" userId="438431b7d8a16013" providerId="LiveId" clId="{FA541504-E348-4DF5-A859-36E18B6C8C15}" dt="2022-11-13T01:00:43.242" v="2" actId="165"/>
          <ac:grpSpMkLst>
            <pc:docMk/>
            <pc:sldMk cId="3192807694" sldId="256"/>
            <ac:grpSpMk id="66" creationId="{D79A5F61-F771-604A-CCB6-3BDC1087483C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83" creationId="{D94BCFB3-96D8-4D8E-9EFC-7F41DA6C5385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04" creationId="{D7051E4E-9766-9D21-B814-E83597A4035F}"/>
          </ac:grpSpMkLst>
        </pc:grpChg>
        <pc:grpChg chg="add del mod">
          <ac:chgData name="Wang Haojie" userId="438431b7d8a16013" providerId="LiveId" clId="{FA541504-E348-4DF5-A859-36E18B6C8C15}" dt="2022-11-13T01:02:12.322" v="16" actId="165"/>
          <ac:grpSpMkLst>
            <pc:docMk/>
            <pc:sldMk cId="3192807694" sldId="256"/>
            <ac:grpSpMk id="205" creationId="{B2AFC931-23E6-C8E5-3480-7E0140FECF94}"/>
          </ac:grpSpMkLst>
        </pc:grpChg>
        <pc:grpChg chg="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209" creationId="{9A1F8702-1C21-4986-AB0E-5E3C78109919}"/>
          </ac:grpSpMkLst>
        </pc:grpChg>
        <pc:grpChg chg="add mod">
          <ac:chgData name="Wang Haojie" userId="438431b7d8a16013" providerId="LiveId" clId="{FA541504-E348-4DF5-A859-36E18B6C8C15}" dt="2022-11-13T01:02:39.626" v="21" actId="164"/>
          <ac:grpSpMkLst>
            <pc:docMk/>
            <pc:sldMk cId="3192807694" sldId="256"/>
            <ac:grpSpMk id="225" creationId="{CF2C48B5-848B-4346-DF86-5B6B9839343F}"/>
          </ac:grpSpMkLst>
        </pc:grpChg>
        <pc:grpChg chg="add mod">
          <ac:chgData name="Wang Haojie" userId="438431b7d8a16013" providerId="LiveId" clId="{FA541504-E348-4DF5-A859-36E18B6C8C15}" dt="2022-11-13T01:03:04.125" v="25" actId="164"/>
          <ac:grpSpMkLst>
            <pc:docMk/>
            <pc:sldMk cId="3192807694" sldId="256"/>
            <ac:grpSpMk id="226" creationId="{3C0933F3-6D5A-7431-F4FB-8B48E764256A}"/>
          </ac:grpSpMkLst>
        </pc:grpChg>
        <pc:grpChg chg="add mod">
          <ac:chgData name="Wang Haojie" userId="438431b7d8a16013" providerId="LiveId" clId="{FA541504-E348-4DF5-A859-36E18B6C8C15}" dt="2022-11-13T01:54:54.571" v="940" actId="164"/>
          <ac:grpSpMkLst>
            <pc:docMk/>
            <pc:sldMk cId="3192807694" sldId="256"/>
            <ac:grpSpMk id="228" creationId="{FE312314-CD2F-65FA-1FED-B639E597E3BC}"/>
          </ac:grpSpMkLst>
        </pc:grpChg>
        <pc:grpChg chg="add del 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229" creationId="{17D63401-030E-64BE-F96E-3BE16CB374F9}"/>
          </ac:grpSpMkLst>
        </pc:grpChg>
        <pc:grpChg chg="mod topLvl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233" creationId="{03D6AF6C-190F-8EBB-E3BD-6CD183524F4C}"/>
          </ac:grpSpMkLst>
        </pc:grpChg>
        <pc:grpChg chg="del mod topLvl">
          <ac:chgData name="Wang Haojie" userId="438431b7d8a16013" providerId="LiveId" clId="{FA541504-E348-4DF5-A859-36E18B6C8C15}" dt="2022-11-13T01:03:45.853" v="33" actId="165"/>
          <ac:grpSpMkLst>
            <pc:docMk/>
            <pc:sldMk cId="3192807694" sldId="256"/>
            <ac:grpSpMk id="234" creationId="{3706B1E7-719A-2B53-86E7-37B0E8F83E0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5" creationId="{99F1E70C-48ED-3343-5989-C1BE739D9555}"/>
          </ac:grpSpMkLst>
        </pc:grpChg>
        <pc:grpChg chg="del mod topLvl">
          <ac:chgData name="Wang Haojie" userId="438431b7d8a16013" providerId="LiveId" clId="{FA541504-E348-4DF5-A859-36E18B6C8C15}" dt="2022-11-13T01:03:46.065" v="34" actId="165"/>
          <ac:grpSpMkLst>
            <pc:docMk/>
            <pc:sldMk cId="3192807694" sldId="256"/>
            <ac:grpSpMk id="236" creationId="{189043C4-4077-786D-5879-9D05E23EDA96}"/>
          </ac:grpSpMkLst>
        </pc:grpChg>
        <pc:grpChg chg="mod">
          <ac:chgData name="Wang Haojie" userId="438431b7d8a16013" providerId="LiveId" clId="{FA541504-E348-4DF5-A859-36E18B6C8C15}" dt="2022-11-13T01:54:49.801" v="938" actId="164"/>
          <ac:grpSpMkLst>
            <pc:docMk/>
            <pc:sldMk cId="3192807694" sldId="256"/>
            <ac:grpSpMk id="269" creationId="{B7FD438E-01D5-4E26-B5EB-4B5401ACEC92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29" creationId="{92B733C9-439D-4F0E-388B-F05B99407CEB}"/>
          </ac:grpSpMkLst>
        </pc:grpChg>
        <pc:grpChg chg="mod">
          <ac:chgData name="Wang Haojie" userId="438431b7d8a16013" providerId="LiveId" clId="{FA541504-E348-4DF5-A859-36E18B6C8C15}" dt="2022-11-13T01:03:29.767" v="30" actId="165"/>
          <ac:grpSpMkLst>
            <pc:docMk/>
            <pc:sldMk cId="3192807694" sldId="256"/>
            <ac:grpSpMk id="330" creationId="{9F39672B-7157-202E-6613-68EF8D64E7D7}"/>
          </ac:grpSpMkLst>
        </pc:grpChg>
        <pc:grpChg chg="mod">
          <ac:chgData name="Wang Haojie" userId="438431b7d8a16013" providerId="LiveId" clId="{FA541504-E348-4DF5-A859-36E18B6C8C15}" dt="2022-11-13T01:54:56.409" v="941" actId="164"/>
          <ac:grpSpMkLst>
            <pc:docMk/>
            <pc:sldMk cId="3192807694" sldId="256"/>
            <ac:grpSpMk id="333" creationId="{ED0F9F2D-4D25-4818-ACE5-6780F0875332}"/>
          </ac:grpSpMkLst>
        </pc:grpChg>
        <pc:grpChg chg="add mod">
          <ac:chgData name="Wang Haojie" userId="438431b7d8a16013" providerId="LiveId" clId="{FA541504-E348-4DF5-A859-36E18B6C8C15}" dt="2022-11-13T01:07:09.808" v="191" actId="164"/>
          <ac:grpSpMkLst>
            <pc:docMk/>
            <pc:sldMk cId="3192807694" sldId="256"/>
            <ac:grpSpMk id="372" creationId="{088645D4-AFDB-FE22-DE8A-5BEB74540BD9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3" creationId="{7B64B36E-E6B9-03A0-D6F8-2818B133E031}"/>
          </ac:grpSpMkLst>
        </pc:grpChg>
        <pc:grpChg chg="mod">
          <ac:chgData name="Wang Haojie" userId="438431b7d8a16013" providerId="LiveId" clId="{FA541504-E348-4DF5-A859-36E18B6C8C15}" dt="2022-11-13T01:05:10.482" v="67"/>
          <ac:grpSpMkLst>
            <pc:docMk/>
            <pc:sldMk cId="3192807694" sldId="256"/>
            <ac:grpSpMk id="374" creationId="{4BC07BA5-4DBB-C7CC-202B-24BE6438919F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423" creationId="{B28A7DC1-02A3-FF8E-67DA-9509E85DAEEA}"/>
          </ac:grpSpMkLst>
        </pc:grpChg>
        <pc:grpChg chg="add del 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26" creationId="{D473EE68-5A4C-3861-F531-EF6942F37CA0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38" creationId="{16240F0A-61D6-0F41-56F1-978BB30AB45E}"/>
          </ac:grpSpMkLst>
        </pc:grpChg>
        <pc:grpChg chg="mod topLvl">
          <ac:chgData name="Wang Haojie" userId="438431b7d8a16013" providerId="LiveId" clId="{FA541504-E348-4DF5-A859-36E18B6C8C15}" dt="2022-11-13T01:10:16.006" v="202" actId="164"/>
          <ac:grpSpMkLst>
            <pc:docMk/>
            <pc:sldMk cId="3192807694" sldId="256"/>
            <ac:grpSpMk id="442" creationId="{8E26924B-33E7-3135-6F9C-0B7F26558B46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6" creationId="{B721702F-B20F-BE3B-2C42-B79E2D354FE9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47" creationId="{04C593B5-7329-43E0-1B88-7B79D050CDF2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0" creationId="{770D737E-BF7A-9B4D-D14C-1F4E1AE2B163}"/>
          </ac:grpSpMkLst>
        </pc:grpChg>
        <pc:grpChg chg="mod">
          <ac:chgData name="Wang Haojie" userId="438431b7d8a16013" providerId="LiveId" clId="{FA541504-E348-4DF5-A859-36E18B6C8C15}" dt="2022-11-13T01:09:49.585" v="197" actId="165"/>
          <ac:grpSpMkLst>
            <pc:docMk/>
            <pc:sldMk cId="3192807694" sldId="256"/>
            <ac:grpSpMk id="481" creationId="{B106D233-5CEB-D176-84CD-4825FEEA3F12}"/>
          </ac:grpSpMkLst>
        </pc:grpChg>
        <pc:grpChg chg="add mod">
          <ac:chgData name="Wang Haojie" userId="438431b7d8a16013" providerId="LiveId" clId="{FA541504-E348-4DF5-A859-36E18B6C8C15}" dt="2022-11-13T01:55:14.483" v="949" actId="164"/>
          <ac:grpSpMkLst>
            <pc:docMk/>
            <pc:sldMk cId="3192807694" sldId="256"/>
            <ac:grpSpMk id="514" creationId="{19C0D262-C295-8FF5-5B51-30430520FB05}"/>
          </ac:grpSpMkLst>
        </pc:grpChg>
        <pc:grpChg chg="add mod">
          <ac:chgData name="Wang Haojie" userId="438431b7d8a16013" providerId="LiveId" clId="{FA541504-E348-4DF5-A859-36E18B6C8C15}" dt="2022-11-13T01:55:16.782" v="950" actId="164"/>
          <ac:grpSpMkLst>
            <pc:docMk/>
            <pc:sldMk cId="3192807694" sldId="256"/>
            <ac:grpSpMk id="517" creationId="{EF24666C-A07A-59DA-96EF-8BDB8113499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29" creationId="{861078C6-5E4D-C674-6BE2-800E9ECF7CE6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3" creationId="{F799CE2F-BFEB-0468-6D2A-967E6A6FF2F3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7" creationId="{DF54CC07-A99E-8969-524E-E8E3828E1D74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38" creationId="{E70FC173-532F-2E71-EB3D-B752BC820C12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1" creationId="{F427F777-EEF3-7B5E-9506-E59EE056445C}"/>
          </ac:grpSpMkLst>
        </pc:grpChg>
        <pc:grpChg chg="mod">
          <ac:chgData name="Wang Haojie" userId="438431b7d8a16013" providerId="LiveId" clId="{FA541504-E348-4DF5-A859-36E18B6C8C15}" dt="2022-11-13T01:10:51.850" v="216"/>
          <ac:grpSpMkLst>
            <pc:docMk/>
            <pc:sldMk cId="3192807694" sldId="256"/>
            <ac:grpSpMk id="572" creationId="{0E2AA776-D63A-E5CB-418B-A689A6ED025C}"/>
          </ac:grpSpMkLst>
        </pc:grpChg>
        <pc:grpChg chg="add mod">
          <ac:chgData name="Wang Haojie" userId="438431b7d8a16013" providerId="LiveId" clId="{FA541504-E348-4DF5-A859-36E18B6C8C15}" dt="2022-11-13T01:55:12.100" v="948" actId="164"/>
          <ac:grpSpMkLst>
            <pc:docMk/>
            <pc:sldMk cId="3192807694" sldId="256"/>
            <ac:grpSpMk id="614" creationId="{30BF6F0D-74D8-32D7-463F-9F81A0034EB8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26" creationId="{421C1658-3083-EE80-FF47-DBB378071721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0" creationId="{E9C730A8-76F9-B4FC-03E4-2A909600FDB5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4" creationId="{CB2BB480-B460-413F-B621-4F4DC984EC7D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35" creationId="{30732F2E-743A-D480-1415-88BDFB86963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8" creationId="{885C2D4C-4453-C698-57B5-27E008DFD7EB}"/>
          </ac:grpSpMkLst>
        </pc:grpChg>
        <pc:grpChg chg="mod">
          <ac:chgData name="Wang Haojie" userId="438431b7d8a16013" providerId="LiveId" clId="{FA541504-E348-4DF5-A859-36E18B6C8C15}" dt="2022-11-13T01:11:59.492" v="309"/>
          <ac:grpSpMkLst>
            <pc:docMk/>
            <pc:sldMk cId="3192807694" sldId="256"/>
            <ac:grpSpMk id="669" creationId="{7FD88568-7A2C-D23F-79B0-3283335E7DA5}"/>
          </ac:grpSpMkLst>
        </pc:grpChg>
        <pc:grpChg chg="add del 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10" creationId="{FCEFDD07-7671-52CA-0AB1-30B5F570E3EF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2" creationId="{E2AA2CCE-3A55-0777-3116-471CF3E82FA2}"/>
          </ac:grpSpMkLst>
        </pc:grpChg>
        <pc:grpChg chg="mod topLvl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726" creationId="{61BC59F8-99C1-8049-B08E-93781D3A6D36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0" creationId="{58BCA669-259E-16EC-1A4D-561F1D2A528B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31" creationId="{FF0DA634-E255-BE72-3F70-3953C38F3E87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4" creationId="{957734B7-8312-AF20-1190-F2E3C368DA51}"/>
          </ac:grpSpMkLst>
        </pc:grpChg>
        <pc:grpChg chg="mod">
          <ac:chgData name="Wang Haojie" userId="438431b7d8a16013" providerId="LiveId" clId="{FA541504-E348-4DF5-A859-36E18B6C8C15}" dt="2022-11-13T01:17:47.237" v="333" actId="165"/>
          <ac:grpSpMkLst>
            <pc:docMk/>
            <pc:sldMk cId="3192807694" sldId="256"/>
            <ac:grpSpMk id="765" creationId="{BEFFD4BA-CAFC-99B5-C443-0760CFFCAF12}"/>
          </ac:grpSpMkLst>
        </pc:grpChg>
        <pc:grpChg chg="add del mod">
          <ac:chgData name="Wang Haojie" userId="438431b7d8a16013" providerId="LiveId" clId="{FA541504-E348-4DF5-A859-36E18B6C8C15}" dt="2022-11-13T01:19:46.155" v="364" actId="165"/>
          <ac:grpSpMkLst>
            <pc:docMk/>
            <pc:sldMk cId="3192807694" sldId="256"/>
            <ac:grpSpMk id="806" creationId="{9D679614-BF1C-FB8A-2822-694381569F9B}"/>
          </ac:grpSpMkLst>
        </pc:grpChg>
        <pc:grpChg chg="add del mod">
          <ac:chgData name="Wang Haojie" userId="438431b7d8a16013" providerId="LiveId" clId="{FA541504-E348-4DF5-A859-36E18B6C8C15}" dt="2022-11-13T01:18:45.131" v="343" actId="165"/>
          <ac:grpSpMkLst>
            <pc:docMk/>
            <pc:sldMk cId="3192807694" sldId="256"/>
            <ac:grpSpMk id="807" creationId="{9B3A4F53-FC98-4622-0F9B-8C889873B155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6" creationId="{EE36025C-D286-1BF3-67EF-196AB86B7CEA}"/>
          </ac:grpSpMkLst>
        </pc:grpChg>
        <pc:grpChg chg="add del mod">
          <ac:chgData name="Wang Haojie" userId="438431b7d8a16013" providerId="LiveId" clId="{FA541504-E348-4DF5-A859-36E18B6C8C15}" dt="2022-11-13T01:20:13.634" v="387" actId="165"/>
          <ac:grpSpMkLst>
            <pc:docMk/>
            <pc:sldMk cId="3192807694" sldId="256"/>
            <ac:grpSpMk id="817" creationId="{4FBC0F93-2DDF-40B3-C19A-A9831E35D66E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2" creationId="{E01D894D-6012-E105-0FCE-AE79002A2A89}"/>
          </ac:grpSpMkLst>
        </pc:grpChg>
        <pc:grpChg chg="add del mod">
          <ac:chgData name="Wang Haojie" userId="438431b7d8a16013" providerId="LiveId" clId="{FA541504-E348-4DF5-A859-36E18B6C8C15}" dt="2022-11-13T01:25:33.725" v="510" actId="478"/>
          <ac:grpSpMkLst>
            <pc:docMk/>
            <pc:sldMk cId="3192807694" sldId="256"/>
            <ac:grpSpMk id="843" creationId="{037A2810-4DA0-26ED-4A13-938185F2CD3C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4" creationId="{8DF8DB03-2981-9393-162F-A3B2E9D43BA2}"/>
          </ac:grpSpMkLst>
        </pc:grpChg>
        <pc:grpChg chg="add mod ord">
          <ac:chgData name="Wang Haojie" userId="438431b7d8a16013" providerId="LiveId" clId="{FA541504-E348-4DF5-A859-36E18B6C8C15}" dt="2022-11-13T01:25:40.549" v="511" actId="164"/>
          <ac:grpSpMkLst>
            <pc:docMk/>
            <pc:sldMk cId="3192807694" sldId="256"/>
            <ac:grpSpMk id="845" creationId="{1B6075CB-08D1-E0AD-A2C1-39B8F8DDE095}"/>
          </ac:grpSpMkLst>
        </pc:grpChg>
        <pc:grpChg chg="add mod">
          <ac:chgData name="Wang Haojie" userId="438431b7d8a16013" providerId="LiveId" clId="{FA541504-E348-4DF5-A859-36E18B6C8C15}" dt="2022-11-13T01:55:07.462" v="946" actId="164"/>
          <ac:grpSpMkLst>
            <pc:docMk/>
            <pc:sldMk cId="3192807694" sldId="256"/>
            <ac:grpSpMk id="855" creationId="{13F89929-F9AB-5FCE-5B2F-2C1518BC8DB8}"/>
          </ac:grpSpMkLst>
        </pc:grpChg>
        <pc:grpChg chg="add mod">
          <ac:chgData name="Wang Haojie" userId="438431b7d8a16013" providerId="LiveId" clId="{FA541504-E348-4DF5-A859-36E18B6C8C15}" dt="2022-11-13T01:55:09.632" v="947" actId="164"/>
          <ac:grpSpMkLst>
            <pc:docMk/>
            <pc:sldMk cId="3192807694" sldId="256"/>
            <ac:grpSpMk id="858" creationId="{54A0A1D1-59EA-1154-3B4C-139C2742783B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68" creationId="{E76E40EE-E4A5-38B3-B96C-F3C736BE1F4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0" creationId="{2F6E95F3-B21E-3384-58F7-76329BDD4DB7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2" creationId="{3B7EDCAE-39FF-D060-2A57-5DB187E6C264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73" creationId="{3716A7F5-9DBF-27B8-72F1-76838F98D5D5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2" creationId="{BE5D35FA-E7D2-9FDE-406C-F2463AE01596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893" creationId="{6F46C84C-217B-0406-CF29-0C6A50A982F8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6" creationId="{06795915-3D49-FAF7-57C5-4B5A0CF2DD8E}"/>
          </ac:grpSpMkLst>
        </pc:grpChg>
        <pc:grpChg chg="mod">
          <ac:chgData name="Wang Haojie" userId="438431b7d8a16013" providerId="LiveId" clId="{FA541504-E348-4DF5-A859-36E18B6C8C15}" dt="2022-11-13T01:25:46.427" v="512"/>
          <ac:grpSpMkLst>
            <pc:docMk/>
            <pc:sldMk cId="3192807694" sldId="256"/>
            <ac:grpSpMk id="927" creationId="{71CE38AF-77DB-B5B9-8909-A8083850EB03}"/>
          </ac:grpSpMkLst>
        </pc:grpChg>
        <pc:grpChg chg="add del mod">
          <ac:chgData name="Wang Haojie" userId="438431b7d8a16013" providerId="LiveId" clId="{FA541504-E348-4DF5-A859-36E18B6C8C15}" dt="2022-11-13T01:29:05.855" v="566" actId="478"/>
          <ac:grpSpMkLst>
            <pc:docMk/>
            <pc:sldMk cId="3192807694" sldId="256"/>
            <ac:grpSpMk id="962" creationId="{CCF94E5D-641D-0EEF-B12D-E64D114EF0BE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2" creationId="{53B6AF05-CB51-7779-1028-19334F722DA8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4" creationId="{80BED88C-15B7-523A-B584-494B731F35F4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6" creationId="{D20E1E12-3C7D-C30D-A674-0CF2F268F217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77" creationId="{2245281D-7FB7-48DF-47F8-6A8D39E888A1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6" creationId="{702D7221-C1AA-4893-283C-DCBDF7C9E3D5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997" creationId="{2C18E353-561B-7232-28E9-0430152CD0C9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0" creationId="{AB003EE3-2E22-DFCB-BEA3-F4B18DCBC59C}"/>
          </ac:grpSpMkLst>
        </pc:grpChg>
        <pc:grpChg chg="mod">
          <ac:chgData name="Wang Haojie" userId="438431b7d8a16013" providerId="LiveId" clId="{FA541504-E348-4DF5-A859-36E18B6C8C15}" dt="2022-11-13T01:28:37.671" v="559"/>
          <ac:grpSpMkLst>
            <pc:docMk/>
            <pc:sldMk cId="3192807694" sldId="256"/>
            <ac:grpSpMk id="1031" creationId="{5388F54C-4DFF-D017-0D24-315569206805}"/>
          </ac:grpSpMkLst>
        </pc:grpChg>
        <pc:grpChg chg="add mod">
          <ac:chgData name="Wang Haojie" userId="438431b7d8a16013" providerId="LiveId" clId="{FA541504-E348-4DF5-A859-36E18B6C8C15}" dt="2022-11-13T01:55:05.255" v="945" actId="164"/>
          <ac:grpSpMkLst>
            <pc:docMk/>
            <pc:sldMk cId="3192807694" sldId="256"/>
            <ac:grpSpMk id="1066" creationId="{5B9EBB04-48F8-5365-3625-3C1FC4956AB8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6" creationId="{7FDC3C23-98CC-C960-CF2F-7361325E5B2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78" creationId="{83B72864-110F-D1D0-3908-701D0EE63385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0" creationId="{212E0C39-62BC-CD7A-41A6-0558C04AC473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081" creationId="{9F59E1A2-3FCC-A556-A255-3A3D3D0DA46D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0" creationId="{BBD3E229-1BE4-B928-9227-BD3B57EA9D89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01" creationId="{E95A8D09-CDC0-0694-6F2F-B61AC5279D1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4" creationId="{47010A19-D6E7-0ED1-E7DA-C0C2FC83D482}"/>
          </ac:grpSpMkLst>
        </pc:grpChg>
        <pc:grpChg chg="mod">
          <ac:chgData name="Wang Haojie" userId="438431b7d8a16013" providerId="LiveId" clId="{FA541504-E348-4DF5-A859-36E18B6C8C15}" dt="2022-11-13T01:29:11.066" v="567"/>
          <ac:grpSpMkLst>
            <pc:docMk/>
            <pc:sldMk cId="3192807694" sldId="256"/>
            <ac:grpSpMk id="1135" creationId="{C38E3580-8C68-47C7-0AC0-A95C7FAF7584}"/>
          </ac:grpSpMkLst>
        </pc:grpChg>
        <pc:grpChg chg="add mod">
          <ac:chgData name="Wang Haojie" userId="438431b7d8a16013" providerId="LiveId" clId="{FA541504-E348-4DF5-A859-36E18B6C8C15}" dt="2022-11-13T01:55:03.200" v="944" actId="164"/>
          <ac:grpSpMkLst>
            <pc:docMk/>
            <pc:sldMk cId="3192807694" sldId="256"/>
            <ac:grpSpMk id="1170" creationId="{60B9AF3D-DDC1-5FB4-0D16-BCF0CC3EDF04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0" creationId="{113AA5DB-5B20-3D79-2E90-37A8F8ED5ED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2" creationId="{7E8EFE36-A3CF-C90A-2712-2637F645C548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4" creationId="{8D4ABDDB-329B-DC13-73B3-295B8C4B7EFC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185" creationId="{27A3298A-25A1-9D4F-D39B-D8CC544424A9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0" creationId="{B3CE7992-8BC5-FB17-792D-C5859B3986EF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01" creationId="{3580E0ED-0EFA-7397-DC7F-7D8D58E024ED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4" creationId="{41B8A72D-0B3B-7312-75A9-A36E8C6FE99B}"/>
          </ac:grpSpMkLst>
        </pc:grpChg>
        <pc:grpChg chg="mod">
          <ac:chgData name="Wang Haojie" userId="438431b7d8a16013" providerId="LiveId" clId="{FA541504-E348-4DF5-A859-36E18B6C8C15}" dt="2022-11-13T01:30:01.282" v="606"/>
          <ac:grpSpMkLst>
            <pc:docMk/>
            <pc:sldMk cId="3192807694" sldId="256"/>
            <ac:grpSpMk id="1235" creationId="{0C4A3909-12B9-3DA6-3FE5-F642E5D65553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268" creationId="{959614F4-86EB-F70E-01F5-247DD4500A4A}"/>
          </ac:grpSpMkLst>
        </pc:grpChg>
        <pc:grpChg chg="add del mod">
          <ac:chgData name="Wang Haojie" userId="438431b7d8a16013" providerId="LiveId" clId="{FA541504-E348-4DF5-A859-36E18B6C8C15}" dt="2022-11-13T01:37:24.241" v="700" actId="478"/>
          <ac:grpSpMkLst>
            <pc:docMk/>
            <pc:sldMk cId="3192807694" sldId="256"/>
            <ac:grpSpMk id="1276" creationId="{FAE864B0-D662-D37D-555A-259C1F891CED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7" creationId="{F9FC295D-2F45-3667-CE0D-3B8F101A8B13}"/>
          </ac:grpSpMkLst>
        </pc:grpChg>
        <pc:grpChg chg="mod">
          <ac:chgData name="Wang Haojie" userId="438431b7d8a16013" providerId="LiveId" clId="{FA541504-E348-4DF5-A859-36E18B6C8C15}" dt="2022-11-13T01:32:40.715" v="681"/>
          <ac:grpSpMkLst>
            <pc:docMk/>
            <pc:sldMk cId="3192807694" sldId="256"/>
            <ac:grpSpMk id="1278" creationId="{40A4B2AD-AD55-044C-7739-F7BE79CA2B9F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16" creationId="{E3EB4743-B4A1-BC99-A74E-0F0AE97822E6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7" creationId="{4E10AFE8-684B-9A7A-FD74-E581105F1DDF}"/>
          </ac:grpSpMkLst>
        </pc:grpChg>
        <pc:grpChg chg="mod">
          <ac:chgData name="Wang Haojie" userId="438431b7d8a16013" providerId="LiveId" clId="{FA541504-E348-4DF5-A859-36E18B6C8C15}" dt="2022-11-13T01:35:15.934" v="683"/>
          <ac:grpSpMkLst>
            <pc:docMk/>
            <pc:sldMk cId="3192807694" sldId="256"/>
            <ac:grpSpMk id="1318" creationId="{6054CB79-8A33-6548-53C6-70C32F70F827}"/>
          </ac:grpSpMkLst>
        </pc:grpChg>
        <pc:grpChg chg="add mod">
          <ac:chgData name="Wang Haojie" userId="438431b7d8a16013" providerId="LiveId" clId="{FA541504-E348-4DF5-A859-36E18B6C8C15}" dt="2022-11-13T01:40:06.137" v="762" actId="164"/>
          <ac:grpSpMkLst>
            <pc:docMk/>
            <pc:sldMk cId="3192807694" sldId="256"/>
            <ac:grpSpMk id="1352" creationId="{43BD1FC0-ACAF-2759-61BC-8D654E3668BE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3" creationId="{C8C0B322-B057-7808-9F5B-1CE8A5287925}"/>
          </ac:grpSpMkLst>
        </pc:grpChg>
        <pc:grpChg chg="mod">
          <ac:chgData name="Wang Haojie" userId="438431b7d8a16013" providerId="LiveId" clId="{FA541504-E348-4DF5-A859-36E18B6C8C15}" dt="2022-11-13T01:37:02.623" v="690"/>
          <ac:grpSpMkLst>
            <pc:docMk/>
            <pc:sldMk cId="3192807694" sldId="256"/>
            <ac:grpSpMk id="1354" creationId="{8A1CB3F5-D871-1C8F-317F-4AF1C45F0F79}"/>
          </ac:grpSpMkLst>
        </pc:grpChg>
        <pc:grpChg chg="add mod">
          <ac:chgData name="Wang Haojie" userId="438431b7d8a16013" providerId="LiveId" clId="{FA541504-E348-4DF5-A859-36E18B6C8C15}" dt="2022-11-13T01:54:58.576" v="942" actId="164"/>
          <ac:grpSpMkLst>
            <pc:docMk/>
            <pc:sldMk cId="3192807694" sldId="256"/>
            <ac:grpSpMk id="1393" creationId="{72C0D415-3E0F-D06C-EA6B-780CD03C1208}"/>
          </ac:grpSpMkLst>
        </pc:grpChg>
        <pc:grpChg chg="add del mod">
          <ac:chgData name="Wang Haojie" userId="438431b7d8a16013" providerId="LiveId" clId="{FA541504-E348-4DF5-A859-36E18B6C8C15}" dt="2022-11-13T01:40:14.625" v="766"/>
          <ac:grpSpMkLst>
            <pc:docMk/>
            <pc:sldMk cId="3192807694" sldId="256"/>
            <ac:grpSpMk id="1394" creationId="{A999DE12-EA2F-B224-110C-C588727C045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5" creationId="{2269EA27-D706-CD95-DFCB-33E71F45C007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399" creationId="{C76564EF-93B3-51E4-7301-B8EBFE0A5A6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1" creationId="{12C44C9F-A1F9-B703-9EB7-771899981700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5" creationId="{DD4B8282-9D7E-E661-E9B2-4DB2FD622B6B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06" creationId="{7C154C94-4A3D-BBDC-1560-EA5BFE5FD0B4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39" creationId="{38B6E482-595B-5884-088E-27E1A5AC58BA}"/>
          </ac:grpSpMkLst>
        </pc:grpChg>
        <pc:grpChg chg="mod">
          <ac:chgData name="Wang Haojie" userId="438431b7d8a16013" providerId="LiveId" clId="{FA541504-E348-4DF5-A859-36E18B6C8C15}" dt="2022-11-13T01:40:10.024" v="763"/>
          <ac:grpSpMkLst>
            <pc:docMk/>
            <pc:sldMk cId="3192807694" sldId="256"/>
            <ac:grpSpMk id="1440" creationId="{D68C0A59-15A2-12B4-E28F-A2B731B9AF42}"/>
          </ac:grpSpMkLst>
        </pc:grpChg>
        <pc:grpChg chg="add del 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82" creationId="{BD92E300-B9B8-E138-AF95-9D5A54F8CF38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3" creationId="{0847ED23-367C-EE3F-2F96-999FA3B5C30C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7" creationId="{ACF82BC3-FD09-C18C-000B-7E2CCC6B8836}"/>
          </ac:grpSpMkLst>
        </pc:grpChg>
        <pc:grpChg chg="mod topLvl">
          <ac:chgData name="Wang Haojie" userId="438431b7d8a16013" providerId="LiveId" clId="{FA541504-E348-4DF5-A859-36E18B6C8C15}" dt="2022-11-13T01:42:18.334" v="909" actId="164"/>
          <ac:grpSpMkLst>
            <pc:docMk/>
            <pc:sldMk cId="3192807694" sldId="256"/>
            <ac:grpSpMk id="1489" creationId="{5A2EF240-2933-0E9D-54C1-A0E2198BE42A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3" creationId="{F6EA441C-913D-D8AA-5E41-4F60F01C06CB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494" creationId="{6017C2C3-5150-D4D3-C146-27E79B4F7C56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7" creationId="{04D2AE27-6AB7-3E0C-58DE-79105AAF86AD}"/>
          </ac:grpSpMkLst>
        </pc:grpChg>
        <pc:grpChg chg="mod">
          <ac:chgData name="Wang Haojie" userId="438431b7d8a16013" providerId="LiveId" clId="{FA541504-E348-4DF5-A859-36E18B6C8C15}" dt="2022-11-13T01:40:28.771" v="769" actId="165"/>
          <ac:grpSpMkLst>
            <pc:docMk/>
            <pc:sldMk cId="3192807694" sldId="256"/>
            <ac:grpSpMk id="1528" creationId="{59118045-6162-8797-5321-B7BE2DC00560}"/>
          </ac:grpSpMkLst>
        </pc:grpChg>
        <pc:grpChg chg="add mod">
          <ac:chgData name="Wang Haojie" userId="438431b7d8a16013" providerId="LiveId" clId="{FA541504-E348-4DF5-A859-36E18B6C8C15}" dt="2022-11-13T01:55:00.641" v="943" actId="164"/>
          <ac:grpSpMkLst>
            <pc:docMk/>
            <pc:sldMk cId="3192807694" sldId="256"/>
            <ac:grpSpMk id="1585" creationId="{9FF2EAF2-C757-4169-7063-28F54E670431}"/>
          </ac:grpSpMkLst>
        </pc:grpChg>
        <pc:grpChg chg="add mod">
          <ac:chgData name="Wang Haojie" userId="438431b7d8a16013" providerId="LiveId" clId="{FA541504-E348-4DF5-A859-36E18B6C8C15}" dt="2022-11-13T01:54:47.178" v="937" actId="164"/>
          <ac:grpSpMkLst>
            <pc:docMk/>
            <pc:sldMk cId="3192807694" sldId="256"/>
            <ac:grpSpMk id="1588" creationId="{43728341-C390-8BF0-F6C6-4F3390C70A4D}"/>
          </ac:grpSpMkLst>
        </pc:grpChg>
        <pc:grpChg chg="add mod">
          <ac:chgData name="Wang Haojie" userId="438431b7d8a16013" providerId="LiveId" clId="{FA541504-E348-4DF5-A859-36E18B6C8C15}" dt="2022-11-13T01:57:06.349" v="968" actId="1076"/>
          <ac:grpSpMkLst>
            <pc:docMk/>
            <pc:sldMk cId="3192807694" sldId="256"/>
            <ac:grpSpMk id="1589" creationId="{994C0D24-4BC0-AEA3-53FE-943C0F67D0AB}"/>
          </ac:grpSpMkLst>
        </pc:grpChg>
        <pc:grpChg chg="add mod">
          <ac:chgData name="Wang Haojie" userId="438431b7d8a16013" providerId="LiveId" clId="{FA541504-E348-4DF5-A859-36E18B6C8C15}" dt="2022-11-13T01:54:52.229" v="939" actId="164"/>
          <ac:grpSpMkLst>
            <pc:docMk/>
            <pc:sldMk cId="3192807694" sldId="256"/>
            <ac:grpSpMk id="1590" creationId="{A6642411-6BDD-600C-226F-F7530EF8A905}"/>
          </ac:grpSpMkLst>
        </pc:grpChg>
        <pc:grpChg chg="add mod">
          <ac:chgData name="Wang Haojie" userId="438431b7d8a16013" providerId="LiveId" clId="{FA541504-E348-4DF5-A859-36E18B6C8C15}" dt="2022-11-13T01:56:47.409" v="965" actId="1076"/>
          <ac:grpSpMkLst>
            <pc:docMk/>
            <pc:sldMk cId="3192807694" sldId="256"/>
            <ac:grpSpMk id="1591" creationId="{176A5443-4393-36EE-CE5D-E3A68B23231E}"/>
          </ac:grpSpMkLst>
        </pc:grpChg>
        <pc:grpChg chg="add mod">
          <ac:chgData name="Wang Haojie" userId="438431b7d8a16013" providerId="LiveId" clId="{FA541504-E348-4DF5-A859-36E18B6C8C15}" dt="2022-11-13T01:56:43.147" v="964" actId="1076"/>
          <ac:grpSpMkLst>
            <pc:docMk/>
            <pc:sldMk cId="3192807694" sldId="256"/>
            <ac:grpSpMk id="1592" creationId="{939D1E42-4D9C-4E48-F036-1A71E37E1117}"/>
          </ac:grpSpMkLst>
        </pc:grpChg>
        <pc:grpChg chg="add mod">
          <ac:chgData name="Wang Haojie" userId="438431b7d8a16013" providerId="LiveId" clId="{FA541504-E348-4DF5-A859-36E18B6C8C15}" dt="2022-11-13T01:56:35.627" v="963" actId="1076"/>
          <ac:grpSpMkLst>
            <pc:docMk/>
            <pc:sldMk cId="3192807694" sldId="256"/>
            <ac:grpSpMk id="1593" creationId="{1FFD8DDF-F094-3826-8754-83602532375D}"/>
          </ac:grpSpMkLst>
        </pc:grpChg>
        <pc:grpChg chg="add mod">
          <ac:chgData name="Wang Haojie" userId="438431b7d8a16013" providerId="LiveId" clId="{FA541504-E348-4DF5-A859-36E18B6C8C15}" dt="2022-11-13T01:56:30.792" v="962" actId="1076"/>
          <ac:grpSpMkLst>
            <pc:docMk/>
            <pc:sldMk cId="3192807694" sldId="256"/>
            <ac:grpSpMk id="1594" creationId="{FE9B4F40-20DC-02E5-7E91-A1D0FC1F9F48}"/>
          </ac:grpSpMkLst>
        </pc:grpChg>
        <pc:grpChg chg="add mod">
          <ac:chgData name="Wang Haojie" userId="438431b7d8a16013" providerId="LiveId" clId="{FA541504-E348-4DF5-A859-36E18B6C8C15}" dt="2022-11-13T01:56:12.012" v="958" actId="1076"/>
          <ac:grpSpMkLst>
            <pc:docMk/>
            <pc:sldMk cId="3192807694" sldId="256"/>
            <ac:grpSpMk id="1595" creationId="{82779910-DC0F-3648-96B0-39713AC47DBA}"/>
          </ac:grpSpMkLst>
        </pc:grpChg>
        <pc:grpChg chg="add mod">
          <ac:chgData name="Wang Haojie" userId="438431b7d8a16013" providerId="LiveId" clId="{FA541504-E348-4DF5-A859-36E18B6C8C15}" dt="2022-11-13T01:56:18.883" v="959" actId="1076"/>
          <ac:grpSpMkLst>
            <pc:docMk/>
            <pc:sldMk cId="3192807694" sldId="256"/>
            <ac:grpSpMk id="1596" creationId="{F668DC9A-8A5C-5729-402D-D36D1C4189EE}"/>
          </ac:grpSpMkLst>
        </pc:grpChg>
        <pc:grpChg chg="add mod">
          <ac:chgData name="Wang Haojie" userId="438431b7d8a16013" providerId="LiveId" clId="{FA541504-E348-4DF5-A859-36E18B6C8C15}" dt="2022-11-13T01:56:49.516" v="966" actId="1076"/>
          <ac:grpSpMkLst>
            <pc:docMk/>
            <pc:sldMk cId="3192807694" sldId="256"/>
            <ac:grpSpMk id="1597" creationId="{F715933A-7EA7-F9DD-8C71-FCDF2867CF52}"/>
          </ac:grpSpMkLst>
        </pc:grpChg>
        <pc:grpChg chg="add mod">
          <ac:chgData name="Wang Haojie" userId="438431b7d8a16013" providerId="LiveId" clId="{FA541504-E348-4DF5-A859-36E18B6C8C15}" dt="2022-11-13T01:56:54.405" v="967" actId="1076"/>
          <ac:grpSpMkLst>
            <pc:docMk/>
            <pc:sldMk cId="3192807694" sldId="256"/>
            <ac:grpSpMk id="1598" creationId="{955BD280-2C7F-FC97-E4CA-97171169234F}"/>
          </ac:grpSpMkLst>
        </pc:grpChg>
        <pc:grpChg chg="add mod">
          <ac:chgData name="Wang Haojie" userId="438431b7d8a16013" providerId="LiveId" clId="{FA541504-E348-4DF5-A859-36E18B6C8C15}" dt="2022-11-13T01:55:41.294" v="954" actId="1076"/>
          <ac:grpSpMkLst>
            <pc:docMk/>
            <pc:sldMk cId="3192807694" sldId="256"/>
            <ac:grpSpMk id="1599" creationId="{464ECA55-8177-74AC-5D83-53650306B569}"/>
          </ac:grpSpMkLst>
        </pc:grpChg>
        <pc:grpChg chg="add mod">
          <ac:chgData name="Wang Haojie" userId="438431b7d8a16013" providerId="LiveId" clId="{FA541504-E348-4DF5-A859-36E18B6C8C15}" dt="2022-11-13T01:55:32.972" v="952" actId="1076"/>
          <ac:grpSpMkLst>
            <pc:docMk/>
            <pc:sldMk cId="3192807694" sldId="256"/>
            <ac:grpSpMk id="1600" creationId="{2843C4EA-222A-13E2-6E97-70C788B9C59D}"/>
          </ac:grpSpMkLst>
        </pc:grpChg>
        <pc:grpChg chg="add mod">
          <ac:chgData name="Wang Haojie" userId="438431b7d8a16013" providerId="LiveId" clId="{FA541504-E348-4DF5-A859-36E18B6C8C15}" dt="2022-11-13T01:55:35.447" v="953" actId="1076"/>
          <ac:grpSpMkLst>
            <pc:docMk/>
            <pc:sldMk cId="3192807694" sldId="256"/>
            <ac:grpSpMk id="1601" creationId="{C9EE2106-C203-14F1-48C1-6D8F6E63A8FB}"/>
          </ac:grpSpMkLst>
        </pc:grp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2" creationId="{F300ADB8-F059-4AC3-AEDB-E1C36DB98381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3" creationId="{5AEF4320-CD81-4382-B584-FDE6B53493F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4" creationId="{A350E5B2-017B-425B-AE20-D10F2B021A8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5" creationId="{8ED874E3-B873-4D32-B0C9-C926FFE35DAE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39" creationId="{6BE196C8-9DE0-47C8-B1D5-8BD7F3442F6B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0" creationId="{6134FC9F-A08C-47F6-B6A7-AB0060724FB2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1" creationId="{487F9035-4D64-40BC-BE60-A5C5BD9C8E8F}"/>
          </ac:graphicFrameMkLst>
        </pc:graphicFrameChg>
        <pc:graphicFrameChg chg="del mod">
          <ac:chgData name="Wang Haojie" userId="438431b7d8a16013" providerId="LiveId" clId="{FA541504-E348-4DF5-A859-36E18B6C8C15}" dt="2022-11-13T01:07:26.129" v="194" actId="478"/>
          <ac:graphicFrameMkLst>
            <pc:docMk/>
            <pc:sldMk cId="3192807694" sldId="256"/>
            <ac:graphicFrameMk id="42" creationId="{8FBAC008-AEBF-46DA-8A36-5173C5455ED2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5" creationId="{939CD2C8-DCFB-4370-91D5-0549AB644AC1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6" creationId="{92C262CD-27D5-45EF-8D86-47A44840CA44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7" creationId="{4BBC152E-6B5B-4172-BDC1-CE76B418A8BC}"/>
          </ac:graphicFrameMkLst>
        </pc:graphicFrameChg>
        <pc:graphicFrameChg chg="del">
          <ac:chgData name="Wang Haojie" userId="438431b7d8a16013" providerId="LiveId" clId="{FA541504-E348-4DF5-A859-36E18B6C8C15}" dt="2022-11-13T01:03:01.263" v="24" actId="478"/>
          <ac:graphicFrameMkLst>
            <pc:docMk/>
            <pc:sldMk cId="3192807694" sldId="256"/>
            <ac:graphicFrameMk id="58" creationId="{72E9FDF9-A146-43B3-9DF3-D474A6E34040}"/>
          </ac:graphicFrameMkLst>
        </pc:graphicFrame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3" creationId="{BE5F406A-88A5-FFE4-FF1C-5287075E3CE3}"/>
          </ac:cxnSpMkLst>
        </pc:cxnChg>
        <pc:cxnChg chg="mod topLvl">
          <ac:chgData name="Wang Haojie" userId="438431b7d8a16013" providerId="LiveId" clId="{FA541504-E348-4DF5-A859-36E18B6C8C15}" dt="2022-11-13T01:03:04.125" v="25" actId="164"/>
          <ac:cxnSpMkLst>
            <pc:docMk/>
            <pc:sldMk cId="3192807694" sldId="256"/>
            <ac:cxnSpMk id="4" creationId="{5C1663E8-538D-1765-EDD7-2910E347A09C}"/>
          </ac:cxnSpMkLst>
        </pc:cxnChg>
        <pc:cxnChg chg="add mod">
          <ac:chgData name="Wang Haojie" userId="438431b7d8a16013" providerId="LiveId" clId="{FA541504-E348-4DF5-A859-36E18B6C8C15}" dt="2022-11-13T02:07:23.131" v="1349" actId="14100"/>
          <ac:cxnSpMkLst>
            <pc:docMk/>
            <pc:sldMk cId="3192807694" sldId="256"/>
            <ac:cxnSpMk id="8" creationId="{C418D531-0694-79A4-5F00-9CEA48B0CFA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7" creationId="{8617CFFC-F5FB-49FD-9F3D-F8CAB620F0E2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38" creationId="{66DD8B76-FD18-4B87-BBF9-F23B256D692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4" creationId="{32993F76-8F44-4139-B98B-B0BAA1439138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5" creationId="{49E77785-9833-4A5D-A6A7-CE766460CF33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8" creationId="{5BA8D36F-85CE-4F2B-BF5C-A1869DE165C9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49" creationId="{AEDB9B44-D12B-445D-9D94-26A630E1BEBA}"/>
          </ac:cxnSpMkLst>
        </pc:cxnChg>
        <pc:cxnChg chg="mod">
          <ac:chgData name="Wang Haojie" userId="438431b7d8a16013" providerId="LiveId" clId="{FA541504-E348-4DF5-A859-36E18B6C8C15}" dt="2022-11-13T01:07:09.808" v="191" actId="164"/>
          <ac:cxnSpMkLst>
            <pc:docMk/>
            <pc:sldMk cId="3192807694" sldId="256"/>
            <ac:cxnSpMk id="50" creationId="{9F1A051C-12B7-47C8-A69E-1214C46B4473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59" creationId="{9991AE9E-3FBE-4AC1-B543-50D5BC98DAAE}"/>
          </ac:cxnSpMkLst>
        </pc:cxnChg>
        <pc:cxnChg chg="del mod">
          <ac:chgData name="Wang Haojie" userId="438431b7d8a16013" providerId="LiveId" clId="{FA541504-E348-4DF5-A859-36E18B6C8C15}" dt="2022-11-13T01:03:01.263" v="24" actId="478"/>
          <ac:cxnSpMkLst>
            <pc:docMk/>
            <pc:sldMk cId="3192807694" sldId="256"/>
            <ac:cxnSpMk id="60" creationId="{075C13CA-A248-4532-9CE2-EFFBC25C49C7}"/>
          </ac:cxnSpMkLst>
        </pc:cxnChg>
        <pc:cxnChg chg="del mod topLvl">
          <ac:chgData name="Wang Haojie" userId="438431b7d8a16013" providerId="LiveId" clId="{FA541504-E348-4DF5-A859-36E18B6C8C15}" dt="2022-11-13T01:03:33.969" v="31" actId="478"/>
          <ac:cxnSpMkLst>
            <pc:docMk/>
            <pc:sldMk cId="3192807694" sldId="256"/>
            <ac:cxnSpMk id="230" creationId="{3FC41BD2-C785-ED00-0B6C-C7C4B0E1D5D5}"/>
          </ac:cxnSpMkLst>
        </pc:cxnChg>
        <pc:cxnChg chg="del mod topLvl">
          <ac:chgData name="Wang Haojie" userId="438431b7d8a16013" providerId="LiveId" clId="{FA541504-E348-4DF5-A859-36E18B6C8C15}" dt="2022-11-13T01:03:37.517" v="32" actId="478"/>
          <ac:cxnSpMkLst>
            <pc:docMk/>
            <pc:sldMk cId="3192807694" sldId="256"/>
            <ac:cxnSpMk id="231" creationId="{29426583-6D0D-C25D-7372-F6B79DF58793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4" creationId="{F87675B9-47B8-4AE4-9BFF-C3CA789E30DC}"/>
          </ac:cxnSpMkLst>
        </pc:cxnChg>
        <pc:cxnChg chg="mod">
          <ac:chgData name="Wang Haojie" userId="438431b7d8a16013" providerId="LiveId" clId="{FA541504-E348-4DF5-A859-36E18B6C8C15}" dt="2022-11-13T01:54:56.409" v="941" actId="164"/>
          <ac:cxnSpMkLst>
            <pc:docMk/>
            <pc:sldMk cId="3192807694" sldId="256"/>
            <ac:cxnSpMk id="335" creationId="{B9E196A5-581A-4C61-93A3-519A0FF674DC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8" creationId="{97835581-A451-F022-9170-047A3E41EFD4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29" creationId="{812E09A1-BEBE-082F-D7A1-9A596B322E45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1" creationId="{AD0BFE77-2521-0684-AC6C-AE00A55AAB3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2" creationId="{ADEADC1A-AFE1-9C21-F9C3-243117868F2D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5" creationId="{F99E4397-0A46-06B1-9091-894020B9D2A9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6" creationId="{0B8561D6-4B6A-A6FA-75DB-758EACAC95A8}"/>
          </ac:cxnSpMkLst>
        </pc:cxnChg>
        <pc:cxnChg chg="mod topLvl">
          <ac:chgData name="Wang Haojie" userId="438431b7d8a16013" providerId="LiveId" clId="{FA541504-E348-4DF5-A859-36E18B6C8C15}" dt="2022-11-13T01:10:16.006" v="202" actId="164"/>
          <ac:cxnSpMkLst>
            <pc:docMk/>
            <pc:sldMk cId="3192807694" sldId="256"/>
            <ac:cxnSpMk id="437" creationId="{99A1B4FF-34BD-1B4F-9FA3-D7CE94C5B4C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19" creationId="{E39B9980-ACF6-A294-6142-5658A7F9C36D}"/>
          </ac:cxnSpMkLst>
        </pc:cxnChg>
        <pc:cxnChg chg="mod">
          <ac:chgData name="Wang Haojie" userId="438431b7d8a16013" providerId="LiveId" clId="{FA541504-E348-4DF5-A859-36E18B6C8C15}" dt="2022-11-13T01:11:03.160" v="218" actId="14100"/>
          <ac:cxnSpMkLst>
            <pc:docMk/>
            <pc:sldMk cId="3192807694" sldId="256"/>
            <ac:cxnSpMk id="520" creationId="{EDEB81B9-46AC-9AB7-E16B-5B7EEF01C5F1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2" creationId="{B6BB3904-8842-B37A-65F4-A1C3321DCADD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3" creationId="{2C29CCE4-5969-A637-1E1D-056C1E9B1E7C}"/>
          </ac:cxnSpMkLst>
        </pc:cxnChg>
        <pc:cxnChg chg="mod">
          <ac:chgData name="Wang Haojie" userId="438431b7d8a16013" providerId="LiveId" clId="{FA541504-E348-4DF5-A859-36E18B6C8C15}" dt="2022-11-13T01:11:53.098" v="308" actId="14100"/>
          <ac:cxnSpMkLst>
            <pc:docMk/>
            <pc:sldMk cId="3192807694" sldId="256"/>
            <ac:cxnSpMk id="526" creationId="{BFDD3C73-21E0-9B4F-3662-1D23110D2329}"/>
          </ac:cxnSpMkLst>
        </pc:cxnChg>
        <pc:cxnChg chg="mod">
          <ac:chgData name="Wang Haojie" userId="438431b7d8a16013" providerId="LiveId" clId="{FA541504-E348-4DF5-A859-36E18B6C8C15}" dt="2022-11-13T01:11:47.874" v="307" actId="1037"/>
          <ac:cxnSpMkLst>
            <pc:docMk/>
            <pc:sldMk cId="3192807694" sldId="256"/>
            <ac:cxnSpMk id="527" creationId="{50CA37A8-E035-974D-6AB0-62CBBCBA39F2}"/>
          </ac:cxnSpMkLst>
        </pc:cxnChg>
        <pc:cxnChg chg="mod">
          <ac:chgData name="Wang Haojie" userId="438431b7d8a16013" providerId="LiveId" clId="{FA541504-E348-4DF5-A859-36E18B6C8C15}" dt="2022-11-13T01:10:51.850" v="216"/>
          <ac:cxnSpMkLst>
            <pc:docMk/>
            <pc:sldMk cId="3192807694" sldId="256"/>
            <ac:cxnSpMk id="528" creationId="{C1CB5AD6-1A80-FEF4-11A7-40CAC90B899F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6" creationId="{0A7B49DA-E1A2-CA48-03D4-B727808B2C72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17" creationId="{30E3CFD7-32F1-5141-FB5A-A18D3891203F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19" creationId="{0566D650-05BE-5BAA-29E0-15C062BF01CA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0" creationId="{C3C8292B-D92E-B1A5-C0B7-C7EE94071F09}"/>
          </ac:cxnSpMkLst>
        </pc:cxnChg>
        <pc:cxnChg chg="mod">
          <ac:chgData name="Wang Haojie" userId="438431b7d8a16013" providerId="LiveId" clId="{FA541504-E348-4DF5-A859-36E18B6C8C15}" dt="2022-11-13T01:12:11.998" v="312" actId="1038"/>
          <ac:cxnSpMkLst>
            <pc:docMk/>
            <pc:sldMk cId="3192807694" sldId="256"/>
            <ac:cxnSpMk id="623" creationId="{4F2C7860-8B5C-2204-50C2-2DF178986225}"/>
          </ac:cxnSpMkLst>
        </pc:cxnChg>
        <pc:cxnChg chg="mod">
          <ac:chgData name="Wang Haojie" userId="438431b7d8a16013" providerId="LiveId" clId="{FA541504-E348-4DF5-A859-36E18B6C8C15}" dt="2022-11-13T01:12:25.134" v="328" actId="14100"/>
          <ac:cxnSpMkLst>
            <pc:docMk/>
            <pc:sldMk cId="3192807694" sldId="256"/>
            <ac:cxnSpMk id="624" creationId="{1A454B32-BDCD-FF33-E96A-0E53CCE0E2D0}"/>
          </ac:cxnSpMkLst>
        </pc:cxnChg>
        <pc:cxnChg chg="mod">
          <ac:chgData name="Wang Haojie" userId="438431b7d8a16013" providerId="LiveId" clId="{FA541504-E348-4DF5-A859-36E18B6C8C15}" dt="2022-11-13T01:11:59.492" v="309"/>
          <ac:cxnSpMkLst>
            <pc:docMk/>
            <pc:sldMk cId="3192807694" sldId="256"/>
            <ac:cxnSpMk id="625" creationId="{04D133C3-BB08-8E45-B7D6-F340B42D375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2" creationId="{3EEE2C5C-A3C0-0C3C-F87E-C172F1D8F3F9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3" creationId="{5B506CFE-171B-B0BD-F30A-F58C042EF48A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5" creationId="{0920037F-2476-41F4-C1F3-FA0D629F50EB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6" creationId="{87522825-3BB0-AABD-4323-418959E848A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19" creationId="{005D3132-B107-0EE0-FBD0-B9D632224665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0" creationId="{23CECD17-AA1A-6AFE-6CB8-1D41C564E787}"/>
          </ac:cxnSpMkLst>
        </pc:cxnChg>
        <pc:cxnChg chg="mod topLvl">
          <ac:chgData name="Wang Haojie" userId="438431b7d8a16013" providerId="LiveId" clId="{FA541504-E348-4DF5-A859-36E18B6C8C15}" dt="2022-11-13T01:25:40.549" v="511" actId="164"/>
          <ac:cxnSpMkLst>
            <pc:docMk/>
            <pc:sldMk cId="3192807694" sldId="256"/>
            <ac:cxnSpMk id="721" creationId="{128392CD-AA8B-5C02-2F06-1EA60F38EA01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59" creationId="{86BEE3FE-6150-DC07-A60C-C0B1655789D4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0" creationId="{99589D88-1663-822A-38D7-534426A681BB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1" creationId="{F7D8E4B3-EA39-2E07-D818-E0B6924F5395}"/>
          </ac:cxnSpMkLst>
        </pc:cxnChg>
        <pc:cxnChg chg="mod">
          <ac:chgData name="Wang Haojie" userId="438431b7d8a16013" providerId="LiveId" clId="{FA541504-E348-4DF5-A859-36E18B6C8C15}" dt="2022-11-13T01:28:13.996" v="558" actId="14100"/>
          <ac:cxnSpMkLst>
            <pc:docMk/>
            <pc:sldMk cId="3192807694" sldId="256"/>
            <ac:cxnSpMk id="862" creationId="{6BF5386E-EF95-67AD-77D6-890D5B24675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5" creationId="{0844A216-BEEE-77FC-EF48-8E3A04BE63DA}"/>
          </ac:cxnSpMkLst>
        </pc:cxnChg>
        <pc:cxnChg chg="mod">
          <ac:chgData name="Wang Haojie" userId="438431b7d8a16013" providerId="LiveId" clId="{FA541504-E348-4DF5-A859-36E18B6C8C15}" dt="2022-11-13T01:29:49.480" v="605" actId="14100"/>
          <ac:cxnSpMkLst>
            <pc:docMk/>
            <pc:sldMk cId="3192807694" sldId="256"/>
            <ac:cxnSpMk id="866" creationId="{57BCC463-83C2-E3E5-ACD7-0374009AFA6D}"/>
          </ac:cxnSpMkLst>
        </pc:cxnChg>
        <pc:cxnChg chg="mod">
          <ac:chgData name="Wang Haojie" userId="438431b7d8a16013" providerId="LiveId" clId="{FA541504-E348-4DF5-A859-36E18B6C8C15}" dt="2022-11-13T01:25:46.427" v="512"/>
          <ac:cxnSpMkLst>
            <pc:docMk/>
            <pc:sldMk cId="3192807694" sldId="256"/>
            <ac:cxnSpMk id="867" creationId="{EB331DBC-E7F7-710D-4239-261E1BE78547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3" creationId="{E1444272-9DE4-6DE0-D01F-06EBCE6AB14D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4" creationId="{238B1812-AD8D-BE17-0BD5-1C0C2E26CB98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5" creationId="{145C7DE3-679A-E4A7-F533-31A58899297C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6" creationId="{D43724AB-C074-E07D-BCDC-F3B954BAC964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69" creationId="{B37D5EBC-523D-AECE-2170-893B9FCE8E3B}"/>
          </ac:cxnSpMkLst>
        </pc:cxnChg>
        <pc:cxnChg chg="mod">
          <ac:chgData name="Wang Haojie" userId="438431b7d8a16013" providerId="LiveId" clId="{FA541504-E348-4DF5-A859-36E18B6C8C15}" dt="2022-11-13T01:29:05.855" v="566" actId="478"/>
          <ac:cxnSpMkLst>
            <pc:docMk/>
            <pc:sldMk cId="3192807694" sldId="256"/>
            <ac:cxnSpMk id="970" creationId="{ABE88B5F-6826-7291-1EBC-336DF1F6DBEC}"/>
          </ac:cxnSpMkLst>
        </pc:cxnChg>
        <pc:cxnChg chg="mod">
          <ac:chgData name="Wang Haojie" userId="438431b7d8a16013" providerId="LiveId" clId="{FA541504-E348-4DF5-A859-36E18B6C8C15}" dt="2022-11-13T01:28:37.671" v="559"/>
          <ac:cxnSpMkLst>
            <pc:docMk/>
            <pc:sldMk cId="3192807694" sldId="256"/>
            <ac:cxnSpMk id="971" creationId="{59C4D68F-E95E-D2B3-3A9B-602AAF9C62F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7" creationId="{B94E8054-6025-FBAE-252E-1220B119AB1C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8" creationId="{BFE58636-696B-1602-76C2-E54AA4992CE0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69" creationId="{2913A468-7862-BEE0-3AA7-971DD4319BE7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0" creationId="{612D9DED-A8C8-2111-54ED-FD5CF1751349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3" creationId="{77B93561-897E-77B8-34FD-1ABDDB6C587B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4" creationId="{BF1F0AFF-1026-2125-FBF0-6DD458F33231}"/>
          </ac:cxnSpMkLst>
        </pc:cxnChg>
        <pc:cxnChg chg="mod">
          <ac:chgData name="Wang Haojie" userId="438431b7d8a16013" providerId="LiveId" clId="{FA541504-E348-4DF5-A859-36E18B6C8C15}" dt="2022-11-13T01:29:11.066" v="567"/>
          <ac:cxnSpMkLst>
            <pc:docMk/>
            <pc:sldMk cId="3192807694" sldId="256"/>
            <ac:cxnSpMk id="1075" creationId="{751BBD8B-28B6-8BE6-BF7E-7482103BC8E5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1" creationId="{07F85FD6-8320-31DA-3DC2-EF35F27D9FEA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2" creationId="{A7BB8E3F-CA5F-376A-30F5-EF4687500C0C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3" creationId="{6087A55B-F532-2083-BBA2-956CD0EB0420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4" creationId="{08523DF1-EB1E-8865-87CE-1AD88D112BB2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7" creationId="{FDA1472A-99E7-AF48-5112-F798EB2BF491}"/>
          </ac:cxnSpMkLst>
        </pc:cxnChg>
        <pc:cxnChg chg="mod">
          <ac:chgData name="Wang Haojie" userId="438431b7d8a16013" providerId="LiveId" clId="{FA541504-E348-4DF5-A859-36E18B6C8C15}" dt="2022-11-13T01:30:53.434" v="680" actId="14100"/>
          <ac:cxnSpMkLst>
            <pc:docMk/>
            <pc:sldMk cId="3192807694" sldId="256"/>
            <ac:cxnSpMk id="1178" creationId="{1EFF739A-2F77-4497-8EC2-B833A829450B}"/>
          </ac:cxnSpMkLst>
        </pc:cxnChg>
        <pc:cxnChg chg="mod">
          <ac:chgData name="Wang Haojie" userId="438431b7d8a16013" providerId="LiveId" clId="{FA541504-E348-4DF5-A859-36E18B6C8C15}" dt="2022-11-13T01:30:01.282" v="606"/>
          <ac:cxnSpMkLst>
            <pc:docMk/>
            <pc:sldMk cId="3192807694" sldId="256"/>
            <ac:cxnSpMk id="1179" creationId="{6747BF0B-0BC8-FD32-2703-CF4539052AB5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1" creationId="{955ACEC6-FF72-DEEF-BF4B-CA78695A2828}"/>
          </ac:cxnSpMkLst>
        </pc:cxnChg>
        <pc:cxnChg chg="add mod">
          <ac:chgData name="Wang Haojie" userId="438431b7d8a16013" providerId="LiveId" clId="{FA541504-E348-4DF5-A859-36E18B6C8C15}" dt="2022-11-13T01:40:06.137" v="762" actId="164"/>
          <ac:cxnSpMkLst>
            <pc:docMk/>
            <pc:sldMk cId="3192807694" sldId="256"/>
            <ac:cxnSpMk id="1312" creationId="{00C037A8-A27D-531D-CB00-92ECC10C6E19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6" creationId="{546AF808-D059-8564-F915-B5117154E8A1}"/>
          </ac:cxnSpMkLst>
        </pc:cxnChg>
        <pc:cxnChg chg="mod">
          <ac:chgData name="Wang Haojie" userId="438431b7d8a16013" providerId="LiveId" clId="{FA541504-E348-4DF5-A859-36E18B6C8C15}" dt="2022-11-13T01:40:10.024" v="763"/>
          <ac:cxnSpMkLst>
            <pc:docMk/>
            <pc:sldMk cId="3192807694" sldId="256"/>
            <ac:cxnSpMk id="1397" creationId="{D3856C57-D294-9B68-F9A6-07C28DFCE6F7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4" creationId="{49181C12-BB58-7F91-7F08-25980E71B212}"/>
          </ac:cxnSpMkLst>
        </pc:cxnChg>
        <pc:cxnChg chg="mod topLvl">
          <ac:chgData name="Wang Haojie" userId="438431b7d8a16013" providerId="LiveId" clId="{FA541504-E348-4DF5-A859-36E18B6C8C15}" dt="2022-11-13T01:42:31.258" v="935" actId="1036"/>
          <ac:cxnSpMkLst>
            <pc:docMk/>
            <pc:sldMk cId="3192807694" sldId="256"/>
            <ac:cxnSpMk id="1485" creationId="{240E6BA9-D8AE-A25B-3762-08691064499C}"/>
          </ac:cxnSpMkLst>
        </pc:cxnChg>
        <pc:cxnChg chg="add mod or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6" creationId="{9A9F2268-7E68-9121-CD47-8900F823BAD5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79" creationId="{4DF46A15-5C3D-70C2-8C64-2B036571B1AA}"/>
          </ac:cxnSpMkLst>
        </pc:cxnChg>
        <pc:cxnChg chg="add mod">
          <ac:chgData name="Wang Haojie" userId="438431b7d8a16013" providerId="LiveId" clId="{FA541504-E348-4DF5-A859-36E18B6C8C15}" dt="2022-11-13T01:42:18.334" v="909" actId="164"/>
          <ac:cxnSpMkLst>
            <pc:docMk/>
            <pc:sldMk cId="3192807694" sldId="256"/>
            <ac:cxnSpMk id="1582" creationId="{FB69E723-96E0-D6EB-D468-75BD38C4559E}"/>
          </ac:cxnSpMkLst>
        </pc:cxnChg>
        <pc:cxnChg chg="add mod">
          <ac:chgData name="Wang Haojie" userId="438431b7d8a16013" providerId="LiveId" clId="{FA541504-E348-4DF5-A859-36E18B6C8C15}" dt="2022-11-13T01:57:26.755" v="973" actId="1582"/>
          <ac:cxnSpMkLst>
            <pc:docMk/>
            <pc:sldMk cId="3192807694" sldId="256"/>
            <ac:cxnSpMk id="1603" creationId="{968A1683-611B-804D-9CEF-0C46B1BC0489}"/>
          </ac:cxnSpMkLst>
        </pc:cxnChg>
        <pc:cxnChg chg="add mod">
          <ac:chgData name="Wang Haojie" userId="438431b7d8a16013" providerId="LiveId" clId="{FA541504-E348-4DF5-A859-36E18B6C8C15}" dt="2022-11-13T01:58:52.473" v="1022" actId="14100"/>
          <ac:cxnSpMkLst>
            <pc:docMk/>
            <pc:sldMk cId="3192807694" sldId="256"/>
            <ac:cxnSpMk id="1607" creationId="{0E3FB121-916E-9CA9-D813-17E5A7AD4841}"/>
          </ac:cxnSpMkLst>
        </pc:cxnChg>
        <pc:cxnChg chg="add mod">
          <ac:chgData name="Wang Haojie" userId="438431b7d8a16013" providerId="LiveId" clId="{FA541504-E348-4DF5-A859-36E18B6C8C15}" dt="2022-11-13T01:58:55.525" v="1023" actId="14100"/>
          <ac:cxnSpMkLst>
            <pc:docMk/>
            <pc:sldMk cId="3192807694" sldId="256"/>
            <ac:cxnSpMk id="1610" creationId="{759B4FCB-E1E2-6BA6-81D7-BFB2B8D6EE25}"/>
          </ac:cxnSpMkLst>
        </pc:cxnChg>
        <pc:cxnChg chg="add mod">
          <ac:chgData name="Wang Haojie" userId="438431b7d8a16013" providerId="LiveId" clId="{FA541504-E348-4DF5-A859-36E18B6C8C15}" dt="2022-11-13T01:58:50.106" v="1021" actId="14100"/>
          <ac:cxnSpMkLst>
            <pc:docMk/>
            <pc:sldMk cId="3192807694" sldId="256"/>
            <ac:cxnSpMk id="1613" creationId="{0D090122-619B-5125-423A-9C370946CE65}"/>
          </ac:cxnSpMkLst>
        </pc:cxnChg>
        <pc:cxnChg chg="add mod">
          <ac:chgData name="Wang Haojie" userId="438431b7d8a16013" providerId="LiveId" clId="{FA541504-E348-4DF5-A859-36E18B6C8C15}" dt="2022-11-13T01:59:10.050" v="1026" actId="14100"/>
          <ac:cxnSpMkLst>
            <pc:docMk/>
            <pc:sldMk cId="3192807694" sldId="256"/>
            <ac:cxnSpMk id="1619" creationId="{3996FE32-B3AE-F14E-DA82-74613C580EBD}"/>
          </ac:cxnSpMkLst>
        </pc:cxnChg>
        <pc:cxnChg chg="add mod">
          <ac:chgData name="Wang Haojie" userId="438431b7d8a16013" providerId="LiveId" clId="{FA541504-E348-4DF5-A859-36E18B6C8C15}" dt="2022-11-13T01:59:20.819" v="1029" actId="14100"/>
          <ac:cxnSpMkLst>
            <pc:docMk/>
            <pc:sldMk cId="3192807694" sldId="256"/>
            <ac:cxnSpMk id="1622" creationId="{4C0A22E1-5C02-6242-26A8-F422F78894B2}"/>
          </ac:cxnSpMkLst>
        </pc:cxnChg>
        <pc:cxnChg chg="add mod">
          <ac:chgData name="Wang Haojie" userId="438431b7d8a16013" providerId="LiveId" clId="{FA541504-E348-4DF5-A859-36E18B6C8C15}" dt="2022-11-13T01:59:31.830" v="1033" actId="14100"/>
          <ac:cxnSpMkLst>
            <pc:docMk/>
            <pc:sldMk cId="3192807694" sldId="256"/>
            <ac:cxnSpMk id="1625" creationId="{6BB2F2EC-28BE-0E62-929C-4221FEDC4028}"/>
          </ac:cxnSpMkLst>
        </pc:cxnChg>
        <pc:cxnChg chg="add mod">
          <ac:chgData name="Wang Haojie" userId="438431b7d8a16013" providerId="LiveId" clId="{FA541504-E348-4DF5-A859-36E18B6C8C15}" dt="2022-11-13T01:59:50.035" v="1038" actId="14100"/>
          <ac:cxnSpMkLst>
            <pc:docMk/>
            <pc:sldMk cId="3192807694" sldId="256"/>
            <ac:cxnSpMk id="1629" creationId="{FDB5AD9A-7323-F042-2850-E996979A87FC}"/>
          </ac:cxnSpMkLst>
        </pc:cxnChg>
        <pc:cxnChg chg="add mod">
          <ac:chgData name="Wang Haojie" userId="438431b7d8a16013" providerId="LiveId" clId="{FA541504-E348-4DF5-A859-36E18B6C8C15}" dt="2022-11-13T01:59:53.739" v="1039" actId="571"/>
          <ac:cxnSpMkLst>
            <pc:docMk/>
            <pc:sldMk cId="3192807694" sldId="256"/>
            <ac:cxnSpMk id="1633" creationId="{0A47F23B-A9A0-5262-369D-711C1D1ACB44}"/>
          </ac:cxnSpMkLst>
        </pc:cxnChg>
        <pc:cxnChg chg="add mod">
          <ac:chgData name="Wang Haojie" userId="438431b7d8a16013" providerId="LiveId" clId="{FA541504-E348-4DF5-A859-36E18B6C8C15}" dt="2022-11-13T02:00:06.250" v="1044" actId="14100"/>
          <ac:cxnSpMkLst>
            <pc:docMk/>
            <pc:sldMk cId="3192807694" sldId="256"/>
            <ac:cxnSpMk id="1634" creationId="{733C31A0-17DC-AF19-AB4F-0FCB6B57FBD1}"/>
          </ac:cxnSpMkLst>
        </pc:cxnChg>
        <pc:cxnChg chg="add mod">
          <ac:chgData name="Wang Haojie" userId="438431b7d8a16013" providerId="LiveId" clId="{FA541504-E348-4DF5-A859-36E18B6C8C15}" dt="2022-11-13T02:00:15.526" v="1047" actId="14100"/>
          <ac:cxnSpMkLst>
            <pc:docMk/>
            <pc:sldMk cId="3192807694" sldId="256"/>
            <ac:cxnSpMk id="1639" creationId="{F9410E4E-C075-3890-C777-7F2731E5DC03}"/>
          </ac:cxnSpMkLst>
        </pc:cxnChg>
        <pc:cxnChg chg="add mod">
          <ac:chgData name="Wang Haojie" userId="438431b7d8a16013" providerId="LiveId" clId="{FA541504-E348-4DF5-A859-36E18B6C8C15}" dt="2022-11-13T02:00:23.454" v="1050" actId="14100"/>
          <ac:cxnSpMkLst>
            <pc:docMk/>
            <pc:sldMk cId="3192807694" sldId="256"/>
            <ac:cxnSpMk id="1642" creationId="{91E4AE5A-05A8-C25B-5162-D2B0F11CDFAF}"/>
          </ac:cxnSpMkLst>
        </pc:cxnChg>
        <pc:cxnChg chg="add mod">
          <ac:chgData name="Wang Haojie" userId="438431b7d8a16013" providerId="LiveId" clId="{FA541504-E348-4DF5-A859-36E18B6C8C15}" dt="2022-11-13T02:00:37.066" v="1053" actId="14100"/>
          <ac:cxnSpMkLst>
            <pc:docMk/>
            <pc:sldMk cId="3192807694" sldId="256"/>
            <ac:cxnSpMk id="1645" creationId="{08466467-FFE7-4431-5C32-AEF4E13C0B9F}"/>
          </ac:cxnSpMkLst>
        </pc:cxnChg>
        <pc:cxnChg chg="add mod">
          <ac:chgData name="Wang Haojie" userId="438431b7d8a16013" providerId="LiveId" clId="{FA541504-E348-4DF5-A859-36E18B6C8C15}" dt="2022-11-13T02:00:46.227" v="1056" actId="14100"/>
          <ac:cxnSpMkLst>
            <pc:docMk/>
            <pc:sldMk cId="3192807694" sldId="256"/>
            <ac:cxnSpMk id="1648" creationId="{9BA34F20-7165-7371-607B-B351105B78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5C692-9D4B-440B-BFB1-6C141C461146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1241425"/>
            <a:ext cx="50244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EBF4C-CAFA-4302-BBA0-C47CE8285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49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009" y="2592347"/>
            <a:ext cx="20196096" cy="5514693"/>
          </a:xfrm>
        </p:spPr>
        <p:txBody>
          <a:bodyPr anchor="b"/>
          <a:lstStyle>
            <a:lvl1pPr algn="ctr"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0014" y="8319707"/>
            <a:ext cx="17820085" cy="3824350"/>
          </a:xfrm>
        </p:spPr>
        <p:txBody>
          <a:bodyPr/>
          <a:lstStyle>
            <a:lvl1pPr marL="0" indent="0" algn="ctr">
              <a:buNone/>
              <a:defRPr sz="5543"/>
            </a:lvl1pPr>
            <a:lvl2pPr marL="1055995" indent="0" algn="ctr">
              <a:buNone/>
              <a:defRPr sz="4619"/>
            </a:lvl2pPr>
            <a:lvl3pPr marL="2111990" indent="0" algn="ctr">
              <a:buNone/>
              <a:defRPr sz="4157"/>
            </a:lvl3pPr>
            <a:lvl4pPr marL="3167985" indent="0" algn="ctr">
              <a:buNone/>
              <a:defRPr sz="3696"/>
            </a:lvl4pPr>
            <a:lvl5pPr marL="4223979" indent="0" algn="ctr">
              <a:buNone/>
              <a:defRPr sz="3696"/>
            </a:lvl5pPr>
            <a:lvl6pPr marL="5279974" indent="0" algn="ctr">
              <a:buNone/>
              <a:defRPr sz="3696"/>
            </a:lvl6pPr>
            <a:lvl7pPr marL="6335969" indent="0" algn="ctr">
              <a:buNone/>
              <a:defRPr sz="3696"/>
            </a:lvl7pPr>
            <a:lvl8pPr marL="7391964" indent="0" algn="ctr">
              <a:buNone/>
              <a:defRPr sz="3696"/>
            </a:lvl8pPr>
            <a:lvl9pPr marL="8447959" indent="0" algn="ctr">
              <a:buNone/>
              <a:defRPr sz="36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03332" y="843338"/>
            <a:ext cx="5123274" cy="134237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509" y="843338"/>
            <a:ext cx="15072822" cy="134237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0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134" y="3949023"/>
            <a:ext cx="20493097" cy="6589030"/>
          </a:xfrm>
        </p:spPr>
        <p:txBody>
          <a:bodyPr anchor="b"/>
          <a:lstStyle>
            <a:lvl1pPr>
              <a:defRPr sz="13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1134" y="10600388"/>
            <a:ext cx="20493097" cy="3465015"/>
          </a:xfrm>
        </p:spPr>
        <p:txBody>
          <a:bodyPr/>
          <a:lstStyle>
            <a:lvl1pPr marL="0" indent="0">
              <a:buNone/>
              <a:defRPr sz="5543">
                <a:solidFill>
                  <a:schemeClr val="tx1"/>
                </a:solidFill>
              </a:defRPr>
            </a:lvl1pPr>
            <a:lvl2pPr marL="1055995" indent="0">
              <a:buNone/>
              <a:defRPr sz="4619">
                <a:solidFill>
                  <a:schemeClr val="tx1">
                    <a:tint val="75000"/>
                  </a:schemeClr>
                </a:solidFill>
              </a:defRPr>
            </a:lvl2pPr>
            <a:lvl3pPr marL="2111990" indent="0">
              <a:buNone/>
              <a:defRPr sz="4157">
                <a:solidFill>
                  <a:schemeClr val="tx1">
                    <a:tint val="75000"/>
                  </a:schemeClr>
                </a:solidFill>
              </a:defRPr>
            </a:lvl3pPr>
            <a:lvl4pPr marL="3167985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4pPr>
            <a:lvl5pPr marL="422397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5pPr>
            <a:lvl6pPr marL="527997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6pPr>
            <a:lvl7pPr marL="633596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7pPr>
            <a:lvl8pPr marL="7391964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8pPr>
            <a:lvl9pPr marL="8447959" indent="0">
              <a:buNone/>
              <a:defRPr sz="36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89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3508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28557" y="4216687"/>
            <a:ext cx="10098048" cy="100503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5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3" y="843341"/>
            <a:ext cx="20493097" cy="306168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6605" y="3883019"/>
            <a:ext cx="10051640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6605" y="5786027"/>
            <a:ext cx="10051640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28558" y="3883019"/>
            <a:ext cx="10101143" cy="1903008"/>
          </a:xfrm>
        </p:spPr>
        <p:txBody>
          <a:bodyPr anchor="b"/>
          <a:lstStyle>
            <a:lvl1pPr marL="0" indent="0">
              <a:buNone/>
              <a:defRPr sz="5543" b="1"/>
            </a:lvl1pPr>
            <a:lvl2pPr marL="1055995" indent="0">
              <a:buNone/>
              <a:defRPr sz="4619" b="1"/>
            </a:lvl2pPr>
            <a:lvl3pPr marL="2111990" indent="0">
              <a:buNone/>
              <a:defRPr sz="4157" b="1"/>
            </a:lvl3pPr>
            <a:lvl4pPr marL="3167985" indent="0">
              <a:buNone/>
              <a:defRPr sz="3696" b="1"/>
            </a:lvl4pPr>
            <a:lvl5pPr marL="4223979" indent="0">
              <a:buNone/>
              <a:defRPr sz="3696" b="1"/>
            </a:lvl5pPr>
            <a:lvl6pPr marL="5279974" indent="0">
              <a:buNone/>
              <a:defRPr sz="3696" b="1"/>
            </a:lvl6pPr>
            <a:lvl7pPr marL="6335969" indent="0">
              <a:buNone/>
              <a:defRPr sz="3696" b="1"/>
            </a:lvl7pPr>
            <a:lvl8pPr marL="7391964" indent="0">
              <a:buNone/>
              <a:defRPr sz="3696" b="1"/>
            </a:lvl8pPr>
            <a:lvl9pPr marL="8447959" indent="0">
              <a:buNone/>
              <a:defRPr sz="36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28558" y="5786027"/>
            <a:ext cx="10101143" cy="8510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5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69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1143" y="2280681"/>
            <a:ext cx="12028557" cy="11256720"/>
          </a:xfrm>
        </p:spPr>
        <p:txBody>
          <a:bodyPr/>
          <a:lstStyle>
            <a:lvl1pPr>
              <a:defRPr sz="7391"/>
            </a:lvl1pPr>
            <a:lvl2pPr>
              <a:defRPr sz="6467"/>
            </a:lvl2pPr>
            <a:lvl3pPr>
              <a:defRPr sz="5543"/>
            </a:lvl3pPr>
            <a:lvl4pPr>
              <a:defRPr sz="4619"/>
            </a:lvl4pPr>
            <a:lvl5pPr>
              <a:defRPr sz="4619"/>
            </a:lvl5pPr>
            <a:lvl6pPr>
              <a:defRPr sz="4619"/>
            </a:lvl6pPr>
            <a:lvl7pPr>
              <a:defRPr sz="4619"/>
            </a:lvl7pPr>
            <a:lvl8pPr>
              <a:defRPr sz="4619"/>
            </a:lvl8pPr>
            <a:lvl9pPr>
              <a:defRPr sz="461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7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602" y="1056005"/>
            <a:ext cx="7663255" cy="3696018"/>
          </a:xfrm>
        </p:spPr>
        <p:txBody>
          <a:bodyPr anchor="b"/>
          <a:lstStyle>
            <a:lvl1pPr>
              <a:defRPr sz="73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1143" y="2280681"/>
            <a:ext cx="12028557" cy="11256720"/>
          </a:xfrm>
        </p:spPr>
        <p:txBody>
          <a:bodyPr anchor="t"/>
          <a:lstStyle>
            <a:lvl1pPr marL="0" indent="0">
              <a:buNone/>
              <a:defRPr sz="7391"/>
            </a:lvl1pPr>
            <a:lvl2pPr marL="1055995" indent="0">
              <a:buNone/>
              <a:defRPr sz="6467"/>
            </a:lvl2pPr>
            <a:lvl3pPr marL="2111990" indent="0">
              <a:buNone/>
              <a:defRPr sz="5543"/>
            </a:lvl3pPr>
            <a:lvl4pPr marL="3167985" indent="0">
              <a:buNone/>
              <a:defRPr sz="4619"/>
            </a:lvl4pPr>
            <a:lvl5pPr marL="4223979" indent="0">
              <a:buNone/>
              <a:defRPr sz="4619"/>
            </a:lvl5pPr>
            <a:lvl6pPr marL="5279974" indent="0">
              <a:buNone/>
              <a:defRPr sz="4619"/>
            </a:lvl6pPr>
            <a:lvl7pPr marL="6335969" indent="0">
              <a:buNone/>
              <a:defRPr sz="4619"/>
            </a:lvl7pPr>
            <a:lvl8pPr marL="7391964" indent="0">
              <a:buNone/>
              <a:defRPr sz="4619"/>
            </a:lvl8pPr>
            <a:lvl9pPr marL="8447959" indent="0">
              <a:buNone/>
              <a:defRPr sz="461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6602" y="4752022"/>
            <a:ext cx="7663255" cy="8803710"/>
          </a:xfrm>
        </p:spPr>
        <p:txBody>
          <a:bodyPr/>
          <a:lstStyle>
            <a:lvl1pPr marL="0" indent="0">
              <a:buNone/>
              <a:defRPr sz="3696"/>
            </a:lvl1pPr>
            <a:lvl2pPr marL="1055995" indent="0">
              <a:buNone/>
              <a:defRPr sz="3234"/>
            </a:lvl2pPr>
            <a:lvl3pPr marL="2111990" indent="0">
              <a:buNone/>
              <a:defRPr sz="2772"/>
            </a:lvl3pPr>
            <a:lvl4pPr marL="3167985" indent="0">
              <a:buNone/>
              <a:defRPr sz="2310"/>
            </a:lvl4pPr>
            <a:lvl5pPr marL="4223979" indent="0">
              <a:buNone/>
              <a:defRPr sz="2310"/>
            </a:lvl5pPr>
            <a:lvl6pPr marL="5279974" indent="0">
              <a:buNone/>
              <a:defRPr sz="2310"/>
            </a:lvl6pPr>
            <a:lvl7pPr marL="6335969" indent="0">
              <a:buNone/>
              <a:defRPr sz="2310"/>
            </a:lvl7pPr>
            <a:lvl8pPr marL="7391964" indent="0">
              <a:buNone/>
              <a:defRPr sz="2310"/>
            </a:lvl8pPr>
            <a:lvl9pPr marL="8447959" indent="0">
              <a:buNone/>
              <a:defRPr sz="23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89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3508" y="843341"/>
            <a:ext cx="20493097" cy="306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508" y="4216687"/>
            <a:ext cx="20493097" cy="1005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3508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2B772-6F3A-49DC-B732-9D30C197539D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0538" y="14681406"/>
            <a:ext cx="8019038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80580" y="14681406"/>
            <a:ext cx="5346025" cy="8433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012B9-53EF-4D2A-848E-A9748CB6A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11990" rtl="0" eaLnBrk="1" latinLnBrk="0" hangingPunct="1">
        <a:lnSpc>
          <a:spcPct val="90000"/>
        </a:lnSpc>
        <a:spcBef>
          <a:spcPct val="0"/>
        </a:spcBef>
        <a:buNone/>
        <a:defRPr sz="101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997" indent="-527997" algn="l" defTabSz="2111990" rtl="0" eaLnBrk="1" latinLnBrk="0" hangingPunct="1">
        <a:lnSpc>
          <a:spcPct val="90000"/>
        </a:lnSpc>
        <a:spcBef>
          <a:spcPts val="2310"/>
        </a:spcBef>
        <a:buFont typeface="Arial" panose="020B0604020202020204" pitchFamily="34" charset="0"/>
        <a:buChar char="•"/>
        <a:defRPr sz="6467" kern="1200">
          <a:solidFill>
            <a:schemeClr val="tx1"/>
          </a:solidFill>
          <a:latin typeface="+mn-lt"/>
          <a:ea typeface="+mn-ea"/>
          <a:cs typeface="+mn-cs"/>
        </a:defRPr>
      </a:lvl1pPr>
      <a:lvl2pPr marL="158399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5543" kern="1200">
          <a:solidFill>
            <a:schemeClr val="tx1"/>
          </a:solidFill>
          <a:latin typeface="+mn-lt"/>
          <a:ea typeface="+mn-ea"/>
          <a:cs typeface="+mn-cs"/>
        </a:defRPr>
      </a:lvl2pPr>
      <a:lvl3pPr marL="263998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619" kern="1200">
          <a:solidFill>
            <a:schemeClr val="tx1"/>
          </a:solidFill>
          <a:latin typeface="+mn-lt"/>
          <a:ea typeface="+mn-ea"/>
          <a:cs typeface="+mn-cs"/>
        </a:defRPr>
      </a:lvl3pPr>
      <a:lvl4pPr marL="369598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751977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807972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86396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919961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975956" indent="-527997" algn="l" defTabSz="2111990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1pPr>
      <a:lvl2pPr marL="105599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2pPr>
      <a:lvl3pPr marL="2111990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3pPr>
      <a:lvl4pPr marL="3167985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4pPr>
      <a:lvl5pPr marL="422397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5pPr>
      <a:lvl6pPr marL="527997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6pPr>
      <a:lvl7pPr marL="633596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7pPr>
      <a:lvl8pPr marL="7391964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8pPr>
      <a:lvl9pPr marL="8447959" algn="l" defTabSz="2111990" rtl="0" eaLnBrk="1" latinLnBrk="0" hangingPunct="1">
        <a:defRPr sz="4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D43F43D0-5DBA-5874-AD67-CFAA94C97130}"/>
              </a:ext>
            </a:extLst>
          </p:cNvPr>
          <p:cNvSpPr/>
          <p:nvPr/>
        </p:nvSpPr>
        <p:spPr>
          <a:xfrm>
            <a:off x="4468516" y="7141520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0">
            <a:extLst>
              <a:ext uri="{FF2B5EF4-FFF2-40B4-BE49-F238E27FC236}">
                <a16:creationId xmlns:a16="http://schemas.microsoft.com/office/drawing/2014/main" id="{A475AB2C-D737-76D8-FEC0-831E24E4AA04}"/>
              </a:ext>
            </a:extLst>
          </p:cNvPr>
          <p:cNvSpPr/>
          <p:nvPr/>
        </p:nvSpPr>
        <p:spPr>
          <a:xfrm>
            <a:off x="4468516" y="7878775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20">
            <a:extLst>
              <a:ext uri="{FF2B5EF4-FFF2-40B4-BE49-F238E27FC236}">
                <a16:creationId xmlns:a16="http://schemas.microsoft.com/office/drawing/2014/main" id="{5267EC76-D471-E773-2F44-DA598A2D707C}"/>
              </a:ext>
            </a:extLst>
          </p:cNvPr>
          <p:cNvSpPr/>
          <p:nvPr/>
        </p:nvSpPr>
        <p:spPr>
          <a:xfrm>
            <a:off x="5169556" y="7510147"/>
            <a:ext cx="86548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5E905785-2247-F83A-8978-1B80F3C6449B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5117198" y="7285520"/>
            <a:ext cx="485100" cy="224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9">
            <a:extLst>
              <a:ext uri="{FF2B5EF4-FFF2-40B4-BE49-F238E27FC236}">
                <a16:creationId xmlns:a16="http://schemas.microsoft.com/office/drawing/2014/main" id="{59C44294-07BB-5456-73C6-A068B61CCF45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92857" y="7429520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9">
            <a:extLst>
              <a:ext uri="{FF2B5EF4-FFF2-40B4-BE49-F238E27FC236}">
                <a16:creationId xmlns:a16="http://schemas.microsoft.com/office/drawing/2014/main" id="{6BD5BD1A-A1AE-60DA-D6E4-7BE13A8D31A9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5117198" y="7798147"/>
            <a:ext cx="485100" cy="224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9">
            <a:extLst>
              <a:ext uri="{FF2B5EF4-FFF2-40B4-BE49-F238E27FC236}">
                <a16:creationId xmlns:a16="http://schemas.microsoft.com/office/drawing/2014/main" id="{78C95B6F-06F1-BFF7-6BD9-9A678B0B80F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92857" y="8166775"/>
            <a:ext cx="0" cy="49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9">
            <a:extLst>
              <a:ext uri="{FF2B5EF4-FFF2-40B4-BE49-F238E27FC236}">
                <a16:creationId xmlns:a16="http://schemas.microsoft.com/office/drawing/2014/main" id="{EE87314D-4C92-7DA5-6130-62CF8F31BA8B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92857" y="6692265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18864EBF-75D9-3EE2-521B-98C96893773E}"/>
              </a:ext>
            </a:extLst>
          </p:cNvPr>
          <p:cNvSpPr/>
          <p:nvPr/>
        </p:nvSpPr>
        <p:spPr>
          <a:xfrm>
            <a:off x="4366260" y="6915150"/>
            <a:ext cx="865483" cy="1388745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95230D3E-9D14-3AB7-A5A5-51F7351F361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9748" y="7878775"/>
            <a:ext cx="388065" cy="287999"/>
          </a:xfrm>
          <a:prstGeom prst="curvedConnector3">
            <a:avLst>
              <a:gd name="adj1" fmla="val -30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647FC7C-576D-EE13-CF7F-46DF2E024919}"/>
              </a:ext>
            </a:extLst>
          </p:cNvPr>
          <p:cNvSpPr txBox="1"/>
          <p:nvPr/>
        </p:nvSpPr>
        <p:spPr>
          <a:xfrm>
            <a:off x="5169556" y="822256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Dependency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75E144CB-A256-0B1D-370F-C0A1A89A137E}"/>
              </a:ext>
            </a:extLst>
          </p:cNvPr>
          <p:cNvCxnSpPr>
            <a:cxnSpLocks/>
          </p:cNvCxnSpPr>
          <p:nvPr/>
        </p:nvCxnSpPr>
        <p:spPr>
          <a:xfrm>
            <a:off x="5226059" y="7141519"/>
            <a:ext cx="512984" cy="256316"/>
          </a:xfrm>
          <a:prstGeom prst="curvedConnector3">
            <a:avLst>
              <a:gd name="adj1" fmla="val 9010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1B80598-A3A2-2F5C-1CE1-82E9EB5B0FA4}"/>
              </a:ext>
            </a:extLst>
          </p:cNvPr>
          <p:cNvSpPr txBox="1"/>
          <p:nvPr/>
        </p:nvSpPr>
        <p:spPr>
          <a:xfrm>
            <a:off x="5226059" y="673048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Dependency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CCB8120-5983-0EDE-F7F6-B4502871F08A}"/>
              </a:ext>
            </a:extLst>
          </p:cNvPr>
          <p:cNvSpPr txBox="1"/>
          <p:nvPr/>
        </p:nvSpPr>
        <p:spPr>
          <a:xfrm>
            <a:off x="3092989" y="8791683"/>
            <a:ext cx="3044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Circular Dependency </a:t>
            </a:r>
          </a:p>
        </p:txBody>
      </p:sp>
      <p:sp>
        <p:nvSpPr>
          <p:cNvPr id="43" name="矩形: 圆角 20">
            <a:extLst>
              <a:ext uri="{FF2B5EF4-FFF2-40B4-BE49-F238E27FC236}">
                <a16:creationId xmlns:a16="http://schemas.microsoft.com/office/drawing/2014/main" id="{CD9115D8-1BA5-4469-D682-90CD901D02EE}"/>
              </a:ext>
            </a:extLst>
          </p:cNvPr>
          <p:cNvSpPr/>
          <p:nvPr/>
        </p:nvSpPr>
        <p:spPr>
          <a:xfrm>
            <a:off x="6924061" y="7141520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20">
            <a:extLst>
              <a:ext uri="{FF2B5EF4-FFF2-40B4-BE49-F238E27FC236}">
                <a16:creationId xmlns:a16="http://schemas.microsoft.com/office/drawing/2014/main" id="{70D1B3FD-F6A5-CAF9-9245-46C9B65811D5}"/>
              </a:ext>
            </a:extLst>
          </p:cNvPr>
          <p:cNvSpPr/>
          <p:nvPr/>
        </p:nvSpPr>
        <p:spPr>
          <a:xfrm>
            <a:off x="6924061" y="7878775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20">
            <a:extLst>
              <a:ext uri="{FF2B5EF4-FFF2-40B4-BE49-F238E27FC236}">
                <a16:creationId xmlns:a16="http://schemas.microsoft.com/office/drawing/2014/main" id="{679F4B88-8645-F3BD-B9F7-1CD0F78D20A8}"/>
              </a:ext>
            </a:extLst>
          </p:cNvPr>
          <p:cNvSpPr/>
          <p:nvPr/>
        </p:nvSpPr>
        <p:spPr>
          <a:xfrm>
            <a:off x="7625101" y="7510147"/>
            <a:ext cx="86548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19">
            <a:extLst>
              <a:ext uri="{FF2B5EF4-FFF2-40B4-BE49-F238E27FC236}">
                <a16:creationId xmlns:a16="http://schemas.microsoft.com/office/drawing/2014/main" id="{2FEDC611-8BFF-84D5-6ADD-1CDA44A5046E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>
            <a:off x="7572743" y="7285520"/>
            <a:ext cx="485100" cy="224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9">
            <a:extLst>
              <a:ext uri="{FF2B5EF4-FFF2-40B4-BE49-F238E27FC236}">
                <a16:creationId xmlns:a16="http://schemas.microsoft.com/office/drawing/2014/main" id="{65783FD4-4AAE-F2B6-65A2-5C000CC59C72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7248402" y="7429520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9">
            <a:extLst>
              <a:ext uri="{FF2B5EF4-FFF2-40B4-BE49-F238E27FC236}">
                <a16:creationId xmlns:a16="http://schemas.microsoft.com/office/drawing/2014/main" id="{87477445-D7DA-E4D7-98B7-1454F50D5290}"/>
              </a:ext>
            </a:extLst>
          </p:cNvPr>
          <p:cNvCxnSpPr>
            <a:cxnSpLocks/>
            <a:stCxn id="45" idx="2"/>
            <a:endCxn id="44" idx="3"/>
          </p:cNvCxnSpPr>
          <p:nvPr/>
        </p:nvCxnSpPr>
        <p:spPr>
          <a:xfrm flipH="1">
            <a:off x="7572743" y="7798147"/>
            <a:ext cx="485100" cy="224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9">
            <a:extLst>
              <a:ext uri="{FF2B5EF4-FFF2-40B4-BE49-F238E27FC236}">
                <a16:creationId xmlns:a16="http://schemas.microsoft.com/office/drawing/2014/main" id="{3A346A73-B787-560D-D30F-83519F6B3160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248402" y="8166775"/>
            <a:ext cx="0" cy="49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20634BDF-1EDA-F03C-8F12-F6940995958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7248402" y="6692265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9E1D92FC-9623-D90F-868D-E0462693DC55}"/>
              </a:ext>
            </a:extLst>
          </p:cNvPr>
          <p:cNvSpPr/>
          <p:nvPr/>
        </p:nvSpPr>
        <p:spPr>
          <a:xfrm>
            <a:off x="6821805" y="6915150"/>
            <a:ext cx="1721129" cy="1388745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6" name="直接箭头连接符 19">
            <a:extLst>
              <a:ext uri="{FF2B5EF4-FFF2-40B4-BE49-F238E27FC236}">
                <a16:creationId xmlns:a16="http://schemas.microsoft.com/office/drawing/2014/main" id="{B646613D-CB6B-6080-704D-24576C2B7C74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057843" y="7798147"/>
            <a:ext cx="0" cy="8609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线连接符 58">
            <a:extLst>
              <a:ext uri="{FF2B5EF4-FFF2-40B4-BE49-F238E27FC236}">
                <a16:creationId xmlns:a16="http://schemas.microsoft.com/office/drawing/2014/main" id="{88DE2EB6-FAA1-D7F9-782E-FAB748DA2AA2}"/>
              </a:ext>
            </a:extLst>
          </p:cNvPr>
          <p:cNvCxnSpPr>
            <a:cxnSpLocks/>
          </p:cNvCxnSpPr>
          <p:nvPr/>
        </p:nvCxnSpPr>
        <p:spPr>
          <a:xfrm>
            <a:off x="8114614" y="8041928"/>
            <a:ext cx="530576" cy="365301"/>
          </a:xfrm>
          <a:prstGeom prst="curvedConnector3">
            <a:avLst>
              <a:gd name="adj1" fmla="val 10170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05434A0-A3D8-5370-2168-5F6C1C7F6E33}"/>
              </a:ext>
            </a:extLst>
          </p:cNvPr>
          <p:cNvSpPr txBox="1"/>
          <p:nvPr/>
        </p:nvSpPr>
        <p:spPr>
          <a:xfrm>
            <a:off x="7675000" y="8313759"/>
            <a:ext cx="2078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Bypass of 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Intermediate Tensor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8A576D8-7F32-92F1-CC8E-4D2C815C6B22}"/>
              </a:ext>
            </a:extLst>
          </p:cNvPr>
          <p:cNvSpPr txBox="1"/>
          <p:nvPr/>
        </p:nvSpPr>
        <p:spPr>
          <a:xfrm>
            <a:off x="6099030" y="8783744"/>
            <a:ext cx="40311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Bypass of Intermediate Tensor</a:t>
            </a:r>
          </a:p>
        </p:txBody>
      </p:sp>
    </p:spTree>
    <p:extLst>
      <p:ext uri="{BB962C8B-B14F-4D97-AF65-F5344CB8AC3E}">
        <p14:creationId xmlns:p14="http://schemas.microsoft.com/office/powerpoint/2010/main" val="124902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4D70F098-D108-5740-C52E-551673C3912C}"/>
              </a:ext>
            </a:extLst>
          </p:cNvPr>
          <p:cNvSpPr/>
          <p:nvPr/>
        </p:nvSpPr>
        <p:spPr>
          <a:xfrm>
            <a:off x="3629257" y="6395489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0">
            <a:extLst>
              <a:ext uri="{FF2B5EF4-FFF2-40B4-BE49-F238E27FC236}">
                <a16:creationId xmlns:a16="http://schemas.microsoft.com/office/drawing/2014/main" id="{79E09F1F-376C-1003-A4EA-10C1D02396E3}"/>
              </a:ext>
            </a:extLst>
          </p:cNvPr>
          <p:cNvSpPr/>
          <p:nvPr/>
        </p:nvSpPr>
        <p:spPr>
          <a:xfrm>
            <a:off x="3629257" y="7132744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20">
            <a:extLst>
              <a:ext uri="{FF2B5EF4-FFF2-40B4-BE49-F238E27FC236}">
                <a16:creationId xmlns:a16="http://schemas.microsoft.com/office/drawing/2014/main" id="{E0E455AB-E639-79BE-4805-917AAFB9B12B}"/>
              </a:ext>
            </a:extLst>
          </p:cNvPr>
          <p:cNvSpPr/>
          <p:nvPr/>
        </p:nvSpPr>
        <p:spPr>
          <a:xfrm>
            <a:off x="4330297" y="6764116"/>
            <a:ext cx="86548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91C47F44-ABB2-BBD4-D01E-C5F7A8DDFCEB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4277939" y="6539489"/>
            <a:ext cx="485100" cy="224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19">
            <a:extLst>
              <a:ext uri="{FF2B5EF4-FFF2-40B4-BE49-F238E27FC236}">
                <a16:creationId xmlns:a16="http://schemas.microsoft.com/office/drawing/2014/main" id="{FEE39044-A0C9-1D0E-F6C1-1D2005839EC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953598" y="6683489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9">
            <a:extLst>
              <a:ext uri="{FF2B5EF4-FFF2-40B4-BE49-F238E27FC236}">
                <a16:creationId xmlns:a16="http://schemas.microsoft.com/office/drawing/2014/main" id="{D2757177-5C55-8800-B71C-4F46E41AE33F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>
            <a:off x="4277939" y="7052116"/>
            <a:ext cx="485100" cy="224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9">
            <a:extLst>
              <a:ext uri="{FF2B5EF4-FFF2-40B4-BE49-F238E27FC236}">
                <a16:creationId xmlns:a16="http://schemas.microsoft.com/office/drawing/2014/main" id="{E0FE8A08-5221-FD18-5652-CAAC3407BDF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953598" y="7420744"/>
            <a:ext cx="0" cy="49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99A3C4D3-211D-1132-3449-914754FB44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53598" y="5946234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22CB432-EBA3-9F3C-7679-F1509116E1D7}"/>
              </a:ext>
            </a:extLst>
          </p:cNvPr>
          <p:cNvSpPr/>
          <p:nvPr/>
        </p:nvSpPr>
        <p:spPr>
          <a:xfrm>
            <a:off x="3527001" y="6169119"/>
            <a:ext cx="865483" cy="1388745"/>
          </a:xfrm>
          <a:prstGeom prst="round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3A6B59BF-C027-7516-2866-55B384C924D1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20489" y="7132744"/>
            <a:ext cx="388065" cy="287999"/>
          </a:xfrm>
          <a:prstGeom prst="curvedConnector3">
            <a:avLst>
              <a:gd name="adj1" fmla="val -3017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997F74B-7E46-6D6D-22D6-BECEDF69A4CC}"/>
              </a:ext>
            </a:extLst>
          </p:cNvPr>
          <p:cNvSpPr txBox="1"/>
          <p:nvPr/>
        </p:nvSpPr>
        <p:spPr>
          <a:xfrm>
            <a:off x="4330297" y="7476532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Dependency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DBB85871-1EEC-DC34-EBDF-DCBF67BC5737}"/>
              </a:ext>
            </a:extLst>
          </p:cNvPr>
          <p:cNvCxnSpPr>
            <a:cxnSpLocks/>
          </p:cNvCxnSpPr>
          <p:nvPr/>
        </p:nvCxnSpPr>
        <p:spPr>
          <a:xfrm>
            <a:off x="4386800" y="6395488"/>
            <a:ext cx="512984" cy="256316"/>
          </a:xfrm>
          <a:prstGeom prst="curvedConnector3">
            <a:avLst>
              <a:gd name="adj1" fmla="val 90107"/>
            </a:avLst>
          </a:prstGeom>
          <a:ln w="381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269E0A0-3E6D-9B97-2780-4D27564DABC8}"/>
              </a:ext>
            </a:extLst>
          </p:cNvPr>
          <p:cNvSpPr txBox="1"/>
          <p:nvPr/>
        </p:nvSpPr>
        <p:spPr>
          <a:xfrm>
            <a:off x="4386800" y="598445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Dependency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67009D-CD92-8B24-C589-A7CD209C5154}"/>
              </a:ext>
            </a:extLst>
          </p:cNvPr>
          <p:cNvSpPr txBox="1"/>
          <p:nvPr/>
        </p:nvSpPr>
        <p:spPr>
          <a:xfrm>
            <a:off x="3124898" y="8007118"/>
            <a:ext cx="388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 non-convex kernel with circular dependency </a:t>
            </a:r>
          </a:p>
        </p:txBody>
      </p:sp>
      <p:sp>
        <p:nvSpPr>
          <p:cNvPr id="43" name="矩形: 圆角 20">
            <a:extLst>
              <a:ext uri="{FF2B5EF4-FFF2-40B4-BE49-F238E27FC236}">
                <a16:creationId xmlns:a16="http://schemas.microsoft.com/office/drawing/2014/main" id="{075D9A71-1C97-89DB-F733-6328F49AA4F7}"/>
              </a:ext>
            </a:extLst>
          </p:cNvPr>
          <p:cNvSpPr/>
          <p:nvPr/>
        </p:nvSpPr>
        <p:spPr>
          <a:xfrm>
            <a:off x="9648377" y="6395489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20">
            <a:extLst>
              <a:ext uri="{FF2B5EF4-FFF2-40B4-BE49-F238E27FC236}">
                <a16:creationId xmlns:a16="http://schemas.microsoft.com/office/drawing/2014/main" id="{0F2C37ED-F907-E381-5031-AC622A98B93D}"/>
              </a:ext>
            </a:extLst>
          </p:cNvPr>
          <p:cNvSpPr/>
          <p:nvPr/>
        </p:nvSpPr>
        <p:spPr>
          <a:xfrm>
            <a:off x="9648377" y="7132744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20">
            <a:extLst>
              <a:ext uri="{FF2B5EF4-FFF2-40B4-BE49-F238E27FC236}">
                <a16:creationId xmlns:a16="http://schemas.microsoft.com/office/drawing/2014/main" id="{07580289-6F41-3223-A3BD-9A735D7343B1}"/>
              </a:ext>
            </a:extLst>
          </p:cNvPr>
          <p:cNvSpPr/>
          <p:nvPr/>
        </p:nvSpPr>
        <p:spPr>
          <a:xfrm>
            <a:off x="10349417" y="6764116"/>
            <a:ext cx="86548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19">
            <a:extLst>
              <a:ext uri="{FF2B5EF4-FFF2-40B4-BE49-F238E27FC236}">
                <a16:creationId xmlns:a16="http://schemas.microsoft.com/office/drawing/2014/main" id="{F1ADA6E7-EBE7-AF90-19CA-6B153E9B07EB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>
            <a:off x="10297059" y="6539489"/>
            <a:ext cx="485100" cy="224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9">
            <a:extLst>
              <a:ext uri="{FF2B5EF4-FFF2-40B4-BE49-F238E27FC236}">
                <a16:creationId xmlns:a16="http://schemas.microsoft.com/office/drawing/2014/main" id="{73CF37B1-E623-598D-D5D3-963CA08F75B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9972718" y="6683489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9">
            <a:extLst>
              <a:ext uri="{FF2B5EF4-FFF2-40B4-BE49-F238E27FC236}">
                <a16:creationId xmlns:a16="http://schemas.microsoft.com/office/drawing/2014/main" id="{51DE1BB6-A961-C170-F6DA-F60EFEF440C7}"/>
              </a:ext>
            </a:extLst>
          </p:cNvPr>
          <p:cNvCxnSpPr>
            <a:cxnSpLocks/>
            <a:stCxn id="45" idx="2"/>
            <a:endCxn id="44" idx="3"/>
          </p:cNvCxnSpPr>
          <p:nvPr/>
        </p:nvCxnSpPr>
        <p:spPr>
          <a:xfrm flipH="1">
            <a:off x="10297059" y="7052116"/>
            <a:ext cx="485100" cy="224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9">
            <a:extLst>
              <a:ext uri="{FF2B5EF4-FFF2-40B4-BE49-F238E27FC236}">
                <a16:creationId xmlns:a16="http://schemas.microsoft.com/office/drawing/2014/main" id="{007DB8E4-9253-2F34-F141-A6250B01908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9972718" y="7420744"/>
            <a:ext cx="0" cy="49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955D8D16-47DE-B0F0-328F-FA8B9023C02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9972718" y="5946234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A1A8E1F-E0E2-1F8C-0FA5-6F078158265A}"/>
              </a:ext>
            </a:extLst>
          </p:cNvPr>
          <p:cNvSpPr/>
          <p:nvPr/>
        </p:nvSpPr>
        <p:spPr>
          <a:xfrm>
            <a:off x="9546121" y="6169119"/>
            <a:ext cx="1721137" cy="1388745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87B5AC9-3EBE-D6C6-C84B-0B2C0A8603A2}"/>
              </a:ext>
            </a:extLst>
          </p:cNvPr>
          <p:cNvSpPr txBox="1"/>
          <p:nvPr/>
        </p:nvSpPr>
        <p:spPr>
          <a:xfrm>
            <a:off x="8463351" y="8007118"/>
            <a:ext cx="3886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 convex kernel with stricter reduce dependency</a:t>
            </a: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CB5500C1-F681-9E84-FF37-FF1C64501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5373"/>
              </p:ext>
            </p:extLst>
          </p:nvPr>
        </p:nvGraphicFramePr>
        <p:xfrm>
          <a:off x="5795427" y="5582591"/>
          <a:ext cx="307759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56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8047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26977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Non-convex</a:t>
                      </a:r>
                    </a:p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kernel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Exp Input’s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6280308-8570-0E9F-51A4-2919EA63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94690"/>
              </p:ext>
            </p:extLst>
          </p:nvPr>
        </p:nvGraphicFramePr>
        <p:xfrm>
          <a:off x="6296710" y="6834916"/>
          <a:ext cx="3077592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568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48047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26977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accent5"/>
                          </a:solidFill>
                        </a:rPr>
                        <a:t>Convex</a:t>
                      </a:r>
                    </a:p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accent5"/>
                          </a:solidFill>
                        </a:rPr>
                        <a:t>kernel</a:t>
                      </a:r>
                      <a:endParaRPr lang="zh-CN" altLang="en-US" sz="1600" b="1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Exp Input’s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226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20">
            <a:extLst>
              <a:ext uri="{FF2B5EF4-FFF2-40B4-BE49-F238E27FC236}">
                <a16:creationId xmlns:a16="http://schemas.microsoft.com/office/drawing/2014/main" id="{4D70F098-D108-5740-C52E-551673C3912C}"/>
              </a:ext>
            </a:extLst>
          </p:cNvPr>
          <p:cNvSpPr/>
          <p:nvPr/>
        </p:nvSpPr>
        <p:spPr>
          <a:xfrm>
            <a:off x="3629257" y="6395489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: 圆角 20">
            <a:extLst>
              <a:ext uri="{FF2B5EF4-FFF2-40B4-BE49-F238E27FC236}">
                <a16:creationId xmlns:a16="http://schemas.microsoft.com/office/drawing/2014/main" id="{79E09F1F-376C-1003-A4EA-10C1D02396E3}"/>
              </a:ext>
            </a:extLst>
          </p:cNvPr>
          <p:cNvSpPr/>
          <p:nvPr/>
        </p:nvSpPr>
        <p:spPr>
          <a:xfrm>
            <a:off x="3629257" y="7132744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: 圆角 20">
            <a:extLst>
              <a:ext uri="{FF2B5EF4-FFF2-40B4-BE49-F238E27FC236}">
                <a16:creationId xmlns:a16="http://schemas.microsoft.com/office/drawing/2014/main" id="{E0E455AB-E639-79BE-4805-917AAFB9B12B}"/>
              </a:ext>
            </a:extLst>
          </p:cNvPr>
          <p:cNvSpPr/>
          <p:nvPr/>
        </p:nvSpPr>
        <p:spPr>
          <a:xfrm>
            <a:off x="2568743" y="6719491"/>
            <a:ext cx="86548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接箭头连接符 19">
            <a:extLst>
              <a:ext uri="{FF2B5EF4-FFF2-40B4-BE49-F238E27FC236}">
                <a16:creationId xmlns:a16="http://schemas.microsoft.com/office/drawing/2014/main" id="{91C47F44-ABB2-BBD4-D01E-C5F7A8DDFCEB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001485" y="6539489"/>
            <a:ext cx="627772" cy="180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19">
            <a:extLst>
              <a:ext uri="{FF2B5EF4-FFF2-40B4-BE49-F238E27FC236}">
                <a16:creationId xmlns:a16="http://schemas.microsoft.com/office/drawing/2014/main" id="{FEE39044-A0C9-1D0E-F6C1-1D2005839EC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953598" y="6683489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19">
            <a:extLst>
              <a:ext uri="{FF2B5EF4-FFF2-40B4-BE49-F238E27FC236}">
                <a16:creationId xmlns:a16="http://schemas.microsoft.com/office/drawing/2014/main" id="{D2757177-5C55-8800-B71C-4F46E41AE33F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>
            <a:off x="3001485" y="7007491"/>
            <a:ext cx="627772" cy="269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19">
            <a:extLst>
              <a:ext uri="{FF2B5EF4-FFF2-40B4-BE49-F238E27FC236}">
                <a16:creationId xmlns:a16="http://schemas.microsoft.com/office/drawing/2014/main" id="{E0FE8A08-5221-FD18-5652-CAAC3407BDF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953598" y="7420744"/>
            <a:ext cx="0" cy="49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19">
            <a:extLst>
              <a:ext uri="{FF2B5EF4-FFF2-40B4-BE49-F238E27FC236}">
                <a16:creationId xmlns:a16="http://schemas.microsoft.com/office/drawing/2014/main" id="{99A3C4D3-211D-1132-3449-914754FB447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953598" y="5946234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22CB432-EBA3-9F3C-7679-F1509116E1D7}"/>
              </a:ext>
            </a:extLst>
          </p:cNvPr>
          <p:cNvSpPr/>
          <p:nvPr/>
        </p:nvSpPr>
        <p:spPr>
          <a:xfrm>
            <a:off x="3527001" y="6169119"/>
            <a:ext cx="865483" cy="1388745"/>
          </a:xfrm>
          <a:prstGeom prst="round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曲线连接符 10">
            <a:extLst>
              <a:ext uri="{FF2B5EF4-FFF2-40B4-BE49-F238E27FC236}">
                <a16:creationId xmlns:a16="http://schemas.microsoft.com/office/drawing/2014/main" id="{3A6B59BF-C027-7516-2866-55B384C924D1}"/>
              </a:ext>
            </a:extLst>
          </p:cNvPr>
          <p:cNvCxnSpPr>
            <a:cxnSpLocks/>
          </p:cNvCxnSpPr>
          <p:nvPr/>
        </p:nvCxnSpPr>
        <p:spPr>
          <a:xfrm>
            <a:off x="2890911" y="7113800"/>
            <a:ext cx="502653" cy="300238"/>
          </a:xfrm>
          <a:prstGeom prst="curvedConnector3">
            <a:avLst>
              <a:gd name="adj1" fmla="val 7872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997F74B-7E46-6D6D-22D6-BECEDF69A4CC}"/>
              </a:ext>
            </a:extLst>
          </p:cNvPr>
          <p:cNvSpPr txBox="1"/>
          <p:nvPr/>
        </p:nvSpPr>
        <p:spPr>
          <a:xfrm>
            <a:off x="2436397" y="750533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DBB85871-1EEC-DC34-EBDF-DCBF67BC573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73191" y="6393341"/>
            <a:ext cx="461037" cy="209858"/>
          </a:xfrm>
          <a:prstGeom prst="curvedConnector3">
            <a:avLst>
              <a:gd name="adj1" fmla="val 100106"/>
            </a:avLst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269E0A0-3E6D-9B97-2780-4D27564DABC8}"/>
              </a:ext>
            </a:extLst>
          </p:cNvPr>
          <p:cNvSpPr txBox="1"/>
          <p:nvPr/>
        </p:nvSpPr>
        <p:spPr>
          <a:xfrm>
            <a:off x="2500894" y="5849590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67009D-CD92-8B24-C589-A7CD209C5154}"/>
              </a:ext>
            </a:extLst>
          </p:cNvPr>
          <p:cNvSpPr txBox="1"/>
          <p:nvPr/>
        </p:nvSpPr>
        <p:spPr>
          <a:xfrm>
            <a:off x="2721861" y="8007118"/>
            <a:ext cx="3886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A non-convex kernel with circular dependency </a:t>
            </a:r>
          </a:p>
        </p:txBody>
      </p:sp>
      <p:sp>
        <p:nvSpPr>
          <p:cNvPr id="43" name="矩形: 圆角 20">
            <a:extLst>
              <a:ext uri="{FF2B5EF4-FFF2-40B4-BE49-F238E27FC236}">
                <a16:creationId xmlns:a16="http://schemas.microsoft.com/office/drawing/2014/main" id="{075D9A71-1C97-89DB-F733-6328F49AA4F7}"/>
              </a:ext>
            </a:extLst>
          </p:cNvPr>
          <p:cNvSpPr/>
          <p:nvPr/>
        </p:nvSpPr>
        <p:spPr>
          <a:xfrm>
            <a:off x="7814669" y="6395489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: 圆角 20">
            <a:extLst>
              <a:ext uri="{FF2B5EF4-FFF2-40B4-BE49-F238E27FC236}">
                <a16:creationId xmlns:a16="http://schemas.microsoft.com/office/drawing/2014/main" id="{0F2C37ED-F907-E381-5031-AC622A98B93D}"/>
              </a:ext>
            </a:extLst>
          </p:cNvPr>
          <p:cNvSpPr/>
          <p:nvPr/>
        </p:nvSpPr>
        <p:spPr>
          <a:xfrm>
            <a:off x="7814669" y="7132744"/>
            <a:ext cx="648682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: 圆角 20">
            <a:extLst>
              <a:ext uri="{FF2B5EF4-FFF2-40B4-BE49-F238E27FC236}">
                <a16:creationId xmlns:a16="http://schemas.microsoft.com/office/drawing/2014/main" id="{07580289-6F41-3223-A3BD-9A735D7343B1}"/>
              </a:ext>
            </a:extLst>
          </p:cNvPr>
          <p:cNvSpPr/>
          <p:nvPr/>
        </p:nvSpPr>
        <p:spPr>
          <a:xfrm>
            <a:off x="8515709" y="6764116"/>
            <a:ext cx="865484" cy="288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接箭头连接符 19">
            <a:extLst>
              <a:ext uri="{FF2B5EF4-FFF2-40B4-BE49-F238E27FC236}">
                <a16:creationId xmlns:a16="http://schemas.microsoft.com/office/drawing/2014/main" id="{F1ADA6E7-EBE7-AF90-19CA-6B153E9B07EB}"/>
              </a:ext>
            </a:extLst>
          </p:cNvPr>
          <p:cNvCxnSpPr>
            <a:cxnSpLocks/>
            <a:stCxn id="43" idx="3"/>
            <a:endCxn id="45" idx="0"/>
          </p:cNvCxnSpPr>
          <p:nvPr/>
        </p:nvCxnSpPr>
        <p:spPr>
          <a:xfrm>
            <a:off x="8463351" y="6539489"/>
            <a:ext cx="485100" cy="224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9">
            <a:extLst>
              <a:ext uri="{FF2B5EF4-FFF2-40B4-BE49-F238E27FC236}">
                <a16:creationId xmlns:a16="http://schemas.microsoft.com/office/drawing/2014/main" id="{73CF37B1-E623-598D-D5D3-963CA08F75B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139010" y="6683489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19">
            <a:extLst>
              <a:ext uri="{FF2B5EF4-FFF2-40B4-BE49-F238E27FC236}">
                <a16:creationId xmlns:a16="http://schemas.microsoft.com/office/drawing/2014/main" id="{51DE1BB6-A961-C170-F6DA-F60EFEF440C7}"/>
              </a:ext>
            </a:extLst>
          </p:cNvPr>
          <p:cNvCxnSpPr>
            <a:cxnSpLocks/>
            <a:stCxn id="45" idx="2"/>
            <a:endCxn id="44" idx="3"/>
          </p:cNvCxnSpPr>
          <p:nvPr/>
        </p:nvCxnSpPr>
        <p:spPr>
          <a:xfrm flipH="1">
            <a:off x="8463351" y="7052116"/>
            <a:ext cx="485100" cy="2246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19">
            <a:extLst>
              <a:ext uri="{FF2B5EF4-FFF2-40B4-BE49-F238E27FC236}">
                <a16:creationId xmlns:a16="http://schemas.microsoft.com/office/drawing/2014/main" id="{007DB8E4-9253-2F34-F141-A6250B01908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8139010" y="7420744"/>
            <a:ext cx="0" cy="49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19">
            <a:extLst>
              <a:ext uri="{FF2B5EF4-FFF2-40B4-BE49-F238E27FC236}">
                <a16:creationId xmlns:a16="http://schemas.microsoft.com/office/drawing/2014/main" id="{955D8D16-47DE-B0F0-328F-FA8B9023C027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39010" y="5946234"/>
            <a:ext cx="0" cy="44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A1A8E1F-E0E2-1F8C-0FA5-6F078158265A}"/>
              </a:ext>
            </a:extLst>
          </p:cNvPr>
          <p:cNvSpPr/>
          <p:nvPr/>
        </p:nvSpPr>
        <p:spPr>
          <a:xfrm>
            <a:off x="7712413" y="6169119"/>
            <a:ext cx="1721137" cy="1388745"/>
          </a:xfrm>
          <a:prstGeom prst="round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87B5AC9-3EBE-D6C6-C84B-0B2C0A8603A2}"/>
              </a:ext>
            </a:extLst>
          </p:cNvPr>
          <p:cNvSpPr txBox="1"/>
          <p:nvPr/>
        </p:nvSpPr>
        <p:spPr>
          <a:xfrm>
            <a:off x="6248032" y="7994428"/>
            <a:ext cx="3185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 convex kernel with stricter reduce dependency</a:t>
            </a:r>
          </a:p>
        </p:txBody>
      </p: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CB5500C1-F681-9E84-FF37-FF1C64501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50299"/>
              </p:ext>
            </p:extLst>
          </p:nvPr>
        </p:nvGraphicFramePr>
        <p:xfrm>
          <a:off x="4526500" y="5898146"/>
          <a:ext cx="300045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616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04196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Non-convex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 Input’s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</a:tbl>
          </a:graphicData>
        </a:graphic>
      </p:graphicFrame>
      <p:graphicFrame>
        <p:nvGraphicFramePr>
          <p:cNvPr id="58" name="表格 57">
            <a:extLst>
              <a:ext uri="{FF2B5EF4-FFF2-40B4-BE49-F238E27FC236}">
                <a16:creationId xmlns:a16="http://schemas.microsoft.com/office/drawing/2014/main" id="{E6280308-8570-0E9F-51A4-2919EA63D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18651"/>
              </p:ext>
            </p:extLst>
          </p:nvPr>
        </p:nvGraphicFramePr>
        <p:xfrm>
          <a:off x="4525921" y="6918556"/>
          <a:ext cx="300103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91">
                  <a:extLst>
                    <a:ext uri="{9D8B030D-6E8A-4147-A177-3AD203B41FA5}">
                      <a16:colId xmlns:a16="http://schemas.microsoft.com/office/drawing/2014/main" val="2005552497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14597683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84550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Convex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N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4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21119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Exp Input’s Dependency: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+mn-lt"/>
                        </a:rPr>
                        <a:t>Batch</a:t>
                      </a:r>
                      <a:endParaRPr lang="zh-CN" altLang="en-US" sz="1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err="1">
                          <a:solidFill>
                            <a:srgbClr val="C00000"/>
                          </a:solidFill>
                          <a:latin typeface="+mn-lt"/>
                        </a:rPr>
                        <a:t>NonPara</a:t>
                      </a:r>
                      <a:endParaRPr lang="zh-CN" altLang="en-US" sz="1600" b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075718"/>
                  </a:ext>
                </a:extLst>
              </a:tr>
            </a:tbl>
          </a:graphicData>
        </a:graphic>
      </p:graphicFrame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E8066A7-41F1-E2D7-6300-1F7D0A42E215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7430703" y="7545173"/>
            <a:ext cx="1142279" cy="12691"/>
          </a:xfrm>
          <a:prstGeom prst="curvedConnector4">
            <a:avLst>
              <a:gd name="adj1" fmla="val 12331"/>
              <a:gd name="adj2" fmla="val 1901276"/>
            </a:avLst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5BF4ADBD-27FD-E131-774B-28FEFE7FC767}"/>
              </a:ext>
            </a:extLst>
          </p:cNvPr>
          <p:cNvCxnSpPr>
            <a:cxnSpLocks/>
            <a:stCxn id="57" idx="0"/>
            <a:endCxn id="10" idx="0"/>
          </p:cNvCxnSpPr>
          <p:nvPr/>
        </p:nvCxnSpPr>
        <p:spPr>
          <a:xfrm rot="16200000" flipH="1" flipV="1">
            <a:off x="4857749" y="5000139"/>
            <a:ext cx="270973" cy="2066985"/>
          </a:xfrm>
          <a:prstGeom prst="curvedConnector3">
            <a:avLst>
              <a:gd name="adj1" fmla="val -84363"/>
            </a:avLst>
          </a:prstGeom>
          <a:ln w="19050"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91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03F790F-E7C3-5216-C080-8B3BF708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11" y="7123112"/>
            <a:ext cx="7162800" cy="2641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DA3670-FC14-C3C9-7746-EC22FF1F2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060" y="5215369"/>
            <a:ext cx="7772400" cy="30992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851542B-5EAD-ABB7-B97B-761CFE6F3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026" y="11045407"/>
            <a:ext cx="711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07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5424</TotalTime>
  <Words>116</Words>
  <Application>Microsoft Macintosh PowerPoint</Application>
  <PresentationFormat>自定义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Haojie</dc:creator>
  <cp:lastModifiedBy>Microsoft Office User</cp:lastModifiedBy>
  <cp:revision>189</cp:revision>
  <cp:lastPrinted>2022-11-14T06:39:53Z</cp:lastPrinted>
  <dcterms:created xsi:type="dcterms:W3CDTF">2022-11-11T05:12:46Z</dcterms:created>
  <dcterms:modified xsi:type="dcterms:W3CDTF">2024-08-17T07:21:29Z</dcterms:modified>
</cp:coreProperties>
</file>