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16" r:id="rId2"/>
    <p:sldId id="318" r:id="rId3"/>
    <p:sldId id="321" r:id="rId4"/>
    <p:sldId id="319" r:id="rId5"/>
    <p:sldId id="311" r:id="rId6"/>
    <p:sldId id="304" r:id="rId7"/>
    <p:sldId id="313" r:id="rId8"/>
    <p:sldId id="317" r:id="rId9"/>
    <p:sldId id="320" r:id="rId10"/>
    <p:sldId id="315" r:id="rId11"/>
    <p:sldId id="310" r:id="rId12"/>
    <p:sldId id="309" r:id="rId13"/>
    <p:sldId id="306" r:id="rId14"/>
    <p:sldId id="308" r:id="rId15"/>
    <p:sldId id="305" r:id="rId16"/>
    <p:sldId id="312" r:id="rId17"/>
    <p:sldId id="314" r:id="rId18"/>
  </p:sldIdLst>
  <p:sldSz cx="23760113" cy="15840075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48235"/>
    <a:srgbClr val="F5B183"/>
    <a:srgbClr val="EB8A4F"/>
    <a:srgbClr val="DAE3F3"/>
    <a:srgbClr val="2F5597"/>
    <a:srgbClr val="C55A11"/>
    <a:srgbClr val="FBE5D6"/>
    <a:srgbClr val="000000"/>
    <a:srgbClr val="FFF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42" autoAdjust="0"/>
    <p:restoredTop sz="94660"/>
  </p:normalViewPr>
  <p:slideViewPr>
    <p:cSldViewPr snapToGrid="0">
      <p:cViewPr>
        <p:scale>
          <a:sx n="98" d="100"/>
          <a:sy n="98" d="100"/>
        </p:scale>
        <p:origin x="-184" y="-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jie" userId="438431b7d8a16013" providerId="LiveId" clId="{FA541504-E348-4DF5-A859-36E18B6C8C15}"/>
    <pc:docChg chg="undo redo custSel modSld">
      <pc:chgData name="Wang Haojie" userId="438431b7d8a16013" providerId="LiveId" clId="{FA541504-E348-4DF5-A859-36E18B6C8C15}" dt="2022-11-13T02:13:23.416" v="1350" actId="1076"/>
      <pc:docMkLst>
        <pc:docMk/>
      </pc:docMkLst>
      <pc:sldChg chg="addSp delSp modSp mod">
        <pc:chgData name="Wang Haojie" userId="438431b7d8a16013" providerId="LiveId" clId="{FA541504-E348-4DF5-A859-36E18B6C8C15}" dt="2022-11-13T02:13:23.416" v="1350" actId="1076"/>
        <pc:sldMkLst>
          <pc:docMk/>
          <pc:sldMk cId="3192807694" sldId="256"/>
        </pc:sldMkLst>
        <pc:spChg chg="add mod">
          <ac:chgData name="Wang Haojie" userId="438431b7d8a16013" providerId="LiveId" clId="{FA541504-E348-4DF5-A859-36E18B6C8C15}" dt="2022-11-13T02:06:35.599" v="1338" actId="1076"/>
          <ac:spMkLst>
            <pc:docMk/>
            <pc:sldMk cId="3192807694" sldId="256"/>
            <ac:spMk id="2" creationId="{2D022ED4-98FD-1889-44E2-EB582C51A2D5}"/>
          </ac:spMkLst>
        </pc:spChg>
        <pc:spChg chg="mod topLvl">
          <ac:chgData name="Wang Haojie" userId="438431b7d8a16013" providerId="LiveId" clId="{FA541504-E348-4DF5-A859-36E18B6C8C15}" dt="2022-11-13T01:03:04.125" v="25" actId="164"/>
          <ac:spMkLst>
            <pc:docMk/>
            <pc:sldMk cId="3192807694" sldId="256"/>
            <ac:spMk id="5" creationId="{0A5C6D3A-163A-7A8A-377C-3BD2B0A440B7}"/>
          </ac:spMkLst>
        </pc:spChg>
        <pc:spChg chg="add mod">
          <ac:chgData name="Wang Haojie" userId="438431b7d8a16013" providerId="LiveId" clId="{FA541504-E348-4DF5-A859-36E18B6C8C15}" dt="2022-11-13T02:06:58.587" v="1342" actId="1076"/>
          <ac:spMkLst>
            <pc:docMk/>
            <pc:sldMk cId="3192807694" sldId="256"/>
            <ac:spMk id="7" creationId="{C48AC06F-3C3B-2E68-3E9E-5835622BEF5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0" creationId="{8F31975F-ECFB-6210-CCC0-0CFAAD53F167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1" creationId="{DC5233D0-9E34-5FB0-B885-A2D734D8009C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2" creationId="{5EA2C638-1B6A-8311-5C63-1095375FA1A4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3" creationId="{73FD3265-46BD-F1BA-4CF6-177D92B9B29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4" creationId="{5C5B3183-F081-B6E6-6D1D-E73C5867D97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5" creationId="{165A2E72-E8C7-6AAA-3294-8E4C28F0E0F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6" creationId="{240F10CD-550E-05DE-375F-59D3A7CD219A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7" creationId="{A5527F25-7A7A-EEB4-8C23-6693F22DF2E6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8" creationId="{012B2B4E-5139-1EBE-601B-9E4022228F3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2" creationId="{05E459BE-F49C-4AF7-9A58-6CBE1B28258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3" creationId="{BD96206C-41F3-40F7-B135-C84A409CF17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4" creationId="{63815D8A-7F1C-5F2C-777E-B94EB667686F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5" creationId="{CF5D11F9-E61F-40F3-F2B0-A4F194E6A4D6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6" creationId="{B37DE44D-BB55-57C3-2C1E-BBF78038BB5B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7" creationId="{9074942C-9FC0-5B7E-FEFE-9A72E038685E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8" creationId="{278FC612-F034-B928-E034-74D98E5E1637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9" creationId="{B9A3778A-EE3A-9B46-8DD7-AEC88A84BFB2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0" creationId="{FAF59A5A-C10F-F418-7C56-8DEE8B277DB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1" creationId="{A59B7AB9-60D4-C212-8525-EF409583E48C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36" creationId="{7E068CFF-0E78-4E5D-ABEE-F215AD156938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3" creationId="{1491AF3D-E94E-4837-8A66-C205DC3E4C75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6" creationId="{5FFADB39-15DD-480E-B61D-5296D62FEF92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7" creationId="{3351BC51-07F2-43A9-ADDD-31BA01530328}"/>
          </ac:spMkLst>
        </pc:spChg>
        <pc:spChg chg="mod or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51" creationId="{0DD09B7E-9E9A-4883-94EE-F9353B9C2DF1}"/>
          </ac:spMkLst>
        </pc:spChg>
        <pc:spChg chg="del mod">
          <ac:chgData name="Wang Haojie" userId="438431b7d8a16013" providerId="LiveId" clId="{FA541504-E348-4DF5-A859-36E18B6C8C15}" dt="2022-11-13T01:07:26.129" v="194" actId="478"/>
          <ac:spMkLst>
            <pc:docMk/>
            <pc:sldMk cId="3192807694" sldId="256"/>
            <ac:spMk id="52" creationId="{AC95D844-061F-4F63-9AA0-7ADBE46FD182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3" creationId="{F59F0AE7-7795-4D57-BF4C-AC757C1A1307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4" creationId="{CC3EF51F-0299-4D25-B691-B15604201ADA}"/>
          </ac:spMkLst>
        </pc:spChg>
        <pc:spChg chg="del">
          <ac:chgData name="Wang Haojie" userId="438431b7d8a16013" providerId="LiveId" clId="{FA541504-E348-4DF5-A859-36E18B6C8C15}" dt="2022-11-13T01:03:01.263" v="24" actId="478"/>
          <ac:spMkLst>
            <pc:docMk/>
            <pc:sldMk cId="3192807694" sldId="256"/>
            <ac:spMk id="61" creationId="{819426B8-E507-4D02-8CBB-4199AA4DCE93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2" creationId="{FB4C817D-4339-4023-96CE-5EA2CA37CAC6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3" creationId="{364271B8-01CA-4090-8EA9-C2C16C16CE58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64" creationId="{2289B2B2-2F95-923D-F560-01B7F0AC39F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7" creationId="{073B261F-3497-BD56-3DF2-3DE6710DDB3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8" creationId="{525AA3F3-321F-4F00-A77F-5328912523B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9" creationId="{A5379A52-DD13-D90C-1184-0E51B52D07E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0" creationId="{7DFD0476-1ED1-D34F-293B-1C0484EF09FA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1" creationId="{3FFA8157-D488-4B87-A99E-C62CD9E2538C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2" creationId="{A4764844-FB5E-4CDD-8727-95955D51B09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3" creationId="{7ADED01A-03FD-42A7-A443-A0336B9B4FB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4" creationId="{6C92DB92-303D-EB7D-7F45-B50DF859BF5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5" creationId="{0EA3A794-24DE-CA76-A05E-B7E1CB5112A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85" creationId="{0282FC47-3E95-F2C5-4F65-0288BE9193B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3" creationId="{78CCE0FD-C623-0672-BEB5-B66BC85CC87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4" creationId="{207AC5DB-1A17-7597-E43F-53D21AEF78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5" creationId="{0CAB63B4-87B1-2747-981A-069FCF1FB15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6" creationId="{31DB8054-F197-2A4F-B570-C1492819811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7" creationId="{603B64F1-3BFC-DBC4-D086-13A3C09F2DD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8" creationId="{D1F18840-3BBD-6EFC-5AE8-889A87598A5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9" creationId="{55FFA03F-CE21-F080-2B4A-A086AA82CB1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0" creationId="{646152D8-EC6A-2B9E-5354-3AA5F0BA0438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1" creationId="{50E16390-636F-5498-6407-DA31D512B31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2" creationId="{8C35D8D2-60B6-E76F-0BED-910483005650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3" creationId="{6B08FE41-D67D-B499-EA2B-16FC510958D1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4" creationId="{87C6263F-CE0F-C719-322D-51FAD79779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5" creationId="{477EDFA3-75D3-954C-533B-9DA9CABCD56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6" creationId="{987C00AF-BB6F-A341-8465-78F6BDDDB72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7" creationId="{0BB161D7-2C81-9DC0-8395-45F144D9040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8" creationId="{B3B28CDA-0BC1-AF98-7D48-705F83D313F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9" creationId="{1F877056-9F38-3B66-90E0-DB3302497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4" creationId="{3EECE687-9D3A-EF9D-56D6-7C8B75CE154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8" creationId="{ECCEE25D-104C-3938-DF90-90663FD96B0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2" creationId="{DF000D79-A06C-B453-05FE-D52F63A3C0E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3" creationId="{E30A7B98-E7B7-F5E4-B3FC-93F22E99B5A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4" creationId="{914EB2EE-B1D3-2295-274E-B77B360F5C26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5" creationId="{A212F2C7-D762-507E-5D99-870A36363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6" creationId="{8784A978-0446-D69C-C7BC-0B1CC859658C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1" creationId="{6BAD5564-DDFB-A6BD-0FAD-B318A58CC02F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5" creationId="{7FCAD7F4-819E-EBAE-B5C9-B86978CB4E3A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9" creationId="{6F8F3F98-E226-1991-D9C5-9253E579C726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0" creationId="{CB119E7C-F0BB-AD3C-7F78-C864A7979582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1" creationId="{F6A92649-9F2D-D969-E346-493FD481CE30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2" creationId="{FAC4659A-9924-3A5E-D6AE-1E312B211C0E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3" creationId="{A28E5FF0-B001-2883-282E-3216259F47E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06" creationId="{995FB67B-4728-0DDA-CA77-633F9414A56C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0" creationId="{B377580E-0734-58BD-DB53-F8B072EBCDA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1" creationId="{231CC0A6-F2AC-8D80-45F4-7B5B9368305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2" creationId="{6E8473CB-54E6-11EF-BB65-85564C7E8471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3" creationId="{D1A48885-55A0-D41D-FB17-1CDA79878BF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4" creationId="{3D9063AB-DEAF-6F65-DCD5-D1F91A68D4B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5" creationId="{B6B5C577-2130-467B-8D06-0279C6529035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6" creationId="{7678E60E-9987-3DB9-2A03-E8778142A72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7" creationId="{9E3F84D5-7A30-92AF-3119-C551880371C7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8" creationId="{0D624194-EDCF-D4A3-568A-5E221419EC9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9" creationId="{5DC7485A-1BFB-0B70-5DAE-966D228FFAF4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0" creationId="{6B65643C-0225-55F6-36EB-6EF80CD345C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1" creationId="{23421209-EE99-B472-7C11-9913A5BDD160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2" creationId="{8690F637-E529-F6F7-403E-6CC90EC020D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3" creationId="{000714AD-E804-BBEE-BF93-DB74352CC17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4" creationId="{57EEE1EE-4512-B7D0-D6E9-918CB63EF59C}"/>
          </ac:spMkLst>
        </pc:spChg>
        <pc:spChg chg="del mod topLvl">
          <ac:chgData name="Wang Haojie" userId="438431b7d8a16013" providerId="LiveId" clId="{FA541504-E348-4DF5-A859-36E18B6C8C15}" dt="2022-11-13T01:03:33.969" v="31" actId="478"/>
          <ac:spMkLst>
            <pc:docMk/>
            <pc:sldMk cId="3192807694" sldId="256"/>
            <ac:spMk id="232" creationId="{104E69DB-6D39-CCA2-214F-2B112EE37CC0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37" creationId="{8554386C-B50B-548A-FE1E-E3F0984C20F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38" creationId="{7650A8D3-6598-9DA7-EF9E-D14DCCA3DC1D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39" creationId="{289EEA1C-8D4C-44BC-A87A-BFC94DDB527E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0" creationId="{453E97CF-C24C-E07C-100C-1033B39C696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1" creationId="{9F79C4AA-4D41-F8B3-5A4A-F5E1388CF6A5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2" creationId="{104BEAF4-4794-057D-8DCB-F261BC80BBD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3" creationId="{9E8B2FFF-A8F7-F7EE-B034-9E8ED925F247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4" creationId="{198A36BA-0D92-8EA8-0F8A-FC50C305FDA8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5" creationId="{95E4234A-56E9-AAB3-1D8B-B333A426988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6" creationId="{534A54CC-B925-DD73-4D89-C1DCD42DDF2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7" creationId="{659F8700-B744-7584-D84D-44110669C89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8" creationId="{AD9BB7FA-2540-EC16-CA3B-D7BD116ECCE2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9" creationId="{7112E60B-5A17-93E0-5423-35C3CA97D09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0" creationId="{DCAE0362-6E12-9262-4AD9-D6225E4371C4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1" creationId="{FFC2195E-6168-16A2-7527-8C31CDAD3449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2" creationId="{A563AF83-31F8-B1ED-5DCE-E62B07E90277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53" creationId="{CC7E0E4F-74BF-5BA4-AC07-887E7BFDEE62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4" creationId="{AE6EB7DA-6C48-BBB4-4548-D3BA88C0915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5" creationId="{2B5A112D-BC96-5562-E274-A15B0EFDC8C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56" creationId="{97CDC32A-2D2E-B736-2C50-9D473CBE509A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7" creationId="{5663F599-F13F-A764-FEBC-71653CFCEBC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8" creationId="{CBC2B9D9-D462-CDF7-754C-20DC13BCEF0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9" creationId="{632D49AB-4869-0C7A-BEC4-6343770FFB88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0" creationId="{2D1FB2CF-FCCE-5CDE-AA6F-78987907CA02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1" creationId="{B01F4E87-B791-2228-F4E9-3219BBCE6B69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2" creationId="{EB292D51-F849-264E-5F99-68D02EF94246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3" creationId="{23725D67-3AE6-4146-88D7-817FD1DECD6E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4" creationId="{A22826D5-4568-3780-6CDF-25329A6ED41B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5" creationId="{A479FED6-E61B-FB4D-060E-3AF8F8D7767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6" creationId="{8516E846-30ED-0E28-E447-FF95785C542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7" creationId="{981C39DF-FA0E-D8E3-9C44-3141A2C5D643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8" creationId="{920D0A18-CB32-30B7-3840-51966917A32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1" creationId="{8CFCA96C-F58B-FBD5-8EE8-ABAE9730299B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2" creationId="{CFA5E3B0-0FB7-DA3C-0112-4B5753B66010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36" creationId="{EFF1F406-2B2A-4394-A958-D40C0910BB6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7" creationId="{97CB6DF4-D223-BE2F-5839-C797396954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8" creationId="{ED0BCC03-9945-FDEE-5F7F-EF5CFC0EB6D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9" creationId="{71547240-55FE-8BEA-F54F-E35FA18BE3F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0" creationId="{35BC3A60-B8C2-D8C9-9239-25A7517C11B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1" creationId="{27B8BAA7-E0C5-DB24-EAF0-86380FC0DF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2" creationId="{28A7BCA2-91D9-8CAA-4DA1-E9810B6100B2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3" creationId="{ED6BFD4F-3F0B-4D88-9086-2F73068EFA43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4" creationId="{EBB689A3-1FCF-4BCC-846B-C8CE0BE32A8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5" creationId="{3D185EF7-4E2F-04D5-368A-5316CEDD26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6" creationId="{17CE3159-6F7D-9A3E-9722-6A3B0A257E6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7" creationId="{3FF71C27-487D-F834-5A67-EA04094A692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8" creationId="{08D2FA76-8F88-4BCF-42E5-6C0D6C3D08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9" creationId="{C53291A9-B930-BC81-0856-D54225B000B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0" creationId="{5D3077BF-AA8F-9EBE-06AD-D9827BC4DA4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1" creationId="{E29B27E9-489B-F30E-528D-3C4CB2F46E5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2" creationId="{28BF59C0-1ECF-31AA-AF82-0479D14E5D3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3" creationId="{F17E1916-8E4F-A570-2541-A6A4E051C0C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4" creationId="{723D1FF7-82C4-E62D-967C-58608BFC4AA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5" creationId="{A5174E29-5C5F-05DF-308A-E102A5129B6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6" creationId="{C6C45D95-008C-5FA3-ED58-16597E9DD368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7" creationId="{FA55DA82-EE6A-B7D7-E6AB-8E563875C9F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8" creationId="{13E38757-3729-5AB2-9728-C5CDEBD419A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9" creationId="{6BDC2953-2425-BBCF-8364-0787165D55B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0" creationId="{CDBF0F8A-950B-CE37-4E28-25B6398554FF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1" creationId="{AEBCA6E7-E56F-209A-F6E5-6AFE769142C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2" creationId="{B68512C4-F142-AC5E-3F71-A0FF9E2F596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3" creationId="{0E27E8CD-A55E-3C3E-0368-096208617BC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4" creationId="{A383E3EA-64EF-3A13-9661-58117CBBDB4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5" creationId="{C6462B71-EC03-C1EF-8E6C-B9791B9587F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6" creationId="{71C30835-0872-83DF-AF80-E876532F8F8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7" creationId="{0B62CB43-3CAD-5302-F389-0DD42F31C0E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8" creationId="{F162540D-83F3-9C29-4CC7-26799B7D339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5" creationId="{B8954001-5375-BFA4-534B-1778438C45C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6" creationId="{14763528-46C9-F636-FB2E-E243C8FA5CF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7" creationId="{3FACE042-139E-5D69-985B-98977846810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8" creationId="{2F221D97-75CF-2254-7E72-0718B347EBD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9" creationId="{28C371E2-1797-4156-58BA-4DC98288F0E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0" creationId="{564F0E5F-6968-8A22-BAC1-0DC0833E3B9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1" creationId="{427888BD-60A4-0BE9-99EA-E54D6543B27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2" creationId="{A3349914-4F20-95FD-10FA-56BB74CA18B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3" creationId="{F768BC11-A75A-5450-4573-96EC66E5752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4" creationId="{0B69E1E4-6DEF-4A6D-B82D-42FCAB8F191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5" creationId="{527916A0-F53E-BDD8-E20A-90892053E0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6" creationId="{8138B09A-FE33-35DC-E2A4-0971549319F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7" creationId="{D73AFB26-1C6F-030F-AC14-BB5C4F810A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8" creationId="{934A01DF-FEE4-166F-9DA0-E5425378C4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9" creationId="{9822EB81-CD96-4F1F-1599-20F2C2E6BCF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0" creationId="{5AB7A0C3-0274-3470-0578-57EBFA2239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1" creationId="{B5BB4356-E58D-9BE6-2E29-DAF8FC9C434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2" creationId="{B40EE41C-9699-0456-FA12-2BFFE3418C58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3" creationId="{1F7D04C4-F52B-7CBF-75E5-86EB5356D0B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4" creationId="{D185D272-F919-A18B-E96B-782320EB16C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5" creationId="{C8770F28-EDF8-CBCA-2B88-9B6F8C3003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6" creationId="{512E77D7-4193-6EBA-246A-D68B4B2C973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7" creationId="{3B1479FF-A805-915C-3A4F-1E8820FB3C0E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8" creationId="{8CCB403D-CC1F-488A-34CF-96793595441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9" creationId="{713F8BE6-60FF-186C-9ADE-0B358AF770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0" creationId="{B670D7A9-13E8-E141-3541-726DCD37105C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1" creationId="{D015BB03-3776-60DF-8FF5-7748024FD76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2" creationId="{43A7DA15-316D-A506-D496-0B17C016C6A3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3" creationId="{88BB23BF-2751-F683-3648-D9729B1FB73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4" creationId="{CFC4BD51-F233-8A60-3C12-219B1F658E0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5" creationId="{79511393-C105-F218-3043-071B1045D99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6" creationId="{550A811E-3A54-742C-9E6B-9D3C0C9A6691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7" creationId="{6BA09E6F-21C9-9485-B504-1C1AD265DFE9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8" creationId="{E5DB6198-2A2D-3F37-3BCE-F50944E5AD0E}"/>
          </ac:spMkLst>
        </pc:spChg>
        <pc:spChg chg="add mod">
          <ac:chgData name="Wang Haojie" userId="438431b7d8a16013" providerId="LiveId" clId="{FA541504-E348-4DF5-A859-36E18B6C8C15}" dt="2022-11-13T01:10:40.446" v="215" actId="1037"/>
          <ac:spMkLst>
            <pc:docMk/>
            <pc:sldMk cId="3192807694" sldId="256"/>
            <ac:spMk id="409" creationId="{55D8E9F5-2857-675C-2C23-B59EC9BF562D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4" creationId="{97A6C572-0D5B-A52C-80A1-75D45D8D2A51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5" creationId="{9FC2659A-8C32-4660-B049-66DDDF25F0E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27" creationId="{0A6350B7-50AA-C3C3-2BA3-87826C4CA5D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0" creationId="{81E9D731-4CA1-26AE-C95D-D89E5714258A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3" creationId="{5A2C4C7D-7F4B-1C1F-4D77-1952A989E62B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4" creationId="{E726FC4A-AA34-DB59-6A3C-AF9695C4A8DF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9" creationId="{1B951FA6-9675-6851-68AB-83BE6CB04AD7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0" creationId="{8C8BB4B2-C0B7-9D8F-11F0-5EB1882DBA21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1" creationId="{D837D2BD-EF4F-6B5C-32C3-5461EA34F96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3" creationId="{BCA636D0-3F13-9152-5DCA-F31E760FABF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4" creationId="{27301C20-BF6C-8689-D0BA-F0A7D6F96713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5" creationId="{7BF4284C-4D13-20C9-39A0-E52607740E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8" creationId="{F74202FA-02D0-F184-E039-1CF64616F4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9" creationId="{4A1D9B6B-2889-5AB1-61F7-61FA58AEA6A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0" creationId="{DF3962E8-7A5B-8E66-7A55-3026F4EC433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1" creationId="{57EDEF58-3384-54AC-B08D-1D04EBB1EAF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2" creationId="{92606337-E590-8DC3-A90E-E9B971DC615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3" creationId="{2400AD17-8A34-3F1F-C0C7-5FDC98130D3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4" creationId="{092B0094-F2E7-ECB4-4064-391006C4A5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5" creationId="{1B5F3AEF-7435-B7C5-E5FB-C4805DAC10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6" creationId="{0C74EBE4-2D3E-BEA2-4518-D7D092C87D2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7" creationId="{7570CA79-2FCE-97EA-A4A3-B9A7E91E8A9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8" creationId="{694F3D73-F86D-F503-32DF-B336CEC28F3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9" creationId="{D3103151-7DEA-BBB3-F775-FA03D4D8A35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0" creationId="{6A51B6D4-3699-ED31-5A62-BE6C1DFEEB9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1" creationId="{1364C681-87DF-525F-C284-361509D0C7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2" creationId="{30DD6FB7-DDB4-7635-2CB2-B8220747063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3" creationId="{BE7BB597-138B-8065-EE9E-55387F01E7F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4" creationId="{E0C9B5F4-ED4B-1E4D-2E85-E0F22D8474B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5" creationId="{13AB9938-1954-2A4B-598D-91B3EEAA8B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6" creationId="{875D734D-9F03-9A26-95A4-562ABD1667A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7" creationId="{AD86D8D4-FF83-1391-63D4-FBC2B90E400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8" creationId="{31A6CA40-00EE-84A9-A311-8C03F8BB350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9" creationId="{3704ED87-9682-B557-28C4-B4814B76D3C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0" creationId="{54D2B34C-C6E7-0BD9-A3CA-DF4ECF60949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1" creationId="{D7F3DAC6-938B-4AFD-D4B0-A0ED4B6B8C2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2" creationId="{2CF9B0A8-7CAE-84D8-C423-E87F70D0C82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3" creationId="{9BB19B29-5819-0BBB-F77A-28982476C0E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4" creationId="{D9604300-0470-41BA-006D-73FE9E9E41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5" creationId="{3F2885A7-8F31-F9D4-5DE9-67EC4AD3DC7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6" creationId="{5239A1A8-881F-C143-241C-A347761736F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7" creationId="{D5284C7D-E08C-8BAC-A867-17CC02AC57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8" creationId="{69597818-172C-05C4-C296-1BD685AC1A9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9" creationId="{3B0655BC-5DD0-9AA5-9E1E-E97BBC71B33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2" creationId="{C16926A2-178F-32A6-8811-98790B172B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3" creationId="{D77AD4C2-52FE-8FE3-EAC4-99E88E51BC2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4" creationId="{678E4568-6E2D-41D5-F30C-CF319E3BC2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5" creationId="{65FEC73C-7156-123E-C4C1-32C5491624F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6" creationId="{EDB3CE0E-A462-4CF8-527F-8C76442EE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7" creationId="{5DD73E5C-AE31-5D19-775B-084C0A67DF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8" creationId="{3DB47991-A8E4-287A-E07F-5643D24B2D5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9" creationId="{AA05600B-0244-89F6-C9BE-E8CA8545D5F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0" creationId="{18705ECC-2E38-608C-E9CE-B2C741B7CB9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1" creationId="{A610A71A-FB63-B90F-24CA-EEA89296EE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2" creationId="{886ECC45-A39F-369E-097F-EE3546EF20C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3" creationId="{F67D2DC1-E85B-74A5-A375-6D280A463FD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4" creationId="{41AE3461-A171-D409-0A67-356C98B744E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5" creationId="{5D7301CA-5947-1456-406E-225C3AB5449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6" creationId="{91DD26E4-1329-0590-83FA-452F2E2C46F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7" creationId="{9EF43C13-2DC7-9146-5434-1F7F3C54F8CD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8" creationId="{64283F12-7699-B86F-904A-637852D8C7B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9" creationId="{FD7B83F4-F785-F11B-FE06-239BFC6E717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0" creationId="{62D60453-BF6E-7A5C-E59A-B3264D08677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1" creationId="{FA05D9E5-59F0-1788-389A-4173101209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2" creationId="{D18ECEB5-91FD-62F1-5B6C-BF26C01253E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3" creationId="{A9E87140-D6FD-4CA7-DB69-4144EA08D5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4" creationId="{716F0BDD-B89B-8704-657E-73FC36BBCD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5" creationId="{7708F69F-94AF-6D5E-6430-C85ABCD76A4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6" creationId="{33AF2338-5A66-D610-E8D2-FF3F398972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7" creationId="{FECAF9BD-535E-2CE5-1395-FDFEF77A8A3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8" creationId="{A6590634-F1A7-B50E-8C49-2CC62021F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9" creationId="{C2EFF285-4ACF-89F1-78A0-096A528FDB2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0" creationId="{5F3CEB12-8024-237E-5802-F0BABF2F4A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1" creationId="{E4D65D3C-3092-D0E4-8F7D-26C0B38C955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2" creationId="{90B419F1-43D6-15E9-5BFA-74D20A03FDA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3" creationId="{2F5CEECC-1795-DF45-D97C-B68115C73282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5" creationId="{2053DA12-6D81-31BD-0FFA-34469F29DF80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6" creationId="{8B7F3ED8-F95A-1B00-E306-971570C1C3B3}"/>
          </ac:spMkLst>
        </pc:spChg>
        <pc:spChg chg="mod">
          <ac:chgData name="Wang Haojie" userId="438431b7d8a16013" providerId="LiveId" clId="{FA541504-E348-4DF5-A859-36E18B6C8C15}" dt="2022-11-13T01:11:16.791" v="237" actId="20577"/>
          <ac:spMkLst>
            <pc:docMk/>
            <pc:sldMk cId="3192807694" sldId="256"/>
            <ac:spMk id="518" creationId="{6B780373-60ED-5A4C-63E5-896A8474EBBD}"/>
          </ac:spMkLst>
        </pc:spChg>
        <pc:spChg chg="mod">
          <ac:chgData name="Wang Haojie" userId="438431b7d8a16013" providerId="LiveId" clId="{FA541504-E348-4DF5-A859-36E18B6C8C15}" dt="2022-11-13T01:11:26.392" v="250" actId="20577"/>
          <ac:spMkLst>
            <pc:docMk/>
            <pc:sldMk cId="3192807694" sldId="256"/>
            <ac:spMk id="521" creationId="{556E34A1-6989-77F1-BA77-A1D55E4D83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24" creationId="{87ABBC24-5007-C315-679A-40B444CD8850}"/>
          </ac:spMkLst>
        </pc:spChg>
        <pc:spChg chg="mod">
          <ac:chgData name="Wang Haojie" userId="438431b7d8a16013" providerId="LiveId" clId="{FA541504-E348-4DF5-A859-36E18B6C8C15}" dt="2022-11-13T01:11:47.874" v="307" actId="1037"/>
          <ac:spMkLst>
            <pc:docMk/>
            <pc:sldMk cId="3192807694" sldId="256"/>
            <ac:spMk id="525" creationId="{89E3FDEB-5B0F-C28F-6982-F23C0C81AE7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0" creationId="{E6853CA5-D4E7-2A06-A1E1-65EFDF848EC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1" creationId="{3DD0E65A-9F9A-26E1-8CEE-F8257F450EC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2" creationId="{E9AC2FB4-5F03-C755-FD71-7396BB807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4" creationId="{23854533-2992-FF41-BC71-BB291C11822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5" creationId="{AC719776-352B-7BB2-2562-F0DD3E363B0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6" creationId="{DC77B231-BE11-CE81-9B0A-69CC425E258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9" creationId="{65EA1F48-B586-6FC9-25BD-5E7DB420306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0" creationId="{45CED203-C3A0-88E6-1904-F581B563C0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1" creationId="{F19E72CF-391C-06B5-DB7A-F85FD5D7E5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2" creationId="{D615C8C4-976F-D516-AFEC-B842558F71F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3" creationId="{54B48D1C-64E1-8A2B-53EF-6CFFF7E9FA7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4" creationId="{0B959C4E-089D-D228-1380-5D90B91A870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5" creationId="{FE39B9E8-F072-B30A-D1B6-648199337B4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6" creationId="{0BAE906A-355B-5A3D-5F87-BEB00B4DD6B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7" creationId="{AE3CA891-EDEF-61B3-60D4-DDA80F7FA973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8" creationId="{4F464765-6419-154E-F549-490D8122D9B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9" creationId="{CAD14842-D6BF-23F9-88F7-E68DFD6B72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0" creationId="{2198C27E-065D-5D5C-15F7-43AEDA7B0A0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1" creationId="{A25DAEC9-5D12-0F56-5CFA-BC59ABB997E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2" creationId="{F06CBC94-B6CC-D889-6F0C-87DB291BB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3" creationId="{8D1F36FC-79B6-EF7A-032F-C3A039ACFC1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4" creationId="{FA53B974-CDFC-FCB9-D992-E953B01DFD7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5" creationId="{AB81D9F7-F6A2-54A2-E88B-20B8518BD30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6" creationId="{EB8C442E-E914-AE20-C9EC-810B39A462B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7" creationId="{CE223209-7705-FF76-659B-7BD55C091AC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8" creationId="{281549F3-76E1-7E10-9AC5-733A37A6250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9" creationId="{E7F3F7DB-111A-4080-41AC-6589817DC9D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0" creationId="{308B1CB1-5CB0-4860-F043-4E8520242ED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1" creationId="{228907AC-F2BA-58D3-C55A-470A67AB2A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2" creationId="{0E668F9B-B7F8-D02C-A795-FF3A9778078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3" creationId="{408530CB-8929-6172-8448-903B129812A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4" creationId="{19350657-8771-B995-491A-C7E18B9DCB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5" creationId="{D9C99E50-27AF-8B63-177C-5E23910D1E6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6" creationId="{121CE368-1060-AA0A-FAB6-36E134AA853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7" creationId="{93C2CDC0-36BA-2E66-3F92-0C55DEBFF55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8" creationId="{6CB24916-EB46-34AC-3363-DAFEC864332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9" creationId="{BDE741CF-DD39-A50A-9948-2F1ED0D941D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0" creationId="{9D104DEB-3470-F9B5-766D-75E9B802F29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3" creationId="{271D4003-FC53-B86F-65E3-7792EF71A39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4" creationId="{E661AB3F-A1B0-810F-22DB-5930D3F1A3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5" creationId="{D1574069-B4DF-B895-4853-828C573F31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6" creationId="{0348D49D-55DB-1AA6-F158-B621B627441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7" creationId="{B4B1BDDA-127D-3598-5ADA-4950FB30C8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8" creationId="{265BEFA0-EFE6-A164-C13C-D40473D7636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9" creationId="{CA6A23BC-A46B-C971-9AC3-1F8FB7FE923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0" creationId="{5F4A9F1D-4064-E490-6A40-31BCA6E294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1" creationId="{CE181230-9C85-748C-C1B9-7683241AA30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2" creationId="{8F508917-9DDA-D002-F5DC-8B18679465E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3" creationId="{D1561B41-4266-BDFD-1068-1B567DC270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4" creationId="{4E0B918D-E2E3-7C24-A31E-1352C9DC723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5" creationId="{756DD823-EBE9-71B9-B1BB-4A6E3B4DFA0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6" creationId="{A2CF3C4E-0B09-CDEE-32AB-1812494DCD6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7" creationId="{48712843-75D3-679C-43C8-0E486DF723C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8" creationId="{DE7A0C26-5211-E140-12D5-87F6A29B71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9" creationId="{34DF5D34-7C55-3712-6676-DDEF7C7C69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0" creationId="{CE07817B-4B79-FF44-E663-E63559E11D2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1" creationId="{60D99DF5-2427-61EF-E716-ECCEFF97BFA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2" creationId="{5D45377E-7846-E027-7F78-06F0EBAE833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3" creationId="{792933DD-8284-FF29-BC61-88571EFB0ED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4" creationId="{889994AA-C324-4F19-60A8-1484FAAE27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5" creationId="{08887B39-24B5-0BE1-59EE-6A9F7206EAB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6" creationId="{5CFE023A-950B-6315-473B-DCD38608EA8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7" creationId="{0CDC3057-4D2B-DB6C-62B4-5380E9AC553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8" creationId="{D0B6B641-3CE8-BB0F-CFD9-15903146DF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9" creationId="{D4C7E36F-5BF7-94AA-69B5-1CF4BC1A1B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0" creationId="{A5C701B3-5CA5-EBFB-352D-D4B72A51E1C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1" creationId="{9F8B244B-066E-BADE-4988-37721FB1AE7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2" creationId="{12438504-895A-625A-0A25-458F1584A0A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3" creationId="{30ECCF18-3D41-4718-3267-A31DA771176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4" creationId="{0723FD1D-202F-61FD-12DC-DD82C544ECE0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2" creationId="{E4F12BED-BF22-3A7D-BA63-C4876ABF1ACF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3" creationId="{CFDA1188-AC93-526C-ED7F-9EA9BE9E36AD}"/>
          </ac:spMkLst>
        </pc:spChg>
        <pc:spChg chg="mod">
          <ac:chgData name="Wang Haojie" userId="438431b7d8a16013" providerId="LiveId" clId="{FA541504-E348-4DF5-A859-36E18B6C8C15}" dt="2022-11-13T01:12:17.459" v="320" actId="20577"/>
          <ac:spMkLst>
            <pc:docMk/>
            <pc:sldMk cId="3192807694" sldId="256"/>
            <ac:spMk id="615" creationId="{CA25DADD-8FFE-4430-74D0-C1718A55A69E}"/>
          </ac:spMkLst>
        </pc:spChg>
        <pc:spChg chg="mod">
          <ac:chgData name="Wang Haojie" userId="438431b7d8a16013" providerId="LiveId" clId="{FA541504-E348-4DF5-A859-36E18B6C8C15}" dt="2022-11-13T01:12:25.134" v="328" actId="14100"/>
          <ac:spMkLst>
            <pc:docMk/>
            <pc:sldMk cId="3192807694" sldId="256"/>
            <ac:spMk id="618" creationId="{3E32CFD7-CB1C-47BF-9F36-96FF10736A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1" creationId="{A76451A8-5395-B894-197B-C8BC9E34C95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2" creationId="{19275D77-212F-D8D9-72D5-3A47B0885B3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7" creationId="{9E717447-D69D-9A91-DE1C-BA6CDB0B5B5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8" creationId="{B3BD9415-C14A-EFA2-F390-C2E75AAEA3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9" creationId="{A11A313B-656D-2094-0B08-3EC26BB839A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1" creationId="{5F0442F9-36D3-B0A0-8E6C-BAEBAA0DA4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2" creationId="{B975014C-15D4-6EDE-FD8E-B500F6F523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3" creationId="{F78B7AD9-38F7-BFA2-8F37-1C8F3E8341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6" creationId="{77D78219-3CEA-7B62-7ECE-56CD96C370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7" creationId="{00A67503-B7CB-D04F-38E4-4DBED19FF7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8" creationId="{A5B8DB27-8960-BE32-3469-F729A321464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9" creationId="{F50EA08E-D8A8-EA75-043A-98E3ED8643F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0" creationId="{6FCF35F0-64D8-B5FB-3935-6ED5BBF0062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1" creationId="{31FDA205-162B-8C3F-C6AF-3B0F6A5920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2" creationId="{BE159C3B-0286-43A4-BF63-1F850F67C1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3" creationId="{25FCEA1A-8BF7-E4D8-2099-5EF0467E81B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4" creationId="{E1E8E974-3260-8FC5-3B5E-6EA5DA47264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5" creationId="{EEEF8995-5C80-F961-D275-D27CC89E19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6" creationId="{8AFF5AB9-321D-DF64-5469-39BD5BA669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7" creationId="{D0B0BB14-A50C-3923-C13D-BB2D0DE1583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8" creationId="{ABBD64C9-0F4E-D171-D3A5-021774A1345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9" creationId="{B1AAA41E-6CD1-793D-B0E1-CA81AB7407D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0" creationId="{477C5609-7DA3-5CEA-5CB8-A7A1735451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1" creationId="{E9CD9195-7E20-133D-7A93-0859FA0D051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2" creationId="{ADA60455-7882-6401-E006-CCC8F94AA1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3" creationId="{414F26D5-4340-377A-A39E-A9471456769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4" creationId="{62D31025-D736-4AFC-9853-C7336638B5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5" creationId="{33E6DF06-C763-F4D8-AAA9-EA50610516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6" creationId="{64EC7C48-AE94-E866-F45D-AFEEB152DC0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7" creationId="{17DDF5A1-5E23-CD83-0AFE-C941B890AD3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8" creationId="{55A135F8-F688-3904-66AE-9ACBB2D702B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9" creationId="{2F439C40-68C0-0B0D-BEC5-7BBDEE74D8F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0" creationId="{A8C89CBA-9385-A89F-CD38-F4473FA2411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1" creationId="{7009F7F7-28FD-DAA4-32FB-75E43BBA0A8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2" creationId="{A7FAF7ED-5E34-A07D-1341-F43680AE6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3" creationId="{22988321-EDDB-6DB3-A834-0AA9335F6FE7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4" creationId="{71F86CFD-955F-3984-7F85-EAFAE7AE7A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5" creationId="{D1B2A4E4-5AF1-137A-2A79-6147671B545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6" creationId="{6EFD87E5-5A04-774B-3CD8-9DA48964019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7" creationId="{D14DBA1D-1C19-0FCA-905F-8F8DA4DFD953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0" creationId="{C39A49F4-6ED1-6B06-B585-29563EBD4F7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1" creationId="{DF035408-829E-04BE-665F-C47400EEBD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2" creationId="{FC82A864-A8F8-BE59-D4CD-AB8C3368422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3" creationId="{53BB4CEC-CFAB-C99E-CF99-4C0E6EF4811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4" creationId="{E0172378-0DFE-1D93-90BD-FA43E6CD19E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5" creationId="{CB0770DE-E909-E1BE-93F8-9B8E17F7998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6" creationId="{066CD055-3A24-B1DE-A7E2-C978CC07CA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7" creationId="{CB42B3D0-9780-DC0A-5B86-F85BDD410D1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8" creationId="{288B0BB7-1427-11D0-FF2F-5B44BD6AA5A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9" creationId="{3776D5B5-CC59-DA6B-DCDD-107AEF747A1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0" creationId="{3C189412-0C5C-471E-D146-77DC7FD224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1" creationId="{1BAD08CC-7591-034E-3699-6E9CCD6A15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2" creationId="{FFA535DC-1BB7-73EE-CD03-C66E4BF4777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3" creationId="{278B57BF-0FFA-F529-7977-542ABEF1139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4" creationId="{9B1AE556-D9CE-DCD1-0635-D78312D711C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5" creationId="{28648D98-5DC3-CB87-18A7-A61850004B5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6" creationId="{E83D30DC-07AC-478F-DEB7-0170F868B90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7" creationId="{0392626F-400D-6293-457E-B7E9C85BF23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8" creationId="{6DAFA276-EEB9-3B86-EB1C-BE7F2D633E5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9" creationId="{A103DDF7-1E3E-2223-53C1-B4C2D5E40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0" creationId="{265FA79B-3DA6-46D8-A1FF-BBAC96C5D7B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1" creationId="{CA975C9B-235D-AC6F-F7CF-EAB1DE41319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2" creationId="{6B1B688E-774C-C416-B4C5-69DFA46FDF4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3" creationId="{2B0F947B-E673-3C08-0CFC-D6DBA3BF11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4" creationId="{874FE566-C388-1FFD-581E-AE099553014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5" creationId="{0076FEEC-1C42-F6C2-3C1D-B1D4279087E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6" creationId="{59D26F31-8D4A-EA0C-A9E6-E7A9BA5C888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7" creationId="{C8FC4551-DDA8-DF23-2D9B-75F47F0840D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8" creationId="{4949BC0F-7AA8-657D-ADB5-3AD27A8A248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9" creationId="{28E8CDBA-FBCC-EB1E-B948-FBD53B9DA22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0" creationId="{BD4EEF56-7377-79D1-8ACC-89BF0B8CF60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1" creationId="{EB2CA0BE-601F-EE1C-70AF-5453FB65165A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8" creationId="{74B69A4A-0473-B9F6-D186-890C1D14C311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9" creationId="{23607B9B-59FC-B1D4-0B3C-17C702272427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1" creationId="{9CB37289-426C-28B4-537E-19FD44DE6559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4" creationId="{AE490B55-FEA1-BA0C-21CE-DB151EF8574A}"/>
          </ac:spMkLst>
        </pc:spChg>
        <pc:spChg chg="mod topLvl">
          <ac:chgData name="Wang Haojie" userId="438431b7d8a16013" providerId="LiveId" clId="{FA541504-E348-4DF5-A859-36E18B6C8C15}" dt="2022-11-13T02:06:47.013" v="1339" actId="14100"/>
          <ac:spMkLst>
            <pc:docMk/>
            <pc:sldMk cId="3192807694" sldId="256"/>
            <ac:spMk id="717" creationId="{C68376BE-86EC-5591-E1BC-ACEE72044629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8" creationId="{26D571FB-5ABE-EE96-E70C-31A0B12E9B0D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3" creationId="{95E83955-9329-ADB2-0D32-74B7E74BBD6B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4" creationId="{EBC28136-3CE9-FE6C-2C2F-09CFFA264A5F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5" creationId="{64CF9391-2BC4-8DE6-E7D5-4974DB8E8F93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7" creationId="{B885941B-6DA2-DA11-6D58-F40557F66E10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8" creationId="{25E124E1-80AE-8C32-D0EA-977BC7BEEC7E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9" creationId="{0E299023-BD6A-C027-5E21-DD44889F52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2" creationId="{F49CCC57-6C3D-B982-0FC3-75947332629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3" creationId="{D3C47345-E254-C15D-DFC2-931B07AD75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4" creationId="{EB73684C-D938-B747-F03A-5C5C18D498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5" creationId="{02DDC3F4-6C04-1C3B-995D-9D6EF83F4D8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6" creationId="{F6A84207-4C0C-984B-0EBF-DC5539426E4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7" creationId="{7612D8C8-7300-253F-C21E-DD39E8ECAF7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8" creationId="{6605D5B0-C11B-ACA1-70F0-479FD6EF5B7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9" creationId="{E2852379-3A90-C7B9-218C-1EC92A240F0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0" creationId="{BF926232-0B7C-A8C7-0A13-E30A0E27C71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1" creationId="{C336CFC9-A5FB-0220-824F-223761121AA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2" creationId="{975BC9AE-5861-40DF-6BBA-55366D0162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3" creationId="{495E4F94-2AA6-493C-1466-59FF06487AC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4" creationId="{6BC2984D-97E3-0F58-5161-1D839251E5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5" creationId="{DA760E22-F0AF-B983-68E1-4BF2C3A6A63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6" creationId="{E3622231-F203-1531-52D8-2744D1B3664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7" creationId="{8E0F0AB3-6AA7-3EB4-5679-6D55035A72E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8" creationId="{7153C88B-CC62-3BC7-2B1D-F970C83305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9" creationId="{E1778A74-6B9A-D876-058D-B884238DAA4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0" creationId="{C0DB9031-8235-D35B-D7A7-CCC2D20A2BB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1" creationId="{03A3F046-B6BE-C246-2F51-0411FC14458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2" creationId="{EF430322-1BEB-F061-BD37-AAA6428D6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3" creationId="{54B8D0AF-B4D7-473C-DF02-C778EF7407F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4" creationId="{0CA61D0D-B457-604D-2E9A-B121FE38800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5" creationId="{F37298CC-3CD3-D0CD-01C1-B9B0997F443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6" creationId="{A472FA52-DECF-A30C-2D37-D1327123999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7" creationId="{C7E90316-0B8C-20D8-B0D3-BA02CB8FC4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8" creationId="{BF89ED11-4EE4-8238-BCCF-00CDD5A1310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9" creationId="{7867B83B-113E-6D29-E622-112FFE955DA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0" creationId="{281A1978-2F2F-F1DC-5226-09611F9B15E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1" creationId="{23051848-0B2A-55D1-F74C-7D4E8813B6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2" creationId="{56D88030-1A07-DD2B-1B3B-096CAF7F933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3" creationId="{5B66B762-F4E6-81A9-A0EC-5BCDD33D44F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6" creationId="{2A541C3B-F0B0-7DA5-D84F-AF101832CD1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7" creationId="{16A3F141-41AC-3D4B-CC79-6200573A0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8" creationId="{D1359290-96C4-A9D6-B942-044CB2FB0A1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9" creationId="{ED97A65D-0534-F351-D00A-08DA409FEE0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0" creationId="{8A572F02-563A-5920-66A6-E9F20EE354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1" creationId="{74DC11A3-4848-2A26-04EE-8EB304D98F8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2" creationId="{7A814DE7-70FE-6FE6-159A-4F2D7D452125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3" creationId="{8FE5CC6F-AFE3-708A-B1D5-D55258AC7A6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4" creationId="{14047C1F-0332-8EA5-413C-F508B93E86F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5" creationId="{E85CF010-3F52-9F84-30FA-E3356371CB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6" creationId="{5BD2357C-31F1-6E02-9A72-0CE6CD0DAD4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7" creationId="{3B7BB78A-402A-87F9-D41C-C4E6D7B24D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8" creationId="{00827CCD-EA72-0559-90F4-FE43FF69896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9" creationId="{3BA3EA72-4099-2675-DAD8-B1E1BE21366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0" creationId="{6F62D4A9-878B-81C1-9019-85EC17B946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1" creationId="{F2C3CB8E-3A7F-A78C-2AF4-54FFF0CAEB1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2" creationId="{1677F785-4CA4-61CE-4C53-6A10AE05927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3" creationId="{6FD56BDA-8557-6F5B-71A2-8DE14BD6C0C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4" creationId="{98E3F1BF-ABD7-647C-FA6D-DEC34E0DA0F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5" creationId="{42BB75C3-A1BF-B3D4-07EC-8935E19B2D6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6" creationId="{3FF3BD7B-AE6F-09C7-BDA3-D4F2D61F58F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7" creationId="{A9689614-751E-AE6D-B8AD-CF569E205C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8" creationId="{11723198-9C7E-8E7C-16D2-AB42EA0AF01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9" creationId="{9CB0A5CC-B840-452C-1950-D26F63BFE5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0" creationId="{B51A4F25-5529-9913-63D8-1FAC745FE1E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1" creationId="{5A9E56D4-D52A-CFD3-7E33-F7F85B8B125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2" creationId="{2A8A2E01-55CF-1594-6F77-52687CFACBD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3" creationId="{368DDFD4-C54A-5A09-FCBE-4C6E785D03D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4" creationId="{C7A15186-408A-F3A3-9B34-5B9F913976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5" creationId="{89D8DA8F-DF35-C9DD-1387-D29CBA0580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6" creationId="{E98E3052-ADA0-7BDD-2CAA-A678360275C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7" creationId="{EDE42E57-669C-1303-05D5-10680F548AA5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8" creationId="{06889A0E-F024-BDCE-FF4E-574DD350CF9D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9" creationId="{62D6D8FA-1900-CAE4-FB6C-8280656CE79F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0" creationId="{DBCE2D6B-2E23-26D8-18DF-4853EAEAC3B6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1" creationId="{A9D6AD09-F2B6-2E39-7FC0-FF56165C0A44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2" creationId="{CB716750-6C35-A5BB-9B61-C5E056ED706C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3" creationId="{7C176DC7-4ED2-4D71-1300-4FCEDD2C1B80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4" creationId="{42E1C83F-F5CE-0AE5-00BE-ACE6FB589DF8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5" creationId="{80E80836-D2B4-56B7-923B-9607EBED079C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8" creationId="{B108A75E-3C1C-7FE5-89BE-4486440EBBC3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9" creationId="{A3422705-1AA6-7FBB-5D88-ABAF09BA339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0" creationId="{90A7BAA9-F8BD-E7C2-6ED2-DA092D15BAF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1" creationId="{6E827440-7684-B755-CBFA-15CAF0BD244D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2" creationId="{EF3DCB5E-AD3D-E9C5-9A51-1B1659B05EBB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3" creationId="{7CE830BC-8BE5-20A0-82C3-5056D407D1B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4" creationId="{806B7320-D2F7-2C91-47D4-E10B57B94450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5" creationId="{29F5A67E-5306-7583-3E6B-9CBAC24D68C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8" creationId="{99DAA2E7-9A9A-4A24-4810-BFC9E429CE4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9" creationId="{E7414211-C0FB-25EB-D4DC-BDE6485469B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0" creationId="{AE8DF842-124C-AE00-1544-5F640E62259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1" creationId="{D1420D4F-370D-DF8B-A28A-FCD51FF314E0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2" creationId="{0EB525EC-1812-8BF4-6035-2B4C2E396858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3" creationId="{4776E48C-1790-5A32-DAE5-40A0553CE6F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4" creationId="{05941138-463B-09CC-EDEA-0C74E108619B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5" creationId="{64F0D840-71D7-BE70-2EAA-5F823695E133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6" creationId="{45461E37-F0C0-9619-CF95-DE52F8C9C9C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7" creationId="{13923195-5349-D699-6FF3-DA46B2DECC8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8" creationId="{851C6EF3-39DD-05CA-0877-509FE049C681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9" creationId="{C1D4E203-8879-91D8-96FE-A6C6D0F55D5A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0" creationId="{C1455ACC-CC44-382A-A30A-13E24F448D4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1" creationId="{C8D377B0-4DC5-04B2-B8AA-1FB979BD875D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2" creationId="{06DA2424-A504-7217-F98D-AC00C61DB6A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3" creationId="{4E76BCC8-9422-1D2D-4773-9CBD8A91CD3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4" creationId="{16774F3E-918C-8647-C556-ED7F226F7580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5" creationId="{AF40164D-6EA5-4629-9EDF-E312A0728CF2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6" creationId="{3B3A111F-C455-14E7-F2DA-225426E2BDA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7" creationId="{641BEAB1-5B32-E6F5-0643-AD38F7398EDD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8" creationId="{CEF52177-6B28-08D2-932D-A8EDDEFEBB9F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9" creationId="{A96AC704-EEE2-0F4E-7078-AA9B88F942F7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0" creationId="{E83B035F-26E7-D1AC-D4C8-A759F6AEE19E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1" creationId="{8D9B2CC3-BB23-4F10-E8E4-52823A1A22A1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6" creationId="{0FCB8CB5-2BCC-8CDB-2D5A-1FB20D7B6842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7" creationId="{C8762D7A-0704-BCDA-C4D5-CD09C761C87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3" creationId="{D0EA8364-0C04-6686-695C-6CB50AC69721}"/>
          </ac:spMkLst>
        </pc:spChg>
        <pc:spChg chg="mod">
          <ac:chgData name="Wang Haojie" userId="438431b7d8a16013" providerId="LiveId" clId="{FA541504-E348-4DF5-A859-36E18B6C8C15}" dt="2022-11-13T01:29:49.480" v="605" actId="14100"/>
          <ac:spMkLst>
            <pc:docMk/>
            <pc:sldMk cId="3192807694" sldId="256"/>
            <ac:spMk id="864" creationId="{E7208B17-6497-459D-E932-50626BFA64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9" creationId="{221B84EB-5215-38BD-460B-AD6063FD31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1" creationId="{70475128-7ECB-5BA5-0BDC-9B7D68C68BED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4" creationId="{97ADC832-141D-8C6B-6E11-2738756D40E9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5" creationId="{F6112620-C666-B9FB-8B13-69A2612F18A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6" creationId="{7FC3BB2C-6492-2B7B-3173-D2BEC62CFD2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7" creationId="{CF59663A-19C9-2C80-F889-FBB182B799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8" creationId="{BE7B8FC8-90E9-B5D5-DEFB-652E8AFB3BA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9" creationId="{F81809C2-F651-A69E-6FE4-F430EFB5DE7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0" creationId="{C9E0B673-5860-10AD-08C7-138FCA7F7DA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1" creationId="{27326B8E-3C14-7A83-F345-F9B2C39AF7A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2" creationId="{8F33DDBB-9653-9F11-E95D-CD496D87C6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3" creationId="{E680A701-BF6F-2767-3BB4-1FB18E7C570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4" creationId="{ED99BFAD-B79C-23FB-CC49-8C481B0AC1C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5" creationId="{80FE77F5-42BC-B8FB-7422-E115A800C2B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6" creationId="{A4194712-874E-B53A-64FB-5622F308EE6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7" creationId="{51A6E28C-B42D-119E-6F0C-A3637389AA0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8" creationId="{E9744107-1C63-128B-A82B-41359F002E8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9" creationId="{EDCE3830-680D-53D7-6108-CFED87BD477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0" creationId="{42BF21F6-8823-BDEB-EDEE-5000486911F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1" creationId="{0E402981-4529-8178-C707-B2590FADC83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4" creationId="{D0E7304A-F7B6-739E-3554-A422B08555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5" creationId="{B919BE32-45FE-9E61-EE0A-A28DBEECEF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6" creationId="{446BB5B9-7FB8-23FE-B364-08BCB7A2AD8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7" creationId="{39E14B56-F323-AB63-DAB8-B1A151EDF3A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8" creationId="{29A9B825-A4A9-168C-94E9-B9BBCF3731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9" creationId="{8C29B8D1-7A12-BC24-1B8B-4CDA3FFC14C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0" creationId="{B0304DC7-4FA7-9D48-DB88-234DDF89707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1" creationId="{40C15588-3D24-9E08-9A26-89EA3EB7822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2" creationId="{C4C94F66-AEBA-A5AA-5FEE-0E35849F65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3" creationId="{82BDB2F2-604F-A95B-39AF-9DD0476AB74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4" creationId="{3B493867-BEE5-3CA2-890F-240D594163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5" creationId="{E54F0122-C6FA-977E-2BBC-26BBF2CE4F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6" creationId="{E04AD80C-E9E9-A4D9-C1E7-69C1F0B5070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7" creationId="{7DC8C1F4-76E7-E3A2-B84E-669CCE99F57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8" creationId="{16139924-6FDC-0512-AEC4-1194E060B5C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9" creationId="{C8C746EF-5AA5-5F8F-24B3-473C8870CB0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0" creationId="{22658244-9874-EA92-6D93-2807558C94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1" creationId="{0C4067D9-1234-F609-3BB8-62CC5CCD298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2" creationId="{37D1F97E-5733-B885-3E58-D80006A284E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3" creationId="{F1370860-9607-98A3-37B7-8D389233900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4" creationId="{308B2C42-7049-DFDD-6FAB-C9D56499A3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5" creationId="{4C864FA0-5F9A-0A07-E05B-59C93C5908C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6" creationId="{751D07A1-95AC-7230-683D-C6BFFE79DD7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7" creationId="{7E0805EC-E13D-FE41-60B1-587A8DF77A6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8" creationId="{681F1BC7-61CB-5F02-57C6-9C7BF10E57E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9" creationId="{7C3838D8-899D-A631-AB27-D9A5CCB579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0" creationId="{6993AE22-3570-AE31-DF42-C6261357292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1" creationId="{82A90400-F6FC-6AD3-2CDD-087D0B1FFB6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2" creationId="{60CFC8CD-CC22-3FF0-B1BD-42752AA377C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3" creationId="{314CD8D8-9087-FED6-DEA1-BD1FBA2E391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4" creationId="{CB624748-E6AE-4104-0F32-A5A5F973E91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5" creationId="{F1F8F704-42F1-4B50-C157-0BFEE3CF7E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8" creationId="{8C42007D-E13B-3D15-EB1E-0797D00387C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9" creationId="{A5A44630-7C54-8562-44A8-5A450E9428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0" creationId="{E0936C1C-0508-EA24-8B98-A4AB37053E9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1" creationId="{DD80AD65-6200-6D38-9FA1-E21E3DF7A0B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2" creationId="{4CFF222D-7865-D671-A077-D5D1B98244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3" creationId="{E335FA76-9F3E-124C-18D3-298BAF33FBA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4" creationId="{785D6112-0E63-8EEB-D728-3DC2E9A08D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5" creationId="{D04C5584-9B60-E9B8-7D11-477375C93A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6" creationId="{C2324CA7-0CD1-1E50-B756-28461219FDC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7" creationId="{D994706A-7FB8-CADF-8CB0-9469120C221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8" creationId="{2160760F-9BD1-7139-1274-381243FB9A3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9" creationId="{CFD6D373-CA02-0613-8355-2C3D29328BD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0" creationId="{4DDC202A-26A5-6258-2AC1-C8BEDA82FCC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1" creationId="{18545F90-2F40-1D49-935F-7231CCCE30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2" creationId="{06A2AD0C-2D1C-BCDE-24F2-B911F6FC866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3" creationId="{9854686A-BEDE-13C9-D4A3-9D7B2B7BDAE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4" creationId="{F0E6BFD7-3BA2-6DF8-98B1-86D408EC01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5" creationId="{40B423AE-2BA4-B2D2-D081-BF30EF8D41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6" creationId="{A6E00148-41F4-ABCF-7678-BE1B25FAA9B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7" creationId="{63622FAA-ACC2-6772-DE18-0435D18C255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8" creationId="{560D1F34-2E95-86C3-2F06-A16B945C232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9" creationId="{99CBF2B2-AA3C-935B-7711-163C79A6093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0" creationId="{2C8BF735-090E-8D20-ACB4-F89D7985CC8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1" creationId="{1A62C27F-CF1B-3A48-47A7-0827F11DA25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2" creationId="{3560F165-4C70-D226-108A-927EA00F3DA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3" creationId="{6B59EC4C-DD08-7D6B-5DCF-35AD7A6EE8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4" creationId="{C0AC822C-5DCF-A496-6832-D439784F39B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5" creationId="{F2F24957-2C52-DAB1-F98E-F7074DD946D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6" creationId="{36356727-3E2E-8CD1-E99E-13D8B24602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7" creationId="{A09DC10E-84BB-AD6A-1D58-3273D2237DF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8" creationId="{F395643C-5718-09F5-05B6-AE89A407B48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9" creationId="{E64EB83C-36F9-FEFA-5908-26D2D774D69D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0" creationId="{D782CC45-99ED-595D-F17F-3D7114BBB475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1" creationId="{4AE98C20-B63E-922D-6D34-A62653CD3A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7" creationId="{5474E9B2-4125-E0FE-ED35-BCE45079681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8" creationId="{6664CCCD-FBF5-2154-7292-50983F947FD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3" creationId="{82A173B1-9203-F993-2E69-F6E2508008B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5" creationId="{68F8639E-C28B-6E87-ED80-0B65892B1E7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8" creationId="{35D808AF-F8CD-E325-CF2E-7900961899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9" creationId="{DA0B6E1C-9F60-32B2-57BF-FA6332FE01C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0" creationId="{1C863BA0-D47F-338B-D712-790CBA718C3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1" creationId="{8BC7812A-AC5B-1AB6-42C9-EEB86C80F1D4}"/>
          </ac:spMkLst>
        </pc:spChg>
        <pc:spChg chg="add del mod">
          <ac:chgData name="Wang Haojie" userId="438431b7d8a16013" providerId="LiveId" clId="{FA541504-E348-4DF5-A859-36E18B6C8C15}" dt="2022-11-13T01:29:03.252" v="565" actId="478"/>
          <ac:spMkLst>
            <pc:docMk/>
            <pc:sldMk cId="3192807694" sldId="256"/>
            <ac:spMk id="982" creationId="{9F228941-257C-F887-4838-4F876CDF9D5A}"/>
          </ac:spMkLst>
        </pc:spChg>
        <pc:spChg chg="del mod">
          <ac:chgData name="Wang Haojie" userId="438431b7d8a16013" providerId="LiveId" clId="{FA541504-E348-4DF5-A859-36E18B6C8C15}" dt="2022-11-13T01:28:57.706" v="563" actId="478"/>
          <ac:spMkLst>
            <pc:docMk/>
            <pc:sldMk cId="3192807694" sldId="256"/>
            <ac:spMk id="983" creationId="{E046DDE4-4C6F-C217-9061-C56ED56E31C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4" creationId="{36E744ED-97A7-EF62-354E-57BCD45353D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5" creationId="{974A753B-5389-0480-6228-E6CC3026C3C3}"/>
          </ac:spMkLst>
        </pc:spChg>
        <pc:spChg chg="del mod">
          <ac:chgData name="Wang Haojie" userId="438431b7d8a16013" providerId="LiveId" clId="{FA541504-E348-4DF5-A859-36E18B6C8C15}" dt="2022-11-13T01:28:53.370" v="562" actId="478"/>
          <ac:spMkLst>
            <pc:docMk/>
            <pc:sldMk cId="3192807694" sldId="256"/>
            <ac:spMk id="986" creationId="{F9E17860-5BA6-5FEF-66C4-5E7DEF1836E5}"/>
          </ac:spMkLst>
        </pc:spChg>
        <pc:spChg chg="del mod">
          <ac:chgData name="Wang Haojie" userId="438431b7d8a16013" providerId="LiveId" clId="{FA541504-E348-4DF5-A859-36E18B6C8C15}" dt="2022-11-13T01:28:50.383" v="561" actId="478"/>
          <ac:spMkLst>
            <pc:docMk/>
            <pc:sldMk cId="3192807694" sldId="256"/>
            <ac:spMk id="987" creationId="{F8B9083B-2841-7BF0-23E2-A88DC39A7CC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8" creationId="{6A766F12-F41C-4333-1A89-7D868177165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9" creationId="{EAC775BC-F392-0EB4-91FE-F24A99018AD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0" creationId="{F7102A86-BA06-51FE-F8E9-CB6E344417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1" creationId="{2D43A695-7E35-4D9D-AD61-F7513094611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2" creationId="{BE3C3B28-CE31-8112-1A22-A41E6278D1A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3" creationId="{3970CD02-0E5C-F430-73D3-523F1C6D413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4" creationId="{7AF32CB1-AA95-F44E-026D-8D7CDB635F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5" creationId="{0D6FD3E4-408F-703E-E42B-72153CC766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8" creationId="{EEECE34F-857F-00D5-FDF1-C5DDF28FAB9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9" creationId="{917A1BA4-2F2B-4713-4C31-26F476F4F69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0" creationId="{E1AB1B1C-E157-AC4B-90FE-B3839E7CC8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1" creationId="{036F07F9-C231-6FB6-F699-1FB4697AA81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2" creationId="{6DD63D23-3028-F096-E3F9-1D7DAF21930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3" creationId="{BF8B4355-C2A7-8CEB-30AE-8E6DC79C439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4" creationId="{A2AE4E9D-8493-F1B1-367A-C2B7345B88C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5" creationId="{F8C3B573-12AF-7521-F5F8-FA325C16DA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6" creationId="{2D7A7B21-241D-8E87-DBB4-DC49206B87A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7" creationId="{37C8FC20-2549-82F8-C4C7-1B7A9CF51AE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8" creationId="{ED054780-CFE2-66A9-985C-027BBC70863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9" creationId="{678D69FC-9CA6-6230-51BC-236C20E3CC3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0" creationId="{404EFDC2-C5FD-04A1-B0BC-CC7219ACFCC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1" creationId="{8D5A3019-51A4-8E73-BF04-5644BFE8BAB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2" creationId="{A5228970-F796-DDD6-0F3A-185167D765B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3" creationId="{2342B505-560E-40BB-1752-72531C51FFD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4" creationId="{1DDF8BE7-48B2-04F1-03FF-3AF4AA6A7C3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5" creationId="{18218437-DB57-3160-1991-81014101F9C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6" creationId="{198A9F7E-D199-FE35-3409-BC7F4C1EF48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7" creationId="{CD6E586C-F6B5-DA7B-74C6-1E8E1E9106C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8" creationId="{76976FF0-B3EE-B966-0891-BEF40A1C256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9" creationId="{6228E52A-B7EC-3751-AC2F-A0800F7F839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0" creationId="{C2CBD72F-053A-14E1-8910-8ADC5D3D56F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1" creationId="{F7D81C10-DFD5-DD01-40B3-6077E6CD851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2" creationId="{0B6D7ABE-94E9-5518-6359-D3AF6A3BB39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3" creationId="{2DF539E7-5997-33B1-DE51-DDBC5292ED8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4" creationId="{40EABDE5-B99F-CBF8-19EE-9EAC38B768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5" creationId="{7A7A430A-ABD1-8652-6A8D-D1BCE1F3EA0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6" creationId="{6897385F-088E-8319-2732-C900F6BD562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7" creationId="{0F5BDB67-813E-F5F7-BCB5-9F43B49329A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8" creationId="{24EEF82B-76CD-6BB3-D0D8-05DFF09A45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9" creationId="{D868F653-C498-D22B-1D7A-189540C99D6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2" creationId="{FE3EDEDD-5B42-2A78-7F3F-67DEEC62F47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3" creationId="{1A866C01-CCA3-061A-CF07-70E8136A48B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4" creationId="{FB094690-FE17-B096-528B-FE97DD8A8A2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5" creationId="{EA2CB409-9176-2685-9B80-A2DE5F0E75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6" creationId="{E76BA870-C9B2-7FCE-FC89-02699660FEC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7" creationId="{DDC54238-89E5-0894-5954-08A1DB24E41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8" creationId="{2ABDB66D-C82E-34F4-DE73-89587A42F4F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9" creationId="{3E66D893-C471-CC32-D3DC-AEE84C6987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0" creationId="{A7B47C8B-5A85-C2A0-7E5A-772E1752C6A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1" creationId="{17B6F8E9-ACFA-612B-D693-1910D0DC1A8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2" creationId="{80383544-31A0-AE20-2BF5-DAB4323E5D7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3" creationId="{03B3FF3A-94E8-938D-A394-AD3097C99B6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4" creationId="{343BAF43-F7C8-56F8-A1C1-25ED6E1B75A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5" creationId="{8C4DFF10-A999-86D4-D3B8-6A9D8151073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6" creationId="{45D6B986-74EB-053D-13F8-BC9EEED9057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7" creationId="{F5F642D1-0480-5AF6-0B8D-54BBC444FE2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8" creationId="{496EA327-4E0D-736C-BC76-E027A60779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9" creationId="{30E46FE8-362C-12EC-3370-F9ECBA2A23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0" creationId="{895ABA08-B57B-6661-774A-86F1B353307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1" creationId="{BC4D3F0C-18DB-94E0-571F-3299F317244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2" creationId="{0226930E-6DF4-317A-E7EC-7A2F4BED5EE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3" creationId="{34A9714B-1C20-B3CA-054F-3FBBAE12A0A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4" creationId="{F6671D6F-F5AF-68EF-1D07-E8CA20EB44F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5" creationId="{62D9CD61-95CD-331B-BEC5-10A85D390B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6" creationId="{D783C58F-AFBF-0682-4C28-51C0FF6EC2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7" creationId="{123021F0-8BFE-D918-9F70-64EB8D4D049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8" creationId="{2E28CD20-3EF0-CE7E-7B5A-942478B0897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9" creationId="{36B407D0-390F-0829-0DA3-071F232BDB4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0" creationId="{15CC91D9-EC59-F241-E463-AE7B10A5C55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1" creationId="{D22D39D6-5682-6804-F63C-039A4CB0B68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2" creationId="{17A99E1B-2400-E9FD-743C-EA7652B8095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3" creationId="{F5CAE82C-78ED-8589-01E0-D8E70C4E0916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4" creationId="{00DCBBCA-2707-E45E-6031-615D78752F32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5" creationId="{20EC82E0-5829-8EF0-6E1F-D701391540CC}"/>
          </ac:spMkLst>
        </pc:spChg>
        <pc:spChg chg="mod">
          <ac:chgData name="Wang Haojie" userId="438431b7d8a16013" providerId="LiveId" clId="{FA541504-E348-4DF5-A859-36E18B6C8C15}" dt="2022-11-13T01:38:12.313" v="750" actId="1076"/>
          <ac:spMkLst>
            <pc:docMk/>
            <pc:sldMk cId="3192807694" sldId="256"/>
            <ac:spMk id="1071" creationId="{9BB48711-A3F4-C31E-5B7C-7675D421C9F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2" creationId="{F4267AA6-B43A-BC21-B023-6C3A77B2F15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7" creationId="{8D9CC785-44F6-400C-6898-5770A677F6D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9" creationId="{914DEF83-69EF-CD3B-5306-00B97A1FEEC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2" creationId="{B3088B5D-3FB2-74EA-410E-457C2EF69F8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3" creationId="{26A4B98B-F551-6617-3366-FE17723F87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4" creationId="{E3E9E7C0-F872-FDB0-4D25-13C03A0FBE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5" creationId="{933550DA-2B69-F0B5-46D6-513722B8F3DB}"/>
          </ac:spMkLst>
        </pc:spChg>
        <pc:spChg chg="del mod">
          <ac:chgData name="Wang Haojie" userId="438431b7d8a16013" providerId="LiveId" clId="{FA541504-E348-4DF5-A859-36E18B6C8C15}" dt="2022-11-13T01:29:28.267" v="572" actId="478"/>
          <ac:spMkLst>
            <pc:docMk/>
            <pc:sldMk cId="3192807694" sldId="256"/>
            <ac:spMk id="1086" creationId="{BDD7578F-7BDE-9CC9-BDD6-9926C9ECF179}"/>
          </ac:spMkLst>
        </pc:spChg>
        <pc:spChg chg="del mod">
          <ac:chgData name="Wang Haojie" userId="438431b7d8a16013" providerId="LiveId" clId="{FA541504-E348-4DF5-A859-36E18B6C8C15}" dt="2022-11-13T01:29:24.584" v="571" actId="478"/>
          <ac:spMkLst>
            <pc:docMk/>
            <pc:sldMk cId="3192807694" sldId="256"/>
            <ac:spMk id="1087" creationId="{F3E241DC-9C7C-7617-548C-1D5BBADEC86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8" creationId="{393D6613-C2C4-251D-A23E-3DEAE45157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9" creationId="{28C18DB5-149C-B6BC-52B3-41C79FD1F142}"/>
          </ac:spMkLst>
        </pc:spChg>
        <pc:spChg chg="del mod">
          <ac:chgData name="Wang Haojie" userId="438431b7d8a16013" providerId="LiveId" clId="{FA541504-E348-4DF5-A859-36E18B6C8C15}" dt="2022-11-13T01:29:19.777" v="569" actId="478"/>
          <ac:spMkLst>
            <pc:docMk/>
            <pc:sldMk cId="3192807694" sldId="256"/>
            <ac:spMk id="1090" creationId="{D2A66043-5171-4E86-CF91-0CB4EEA738AB}"/>
          </ac:spMkLst>
        </pc:spChg>
        <pc:spChg chg="del mod">
          <ac:chgData name="Wang Haojie" userId="438431b7d8a16013" providerId="LiveId" clId="{FA541504-E348-4DF5-A859-36E18B6C8C15}" dt="2022-11-13T01:29:22.259" v="570" actId="478"/>
          <ac:spMkLst>
            <pc:docMk/>
            <pc:sldMk cId="3192807694" sldId="256"/>
            <ac:spMk id="1091" creationId="{476587EB-570B-CD80-E1BB-5444AF04BE3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2" creationId="{DBFAE2B9-7C82-C809-D62F-7CEDA8FA64B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3" creationId="{638C39CA-49E2-D5CE-E9C5-0C872E11820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4" creationId="{73FAEE55-8D29-1165-7A42-9D3BA98E6E5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5" creationId="{6D2550A1-C517-CAEB-6598-1C0B820447B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6" creationId="{A90519D9-47A5-7BE4-BF9F-6D8A096C0EC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7" creationId="{B2C3AC7E-685E-851D-C532-81BF8DA23C2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8" creationId="{C633DBE8-443F-E199-735C-B6464D95E9E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9" creationId="{D5DF3DF5-22DD-4B9B-4ABE-27973951066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2" creationId="{9260E32A-3B9A-6B70-45C6-074EBC98054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3" creationId="{872F7304-CFC5-A46E-9075-371358190CE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4" creationId="{1A7B088B-1FD6-3953-D199-A802AE0F1E3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5" creationId="{C27DA4BC-FA57-235B-54CE-BB0CC0E7EE8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6" creationId="{CA75FB68-1B11-C416-ACEC-D034B306A38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7" creationId="{8A992531-3A30-035A-8EE3-01FD9B13C31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8" creationId="{2A462C66-D68D-0CBF-9591-36D283D97A3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9" creationId="{430D4A77-0D10-B09C-1012-38C0AF61FA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0" creationId="{A20264BB-8A9A-4690-0C23-D61E38FF8D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1" creationId="{5F06903C-1072-A4A4-6295-6D19F0867C1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2" creationId="{15081A7D-445B-871E-A7A8-117FC641A49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3" creationId="{B3237C14-97D5-F54F-8072-FD238BB549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4" creationId="{74677C72-10B6-9E99-D5BC-03147E830F2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5" creationId="{1D85022C-49EE-55BA-732B-D5F8D7DBF95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6" creationId="{568EECFD-7248-C302-E8D5-D44A8527154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7" creationId="{DF33FAD7-3FA6-E8E4-5B4F-CC0938E6986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8" creationId="{5C93497F-AF32-FDFD-114A-833ABCB84A8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9" creationId="{9C4EE8F2-82FC-95A0-55DD-55EB261CF6C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0" creationId="{B0F77653-D8B7-19B9-2F5F-04F2C5DBCBB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1" creationId="{13E57757-D579-9084-DD11-07269466549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2" creationId="{7435BA23-89C6-5642-2334-D48CAF6762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3" creationId="{EF81B867-C1E0-F2EF-63BA-3710D6B86D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4" creationId="{45463F0F-FF28-3C5E-6940-788D24C10C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5" creationId="{159FE7A5-F577-E4E2-93D8-5754ED6CE56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6" creationId="{581B35ED-E538-0A0E-59C2-17AC49DF6F5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7" creationId="{6BED3DE9-C6DD-141D-59C5-012A7AE9A4A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8" creationId="{1C6CC7FD-03FB-1A5F-9FB2-58CF946E4F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9" creationId="{F891B08D-54EE-63AA-25C6-5559A9344BD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0" creationId="{4849C5C0-3A7D-5F79-0DA8-A0E93C0238A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1" creationId="{961785A1-1D06-285D-E765-CB883748AE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2" creationId="{D474B5EF-94F1-82A6-2C52-B603A5E340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3" creationId="{D73DDC7C-44B9-6FA9-9AB7-C05B335338B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6" creationId="{5D4C5EB9-D4B1-D150-7024-4D0AC243542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7" creationId="{1B0CA850-AED8-B89D-A25D-269F49A2882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8" creationId="{31B5FEE3-B3AA-DCE3-11F8-AA6EA9993F9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9" creationId="{5457E93D-B7DF-C240-EAE2-70BC4A37427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0" creationId="{0742997C-6DE3-555E-83C9-D84B5252EF0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1" creationId="{4DE41369-81FE-27A2-67EF-D73A57D10E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2" creationId="{6A7CB1EA-6729-40E2-0F3A-843DA60E9A8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3" creationId="{5E2D832D-DDA8-EA98-5337-F17E3A468E4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4" creationId="{1F1CA64A-6AF4-D20A-3438-C88637927E5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5" creationId="{07264884-82E9-08E5-EA59-A694BE5D62C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6" creationId="{FA3F25D2-2BB8-0B62-79B0-80669E901DB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7" creationId="{9D3EBAB2-8AE4-D8C9-860F-261E92C7CC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8" creationId="{CD1B2C9E-FBDD-D75B-1345-0656D62DAD9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9" creationId="{59E12F73-1BC3-8DE8-ED80-E17A002D48B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0" creationId="{4E8A1919-36BC-85A9-0719-AB07483352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1" creationId="{CD8D9208-2AC6-D429-D295-6662E4A3A1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2" creationId="{A6B3BE3C-9A59-A20C-D659-7A421A0FE4F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3" creationId="{38078857-4657-BE59-AF3B-E5F0A73E4A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4" creationId="{426BAAF1-4A12-C81F-39BA-70F69EC81AD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5" creationId="{9E5D1799-0125-8747-F374-11779A015AD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6" creationId="{AA0FD2A7-BDD3-E1F8-E863-33B09C17071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7" creationId="{8D8328DC-AE49-5291-42ED-89405E76CC5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8" creationId="{C723F12B-7E3A-FA53-B632-837CEDE64EF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9" creationId="{17F3AE81-892F-71D2-8B74-E5A598751BF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0" creationId="{6264543E-188F-DBC1-3A8A-9E10D111D4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1" creationId="{75CB21FA-B358-FE2F-45A3-F087B9EAE5E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2" creationId="{9AA8A5AB-7D45-16EC-823B-6732BEDCD2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3" creationId="{17B825F6-30B8-892F-687F-E1047F6D4A7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4" creationId="{ECD8CF87-1457-6759-F82E-455CF456FED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5" creationId="{8D98DD13-4242-9C48-41BB-B270E8335DE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6" creationId="{D480A1C3-FE1C-BB79-1EC7-D6D2D064F8A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7" creationId="{97B0085F-692D-3C46-E760-8E01E34CE223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8" creationId="{66185DE0-0EAF-14CA-9EE2-B1B75FDE2317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9" creationId="{81B267DE-6E29-B0A4-D28B-3640417C8B5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75" creationId="{F0EF34AD-B522-E8CA-A348-C33678CB6149}"/>
          </ac:spMkLst>
        </pc:spChg>
        <pc:spChg chg="mod">
          <ac:chgData name="Wang Haojie" userId="438431b7d8a16013" providerId="LiveId" clId="{FA541504-E348-4DF5-A859-36E18B6C8C15}" dt="2022-11-13T01:30:53.434" v="680" actId="14100"/>
          <ac:spMkLst>
            <pc:docMk/>
            <pc:sldMk cId="3192807694" sldId="256"/>
            <ac:spMk id="1176" creationId="{6D4886D7-0935-9E58-6738-D115064D9A0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1" creationId="{412C768B-2C5F-A3E7-ED65-3A290E03C4E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3" creationId="{BE498955-F602-5B4C-0BE6-BF090499DE5A}"/>
          </ac:spMkLst>
        </pc:spChg>
        <pc:spChg chg="mod">
          <ac:chgData name="Wang Haojie" userId="438431b7d8a16013" providerId="LiveId" clId="{FA541504-E348-4DF5-A859-36E18B6C8C15}" dt="2022-11-13T01:30:15.962" v="621" actId="20577"/>
          <ac:spMkLst>
            <pc:docMk/>
            <pc:sldMk cId="3192807694" sldId="256"/>
            <ac:spMk id="1186" creationId="{92D47360-15DB-143A-0BCA-30CF8CF5DE07}"/>
          </ac:spMkLst>
        </pc:spChg>
        <pc:spChg chg="mod">
          <ac:chgData name="Wang Haojie" userId="438431b7d8a16013" providerId="LiveId" clId="{FA541504-E348-4DF5-A859-36E18B6C8C15}" dt="2022-11-13T01:30:36.887" v="649" actId="20577"/>
          <ac:spMkLst>
            <pc:docMk/>
            <pc:sldMk cId="3192807694" sldId="256"/>
            <ac:spMk id="1187" creationId="{2511B182-10AB-B96F-4FD2-41D39F314EE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8" creationId="{CA6F8862-D847-8DF4-D9AE-4657E01A3E4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9" creationId="{4160F038-A5B9-5CA0-99C9-E70217B67B9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0" creationId="{483E482E-F023-8B8D-62B6-9BE9937B7AD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1" creationId="{201CE820-761A-E49F-A4A2-18C02414D79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2" creationId="{0FE3F044-B35B-C957-44BE-2F8284D6088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3" creationId="{C0D0C9CC-EFBF-4BB6-6AB9-65512B9FEE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4" creationId="{156A34B1-2387-023F-837D-664B9C736DE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5" creationId="{872CB510-DEEB-CC17-4F27-5A2C2FD4D75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6" creationId="{D1A730E1-E3E8-CE63-5B39-C1267E110F0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7" creationId="{6685D34B-A033-75E0-373C-5CCA6FE0C71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8" creationId="{B0F9CBCB-1AC7-6B80-98CB-B41C8C66FA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9" creationId="{EDC40AAC-6C02-A60C-FBD9-6C00CBF0095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2" creationId="{FB43F7B9-C103-0C05-38F0-B40063493E6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3" creationId="{76611BD9-A825-35AF-B3A2-5BAF1BA53A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4" creationId="{C17CD412-B512-B1B6-0364-D8F097E360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5" creationId="{133F1529-891F-3856-F161-FC06722FA03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6" creationId="{B23236D4-5297-6BE5-169B-909251657D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7" creationId="{DFA9B8C0-F4A0-35B7-B4C9-E617C6AC059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8" creationId="{E5B15CA5-9D80-0228-BF7B-B1503212747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9" creationId="{39D87DBF-DDF8-18C6-DFF9-2A3FC807880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0" creationId="{16508875-2BFD-4A90-F9F1-48BCAE4064B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1" creationId="{A416AF8D-59F5-6022-772E-34F12A1616C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2" creationId="{121EA32F-00D0-7D1F-A4BD-D05F851EF04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3" creationId="{128B00F9-D63A-2BCE-6EC9-790A20BD8DC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4" creationId="{47104519-9878-5786-34F0-AE2D0114F20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5" creationId="{9F1FACF6-F9B3-769B-E44B-19376BE8D23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6" creationId="{72DCDCE4-AFFF-FE3E-21BF-A2BD38273E1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7" creationId="{A374D97E-0EDE-2573-A81A-21C97A3195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8" creationId="{0B333143-455B-D29A-6151-80F17EDA68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9" creationId="{535B2447-9F06-762D-B96D-49DC00CF32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0" creationId="{DED22107-EBE0-D9DC-C351-7B8108F3FCF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1" creationId="{68A73F79-6873-E0D9-3F10-6C58F324FB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2" creationId="{1BAD6D55-CFB2-A2FA-ADD2-5FE5D87A57F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3" creationId="{175B21F8-4E66-0925-00CB-B5294711350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4" creationId="{B9657EC0-FA1E-2163-473E-150264A7B15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5" creationId="{16218CB0-BF53-CE66-5394-58C06A6525A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6" creationId="{AE79B072-4107-CD9B-BA2B-6D2529A3DF0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7" creationId="{0A481624-1D63-AB87-2A9B-4001D5065D2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8" creationId="{80576062-8276-F421-AD1E-3DE2F19863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9" creationId="{134D127F-0CBC-57F2-B336-2DA20F88C3E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0" creationId="{22E7ED98-1C66-F51C-A5FF-8E0FF1F5C61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1" creationId="{A51B525B-DEC9-F79C-3B6A-816D7BB5611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2" creationId="{D41DEE3B-C922-768C-909E-D5CECDCDB3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3" creationId="{7BDB4C71-E801-E39A-1131-2211E5FCF5E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6" creationId="{F0ABECB1-4484-CCB4-580C-7E1E1933F0B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7" creationId="{7973C0A7-07B1-7F8F-E659-A38125FA271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8" creationId="{1F5BFF36-4493-2384-EC67-A9CE3C4B288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9" creationId="{8C7175EC-8A27-CAB9-7D5A-F1099947BDA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0" creationId="{23CF35F0-6AC6-4EF7-821C-379AA97DB3C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1" creationId="{1E4888A9-F075-12EF-E5A7-BF17027695F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2" creationId="{7C1A344C-77BD-2DF0-4EA6-C0E0CA8FCF0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3" creationId="{28A7AE41-BD6D-9563-AC03-27DAF7DAB2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4" creationId="{88BC93DB-FDF0-EC82-2924-BA9F42354E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5" creationId="{96C6118E-4C24-35CE-054E-72DADFB9F5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6" creationId="{4C0907D1-2467-762F-E15B-6A5FBD56499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7" creationId="{4B0884C4-CACE-B83D-9ECC-D8C4D46EC5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8" creationId="{AFC144B2-A986-D465-23FF-6A6C64C003C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9" creationId="{FC7E3114-B596-A7A0-F2BF-27752E2867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0" creationId="{B0917E3A-C66D-0F0B-082E-0C51F168E8E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1" creationId="{BCEB7D0D-4F1C-AD8E-3610-96030D33C5D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2" creationId="{E71F274D-CB8B-EAAE-DAE3-3BE98188AE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3" creationId="{A39069CD-DE87-2F4C-4C53-9A1CB67F544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4" creationId="{EFBF1B5B-BCD7-36A8-9E54-79253F8B018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5" creationId="{A8097706-7D3E-067A-79C6-6D0AEB177FF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6" creationId="{63280316-7F2C-29F5-434B-90774484CDE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7" creationId="{856D5578-EAA6-0F51-E99D-FE78C2526D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8" creationId="{692B5130-57F2-2627-66F3-55A6BD16566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9" creationId="{6FC04118-C16B-16D4-30DF-2BB8B76B98C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0" creationId="{FB9BB7AB-7D85-4058-C98F-1A29EFFAC6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1" creationId="{BE7B7F2F-E092-380F-6C1C-4EFFD2F00AB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2" creationId="{05118AAE-6AC7-790C-98F1-D91839A5B2D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3" creationId="{66E56B27-10F6-40EF-92F4-C08E00B7136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4" creationId="{8643F7CE-F2AB-F3B6-D77F-116C067F593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5" creationId="{11F10171-CEA3-34CC-2154-855A90E7708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6" creationId="{2E983F6A-AC3B-7A4F-7156-7E40B3DF15D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7" creationId="{B24F406A-89CF-551A-1CDF-D6989D8BC02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69" creationId="{B3E9ACF9-C4ED-585F-8959-FF872287D00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0" creationId="{0355DC0C-7B04-E229-F0A0-7DF842F5065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1" creationId="{18FDF445-9059-06CE-D9C9-DB17CF692B0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2" creationId="{1E125534-F2A9-477C-3F31-1ED74DDE980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3" creationId="{B97F36E0-9C18-A916-B4F1-A9F453F5E36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4" creationId="{DAE6E0B8-BCD3-8B00-CECB-32FCE103B47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5" creationId="{8EEA63A6-9000-E0B4-E18F-F9A3F56DAE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9" creationId="{D4217B53-C08E-E337-206E-B700075B54C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0" creationId="{9931D7E6-8193-08DC-B169-7ECD37236CC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1" creationId="{DF22ECED-89D6-AEDE-71F3-B6598F6FFDA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2" creationId="{FBAFCAF1-E8CF-9850-DCBB-93D61DFF078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3" creationId="{C9C24AA8-54D7-B9A9-7A60-067EB6B5C00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4" creationId="{09E928B4-0AD6-A13B-B6D1-C030BCBC63F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5" creationId="{12C56EC1-ED62-5CD1-7D58-C4C643D106B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6" creationId="{89F5124A-547F-D357-D3A4-F56FC1EF773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7" creationId="{4A42E5E3-FAF7-804A-B073-213BD61BE79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8" creationId="{C6BFF985-16E8-F0D6-E9BB-571F2A4F4F6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9" creationId="{4D3C1829-03D5-8312-434F-685E093EAA3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0" creationId="{FD3C3639-84A4-C4A6-B1B4-45DA0384902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1" creationId="{E3CC0558-D548-38E9-13A6-5E79423DBBE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2" creationId="{823133FA-FD45-1026-F1AD-F5E2501651F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3" creationId="{1E48C159-EC5E-5A3F-5AAC-2B138F50554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4" creationId="{ED700E86-8F04-8DA5-D93F-89AFB0F9D44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5" creationId="{1DDACB48-9F4D-9E07-D8E9-696868230CC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6" creationId="{1AE9E9F1-4E1C-B2CB-43C7-012A1F2A96A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7" creationId="{85F8A271-8643-B183-D990-37D16DE046D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8" creationId="{7C677318-EBC4-2F99-9990-77BD636B9D5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9" creationId="{2A43AB03-ADD1-28B4-5439-5B17CEF6B2D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0" creationId="{8B40B475-ECD3-E093-79A2-0DA78173F8C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1" creationId="{599C333A-AB26-AFF8-0529-1D555D146EF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2" creationId="{EB031C34-F389-8DB0-B6A2-ECB10EC9E81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3" creationId="{9336EBBC-FD4B-6B56-A8CE-5612BC15DDA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4" creationId="{919494D8-DF9B-2044-0F8D-BCF57D5F9B7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5" creationId="{8D85358C-CCD1-DA2A-46DA-FC71AF8A49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6" creationId="{003B549C-3C70-2D0B-6F6F-F6327C4A438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7" creationId="{5A6762C9-1CBA-A8A7-65C7-84CA976711D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8" creationId="{29F8D0B1-6B56-623D-4A06-0026649C1AF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9" creationId="{84D95C75-2792-7783-B6B2-7E2CADA0E1B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10" creationId="{8928F5DD-A7A9-E3DF-BDAE-50A7C22CE39C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13" creationId="{1BC27DCF-4988-C971-2AC3-8AB30B756E95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4" creationId="{8EBBE314-D408-103F-B666-1E25CF3CA6A7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5" creationId="{369EFF25-481A-26AD-A874-BC0725B965E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19" creationId="{4FA46253-34AB-3BB2-B2B3-633FDDB4915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0" creationId="{E44FF61E-98F0-9D2F-1B94-E98CDCFEB3B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1" creationId="{B072C786-C039-286B-540D-EA2F8F8801F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2" creationId="{9B729AB4-5772-1BE4-6BD5-853AC15CF11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3" creationId="{39D17051-437E-D97F-6E0B-4B5F19DADC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4" creationId="{2B09A897-6EA3-DC59-F690-6C83A64C4C96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5" creationId="{87A45B1C-B6E7-7D1B-E778-1A84A1D9ACE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6" creationId="{4855E0B9-2296-A4F2-F505-E941E8BADF8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7" creationId="{62D786C8-DE5F-EBCD-991D-6D6BE8D2838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8" creationId="{9FF52777-B22B-3F6B-65E4-1DBFDE85A99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9" creationId="{C03FED7C-F602-7425-C8A9-07959E75813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0" creationId="{46DBA371-87B2-7095-BF11-639031ADFE7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1" creationId="{2689B00A-86CC-F3D9-6DF9-618A9DCD6330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2" creationId="{4BBA70CF-A598-FD76-AD0F-479F2B605F99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3" creationId="{DD6B8A19-50E5-513C-7605-70BB8B277A7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4" creationId="{558F7E89-17FC-09F7-1EC0-5B93880C3AB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5" creationId="{F6646FB6-2D33-BEC2-9E81-C756774B51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6" creationId="{2F268332-C26A-B2B5-FAE1-A163E95A78C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7" creationId="{D177D654-4689-3EA5-DB06-64A1C9309ED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8" creationId="{B5CFEA0D-8688-3F96-3EB7-2F141AB1304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9" creationId="{48539212-85EF-EFE9-4E7F-3D78644A187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0" creationId="{CC5C0794-91E6-E76C-FCAD-1DDE6DDA740C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1" creationId="{E87E40B5-E91B-E826-F2C2-FB002379842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2" creationId="{5E28F57F-EA3C-C251-1E63-CA8AF0506BC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3" creationId="{1E168D22-0C4A-098F-DB91-B2D0972E1F2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4" creationId="{85B97272-BCC8-1B37-D88F-D38499966A4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5" creationId="{515943A5-FB3E-8DF5-0E33-BEB0F7CD4A7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6" creationId="{B7EE752B-89BB-94B8-E2E7-434882E3E177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7" creationId="{B3F052B3-3982-CA2B-3429-0DA4BE2E17E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8" creationId="{A002FFB3-4674-92DF-3AF5-18A4A7ED25F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9" creationId="{82FD9C96-5BF6-7F0A-D306-17BE2B6AC915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50" creationId="{4939198B-85F8-732C-C4E2-6242A11DEC52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51" creationId="{367B477B-D52E-F532-D464-EBA83C6F7FC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5" creationId="{B708BE1F-C346-D36D-3509-EA703A9F933E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6" creationId="{5CC84F74-229D-B5BE-6488-AA5C8C722F5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7" creationId="{596081F6-E06E-2EC3-0933-4CE1C241D0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8" creationId="{CC0B64D6-3894-B766-4405-9621B3BD6C6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9" creationId="{30360E8B-7974-BFAE-4758-7BADBA51BF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0" creationId="{A30A773D-761F-D42D-20BB-F0833CC138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1" creationId="{336A4B55-1997-D8B2-E734-D5549AE10D58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2" creationId="{F4E802B6-DAA4-D994-F8AA-26915CA59ED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3" creationId="{B8FAC8D9-CBD3-8AD6-2AA4-85CC611F641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4" creationId="{146E97EE-7EFD-B90E-E693-175428A3D84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5" creationId="{443546F1-A033-1C7E-F0AA-9FBD0F9BEDDF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6" creationId="{99813480-571A-E79B-7C73-AA9925A408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7" creationId="{2B529908-1A05-8DDF-425E-728151D408A6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8" creationId="{BC3AC705-C4FB-59FD-844F-627177E1FF0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9" creationId="{E90156E9-5A8B-5693-1579-024F7D26A0A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0" creationId="{67867593-F6BF-43DE-5D9D-1F3B46FD88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1" creationId="{FAEC5943-BD4C-649A-E9E4-95BA41A2A3B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2" creationId="{25460AFB-DBCC-8686-EB30-C7A0DFD755A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3" creationId="{B7EEE41A-C450-A6F1-89EF-FE36E045F81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4" creationId="{FFE5B377-CA3A-5CE8-21A3-CBDFE1D03EE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5" creationId="{A3EA313B-EE57-73D2-3F09-78002A08B805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6" creationId="{45C6A981-99EC-4771-AC94-0DD1FF3A333B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7" creationId="{68EFD71F-1F15-61AF-B934-52557D9233B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8" creationId="{AE940639-75EF-ECBC-E448-14963D566B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9" creationId="{F5D240BF-22E7-7B9E-4B09-222E865C5E9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0" creationId="{68643B32-7134-63D0-EFB2-2DF36ABFE43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1" creationId="{9C6494E3-ED0A-69D3-1B60-FA1C6D3167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2" creationId="{EF5D294E-17EA-C480-3E4E-901D84D900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3" creationId="{22B2968E-43EF-5C75-F435-DBA84D7BDA7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4" creationId="{4E7C02CE-AAAF-6AC9-42E7-F7C32348B7B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5" creationId="{ECF1291E-23C2-E139-2562-A4B3641AD90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6" creationId="{8CF86A8D-52FD-DAD7-8AEA-BA45E4F04624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7" creationId="{D5B8879B-5F6B-24E4-3B3F-7048CE8C3E6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9" creationId="{4F04D47F-909A-DF8D-8996-66BF1504E04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90" creationId="{B733137E-0040-2D0E-C854-6AF5E1331F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398" creationId="{E49E8C0E-0803-51F2-19C0-62FAA3759C9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0" creationId="{97501937-B4C6-12B3-5956-3D43B6F08C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2" creationId="{CF99ACB8-0D51-E691-8894-B6A76037233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3" creationId="{E035C24A-A338-B07B-F428-011DAAAF1EC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4" creationId="{F89E78E2-7E48-313B-04B8-0312212A847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7" creationId="{88EF805E-D723-5C4B-575A-E3DE99D30E9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8" creationId="{B522E5AF-40BB-3E1A-B493-3CA52A9427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9" creationId="{4B22D263-A83F-55CF-3C33-19CA9E47104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0" creationId="{356DA24E-F746-46F2-BF70-A40EC063616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1" creationId="{7B5DF255-73B5-7691-59A3-938C2E4B5E0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2" creationId="{9F3939C5-4D1D-4198-2E54-332EDDEC2CA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3" creationId="{921E0B8D-512A-0610-E9A8-AA703A05B5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4" creationId="{89D1D18B-F401-7829-D4B8-009592851F2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5" creationId="{2E00B2FC-69D9-E506-56DE-17EF371A2C4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6" creationId="{EFA5BB39-C5F5-ABF8-E071-0C998044BDE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7" creationId="{FEF3F084-A2A5-3080-9ED3-84AF17A6C09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8" creationId="{223C186E-3F46-56D4-3480-9371F2EBCB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9" creationId="{CFD494D7-F313-498A-3C40-D3F864F37BF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0" creationId="{FE74BB1A-5ED2-ADD9-5B0B-B1F46E8D6A7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1" creationId="{E1AD479A-550F-9FF5-EA70-0E015A1BAEA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2" creationId="{0F123E26-110D-FA78-174C-EE45518FD3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3" creationId="{4C5357BE-94AF-CA9C-D3DD-5A95B9B6B84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4" creationId="{D6FF1EEC-DC58-B69F-8741-9932AC9351C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5" creationId="{A4632C14-CF3F-CB60-153D-A54AB00DC1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6" creationId="{4D7C2C09-47FE-3E5C-CC5A-A33C0B4453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7" creationId="{CAD24958-EDF2-6BF3-7041-D5AC43C0AB6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8" creationId="{D9D9E28A-A76D-3693-0346-53041162B66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9" creationId="{DA1FBF87-EE1D-40BF-18EF-E20B2F0387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0" creationId="{8CBD93FE-207E-D6A8-FBC6-753594A3E82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1" creationId="{8DAC0A3D-BACB-74FB-78FA-6C672EE13C1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2" creationId="{21965A31-42AC-DDB5-D3F5-3D6E4A433E8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3" creationId="{80083422-7BE5-680B-3AA2-B9643924353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4" creationId="{53271EE0-4F3D-0B49-77D1-C9B2D8D12C0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5" creationId="{3A177A57-BF14-1D49-B494-731BB647FC1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6" creationId="{53F55CEE-DBAD-1FCA-53C3-4D6C4EC062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7" creationId="{7E7202BD-964B-0895-39FC-8D9D72F786E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8" creationId="{1561B1AA-C051-0A1D-F1D7-067D19CD12D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1" creationId="{23B5BC3B-ED55-DC7F-95ED-615B3747E15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2" creationId="{CF41130C-8B03-287E-6EE4-8B033E61B87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3" creationId="{5E6FD1B1-13AE-3051-D793-03190B29741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4" creationId="{5A382E41-3AA0-199D-BE5E-3A9298E3DE1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5" creationId="{F65D1221-8199-F2EB-1CBF-097710673BE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6" creationId="{6E9FD8C8-9021-61B4-E7E2-DB3A3DDB27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7" creationId="{57F63B78-D545-13E9-8849-2F7D1AA22E2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8" creationId="{E6F0976D-6B89-674F-CB02-6316B2F30C7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9" creationId="{D504E2E5-9E75-4640-1B8F-5E9BC71427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0" creationId="{CFF2FA28-9E49-D21A-20A2-AB21A1F0001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1" creationId="{35C15F54-F01D-DD00-68F4-02B268194E9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2" creationId="{6EBCDA9A-7DC2-F16B-DF76-CAF97E94DAC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3" creationId="{5BD7BCCE-09AD-CC94-38E3-4F0710493E3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4" creationId="{029C798A-0104-B9DD-77E1-FBA3231C0C9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5" creationId="{2F9A3B5F-1BAE-2EFB-B804-7F9F3CB016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6" creationId="{E5E61A34-5F47-2550-3135-84A03F76593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7" creationId="{42DEB434-4269-F6BC-3A57-F9AC80EEF6E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8" creationId="{FC475683-A7EC-8763-A756-27185A8AEE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9" creationId="{CB4F525D-76BD-949C-9D90-E62D6B8097B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0" creationId="{FCA47D93-1968-E781-EB46-96D0016F2B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1" creationId="{DFA55DFB-A322-B68B-5527-EE1C79F3B5D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2" creationId="{58AD50FE-2A3B-5334-2DCE-215EFF2B5E9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3" creationId="{B0FCD1DA-93F8-A143-734F-4AC016DF039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4" creationId="{E049E22C-5B47-407C-EA79-3FC62C5E9D9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5" creationId="{3591A577-E9C2-E169-9643-CF9F01E7D2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6" creationId="{AD9D771A-2C10-AD45-2ACF-0D0C5BA042B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7" creationId="{1981448E-A90F-7005-3ECB-CF0EB0E00D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8" creationId="{D819E318-3988-09BC-B101-D22582ECEC8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9" creationId="{B3FBF4D2-5FF7-B41B-715A-E1BFCD39DBD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0" creationId="{F8B9A2F8-0E96-50A4-6144-A940A9C272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1" creationId="{687B2C1C-6D85-08A8-03B4-0CD05C2DE5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2" creationId="{CE9F81C4-DFF3-68EB-0053-D3F0957E6C8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3" creationId="{2F7F1D05-55BC-AE08-8C2D-73601CA02FD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4" creationId="{01524F0B-3280-2705-4702-5E18F92F40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5" creationId="{D667217E-6F9E-9FC0-A2B4-9F0D8A9CA01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6" creationId="{627C213A-F7AF-566C-0DE2-57BC5AB8C6B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7" creationId="{5B72BEA6-7DA3-B128-433A-2060C89D353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8" creationId="{17F4B05D-F521-E7EB-6D7A-55275686643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9" creationId="{D74027DD-3727-2A9A-0937-FE22386E0E73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0" creationId="{B603A465-D310-03BD-C8DF-62BB7718414B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1" creationId="{E43E2477-CFE4-1BBB-8A11-A33DCDED385A}"/>
          </ac:spMkLst>
        </pc:spChg>
        <pc:spChg chg="mod topLvl">
          <ac:chgData name="Wang Haojie" userId="438431b7d8a16013" providerId="LiveId" clId="{FA541504-E348-4DF5-A859-36E18B6C8C15}" dt="2022-11-13T01:42:31.258" v="935" actId="1036"/>
          <ac:spMkLst>
            <pc:docMk/>
            <pc:sldMk cId="3192807694" sldId="256"/>
            <ac:spMk id="1486" creationId="{DF187D74-FA45-CEE5-48B7-5660AEFA0B0A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88" creationId="{B3E455C5-8ABD-59F4-D9E5-089E35E75F81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0" creationId="{A85F3478-E4DE-698D-6A11-97CF17FA8E28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1" creationId="{15B97934-9249-6A6D-122E-83497063FE7B}"/>
          </ac:spMkLst>
        </pc:spChg>
        <pc:spChg chg="del mod topLvl">
          <ac:chgData name="Wang Haojie" userId="438431b7d8a16013" providerId="LiveId" clId="{FA541504-E348-4DF5-A859-36E18B6C8C15}" dt="2022-11-13T01:40:58.600" v="841" actId="478"/>
          <ac:spMkLst>
            <pc:docMk/>
            <pc:sldMk cId="3192807694" sldId="256"/>
            <ac:spMk id="1492" creationId="{6D10F83C-C155-58D2-82B5-0C8AA224F5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5" creationId="{0286E0F1-6733-A52C-9A3B-21369B99B69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6" creationId="{D568E07F-4913-FBDA-1EB2-32F1D9F2FA7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7" creationId="{7FC7EA6F-09BD-6138-4676-7378D4B34BE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8" creationId="{A4BF1B6D-1645-D9F4-84A4-1384DEA4EE7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9" creationId="{25F352BE-9D31-63AD-6BD4-18E203AC25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0" creationId="{00DC093D-D372-B479-4A70-374AA1833B93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1" creationId="{5273185B-AE97-D2CE-260C-414DF5167C0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2" creationId="{9C0C1F92-B29D-1636-7C4C-DB1FBD313D1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3" creationId="{11C43DC6-3050-BC74-385E-2180A828B90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4" creationId="{376B95F9-F724-DF23-A2D0-94CD6271244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5" creationId="{3740D8CA-4112-5ABA-7F41-67B5BF0488C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6" creationId="{3A232DD0-962E-1CCA-A293-6F91E73CC28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7" creationId="{0EA729C2-258B-74BB-AD80-E2BA82E0924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8" creationId="{697D8565-8BAA-F522-4E5F-F384C5B826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9" creationId="{5BF49BED-AEC3-06E2-43C0-FFD114E455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0" creationId="{AB85672F-1BC6-6CD8-ADFD-4F172BABDCC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1" creationId="{C95B9D7A-5ECD-527E-D0C1-6AE2AD5395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2" creationId="{481C7E4A-2678-5CCC-9443-0C3147635DE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3" creationId="{46C14A6A-A0F1-5A33-2828-1C66F0658C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4" creationId="{C9B6526C-BFAB-96CD-B86D-E0A6621206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5" creationId="{74EFBE92-A842-0280-BA22-187DD658A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6" creationId="{B501DF10-F9C2-9D4C-97EA-205EC8F229D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7" creationId="{851A008F-A47F-53F8-38CA-02AB1EA0EFD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8" creationId="{B776E71F-5329-233D-A8E4-1AB31182374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9" creationId="{D97A9C9D-F068-1232-5E2E-572B1CBD9D8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0" creationId="{5F8D255E-D38F-A5AB-F2E3-F2C16B5D6C3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1" creationId="{45FC6B48-5978-EF1C-CB0D-74C433417C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2" creationId="{262DA46E-6685-3229-E68C-DF5794F44F0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3" creationId="{5C924BCE-236B-A999-A2F1-71183A0C07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4" creationId="{885E91D9-9D90-5C45-2BCF-2E4907D9FB9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5" creationId="{FDECCC12-4E6D-8979-D5ED-4ACA0BF2E8C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6" creationId="{DB14346B-7FC0-1D45-3001-48C0439B59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9" creationId="{F26AA881-C85F-CAB4-8C59-3CFA7478458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0" creationId="{D182BBCB-D7B5-8C68-060B-EB1FEC051ED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1" creationId="{3ED8C3E1-2153-EB3C-AB30-AAEB85834D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2" creationId="{1065459F-D10B-DCE2-95FB-EDEFC6A8CE4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3" creationId="{FB8DDC68-107C-DF03-6CD4-1F2916C586B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4" creationId="{7ADB4C17-4648-947F-4BEC-38056DE9997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5" creationId="{A3BBA25A-1767-5870-BFD2-3674A5E8E7A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6" creationId="{A9DDD2F3-0B7F-E31F-7EBD-EB8D3A8F692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7" creationId="{D723FB0C-821D-F89D-8C81-E5ACD9691F1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8" creationId="{8B2848FA-F3E2-9FF0-40BD-198D818B9CD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9" creationId="{ACA0D11A-E8B8-38EF-F3DE-A99DEF384AA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0" creationId="{35CC4531-1E98-C658-6213-252E95B6020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1" creationId="{0E20958D-ECD2-CEF5-8CC7-DB3D88C4B7C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2" creationId="{4264562B-0FD1-C77A-C0B2-533E2509C8B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3" creationId="{4BC10F64-B573-ED09-49D4-5FF1F65C9A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4" creationId="{2B9B859B-806B-27FF-B422-DF7512039A7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5" creationId="{D61BF040-6C66-B473-69A8-4E350E1CC91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6" creationId="{AB6F72C5-9F90-7BC6-1830-CC9819FE330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7" creationId="{18657577-E26A-27F1-D124-D58E31E16B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8" creationId="{FD80891A-A446-3B6F-2A22-AEFF3A12A0E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9" creationId="{1BF16819-0183-7FBE-6E96-0A52662573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0" creationId="{ED3616C2-CDFE-8FEA-7553-3F7D8874017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1" creationId="{F61A531A-6D94-AE11-4D85-0D2D4EEEA2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2" creationId="{A663C7DD-C3E3-4B16-7DAB-81B64CE7EAA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3" creationId="{2EE57912-B8E6-FD8D-55A6-6882A2A646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4" creationId="{CFAF4E6E-ED71-B59F-E2B6-C248FE462DB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5" creationId="{6B2E8EA0-E287-E9D1-6BF2-5B390A2F14A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6" creationId="{BCCAEB32-BF6D-8C9D-9631-929052A4D08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7" creationId="{2358CA3F-F033-C965-7826-72704413709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8" creationId="{31D336AE-5D88-FD4F-5B91-614E390F08C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9" creationId="{84DCE6D8-7D4C-0981-03A1-E50E3EA80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0" creationId="{553F20F4-BF0E-36C8-8A99-780E8B05424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1" creationId="{EF0A7979-0081-6CA0-8059-CA090D43EC8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2" creationId="{B2296FF5-F96F-ED38-76F1-EAE555F6963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3" creationId="{B8A9ECE9-3507-0469-E85E-47DFBBF7F89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4" creationId="{E178F1C7-7614-3F2C-4760-65962066E78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5" creationId="{6EB92D86-00D3-7B97-4B03-C0838323D23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6" creationId="{8866C720-AC0A-D00C-453F-9BBA9EBB3A6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7" creationId="{635B034B-6E5A-18FE-DC5C-0D528988A5EB}"/>
          </ac:spMkLst>
        </pc:spChg>
        <pc:spChg chg="add mod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572" creationId="{95189CEA-2A45-588D-FA3D-F80C74501FDC}"/>
          </ac:spMkLst>
        </pc:spChg>
        <pc:spChg chg="add mod">
          <ac:chgData name="Wang Haojie" userId="438431b7d8a16013" providerId="LiveId" clId="{FA541504-E348-4DF5-A859-36E18B6C8C15}" dt="2022-11-13T02:01:42.967" v="1083" actId="20577"/>
          <ac:spMkLst>
            <pc:docMk/>
            <pc:sldMk cId="3192807694" sldId="256"/>
            <ac:spMk id="1606" creationId="{33C728AD-24A9-F2A3-19DE-6E510766B791}"/>
          </ac:spMkLst>
        </pc:spChg>
        <pc:spChg chg="add mod">
          <ac:chgData name="Wang Haojie" userId="438431b7d8a16013" providerId="LiveId" clId="{FA541504-E348-4DF5-A859-36E18B6C8C15}" dt="2022-11-13T02:01:40.316" v="1081" actId="20577"/>
          <ac:spMkLst>
            <pc:docMk/>
            <pc:sldMk cId="3192807694" sldId="256"/>
            <ac:spMk id="1651" creationId="{4C0B7B60-FA78-7BB9-A7B9-E8BC8F4481AB}"/>
          </ac:spMkLst>
        </pc:spChg>
        <pc:spChg chg="add mod">
          <ac:chgData name="Wang Haojie" userId="438431b7d8a16013" providerId="LiveId" clId="{FA541504-E348-4DF5-A859-36E18B6C8C15}" dt="2022-11-13T02:03:56.508" v="1193" actId="20577"/>
          <ac:spMkLst>
            <pc:docMk/>
            <pc:sldMk cId="3192807694" sldId="256"/>
            <ac:spMk id="1652" creationId="{79BE04FA-AFCF-DFBF-30E4-3C09A19F1B51}"/>
          </ac:spMkLst>
        </pc:spChg>
        <pc:spChg chg="add mod">
          <ac:chgData name="Wang Haojie" userId="438431b7d8a16013" providerId="LiveId" clId="{FA541504-E348-4DF5-A859-36E18B6C8C15}" dt="2022-11-13T02:07:16.825" v="1348" actId="1076"/>
          <ac:spMkLst>
            <pc:docMk/>
            <pc:sldMk cId="3192807694" sldId="256"/>
            <ac:spMk id="1653" creationId="{DF4EFCDF-7F89-00B0-9D18-69271022E69C}"/>
          </ac:spMkLst>
        </pc:spChg>
        <pc:spChg chg="add mod">
          <ac:chgData name="Wang Haojie" userId="438431b7d8a16013" providerId="LiveId" clId="{FA541504-E348-4DF5-A859-36E18B6C8C15}" dt="2022-11-13T02:03:11.625" v="1159" actId="14100"/>
          <ac:spMkLst>
            <pc:docMk/>
            <pc:sldMk cId="3192807694" sldId="256"/>
            <ac:spMk id="1654" creationId="{DA3B792F-CC4B-B7F3-8AB9-0F3E3AD801AB}"/>
          </ac:spMkLst>
        </pc:spChg>
        <pc:spChg chg="add mod">
          <ac:chgData name="Wang Haojie" userId="438431b7d8a16013" providerId="LiveId" clId="{FA541504-E348-4DF5-A859-36E18B6C8C15}" dt="2022-11-13T02:03:16.487" v="1161" actId="1076"/>
          <ac:spMkLst>
            <pc:docMk/>
            <pc:sldMk cId="3192807694" sldId="256"/>
            <ac:spMk id="1655" creationId="{873BA385-E400-6DA8-3FD0-D8369429F62B}"/>
          </ac:spMkLst>
        </pc:spChg>
        <pc:spChg chg="add mod">
          <ac:chgData name="Wang Haojie" userId="438431b7d8a16013" providerId="LiveId" clId="{FA541504-E348-4DF5-A859-36E18B6C8C15}" dt="2022-11-13T02:04:41.393" v="1238" actId="1076"/>
          <ac:spMkLst>
            <pc:docMk/>
            <pc:sldMk cId="3192807694" sldId="256"/>
            <ac:spMk id="1656" creationId="{0854D82E-AFA7-7806-74C8-1C99A45385D0}"/>
          </ac:spMkLst>
        </pc:spChg>
        <pc:spChg chg="add mod">
          <ac:chgData name="Wang Haojie" userId="438431b7d8a16013" providerId="LiveId" clId="{FA541504-E348-4DF5-A859-36E18B6C8C15}" dt="2022-11-13T02:03:30.285" v="1167" actId="1076"/>
          <ac:spMkLst>
            <pc:docMk/>
            <pc:sldMk cId="3192807694" sldId="256"/>
            <ac:spMk id="1657" creationId="{C130E87D-218E-FF64-5E80-8FCD9B34D935}"/>
          </ac:spMkLst>
        </pc:spChg>
        <pc:spChg chg="add mod">
          <ac:chgData name="Wang Haojie" userId="438431b7d8a16013" providerId="LiveId" clId="{FA541504-E348-4DF5-A859-36E18B6C8C15}" dt="2022-11-13T02:03:50.419" v="1190" actId="20577"/>
          <ac:spMkLst>
            <pc:docMk/>
            <pc:sldMk cId="3192807694" sldId="256"/>
            <ac:spMk id="1658" creationId="{2ADADD4D-4ED7-DDDA-6E4E-B23C93F62542}"/>
          </ac:spMkLst>
        </pc:spChg>
        <pc:spChg chg="add mod">
          <ac:chgData name="Wang Haojie" userId="438431b7d8a16013" providerId="LiveId" clId="{FA541504-E348-4DF5-A859-36E18B6C8C15}" dt="2022-11-13T02:04:16.527" v="1213" actId="1076"/>
          <ac:spMkLst>
            <pc:docMk/>
            <pc:sldMk cId="3192807694" sldId="256"/>
            <ac:spMk id="1659" creationId="{91168113-E0E4-8A32-8EE4-7E7A3B2171A8}"/>
          </ac:spMkLst>
        </pc:spChg>
        <pc:spChg chg="add mod">
          <ac:chgData name="Wang Haojie" userId="438431b7d8a16013" providerId="LiveId" clId="{FA541504-E348-4DF5-A859-36E18B6C8C15}" dt="2022-11-13T02:04:30.862" v="1236" actId="20577"/>
          <ac:spMkLst>
            <pc:docMk/>
            <pc:sldMk cId="3192807694" sldId="256"/>
            <ac:spMk id="1660" creationId="{6BA23FF8-239C-EFAE-1176-44B18E53ACEA}"/>
          </ac:spMkLst>
        </pc:spChg>
        <pc:spChg chg="add mod">
          <ac:chgData name="Wang Haojie" userId="438431b7d8a16013" providerId="LiveId" clId="{FA541504-E348-4DF5-A859-36E18B6C8C15}" dt="2022-11-13T02:13:23.416" v="1350" actId="1076"/>
          <ac:spMkLst>
            <pc:docMk/>
            <pc:sldMk cId="3192807694" sldId="256"/>
            <ac:spMk id="1661" creationId="{BBCA689F-7EFD-08E3-D814-E1BF735BE854}"/>
          </ac:spMkLst>
        </pc:spChg>
        <pc:grpChg chg="add del 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2" creationId="{253D357F-92C6-75DD-D907-1EFCC821BD9B}"/>
          </ac:grpSpMkLst>
        </pc:grpChg>
        <pc:grpChg chg="mod topLvl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6" creationId="{0B057AA5-A64A-9342-70C5-DCE38CCEB284}"/>
          </ac:grpSpMkLst>
        </pc:grpChg>
        <pc:grpChg chg="del mod topLvl">
          <ac:chgData name="Wang Haojie" userId="438431b7d8a16013" providerId="LiveId" clId="{FA541504-E348-4DF5-A859-36E18B6C8C15}" dt="2022-11-13T01:01:13.654" v="4" actId="165"/>
          <ac:grpSpMkLst>
            <pc:docMk/>
            <pc:sldMk cId="3192807694" sldId="256"/>
            <ac:grpSpMk id="7" creationId="{A2FFFDA1-9DC7-D917-2631-FC4E520DE337}"/>
          </ac:grpSpMkLst>
        </pc:grpChg>
        <pc:grpChg chg="del mod topLvl">
          <ac:chgData name="Wang Haojie" userId="438431b7d8a16013" providerId="LiveId" clId="{FA541504-E348-4DF5-A859-36E18B6C8C15}" dt="2022-11-13T01:01:23.586" v="6" actId="165"/>
          <ac:grpSpMkLst>
            <pc:docMk/>
            <pc:sldMk cId="3192807694" sldId="256"/>
            <ac:grpSpMk id="8" creationId="{73C8F79A-D0F8-1F87-EAE4-514250F5F446}"/>
          </ac:grpSpMkLst>
        </pc:grpChg>
        <pc:grpChg chg="del mod topLvl">
          <ac:chgData name="Wang Haojie" userId="438431b7d8a16013" providerId="LiveId" clId="{FA541504-E348-4DF5-A859-36E18B6C8C15}" dt="2022-11-13T01:02:28.615" v="19" actId="478"/>
          <ac:grpSpMkLst>
            <pc:docMk/>
            <pc:sldMk cId="3192807694" sldId="256"/>
            <ac:grpSpMk id="9" creationId="{2355AFB8-5C61-EEAB-8FB3-6EBC758600A6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5" creationId="{61E1BC92-48A7-7DC9-9F32-08C077A51874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6" creationId="{D79A5F61-F771-604A-CCB6-3BDC1087483C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83" creationId="{D94BCFB3-96D8-4D8E-9EFC-7F41DA6C5385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04" creationId="{D7051E4E-9766-9D21-B814-E83597A4035F}"/>
          </ac:grpSpMkLst>
        </pc:grpChg>
        <pc:grpChg chg="add del mod">
          <ac:chgData name="Wang Haojie" userId="438431b7d8a16013" providerId="LiveId" clId="{FA541504-E348-4DF5-A859-36E18B6C8C15}" dt="2022-11-13T01:02:12.322" v="16" actId="165"/>
          <ac:grpSpMkLst>
            <pc:docMk/>
            <pc:sldMk cId="3192807694" sldId="256"/>
            <ac:grpSpMk id="205" creationId="{B2AFC931-23E6-C8E5-3480-7E0140FECF94}"/>
          </ac:grpSpMkLst>
        </pc:grpChg>
        <pc:grpChg chg="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209" creationId="{9A1F8702-1C21-4986-AB0E-5E3C78109919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25" creationId="{CF2C48B5-848B-4346-DF86-5B6B9839343F}"/>
          </ac:grpSpMkLst>
        </pc:grpChg>
        <pc:grpChg chg="add mod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226" creationId="{3C0933F3-6D5A-7431-F4FB-8B48E764256A}"/>
          </ac:grpSpMkLst>
        </pc:grpChg>
        <pc:grpChg chg="add mod">
          <ac:chgData name="Wang Haojie" userId="438431b7d8a16013" providerId="LiveId" clId="{FA541504-E348-4DF5-A859-36E18B6C8C15}" dt="2022-11-13T01:54:54.571" v="940" actId="164"/>
          <ac:grpSpMkLst>
            <pc:docMk/>
            <pc:sldMk cId="3192807694" sldId="256"/>
            <ac:grpSpMk id="228" creationId="{FE312314-CD2F-65FA-1FED-B639E597E3BC}"/>
          </ac:grpSpMkLst>
        </pc:grpChg>
        <pc:grpChg chg="add del 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229" creationId="{17D63401-030E-64BE-F96E-3BE16CB374F9}"/>
          </ac:grpSpMkLst>
        </pc:grpChg>
        <pc:grpChg chg="mod topLvl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233" creationId="{03D6AF6C-190F-8EBB-E3BD-6CD183524F4C}"/>
          </ac:grpSpMkLst>
        </pc:grpChg>
        <pc:grpChg chg="del mod topLvl">
          <ac:chgData name="Wang Haojie" userId="438431b7d8a16013" providerId="LiveId" clId="{FA541504-E348-4DF5-A859-36E18B6C8C15}" dt="2022-11-13T01:03:45.853" v="33" actId="165"/>
          <ac:grpSpMkLst>
            <pc:docMk/>
            <pc:sldMk cId="3192807694" sldId="256"/>
            <ac:grpSpMk id="234" creationId="{3706B1E7-719A-2B53-86E7-37B0E8F83E0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5" creationId="{99F1E70C-48ED-3343-5989-C1BE739D955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6" creationId="{189043C4-4077-786D-5879-9D05E23EDA96}"/>
          </ac:grpSpMkLst>
        </pc:grpChg>
        <pc:grpChg chg="mod">
          <ac:chgData name="Wang Haojie" userId="438431b7d8a16013" providerId="LiveId" clId="{FA541504-E348-4DF5-A859-36E18B6C8C15}" dt="2022-11-13T01:54:49.801" v="938" actId="164"/>
          <ac:grpSpMkLst>
            <pc:docMk/>
            <pc:sldMk cId="3192807694" sldId="256"/>
            <ac:grpSpMk id="269" creationId="{B7FD438E-01D5-4E26-B5EB-4B5401ACEC92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29" creationId="{92B733C9-439D-4F0E-388B-F05B99407CEB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30" creationId="{9F39672B-7157-202E-6613-68EF8D64E7D7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333" creationId="{ED0F9F2D-4D25-4818-ACE5-6780F0875332}"/>
          </ac:grpSpMkLst>
        </pc:grpChg>
        <pc:grpChg chg="add mod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372" creationId="{088645D4-AFDB-FE22-DE8A-5BEB74540BD9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3" creationId="{7B64B36E-E6B9-03A0-D6F8-2818B133E031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4" creationId="{4BC07BA5-4DBB-C7CC-202B-24BE6438919F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423" creationId="{B28A7DC1-02A3-FF8E-67DA-9509E85DAEEA}"/>
          </ac:grpSpMkLst>
        </pc:grpChg>
        <pc:grpChg chg="add del 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26" creationId="{D473EE68-5A4C-3861-F531-EF6942F37CA0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38" creationId="{16240F0A-61D6-0F41-56F1-978BB30AB45E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42" creationId="{8E26924B-33E7-3135-6F9C-0B7F26558B46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6" creationId="{B721702F-B20F-BE3B-2C42-B79E2D354FE9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7" creationId="{04C593B5-7329-43E0-1B88-7B79D050CDF2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0" creationId="{770D737E-BF7A-9B4D-D14C-1F4E1AE2B163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1" creationId="{B106D233-5CEB-D176-84CD-4825FEEA3F12}"/>
          </ac:grpSpMkLst>
        </pc:grpChg>
        <pc:grpChg chg="add mod">
          <ac:chgData name="Wang Haojie" userId="438431b7d8a16013" providerId="LiveId" clId="{FA541504-E348-4DF5-A859-36E18B6C8C15}" dt="2022-11-13T01:55:14.483" v="949" actId="164"/>
          <ac:grpSpMkLst>
            <pc:docMk/>
            <pc:sldMk cId="3192807694" sldId="256"/>
            <ac:grpSpMk id="514" creationId="{19C0D262-C295-8FF5-5B51-30430520FB05}"/>
          </ac:grpSpMkLst>
        </pc:grpChg>
        <pc:grpChg chg="add mod">
          <ac:chgData name="Wang Haojie" userId="438431b7d8a16013" providerId="LiveId" clId="{FA541504-E348-4DF5-A859-36E18B6C8C15}" dt="2022-11-13T01:55:16.782" v="950" actId="164"/>
          <ac:grpSpMkLst>
            <pc:docMk/>
            <pc:sldMk cId="3192807694" sldId="256"/>
            <ac:grpSpMk id="517" creationId="{EF24666C-A07A-59DA-96EF-8BDB8113499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29" creationId="{861078C6-5E4D-C674-6BE2-800E9ECF7CE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3" creationId="{F799CE2F-BFEB-0468-6D2A-967E6A6FF2F3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7" creationId="{DF54CC07-A99E-8969-524E-E8E3828E1D74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8" creationId="{E70FC173-532F-2E71-EB3D-B752BC820C12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1" creationId="{F427F777-EEF3-7B5E-9506-E59EE056445C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2" creationId="{0E2AA776-D63A-E5CB-418B-A689A6ED025C}"/>
          </ac:grpSpMkLst>
        </pc:grpChg>
        <pc:grpChg chg="add mod">
          <ac:chgData name="Wang Haojie" userId="438431b7d8a16013" providerId="LiveId" clId="{FA541504-E348-4DF5-A859-36E18B6C8C15}" dt="2022-11-13T01:55:12.100" v="948" actId="164"/>
          <ac:grpSpMkLst>
            <pc:docMk/>
            <pc:sldMk cId="3192807694" sldId="256"/>
            <ac:grpSpMk id="614" creationId="{30BF6F0D-74D8-32D7-463F-9F81A0034EB8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26" creationId="{421C1658-3083-EE80-FF47-DBB378071721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0" creationId="{E9C730A8-76F9-B4FC-03E4-2A909600FDB5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4" creationId="{CB2BB480-B460-413F-B621-4F4DC984EC7D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5" creationId="{30732F2E-743A-D480-1415-88BDFB86963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8" creationId="{885C2D4C-4453-C698-57B5-27E008DFD7E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9" creationId="{7FD88568-7A2C-D23F-79B0-3283335E7DA5}"/>
          </ac:grpSpMkLst>
        </pc:grpChg>
        <pc:grpChg chg="add del 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10" creationId="{FCEFDD07-7671-52CA-0AB1-30B5F570E3EF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2" creationId="{E2AA2CCE-3A55-0777-3116-471CF3E82FA2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6" creationId="{61BC59F8-99C1-8049-B08E-93781D3A6D36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0" creationId="{58BCA669-259E-16EC-1A4D-561F1D2A528B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1" creationId="{FF0DA634-E255-BE72-3F70-3953C38F3E87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4" creationId="{957734B7-8312-AF20-1190-F2E3C368DA51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5" creationId="{BEFFD4BA-CAFC-99B5-C443-0760CFFCAF12}"/>
          </ac:grpSpMkLst>
        </pc:grpChg>
        <pc:grpChg chg="add del mod">
          <ac:chgData name="Wang Haojie" userId="438431b7d8a16013" providerId="LiveId" clId="{FA541504-E348-4DF5-A859-36E18B6C8C15}" dt="2022-11-13T01:19:46.155" v="364" actId="165"/>
          <ac:grpSpMkLst>
            <pc:docMk/>
            <pc:sldMk cId="3192807694" sldId="256"/>
            <ac:grpSpMk id="806" creationId="{9D679614-BF1C-FB8A-2822-694381569F9B}"/>
          </ac:grpSpMkLst>
        </pc:grpChg>
        <pc:grpChg chg="add del mod">
          <ac:chgData name="Wang Haojie" userId="438431b7d8a16013" providerId="LiveId" clId="{FA541504-E348-4DF5-A859-36E18B6C8C15}" dt="2022-11-13T01:18:45.131" v="343" actId="165"/>
          <ac:grpSpMkLst>
            <pc:docMk/>
            <pc:sldMk cId="3192807694" sldId="256"/>
            <ac:grpSpMk id="807" creationId="{9B3A4F53-FC98-4622-0F9B-8C889873B155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6" creationId="{EE36025C-D286-1BF3-67EF-196AB86B7CEA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7" creationId="{4FBC0F93-2DDF-40B3-C19A-A9831E35D66E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2" creationId="{E01D894D-6012-E105-0FCE-AE79002A2A89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3" creationId="{037A2810-4DA0-26ED-4A13-938185F2CD3C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4" creationId="{8DF8DB03-2981-9393-162F-A3B2E9D43BA2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5" creationId="{1B6075CB-08D1-E0AD-A2C1-39B8F8DDE095}"/>
          </ac:grpSpMkLst>
        </pc:grpChg>
        <pc:grpChg chg="add mod">
          <ac:chgData name="Wang Haojie" userId="438431b7d8a16013" providerId="LiveId" clId="{FA541504-E348-4DF5-A859-36E18B6C8C15}" dt="2022-11-13T01:55:07.462" v="946" actId="164"/>
          <ac:grpSpMkLst>
            <pc:docMk/>
            <pc:sldMk cId="3192807694" sldId="256"/>
            <ac:grpSpMk id="855" creationId="{13F89929-F9AB-5FCE-5B2F-2C1518BC8DB8}"/>
          </ac:grpSpMkLst>
        </pc:grpChg>
        <pc:grpChg chg="add mod">
          <ac:chgData name="Wang Haojie" userId="438431b7d8a16013" providerId="LiveId" clId="{FA541504-E348-4DF5-A859-36E18B6C8C15}" dt="2022-11-13T01:55:09.632" v="947" actId="164"/>
          <ac:grpSpMkLst>
            <pc:docMk/>
            <pc:sldMk cId="3192807694" sldId="256"/>
            <ac:grpSpMk id="858" creationId="{54A0A1D1-59EA-1154-3B4C-139C2742783B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68" creationId="{E76E40EE-E4A5-38B3-B96C-F3C736BE1F4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0" creationId="{2F6E95F3-B21E-3384-58F7-76329BDD4DB7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2" creationId="{3B7EDCAE-39FF-D060-2A57-5DB187E6C26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3" creationId="{3716A7F5-9DBF-27B8-72F1-76838F98D5D5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2" creationId="{BE5D35FA-E7D2-9FDE-406C-F2463AE01596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3" creationId="{6F46C84C-217B-0406-CF29-0C6A50A982F8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6" creationId="{06795915-3D49-FAF7-57C5-4B5A0CF2DD8E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7" creationId="{71CE38AF-77DB-B5B9-8909-A8083850EB03}"/>
          </ac:grpSpMkLst>
        </pc:grpChg>
        <pc:grpChg chg="add del mod">
          <ac:chgData name="Wang Haojie" userId="438431b7d8a16013" providerId="LiveId" clId="{FA541504-E348-4DF5-A859-36E18B6C8C15}" dt="2022-11-13T01:29:05.855" v="566" actId="478"/>
          <ac:grpSpMkLst>
            <pc:docMk/>
            <pc:sldMk cId="3192807694" sldId="256"/>
            <ac:grpSpMk id="962" creationId="{CCF94E5D-641D-0EEF-B12D-E64D114EF0BE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2" creationId="{53B6AF05-CB51-7779-1028-19334F722DA8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4" creationId="{80BED88C-15B7-523A-B584-494B731F35F4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6" creationId="{D20E1E12-3C7D-C30D-A674-0CF2F268F217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7" creationId="{2245281D-7FB7-48DF-47F8-6A8D39E888A1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6" creationId="{702D7221-C1AA-4893-283C-DCBDF7C9E3D5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7" creationId="{2C18E353-561B-7232-28E9-0430152CD0C9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0" creationId="{AB003EE3-2E22-DFCB-BEA3-F4B18DCBC59C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1" creationId="{5388F54C-4DFF-D017-0D24-315569206805}"/>
          </ac:grpSpMkLst>
        </pc:grpChg>
        <pc:grpChg chg="add mod">
          <ac:chgData name="Wang Haojie" userId="438431b7d8a16013" providerId="LiveId" clId="{FA541504-E348-4DF5-A859-36E18B6C8C15}" dt="2022-11-13T01:55:05.255" v="945" actId="164"/>
          <ac:grpSpMkLst>
            <pc:docMk/>
            <pc:sldMk cId="3192807694" sldId="256"/>
            <ac:grpSpMk id="1066" creationId="{5B9EBB04-48F8-5365-3625-3C1FC4956AB8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6" creationId="{7FDC3C23-98CC-C960-CF2F-7361325E5B2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8" creationId="{83B72864-110F-D1D0-3908-701D0EE63385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0" creationId="{212E0C39-62BC-CD7A-41A6-0558C04AC473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1" creationId="{9F59E1A2-3FCC-A556-A255-3A3D3D0DA46D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0" creationId="{BBD3E229-1BE4-B928-9227-BD3B57EA9D8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1" creationId="{E95A8D09-CDC0-0694-6F2F-B61AC5279D1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4" creationId="{47010A19-D6E7-0ED1-E7DA-C0C2FC83D48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5" creationId="{C38E3580-8C68-47C7-0AC0-A95C7FAF7584}"/>
          </ac:grpSpMkLst>
        </pc:grpChg>
        <pc:grpChg chg="add mod">
          <ac:chgData name="Wang Haojie" userId="438431b7d8a16013" providerId="LiveId" clId="{FA541504-E348-4DF5-A859-36E18B6C8C15}" dt="2022-11-13T01:55:03.200" v="944" actId="164"/>
          <ac:grpSpMkLst>
            <pc:docMk/>
            <pc:sldMk cId="3192807694" sldId="256"/>
            <ac:grpSpMk id="1170" creationId="{60B9AF3D-DDC1-5FB4-0D16-BCF0CC3EDF04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0" creationId="{113AA5DB-5B20-3D79-2E90-37A8F8ED5ED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2" creationId="{7E8EFE36-A3CF-C90A-2712-2637F645C548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4" creationId="{8D4ABDDB-329B-DC13-73B3-295B8C4B7EFC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5" creationId="{27A3298A-25A1-9D4F-D39B-D8CC544424A9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0" creationId="{B3CE7992-8BC5-FB17-792D-C5859B3986EF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1" creationId="{3580E0ED-0EFA-7397-DC7F-7D8D58E024ED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4" creationId="{41B8A72D-0B3B-7312-75A9-A36E8C6FE99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5" creationId="{0C4A3909-12B9-3DA6-3FE5-F642E5D65553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268" creationId="{959614F4-86EB-F70E-01F5-247DD4500A4A}"/>
          </ac:grpSpMkLst>
        </pc:grpChg>
        <pc:grpChg chg="add del mod">
          <ac:chgData name="Wang Haojie" userId="438431b7d8a16013" providerId="LiveId" clId="{FA541504-E348-4DF5-A859-36E18B6C8C15}" dt="2022-11-13T01:37:24.241" v="700" actId="478"/>
          <ac:grpSpMkLst>
            <pc:docMk/>
            <pc:sldMk cId="3192807694" sldId="256"/>
            <ac:grpSpMk id="1276" creationId="{FAE864B0-D662-D37D-555A-259C1F891CED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7" creationId="{F9FC295D-2F45-3667-CE0D-3B8F101A8B13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8" creationId="{40A4B2AD-AD55-044C-7739-F7BE79CA2B9F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16" creationId="{E3EB4743-B4A1-BC99-A74E-0F0AE97822E6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7" creationId="{4E10AFE8-684B-9A7A-FD74-E581105F1DDF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8" creationId="{6054CB79-8A33-6548-53C6-70C32F70F827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52" creationId="{43BD1FC0-ACAF-2759-61BC-8D654E3668BE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3" creationId="{C8C0B322-B057-7808-9F5B-1CE8A5287925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4" creationId="{8A1CB3F5-D871-1C8F-317F-4AF1C45F0F79}"/>
          </ac:grpSpMkLst>
        </pc:grpChg>
        <pc:grpChg chg="add mod">
          <ac:chgData name="Wang Haojie" userId="438431b7d8a16013" providerId="LiveId" clId="{FA541504-E348-4DF5-A859-36E18B6C8C15}" dt="2022-11-13T01:54:58.576" v="942" actId="164"/>
          <ac:grpSpMkLst>
            <pc:docMk/>
            <pc:sldMk cId="3192807694" sldId="256"/>
            <ac:grpSpMk id="1393" creationId="{72C0D415-3E0F-D06C-EA6B-780CD03C1208}"/>
          </ac:grpSpMkLst>
        </pc:grpChg>
        <pc:grpChg chg="add del mod">
          <ac:chgData name="Wang Haojie" userId="438431b7d8a16013" providerId="LiveId" clId="{FA541504-E348-4DF5-A859-36E18B6C8C15}" dt="2022-11-13T01:40:14.625" v="766"/>
          <ac:grpSpMkLst>
            <pc:docMk/>
            <pc:sldMk cId="3192807694" sldId="256"/>
            <ac:grpSpMk id="1394" creationId="{A999DE12-EA2F-B224-110C-C588727C045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5" creationId="{2269EA27-D706-CD95-DFCB-33E71F45C007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9" creationId="{C76564EF-93B3-51E4-7301-B8EBFE0A5A6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1" creationId="{12C44C9F-A1F9-B703-9EB7-771899981700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5" creationId="{DD4B8282-9D7E-E661-E9B2-4DB2FD622B6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6" creationId="{7C154C94-4A3D-BBDC-1560-EA5BFE5FD0B4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39" creationId="{38B6E482-595B-5884-088E-27E1A5AC58B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40" creationId="{D68C0A59-15A2-12B4-E28F-A2B731B9AF42}"/>
          </ac:grpSpMkLst>
        </pc:grpChg>
        <pc:grpChg chg="add del 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82" creationId="{BD92E300-B9B8-E138-AF95-9D5A54F8CF38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3" creationId="{0847ED23-367C-EE3F-2F96-999FA3B5C30C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7" creationId="{ACF82BC3-FD09-C18C-000B-7E2CCC6B8836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9" creationId="{5A2EF240-2933-0E9D-54C1-A0E2198BE42A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3" creationId="{F6EA441C-913D-D8AA-5E41-4F60F01C06CB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4" creationId="{6017C2C3-5150-D4D3-C146-27E79B4F7C56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7" creationId="{04D2AE27-6AB7-3E0C-58DE-79105AAF86AD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8" creationId="{59118045-6162-8797-5321-B7BE2DC00560}"/>
          </ac:grpSpMkLst>
        </pc:grpChg>
        <pc:grpChg chg="add mod">
          <ac:chgData name="Wang Haojie" userId="438431b7d8a16013" providerId="LiveId" clId="{FA541504-E348-4DF5-A859-36E18B6C8C15}" dt="2022-11-13T01:55:00.641" v="943" actId="164"/>
          <ac:grpSpMkLst>
            <pc:docMk/>
            <pc:sldMk cId="3192807694" sldId="256"/>
            <ac:grpSpMk id="1585" creationId="{9FF2EAF2-C757-4169-7063-28F54E670431}"/>
          </ac:grpSpMkLst>
        </pc:grpChg>
        <pc:grpChg chg="add 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1588" creationId="{43728341-C390-8BF0-F6C6-4F3390C70A4D}"/>
          </ac:grpSpMkLst>
        </pc:grpChg>
        <pc:grpChg chg="add mod">
          <ac:chgData name="Wang Haojie" userId="438431b7d8a16013" providerId="LiveId" clId="{FA541504-E348-4DF5-A859-36E18B6C8C15}" dt="2022-11-13T01:57:06.349" v="968" actId="1076"/>
          <ac:grpSpMkLst>
            <pc:docMk/>
            <pc:sldMk cId="3192807694" sldId="256"/>
            <ac:grpSpMk id="1589" creationId="{994C0D24-4BC0-AEA3-53FE-943C0F67D0AB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1590" creationId="{A6642411-6BDD-600C-226F-F7530EF8A905}"/>
          </ac:grpSpMkLst>
        </pc:grpChg>
        <pc:grpChg chg="add mod">
          <ac:chgData name="Wang Haojie" userId="438431b7d8a16013" providerId="LiveId" clId="{FA541504-E348-4DF5-A859-36E18B6C8C15}" dt="2022-11-13T01:56:47.409" v="965" actId="1076"/>
          <ac:grpSpMkLst>
            <pc:docMk/>
            <pc:sldMk cId="3192807694" sldId="256"/>
            <ac:grpSpMk id="1591" creationId="{176A5443-4393-36EE-CE5D-E3A68B23231E}"/>
          </ac:grpSpMkLst>
        </pc:grpChg>
        <pc:grpChg chg="add mod">
          <ac:chgData name="Wang Haojie" userId="438431b7d8a16013" providerId="LiveId" clId="{FA541504-E348-4DF5-A859-36E18B6C8C15}" dt="2022-11-13T01:56:43.147" v="964" actId="1076"/>
          <ac:grpSpMkLst>
            <pc:docMk/>
            <pc:sldMk cId="3192807694" sldId="256"/>
            <ac:grpSpMk id="1592" creationId="{939D1E42-4D9C-4E48-F036-1A71E37E1117}"/>
          </ac:grpSpMkLst>
        </pc:grpChg>
        <pc:grpChg chg="add mod">
          <ac:chgData name="Wang Haojie" userId="438431b7d8a16013" providerId="LiveId" clId="{FA541504-E348-4DF5-A859-36E18B6C8C15}" dt="2022-11-13T01:56:35.627" v="963" actId="1076"/>
          <ac:grpSpMkLst>
            <pc:docMk/>
            <pc:sldMk cId="3192807694" sldId="256"/>
            <ac:grpSpMk id="1593" creationId="{1FFD8DDF-F094-3826-8754-83602532375D}"/>
          </ac:grpSpMkLst>
        </pc:grpChg>
        <pc:grpChg chg="add mod">
          <ac:chgData name="Wang Haojie" userId="438431b7d8a16013" providerId="LiveId" clId="{FA541504-E348-4DF5-A859-36E18B6C8C15}" dt="2022-11-13T01:56:30.792" v="962" actId="1076"/>
          <ac:grpSpMkLst>
            <pc:docMk/>
            <pc:sldMk cId="3192807694" sldId="256"/>
            <ac:grpSpMk id="1594" creationId="{FE9B4F40-20DC-02E5-7E91-A1D0FC1F9F48}"/>
          </ac:grpSpMkLst>
        </pc:grpChg>
        <pc:grpChg chg="add mod">
          <ac:chgData name="Wang Haojie" userId="438431b7d8a16013" providerId="LiveId" clId="{FA541504-E348-4DF5-A859-36E18B6C8C15}" dt="2022-11-13T01:56:12.012" v="958" actId="1076"/>
          <ac:grpSpMkLst>
            <pc:docMk/>
            <pc:sldMk cId="3192807694" sldId="256"/>
            <ac:grpSpMk id="1595" creationId="{82779910-DC0F-3648-96B0-39713AC47DBA}"/>
          </ac:grpSpMkLst>
        </pc:grpChg>
        <pc:grpChg chg="add mod">
          <ac:chgData name="Wang Haojie" userId="438431b7d8a16013" providerId="LiveId" clId="{FA541504-E348-4DF5-A859-36E18B6C8C15}" dt="2022-11-13T01:56:18.883" v="959" actId="1076"/>
          <ac:grpSpMkLst>
            <pc:docMk/>
            <pc:sldMk cId="3192807694" sldId="256"/>
            <ac:grpSpMk id="1596" creationId="{F668DC9A-8A5C-5729-402D-D36D1C4189EE}"/>
          </ac:grpSpMkLst>
        </pc:grpChg>
        <pc:grpChg chg="add mod">
          <ac:chgData name="Wang Haojie" userId="438431b7d8a16013" providerId="LiveId" clId="{FA541504-E348-4DF5-A859-36E18B6C8C15}" dt="2022-11-13T01:56:49.516" v="966" actId="1076"/>
          <ac:grpSpMkLst>
            <pc:docMk/>
            <pc:sldMk cId="3192807694" sldId="256"/>
            <ac:grpSpMk id="1597" creationId="{F715933A-7EA7-F9DD-8C71-FCDF2867CF52}"/>
          </ac:grpSpMkLst>
        </pc:grpChg>
        <pc:grpChg chg="add mod">
          <ac:chgData name="Wang Haojie" userId="438431b7d8a16013" providerId="LiveId" clId="{FA541504-E348-4DF5-A859-36E18B6C8C15}" dt="2022-11-13T01:56:54.405" v="967" actId="1076"/>
          <ac:grpSpMkLst>
            <pc:docMk/>
            <pc:sldMk cId="3192807694" sldId="256"/>
            <ac:grpSpMk id="1598" creationId="{955BD280-2C7F-FC97-E4CA-97171169234F}"/>
          </ac:grpSpMkLst>
        </pc:grpChg>
        <pc:grpChg chg="add mod">
          <ac:chgData name="Wang Haojie" userId="438431b7d8a16013" providerId="LiveId" clId="{FA541504-E348-4DF5-A859-36E18B6C8C15}" dt="2022-11-13T01:55:41.294" v="954" actId="1076"/>
          <ac:grpSpMkLst>
            <pc:docMk/>
            <pc:sldMk cId="3192807694" sldId="256"/>
            <ac:grpSpMk id="1599" creationId="{464ECA55-8177-74AC-5D83-53650306B569}"/>
          </ac:grpSpMkLst>
        </pc:grpChg>
        <pc:grpChg chg="add mod">
          <ac:chgData name="Wang Haojie" userId="438431b7d8a16013" providerId="LiveId" clId="{FA541504-E348-4DF5-A859-36E18B6C8C15}" dt="2022-11-13T01:55:32.972" v="952" actId="1076"/>
          <ac:grpSpMkLst>
            <pc:docMk/>
            <pc:sldMk cId="3192807694" sldId="256"/>
            <ac:grpSpMk id="1600" creationId="{2843C4EA-222A-13E2-6E97-70C788B9C59D}"/>
          </ac:grpSpMkLst>
        </pc:grpChg>
        <pc:grpChg chg="add mod">
          <ac:chgData name="Wang Haojie" userId="438431b7d8a16013" providerId="LiveId" clId="{FA541504-E348-4DF5-A859-36E18B6C8C15}" dt="2022-11-13T01:55:35.447" v="953" actId="1076"/>
          <ac:grpSpMkLst>
            <pc:docMk/>
            <pc:sldMk cId="3192807694" sldId="256"/>
            <ac:grpSpMk id="1601" creationId="{C9EE2106-C203-14F1-48C1-6D8F6E63A8FB}"/>
          </ac:grpSpMkLst>
        </pc:grp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2" creationId="{F300ADB8-F059-4AC3-AEDB-E1C36DB98381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3" creationId="{5AEF4320-CD81-4382-B584-FDE6B53493F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4" creationId="{A350E5B2-017B-425B-AE20-D10F2B021A8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5" creationId="{8ED874E3-B873-4D32-B0C9-C926FFE35DAE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9" creationId="{6BE196C8-9DE0-47C8-B1D5-8BD7F3442F6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0" creationId="{6134FC9F-A08C-47F6-B6A7-AB0060724FB2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1" creationId="{487F9035-4D64-40BC-BE60-A5C5BD9C8E8F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2" creationId="{8FBAC008-AEBF-46DA-8A36-5173C5455ED2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5" creationId="{939CD2C8-DCFB-4370-91D5-0549AB644AC1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6" creationId="{92C262CD-27D5-45EF-8D86-47A44840CA44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7" creationId="{4BBC152E-6B5B-4172-BDC1-CE76B418A8BC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8" creationId="{72E9FDF9-A146-43B3-9DF3-D474A6E34040}"/>
          </ac:graphicFrameMkLst>
        </pc:graphicFrame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3" creationId="{BE5F406A-88A5-FFE4-FF1C-5287075E3CE3}"/>
          </ac:cxnSpMkLst>
        </pc:cxn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4" creationId="{5C1663E8-538D-1765-EDD7-2910E347A09C}"/>
          </ac:cxnSpMkLst>
        </pc:cxnChg>
        <pc:cxnChg chg="add mod">
          <ac:chgData name="Wang Haojie" userId="438431b7d8a16013" providerId="LiveId" clId="{FA541504-E348-4DF5-A859-36E18B6C8C15}" dt="2022-11-13T02:07:23.131" v="1349" actId="14100"/>
          <ac:cxnSpMkLst>
            <pc:docMk/>
            <pc:sldMk cId="3192807694" sldId="256"/>
            <ac:cxnSpMk id="8" creationId="{C418D531-0694-79A4-5F00-9CEA48B0CFA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7" creationId="{8617CFFC-F5FB-49FD-9F3D-F8CAB620F0E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8" creationId="{66DD8B76-FD18-4B87-BBF9-F23B256D692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4" creationId="{32993F76-8F44-4139-B98B-B0BAA1439138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5" creationId="{49E77785-9833-4A5D-A6A7-CE766460CF3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8" creationId="{5BA8D36F-85CE-4F2B-BF5C-A1869DE165C9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9" creationId="{AEDB9B44-D12B-445D-9D94-26A630E1BEBA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50" creationId="{9F1A051C-12B7-47C8-A69E-1214C46B4473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59" creationId="{9991AE9E-3FBE-4AC1-B543-50D5BC98DAAE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60" creationId="{075C13CA-A248-4532-9CE2-EFFBC25C49C7}"/>
          </ac:cxnSpMkLst>
        </pc:cxnChg>
        <pc:cxnChg chg="del mod topLvl">
          <ac:chgData name="Wang Haojie" userId="438431b7d8a16013" providerId="LiveId" clId="{FA541504-E348-4DF5-A859-36E18B6C8C15}" dt="2022-11-13T01:03:33.969" v="31" actId="478"/>
          <ac:cxnSpMkLst>
            <pc:docMk/>
            <pc:sldMk cId="3192807694" sldId="256"/>
            <ac:cxnSpMk id="230" creationId="{3FC41BD2-C785-ED00-0B6C-C7C4B0E1D5D5}"/>
          </ac:cxnSpMkLst>
        </pc:cxnChg>
        <pc:cxnChg chg="del mod topLvl">
          <ac:chgData name="Wang Haojie" userId="438431b7d8a16013" providerId="LiveId" clId="{FA541504-E348-4DF5-A859-36E18B6C8C15}" dt="2022-11-13T01:03:37.517" v="32" actId="478"/>
          <ac:cxnSpMkLst>
            <pc:docMk/>
            <pc:sldMk cId="3192807694" sldId="256"/>
            <ac:cxnSpMk id="231" creationId="{29426583-6D0D-C25D-7372-F6B79DF58793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4" creationId="{F87675B9-47B8-4AE4-9BFF-C3CA789E30DC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5" creationId="{B9E196A5-581A-4C61-93A3-519A0FF674DC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8" creationId="{97835581-A451-F022-9170-047A3E41EFD4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9" creationId="{812E09A1-BEBE-082F-D7A1-9A596B322E45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1" creationId="{AD0BFE77-2521-0684-AC6C-AE00A55AAB3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2" creationId="{ADEADC1A-AFE1-9C21-F9C3-243117868F2D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5" creationId="{F99E4397-0A46-06B1-9091-894020B9D2A9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6" creationId="{0B8561D6-4B6A-A6FA-75DB-758EACAC95A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7" creationId="{99A1B4FF-34BD-1B4F-9FA3-D7CE94C5B4C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19" creationId="{E39B9980-ACF6-A294-6142-5658A7F9C36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20" creationId="{EDEB81B9-46AC-9AB7-E16B-5B7EEF01C5F1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2" creationId="{B6BB3904-8842-B37A-65F4-A1C3321DCADD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3" creationId="{2C29CCE4-5969-A637-1E1D-056C1E9B1E7C}"/>
          </ac:cxnSpMkLst>
        </pc:cxnChg>
        <pc:cxnChg chg="mod">
          <ac:chgData name="Wang Haojie" userId="438431b7d8a16013" providerId="LiveId" clId="{FA541504-E348-4DF5-A859-36E18B6C8C15}" dt="2022-11-13T01:11:53.098" v="308" actId="14100"/>
          <ac:cxnSpMkLst>
            <pc:docMk/>
            <pc:sldMk cId="3192807694" sldId="256"/>
            <ac:cxnSpMk id="526" creationId="{BFDD3C73-21E0-9B4F-3662-1D23110D2329}"/>
          </ac:cxnSpMkLst>
        </pc:cxnChg>
        <pc:cxnChg chg="mod">
          <ac:chgData name="Wang Haojie" userId="438431b7d8a16013" providerId="LiveId" clId="{FA541504-E348-4DF5-A859-36E18B6C8C15}" dt="2022-11-13T01:11:47.874" v="307" actId="1037"/>
          <ac:cxnSpMkLst>
            <pc:docMk/>
            <pc:sldMk cId="3192807694" sldId="256"/>
            <ac:cxnSpMk id="527" creationId="{50CA37A8-E035-974D-6AB0-62CBBCBA39F2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8" creationId="{C1CB5AD6-1A80-FEF4-11A7-40CAC90B899F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6" creationId="{0A7B49DA-E1A2-CA48-03D4-B727808B2C72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7" creationId="{30E3CFD7-32F1-5141-FB5A-A18D3891203F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19" creationId="{0566D650-05BE-5BAA-29E0-15C062BF01CA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0" creationId="{C3C8292B-D92E-B1A5-C0B7-C7EE94071F09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23" creationId="{4F2C7860-8B5C-2204-50C2-2DF178986225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4" creationId="{1A454B32-BDCD-FF33-E96A-0E53CCE0E2D0}"/>
          </ac:cxnSpMkLst>
        </pc:cxnChg>
        <pc:cxnChg chg="mod">
          <ac:chgData name="Wang Haojie" userId="438431b7d8a16013" providerId="LiveId" clId="{FA541504-E348-4DF5-A859-36E18B6C8C15}" dt="2022-11-13T01:11:59.492" v="309"/>
          <ac:cxnSpMkLst>
            <pc:docMk/>
            <pc:sldMk cId="3192807694" sldId="256"/>
            <ac:cxnSpMk id="625" creationId="{04D133C3-BB08-8E45-B7D6-F340B42D375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2" creationId="{3EEE2C5C-A3C0-0C3C-F87E-C172F1D8F3F9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3" creationId="{5B506CFE-171B-B0BD-F30A-F58C042EF48A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5" creationId="{0920037F-2476-41F4-C1F3-FA0D629F50EB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6" creationId="{87522825-3BB0-AABD-4323-418959E848A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9" creationId="{005D3132-B107-0EE0-FBD0-B9D632224665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0" creationId="{23CECD17-AA1A-6AFE-6CB8-1D41C564E78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1" creationId="{128392CD-AA8B-5C02-2F06-1EA60F38EA01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59" creationId="{86BEE3FE-6150-DC07-A60C-C0B1655789D4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0" creationId="{99589D88-1663-822A-38D7-534426A681BB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1" creationId="{F7D8E4B3-EA39-2E07-D818-E0B6924F5395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2" creationId="{6BF5386E-EF95-67AD-77D6-890D5B24675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5" creationId="{0844A216-BEEE-77FC-EF48-8E3A04BE63D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6" creationId="{57BCC463-83C2-E3E5-ACD7-0374009AFA6D}"/>
          </ac:cxnSpMkLst>
        </pc:cxnChg>
        <pc:cxnChg chg="mod">
          <ac:chgData name="Wang Haojie" userId="438431b7d8a16013" providerId="LiveId" clId="{FA541504-E348-4DF5-A859-36E18B6C8C15}" dt="2022-11-13T01:25:46.427" v="512"/>
          <ac:cxnSpMkLst>
            <pc:docMk/>
            <pc:sldMk cId="3192807694" sldId="256"/>
            <ac:cxnSpMk id="867" creationId="{EB331DBC-E7F7-710D-4239-261E1BE78547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3" creationId="{E1444272-9DE4-6DE0-D01F-06EBCE6AB14D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4" creationId="{238B1812-AD8D-BE17-0BD5-1C0C2E26CB98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5" creationId="{145C7DE3-679A-E4A7-F533-31A58899297C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6" creationId="{D43724AB-C074-E07D-BCDC-F3B954BAC964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9" creationId="{B37D5EBC-523D-AECE-2170-893B9FCE8E3B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70" creationId="{ABE88B5F-6826-7291-1EBC-336DF1F6DBEC}"/>
          </ac:cxnSpMkLst>
        </pc:cxnChg>
        <pc:cxnChg chg="mod">
          <ac:chgData name="Wang Haojie" userId="438431b7d8a16013" providerId="LiveId" clId="{FA541504-E348-4DF5-A859-36E18B6C8C15}" dt="2022-11-13T01:28:37.671" v="559"/>
          <ac:cxnSpMkLst>
            <pc:docMk/>
            <pc:sldMk cId="3192807694" sldId="256"/>
            <ac:cxnSpMk id="971" creationId="{59C4D68F-E95E-D2B3-3A9B-602AAF9C62F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7" creationId="{B94E8054-6025-FBAE-252E-1220B119AB1C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8" creationId="{BFE58636-696B-1602-76C2-E54AA4992CE0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9" creationId="{2913A468-7862-BEE0-3AA7-971DD4319BE7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0" creationId="{612D9DED-A8C8-2111-54ED-FD5CF1751349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3" creationId="{77B93561-897E-77B8-34FD-1ABDDB6C587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4" creationId="{BF1F0AFF-1026-2125-FBF0-6DD458F33231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5" creationId="{751BBD8B-28B6-8BE6-BF7E-7482103BC8E5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1" creationId="{07F85FD6-8320-31DA-3DC2-EF35F27D9FEA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2" creationId="{A7BB8E3F-CA5F-376A-30F5-EF4687500C0C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3" creationId="{6087A55B-F532-2083-BBA2-956CD0EB0420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4" creationId="{08523DF1-EB1E-8865-87CE-1AD88D112BB2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7" creationId="{FDA1472A-99E7-AF48-5112-F798EB2BF491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8" creationId="{1EFF739A-2F77-4497-8EC2-B833A829450B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9" creationId="{6747BF0B-0BC8-FD32-2703-CF4539052AB5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1" creationId="{955ACEC6-FF72-DEEF-BF4B-CA78695A2828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2" creationId="{00C037A8-A27D-531D-CB00-92ECC10C6E19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6" creationId="{546AF808-D059-8564-F915-B5117154E8A1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7" creationId="{D3856C57-D294-9B68-F9A6-07C28DFCE6F7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4" creationId="{49181C12-BB58-7F91-7F08-25980E71B212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5" creationId="{240E6BA9-D8AE-A25B-3762-08691064499C}"/>
          </ac:cxnSpMkLst>
        </pc:cxnChg>
        <pc:cxnChg chg="add mod or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6" creationId="{9A9F2268-7E68-9121-CD47-8900F823BAD5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9" creationId="{4DF46A15-5C3D-70C2-8C64-2B036571B1AA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82" creationId="{FB69E723-96E0-D6EB-D468-75BD38C4559E}"/>
          </ac:cxnSpMkLst>
        </pc:cxnChg>
        <pc:cxnChg chg="add mod">
          <ac:chgData name="Wang Haojie" userId="438431b7d8a16013" providerId="LiveId" clId="{FA541504-E348-4DF5-A859-36E18B6C8C15}" dt="2022-11-13T01:57:26.755" v="973" actId="1582"/>
          <ac:cxnSpMkLst>
            <pc:docMk/>
            <pc:sldMk cId="3192807694" sldId="256"/>
            <ac:cxnSpMk id="1603" creationId="{968A1683-611B-804D-9CEF-0C46B1BC0489}"/>
          </ac:cxnSpMkLst>
        </pc:cxnChg>
        <pc:cxnChg chg="add mod">
          <ac:chgData name="Wang Haojie" userId="438431b7d8a16013" providerId="LiveId" clId="{FA541504-E348-4DF5-A859-36E18B6C8C15}" dt="2022-11-13T01:58:52.473" v="1022" actId="14100"/>
          <ac:cxnSpMkLst>
            <pc:docMk/>
            <pc:sldMk cId="3192807694" sldId="256"/>
            <ac:cxnSpMk id="1607" creationId="{0E3FB121-916E-9CA9-D813-17E5A7AD4841}"/>
          </ac:cxnSpMkLst>
        </pc:cxnChg>
        <pc:cxnChg chg="add mod">
          <ac:chgData name="Wang Haojie" userId="438431b7d8a16013" providerId="LiveId" clId="{FA541504-E348-4DF5-A859-36E18B6C8C15}" dt="2022-11-13T01:58:55.525" v="1023" actId="14100"/>
          <ac:cxnSpMkLst>
            <pc:docMk/>
            <pc:sldMk cId="3192807694" sldId="256"/>
            <ac:cxnSpMk id="1610" creationId="{759B4FCB-E1E2-6BA6-81D7-BFB2B8D6EE25}"/>
          </ac:cxnSpMkLst>
        </pc:cxnChg>
        <pc:cxnChg chg="add mod">
          <ac:chgData name="Wang Haojie" userId="438431b7d8a16013" providerId="LiveId" clId="{FA541504-E348-4DF5-A859-36E18B6C8C15}" dt="2022-11-13T01:58:50.106" v="1021" actId="14100"/>
          <ac:cxnSpMkLst>
            <pc:docMk/>
            <pc:sldMk cId="3192807694" sldId="256"/>
            <ac:cxnSpMk id="1613" creationId="{0D090122-619B-5125-423A-9C370946CE65}"/>
          </ac:cxnSpMkLst>
        </pc:cxnChg>
        <pc:cxnChg chg="add mod">
          <ac:chgData name="Wang Haojie" userId="438431b7d8a16013" providerId="LiveId" clId="{FA541504-E348-4DF5-A859-36E18B6C8C15}" dt="2022-11-13T01:59:10.050" v="1026" actId="14100"/>
          <ac:cxnSpMkLst>
            <pc:docMk/>
            <pc:sldMk cId="3192807694" sldId="256"/>
            <ac:cxnSpMk id="1619" creationId="{3996FE32-B3AE-F14E-DA82-74613C580EBD}"/>
          </ac:cxnSpMkLst>
        </pc:cxnChg>
        <pc:cxnChg chg="add mod">
          <ac:chgData name="Wang Haojie" userId="438431b7d8a16013" providerId="LiveId" clId="{FA541504-E348-4DF5-A859-36E18B6C8C15}" dt="2022-11-13T01:59:20.819" v="1029" actId="14100"/>
          <ac:cxnSpMkLst>
            <pc:docMk/>
            <pc:sldMk cId="3192807694" sldId="256"/>
            <ac:cxnSpMk id="1622" creationId="{4C0A22E1-5C02-6242-26A8-F422F78894B2}"/>
          </ac:cxnSpMkLst>
        </pc:cxnChg>
        <pc:cxnChg chg="add mod">
          <ac:chgData name="Wang Haojie" userId="438431b7d8a16013" providerId="LiveId" clId="{FA541504-E348-4DF5-A859-36E18B6C8C15}" dt="2022-11-13T01:59:31.830" v="1033" actId="14100"/>
          <ac:cxnSpMkLst>
            <pc:docMk/>
            <pc:sldMk cId="3192807694" sldId="256"/>
            <ac:cxnSpMk id="1625" creationId="{6BB2F2EC-28BE-0E62-929C-4221FEDC4028}"/>
          </ac:cxnSpMkLst>
        </pc:cxnChg>
        <pc:cxnChg chg="add mod">
          <ac:chgData name="Wang Haojie" userId="438431b7d8a16013" providerId="LiveId" clId="{FA541504-E348-4DF5-A859-36E18B6C8C15}" dt="2022-11-13T01:59:50.035" v="1038" actId="14100"/>
          <ac:cxnSpMkLst>
            <pc:docMk/>
            <pc:sldMk cId="3192807694" sldId="256"/>
            <ac:cxnSpMk id="1629" creationId="{FDB5AD9A-7323-F042-2850-E996979A87FC}"/>
          </ac:cxnSpMkLst>
        </pc:cxnChg>
        <pc:cxnChg chg="add mod">
          <ac:chgData name="Wang Haojie" userId="438431b7d8a16013" providerId="LiveId" clId="{FA541504-E348-4DF5-A859-36E18B6C8C15}" dt="2022-11-13T01:59:53.739" v="1039" actId="571"/>
          <ac:cxnSpMkLst>
            <pc:docMk/>
            <pc:sldMk cId="3192807694" sldId="256"/>
            <ac:cxnSpMk id="1633" creationId="{0A47F23B-A9A0-5262-369D-711C1D1ACB44}"/>
          </ac:cxnSpMkLst>
        </pc:cxnChg>
        <pc:cxnChg chg="add mod">
          <ac:chgData name="Wang Haojie" userId="438431b7d8a16013" providerId="LiveId" clId="{FA541504-E348-4DF5-A859-36E18B6C8C15}" dt="2022-11-13T02:00:06.250" v="1044" actId="14100"/>
          <ac:cxnSpMkLst>
            <pc:docMk/>
            <pc:sldMk cId="3192807694" sldId="256"/>
            <ac:cxnSpMk id="1634" creationId="{733C31A0-17DC-AF19-AB4F-0FCB6B57FBD1}"/>
          </ac:cxnSpMkLst>
        </pc:cxnChg>
        <pc:cxnChg chg="add mod">
          <ac:chgData name="Wang Haojie" userId="438431b7d8a16013" providerId="LiveId" clId="{FA541504-E348-4DF5-A859-36E18B6C8C15}" dt="2022-11-13T02:00:15.526" v="1047" actId="14100"/>
          <ac:cxnSpMkLst>
            <pc:docMk/>
            <pc:sldMk cId="3192807694" sldId="256"/>
            <ac:cxnSpMk id="1639" creationId="{F9410E4E-C075-3890-C777-7F2731E5DC03}"/>
          </ac:cxnSpMkLst>
        </pc:cxnChg>
        <pc:cxnChg chg="add mod">
          <ac:chgData name="Wang Haojie" userId="438431b7d8a16013" providerId="LiveId" clId="{FA541504-E348-4DF5-A859-36E18B6C8C15}" dt="2022-11-13T02:00:23.454" v="1050" actId="14100"/>
          <ac:cxnSpMkLst>
            <pc:docMk/>
            <pc:sldMk cId="3192807694" sldId="256"/>
            <ac:cxnSpMk id="1642" creationId="{91E4AE5A-05A8-C25B-5162-D2B0F11CDFAF}"/>
          </ac:cxnSpMkLst>
        </pc:cxnChg>
        <pc:cxnChg chg="add mod">
          <ac:chgData name="Wang Haojie" userId="438431b7d8a16013" providerId="LiveId" clId="{FA541504-E348-4DF5-A859-36E18B6C8C15}" dt="2022-11-13T02:00:37.066" v="1053" actId="14100"/>
          <ac:cxnSpMkLst>
            <pc:docMk/>
            <pc:sldMk cId="3192807694" sldId="256"/>
            <ac:cxnSpMk id="1645" creationId="{08466467-FFE7-4431-5C32-AEF4E13C0B9F}"/>
          </ac:cxnSpMkLst>
        </pc:cxnChg>
        <pc:cxnChg chg="add mod">
          <ac:chgData name="Wang Haojie" userId="438431b7d8a16013" providerId="LiveId" clId="{FA541504-E348-4DF5-A859-36E18B6C8C15}" dt="2022-11-13T02:00:46.227" v="1056" actId="14100"/>
          <ac:cxnSpMkLst>
            <pc:docMk/>
            <pc:sldMk cId="3192807694" sldId="256"/>
            <ac:cxnSpMk id="1648" creationId="{9BA34F20-7165-7371-607B-B351105B78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C692-9D4B-440B-BFB1-6C141C46114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44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BF4C-CAFA-4302-BBA0-C47CE828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09" y="2592347"/>
            <a:ext cx="20196096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8319707"/>
            <a:ext cx="17820085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843338"/>
            <a:ext cx="5123274" cy="134237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9" y="843338"/>
            <a:ext cx="15072822" cy="134237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949023"/>
            <a:ext cx="2049309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10600388"/>
            <a:ext cx="2049309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/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843341"/>
            <a:ext cx="20493097" cy="3061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5" y="3883019"/>
            <a:ext cx="10051640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5" y="5786027"/>
            <a:ext cx="10051640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883019"/>
            <a:ext cx="10101143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5786027"/>
            <a:ext cx="10101143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280681"/>
            <a:ext cx="12028557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280681"/>
            <a:ext cx="12028557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843341"/>
            <a:ext cx="2049309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4216687"/>
            <a:ext cx="2049309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B772-6F3A-49DC-B732-9D30C197539D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4681406"/>
            <a:ext cx="8019038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DC8016C1-1C45-4061-181A-2B88DDEF6A7B}"/>
              </a:ext>
            </a:extLst>
          </p:cNvPr>
          <p:cNvSpPr/>
          <p:nvPr/>
        </p:nvSpPr>
        <p:spPr>
          <a:xfrm>
            <a:off x="7653120" y="6158380"/>
            <a:ext cx="2555957" cy="486645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ADB62D0D-62BA-2C5D-5C20-60F1954EE02C}"/>
              </a:ext>
            </a:extLst>
          </p:cNvPr>
          <p:cNvSpPr/>
          <p:nvPr/>
        </p:nvSpPr>
        <p:spPr>
          <a:xfrm>
            <a:off x="8847622" y="5669144"/>
            <a:ext cx="1270813" cy="419976"/>
          </a:xfrm>
          <a:prstGeom prst="roundRect">
            <a:avLst>
              <a:gd name="adj" fmla="val 6869"/>
            </a:avLst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11DD047-FB1B-63F7-ECDC-8EE551FB7150}"/>
              </a:ext>
            </a:extLst>
          </p:cNvPr>
          <p:cNvSpPr/>
          <p:nvPr/>
        </p:nvSpPr>
        <p:spPr>
          <a:xfrm>
            <a:off x="1892567" y="5741892"/>
            <a:ext cx="2179433" cy="895058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0360EFE-58E0-6608-14C4-78D2480495A3}"/>
              </a:ext>
            </a:extLst>
          </p:cNvPr>
          <p:cNvSpPr/>
          <p:nvPr/>
        </p:nvSpPr>
        <p:spPr>
          <a:xfrm>
            <a:off x="4133395" y="5625988"/>
            <a:ext cx="3462353" cy="1019037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90C427F-22C9-06DF-FCF6-B47F7B3557F0}"/>
              </a:ext>
            </a:extLst>
          </p:cNvPr>
          <p:cNvGrpSpPr/>
          <p:nvPr/>
        </p:nvGrpSpPr>
        <p:grpSpPr>
          <a:xfrm>
            <a:off x="1862049" y="5689905"/>
            <a:ext cx="8810703" cy="911525"/>
            <a:chOff x="4715829" y="6319293"/>
            <a:chExt cx="8810703" cy="911525"/>
          </a:xfrm>
        </p:grpSpPr>
        <p:cxnSp>
          <p:nvCxnSpPr>
            <p:cNvPr id="7" name="直接箭头连接符 19">
              <a:extLst>
                <a:ext uri="{FF2B5EF4-FFF2-40B4-BE49-F238E27FC236}">
                  <a16:creationId xmlns:a16="http://schemas.microsoft.com/office/drawing/2014/main" id="{96EB9B2E-9AAD-2895-5FFE-57011FA8232C}"/>
                </a:ext>
              </a:extLst>
            </p:cNvPr>
            <p:cNvCxnSpPr>
              <a:cxnSpLocks/>
              <a:stCxn id="17" idx="3"/>
              <a:endCxn id="25" idx="1"/>
            </p:cNvCxnSpPr>
            <p:nvPr/>
          </p:nvCxnSpPr>
          <p:spPr>
            <a:xfrm flipV="1">
              <a:off x="11471016" y="6508578"/>
              <a:ext cx="416394" cy="538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20">
              <a:extLst>
                <a:ext uri="{FF2B5EF4-FFF2-40B4-BE49-F238E27FC236}">
                  <a16:creationId xmlns:a16="http://schemas.microsoft.com/office/drawing/2014/main" id="{1675C4D4-2C20-55D7-A663-E2CA9333490A}"/>
                </a:ext>
              </a:extLst>
            </p:cNvPr>
            <p:cNvSpPr/>
            <p:nvPr/>
          </p:nvSpPr>
          <p:spPr>
            <a:xfrm>
              <a:off x="5882959" y="690709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箭头连接符 19">
              <a:extLst>
                <a:ext uri="{FF2B5EF4-FFF2-40B4-BE49-F238E27FC236}">
                  <a16:creationId xmlns:a16="http://schemas.microsoft.com/office/drawing/2014/main" id="{C2450D3E-0A78-D3AA-C079-7EC5A05D0380}"/>
                </a:ext>
              </a:extLst>
            </p:cNvPr>
            <p:cNvCxnSpPr>
              <a:cxnSpLocks/>
              <a:stCxn id="30" idx="3"/>
              <a:endCxn id="8" idx="1"/>
            </p:cNvCxnSpPr>
            <p:nvPr/>
          </p:nvCxnSpPr>
          <p:spPr>
            <a:xfrm>
              <a:off x="5640679" y="7046152"/>
              <a:ext cx="242280" cy="4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19">
              <a:extLst>
                <a:ext uri="{FF2B5EF4-FFF2-40B4-BE49-F238E27FC236}">
                  <a16:creationId xmlns:a16="http://schemas.microsoft.com/office/drawing/2014/main" id="{33F17FA8-46AE-447A-9E71-E89677314DDD}"/>
                </a:ext>
              </a:extLst>
            </p:cNvPr>
            <p:cNvCxnSpPr>
              <a:cxnSpLocks/>
              <a:stCxn id="31" idx="2"/>
              <a:endCxn id="8" idx="0"/>
            </p:cNvCxnSpPr>
            <p:nvPr/>
          </p:nvCxnSpPr>
          <p:spPr>
            <a:xfrm flipH="1">
              <a:off x="6376428" y="6732537"/>
              <a:ext cx="4485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: 圆角 20">
              <a:extLst>
                <a:ext uri="{FF2B5EF4-FFF2-40B4-BE49-F238E27FC236}">
                  <a16:creationId xmlns:a16="http://schemas.microsoft.com/office/drawing/2014/main" id="{BBDA1885-2C3E-F94C-F70A-570121243A3B}"/>
                </a:ext>
              </a:extLst>
            </p:cNvPr>
            <p:cNvSpPr/>
            <p:nvPr/>
          </p:nvSpPr>
          <p:spPr>
            <a:xfrm>
              <a:off x="8239049" y="69037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: 圆角 20">
              <a:extLst>
                <a:ext uri="{FF2B5EF4-FFF2-40B4-BE49-F238E27FC236}">
                  <a16:creationId xmlns:a16="http://schemas.microsoft.com/office/drawing/2014/main" id="{DA68B05A-AAA0-6C06-A19C-FFA496EE8ACF}"/>
                </a:ext>
              </a:extLst>
            </p:cNvPr>
            <p:cNvSpPr/>
            <p:nvPr/>
          </p:nvSpPr>
          <p:spPr>
            <a:xfrm>
              <a:off x="8239049" y="633762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箭头连接符 19">
              <a:extLst>
                <a:ext uri="{FF2B5EF4-FFF2-40B4-BE49-F238E27FC236}">
                  <a16:creationId xmlns:a16="http://schemas.microsoft.com/office/drawing/2014/main" id="{1DD977E4-ECCD-C983-0872-B19CEB61C1B6}"/>
                </a:ext>
              </a:extLst>
            </p:cNvPr>
            <p:cNvCxnSpPr>
              <a:cxnSpLocks/>
              <a:stCxn id="12" idx="2"/>
              <a:endCxn id="11" idx="0"/>
            </p:cNvCxnSpPr>
            <p:nvPr/>
          </p:nvCxnSpPr>
          <p:spPr>
            <a:xfrm>
              <a:off x="8675899" y="6625627"/>
              <a:ext cx="0" cy="278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20">
              <a:extLst>
                <a:ext uri="{FF2B5EF4-FFF2-40B4-BE49-F238E27FC236}">
                  <a16:creationId xmlns:a16="http://schemas.microsoft.com/office/drawing/2014/main" id="{44D3BA6B-01B7-D170-470E-B15A6FB95EB5}"/>
                </a:ext>
              </a:extLst>
            </p:cNvPr>
            <p:cNvSpPr/>
            <p:nvPr/>
          </p:nvSpPr>
          <p:spPr>
            <a:xfrm>
              <a:off x="9382178" y="690215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接箭头连接符 19">
              <a:extLst>
                <a:ext uri="{FF2B5EF4-FFF2-40B4-BE49-F238E27FC236}">
                  <a16:creationId xmlns:a16="http://schemas.microsoft.com/office/drawing/2014/main" id="{487844CF-232A-CAB2-BCB9-31726A9D63FC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 flipV="1">
              <a:off x="9112749" y="7046152"/>
              <a:ext cx="269429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: 圆角 20">
              <a:extLst>
                <a:ext uri="{FF2B5EF4-FFF2-40B4-BE49-F238E27FC236}">
                  <a16:creationId xmlns:a16="http://schemas.microsoft.com/office/drawing/2014/main" id="{CDA9661C-B4D3-291B-E1FF-DEBF4425E4B0}"/>
                </a:ext>
              </a:extLst>
            </p:cNvPr>
            <p:cNvSpPr/>
            <p:nvPr/>
          </p:nvSpPr>
          <p:spPr>
            <a:xfrm>
              <a:off x="9258653" y="6345698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: 圆角 20">
              <a:extLst>
                <a:ext uri="{FF2B5EF4-FFF2-40B4-BE49-F238E27FC236}">
                  <a16:creationId xmlns:a16="http://schemas.microsoft.com/office/drawing/2014/main" id="{9775266D-E7BA-3D05-BC5A-B07C0A625CFE}"/>
                </a:ext>
              </a:extLst>
            </p:cNvPr>
            <p:cNvSpPr/>
            <p:nvPr/>
          </p:nvSpPr>
          <p:spPr>
            <a:xfrm>
              <a:off x="10597316" y="690281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箭头连接符 19">
              <a:extLst>
                <a:ext uri="{FF2B5EF4-FFF2-40B4-BE49-F238E27FC236}">
                  <a16:creationId xmlns:a16="http://schemas.microsoft.com/office/drawing/2014/main" id="{18225C27-481F-2811-F165-32EF82509E28}"/>
                </a:ext>
              </a:extLst>
            </p:cNvPr>
            <p:cNvCxnSpPr>
              <a:cxnSpLocks/>
              <a:stCxn id="19" idx="3"/>
              <a:endCxn id="11" idx="1"/>
            </p:cNvCxnSpPr>
            <p:nvPr/>
          </p:nvCxnSpPr>
          <p:spPr>
            <a:xfrm flipV="1">
              <a:off x="8006170" y="7047708"/>
              <a:ext cx="232879" cy="13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20">
              <a:extLst>
                <a:ext uri="{FF2B5EF4-FFF2-40B4-BE49-F238E27FC236}">
                  <a16:creationId xmlns:a16="http://schemas.microsoft.com/office/drawing/2014/main" id="{DABA0F86-916B-77A8-E01A-707137A4AA64}"/>
                </a:ext>
              </a:extLst>
            </p:cNvPr>
            <p:cNvSpPr/>
            <p:nvPr/>
          </p:nvSpPr>
          <p:spPr>
            <a:xfrm>
              <a:off x="7132470" y="690508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59894A6-3FF0-5803-8B7D-90EF8BBE397B}"/>
                </a:ext>
              </a:extLst>
            </p:cNvPr>
            <p:cNvCxnSpPr>
              <a:cxnSpLocks/>
              <a:stCxn id="33" idx="2"/>
              <a:endCxn id="19" idx="0"/>
            </p:cNvCxnSpPr>
            <p:nvPr/>
          </p:nvCxnSpPr>
          <p:spPr>
            <a:xfrm>
              <a:off x="7569320" y="6732537"/>
              <a:ext cx="0" cy="172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19">
              <a:extLst>
                <a:ext uri="{FF2B5EF4-FFF2-40B4-BE49-F238E27FC236}">
                  <a16:creationId xmlns:a16="http://schemas.microsoft.com/office/drawing/2014/main" id="{1F9163D5-DEA4-2515-6F29-20AEC7C14849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>
            <a:xfrm flipV="1">
              <a:off x="9819028" y="6633698"/>
              <a:ext cx="1986" cy="268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19">
              <a:extLst>
                <a:ext uri="{FF2B5EF4-FFF2-40B4-BE49-F238E27FC236}">
                  <a16:creationId xmlns:a16="http://schemas.microsoft.com/office/drawing/2014/main" id="{93FC4100-860C-3C56-2BAC-B1AD1ED47180}"/>
                </a:ext>
              </a:extLst>
            </p:cNvPr>
            <p:cNvCxnSpPr>
              <a:cxnSpLocks/>
              <a:stCxn id="16" idx="3"/>
              <a:endCxn id="17" idx="0"/>
            </p:cNvCxnSpPr>
            <p:nvPr/>
          </p:nvCxnSpPr>
          <p:spPr>
            <a:xfrm>
              <a:off x="10383375" y="6489698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19">
              <a:extLst>
                <a:ext uri="{FF2B5EF4-FFF2-40B4-BE49-F238E27FC236}">
                  <a16:creationId xmlns:a16="http://schemas.microsoft.com/office/drawing/2014/main" id="{7F6E4314-A5F2-A825-CB19-D33C2EB22E91}"/>
                </a:ext>
              </a:extLst>
            </p:cNvPr>
            <p:cNvCxnSpPr>
              <a:cxnSpLocks/>
              <a:stCxn id="14" idx="3"/>
              <a:endCxn id="17" idx="1"/>
            </p:cNvCxnSpPr>
            <p:nvPr/>
          </p:nvCxnSpPr>
          <p:spPr>
            <a:xfrm>
              <a:off x="10255878" y="7046152"/>
              <a:ext cx="341438" cy="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圆角 20">
              <a:extLst>
                <a:ext uri="{FF2B5EF4-FFF2-40B4-BE49-F238E27FC236}">
                  <a16:creationId xmlns:a16="http://schemas.microsoft.com/office/drawing/2014/main" id="{71D93270-206A-827B-05C2-DF9AB7F1EC39}"/>
                </a:ext>
              </a:extLst>
            </p:cNvPr>
            <p:cNvSpPr/>
            <p:nvPr/>
          </p:nvSpPr>
          <p:spPr>
            <a:xfrm>
              <a:off x="11886007" y="6912912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: 圆角 20">
              <a:extLst>
                <a:ext uri="{FF2B5EF4-FFF2-40B4-BE49-F238E27FC236}">
                  <a16:creationId xmlns:a16="http://schemas.microsoft.com/office/drawing/2014/main" id="{71E2C3C6-7657-77B3-0DEC-E534E45FF546}"/>
                </a:ext>
              </a:extLst>
            </p:cNvPr>
            <p:cNvSpPr/>
            <p:nvPr/>
          </p:nvSpPr>
          <p:spPr>
            <a:xfrm>
              <a:off x="11887410" y="6364578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接箭头连接符 19">
              <a:extLst>
                <a:ext uri="{FF2B5EF4-FFF2-40B4-BE49-F238E27FC236}">
                  <a16:creationId xmlns:a16="http://schemas.microsoft.com/office/drawing/2014/main" id="{9B0999A4-5526-BAC9-23B8-92C85B85589D}"/>
                </a:ext>
              </a:extLst>
            </p:cNvPr>
            <p:cNvCxnSpPr>
              <a:cxnSpLocks/>
              <a:stCxn id="17" idx="3"/>
              <a:endCxn id="24" idx="1"/>
            </p:cNvCxnSpPr>
            <p:nvPr/>
          </p:nvCxnSpPr>
          <p:spPr>
            <a:xfrm>
              <a:off x="11471016" y="7046816"/>
              <a:ext cx="414991" cy="1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19">
              <a:extLst>
                <a:ext uri="{FF2B5EF4-FFF2-40B4-BE49-F238E27FC236}">
                  <a16:creationId xmlns:a16="http://schemas.microsoft.com/office/drawing/2014/main" id="{C372C937-8B76-C9D1-FE78-8192B42588F4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12908898" y="6508578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19">
              <a:extLst>
                <a:ext uri="{FF2B5EF4-FFF2-40B4-BE49-F238E27FC236}">
                  <a16:creationId xmlns:a16="http://schemas.microsoft.com/office/drawing/2014/main" id="{74BCA8D3-CE73-4AEE-C488-36F64A931EF7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12925170" y="7046152"/>
              <a:ext cx="590073" cy="10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19">
              <a:extLst>
                <a:ext uri="{FF2B5EF4-FFF2-40B4-BE49-F238E27FC236}">
                  <a16:creationId xmlns:a16="http://schemas.microsoft.com/office/drawing/2014/main" id="{5879D5AC-37EF-25BF-1F63-855153F58D3E}"/>
                </a:ext>
              </a:extLst>
            </p:cNvPr>
            <p:cNvCxnSpPr>
              <a:cxnSpLocks/>
              <a:stCxn id="32" idx="3"/>
              <a:endCxn id="25" idx="1"/>
            </p:cNvCxnSpPr>
            <p:nvPr/>
          </p:nvCxnSpPr>
          <p:spPr>
            <a:xfrm>
              <a:off x="11537342" y="6503959"/>
              <a:ext cx="350068" cy="4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4996476-25F5-A7E3-6E33-E13174319E86}"/>
                </a:ext>
              </a:extLst>
            </p:cNvPr>
            <p:cNvSpPr txBox="1"/>
            <p:nvPr/>
          </p:nvSpPr>
          <p:spPr>
            <a:xfrm>
              <a:off x="4715829" y="6861486"/>
              <a:ext cx="92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Q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098BA7F-44CC-A7FF-B481-6FF173C27702}"/>
                </a:ext>
              </a:extLst>
            </p:cNvPr>
            <p:cNvSpPr txBox="1"/>
            <p:nvPr/>
          </p:nvSpPr>
          <p:spPr>
            <a:xfrm>
              <a:off x="5955558" y="6363205"/>
              <a:ext cx="850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K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AA25843-B489-4676-6049-439D49224E68}"/>
                </a:ext>
              </a:extLst>
            </p:cNvPr>
            <p:cNvSpPr txBox="1"/>
            <p:nvPr/>
          </p:nvSpPr>
          <p:spPr>
            <a:xfrm>
              <a:off x="10663642" y="6319293"/>
              <a:ext cx="873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V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3F176C7-3A62-9687-03AF-B42FCA5B5CAC}"/>
                </a:ext>
              </a:extLst>
            </p:cNvPr>
            <p:cNvSpPr txBox="1"/>
            <p:nvPr/>
          </p:nvSpPr>
          <p:spPr>
            <a:xfrm>
              <a:off x="6927183" y="6363205"/>
              <a:ext cx="1284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const scalar</a:t>
              </a:r>
              <a:endParaRPr lang="zh-CN" altLang="en-US" dirty="0"/>
            </a:p>
          </p:txBody>
        </p:sp>
        <p:cxnSp>
          <p:nvCxnSpPr>
            <p:cNvPr id="34" name="直接箭头连接符 19">
              <a:extLst>
                <a:ext uri="{FF2B5EF4-FFF2-40B4-BE49-F238E27FC236}">
                  <a16:creationId xmlns:a16="http://schemas.microsoft.com/office/drawing/2014/main" id="{7E29EF3E-50D7-3BB3-53C6-4E07DB91D0B1}"/>
                </a:ext>
              </a:extLst>
            </p:cNvPr>
            <p:cNvCxnSpPr>
              <a:cxnSpLocks/>
              <a:stCxn id="8" idx="3"/>
              <a:endCxn id="19" idx="1"/>
            </p:cNvCxnSpPr>
            <p:nvPr/>
          </p:nvCxnSpPr>
          <p:spPr>
            <a:xfrm flipV="1">
              <a:off x="6869897" y="7049080"/>
              <a:ext cx="262573" cy="2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CE78FEF6-6CFB-F94C-C647-63C93FBF41B8}"/>
              </a:ext>
            </a:extLst>
          </p:cNvPr>
          <p:cNvSpPr txBox="1"/>
          <p:nvPr/>
        </p:nvSpPr>
        <p:spPr>
          <a:xfrm>
            <a:off x="4739609" y="6928309"/>
            <a:ext cx="3505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TensorRT’s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434F8-1B31-C8C0-17F4-F5FEDC1F3AF1}"/>
              </a:ext>
            </a:extLst>
          </p:cNvPr>
          <p:cNvSpPr txBox="1"/>
          <p:nvPr/>
        </p:nvSpPr>
        <p:spPr>
          <a:xfrm>
            <a:off x="2423340" y="6645025"/>
            <a:ext cx="11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Kernel 0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68C0455-587D-4592-698F-452309808A3F}"/>
              </a:ext>
            </a:extLst>
          </p:cNvPr>
          <p:cNvSpPr txBox="1"/>
          <p:nvPr/>
        </p:nvSpPr>
        <p:spPr>
          <a:xfrm>
            <a:off x="5379872" y="6650077"/>
            <a:ext cx="13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Kernel 1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62139BF-9C83-9441-8A3B-B58BE327B049}"/>
              </a:ext>
            </a:extLst>
          </p:cNvPr>
          <p:cNvSpPr txBox="1"/>
          <p:nvPr/>
        </p:nvSpPr>
        <p:spPr>
          <a:xfrm>
            <a:off x="8336404" y="6635810"/>
            <a:ext cx="136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Kernel 2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D1DA71A-25F4-44EC-DD7C-9FF73F4435DC}"/>
              </a:ext>
            </a:extLst>
          </p:cNvPr>
          <p:cNvSpPr txBox="1"/>
          <p:nvPr/>
        </p:nvSpPr>
        <p:spPr>
          <a:xfrm>
            <a:off x="8976687" y="5328667"/>
            <a:ext cx="117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Kernel 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357F14A-F84C-15DA-A5AE-171EAA396469}"/>
              </a:ext>
            </a:extLst>
          </p:cNvPr>
          <p:cNvGrpSpPr/>
          <p:nvPr/>
        </p:nvGrpSpPr>
        <p:grpSpPr>
          <a:xfrm>
            <a:off x="1862049" y="3638557"/>
            <a:ext cx="8810703" cy="911525"/>
            <a:chOff x="4715829" y="6319293"/>
            <a:chExt cx="8810703" cy="911525"/>
          </a:xfrm>
        </p:grpSpPr>
        <p:cxnSp>
          <p:nvCxnSpPr>
            <p:cNvPr id="108" name="直接箭头连接符 19">
              <a:extLst>
                <a:ext uri="{FF2B5EF4-FFF2-40B4-BE49-F238E27FC236}">
                  <a16:creationId xmlns:a16="http://schemas.microsoft.com/office/drawing/2014/main" id="{4911AB8B-6A42-A3F1-7E12-DA7EA551F882}"/>
                </a:ext>
              </a:extLst>
            </p:cNvPr>
            <p:cNvCxnSpPr>
              <a:cxnSpLocks/>
              <a:stCxn id="118" idx="3"/>
              <a:endCxn id="126" idx="1"/>
            </p:cNvCxnSpPr>
            <p:nvPr/>
          </p:nvCxnSpPr>
          <p:spPr>
            <a:xfrm flipV="1">
              <a:off x="11471016" y="6508578"/>
              <a:ext cx="416394" cy="5382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20">
              <a:extLst>
                <a:ext uri="{FF2B5EF4-FFF2-40B4-BE49-F238E27FC236}">
                  <a16:creationId xmlns:a16="http://schemas.microsoft.com/office/drawing/2014/main" id="{0363B802-E438-8C91-8F53-3B1311989277}"/>
                </a:ext>
              </a:extLst>
            </p:cNvPr>
            <p:cNvSpPr/>
            <p:nvPr/>
          </p:nvSpPr>
          <p:spPr>
            <a:xfrm>
              <a:off x="5882959" y="690709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直接箭头连接符 19">
              <a:extLst>
                <a:ext uri="{FF2B5EF4-FFF2-40B4-BE49-F238E27FC236}">
                  <a16:creationId xmlns:a16="http://schemas.microsoft.com/office/drawing/2014/main" id="{9ACE6C79-8E68-A66C-2F16-E72DCD8F3796}"/>
                </a:ext>
              </a:extLst>
            </p:cNvPr>
            <p:cNvCxnSpPr>
              <a:cxnSpLocks/>
              <a:stCxn id="131" idx="3"/>
              <a:endCxn id="109" idx="1"/>
            </p:cNvCxnSpPr>
            <p:nvPr/>
          </p:nvCxnSpPr>
          <p:spPr>
            <a:xfrm>
              <a:off x="5684735" y="7046152"/>
              <a:ext cx="198224" cy="4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9">
              <a:extLst>
                <a:ext uri="{FF2B5EF4-FFF2-40B4-BE49-F238E27FC236}">
                  <a16:creationId xmlns:a16="http://schemas.microsoft.com/office/drawing/2014/main" id="{184C5D2E-0535-D217-527D-806F438C619D}"/>
                </a:ext>
              </a:extLst>
            </p:cNvPr>
            <p:cNvCxnSpPr>
              <a:cxnSpLocks/>
              <a:stCxn id="132" idx="2"/>
              <a:endCxn id="109" idx="0"/>
            </p:cNvCxnSpPr>
            <p:nvPr/>
          </p:nvCxnSpPr>
          <p:spPr>
            <a:xfrm>
              <a:off x="6376428" y="6732537"/>
              <a:ext cx="0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: 圆角 20">
              <a:extLst>
                <a:ext uri="{FF2B5EF4-FFF2-40B4-BE49-F238E27FC236}">
                  <a16:creationId xmlns:a16="http://schemas.microsoft.com/office/drawing/2014/main" id="{CF36079D-00A4-48DE-6D1D-C1DB274FF5A2}"/>
                </a:ext>
              </a:extLst>
            </p:cNvPr>
            <p:cNvSpPr/>
            <p:nvPr/>
          </p:nvSpPr>
          <p:spPr>
            <a:xfrm>
              <a:off x="8239049" y="690370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: 圆角 20">
              <a:extLst>
                <a:ext uri="{FF2B5EF4-FFF2-40B4-BE49-F238E27FC236}">
                  <a16:creationId xmlns:a16="http://schemas.microsoft.com/office/drawing/2014/main" id="{EC6ACA23-8294-80D7-688D-96AB1A00801C}"/>
                </a:ext>
              </a:extLst>
            </p:cNvPr>
            <p:cNvSpPr/>
            <p:nvPr/>
          </p:nvSpPr>
          <p:spPr>
            <a:xfrm>
              <a:off x="8239049" y="633762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直接箭头连接符 19">
              <a:extLst>
                <a:ext uri="{FF2B5EF4-FFF2-40B4-BE49-F238E27FC236}">
                  <a16:creationId xmlns:a16="http://schemas.microsoft.com/office/drawing/2014/main" id="{C038762C-F12D-B027-E52D-6D068ADA32CC}"/>
                </a:ext>
              </a:extLst>
            </p:cNvPr>
            <p:cNvCxnSpPr>
              <a:cxnSpLocks/>
              <a:stCxn id="113" idx="2"/>
              <a:endCxn id="112" idx="0"/>
            </p:cNvCxnSpPr>
            <p:nvPr/>
          </p:nvCxnSpPr>
          <p:spPr>
            <a:xfrm>
              <a:off x="8675899" y="6625627"/>
              <a:ext cx="0" cy="278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: 圆角 20">
              <a:extLst>
                <a:ext uri="{FF2B5EF4-FFF2-40B4-BE49-F238E27FC236}">
                  <a16:creationId xmlns:a16="http://schemas.microsoft.com/office/drawing/2014/main" id="{C8AB9B79-3E7C-40AD-B8D0-B4FC42863291}"/>
                </a:ext>
              </a:extLst>
            </p:cNvPr>
            <p:cNvSpPr/>
            <p:nvPr/>
          </p:nvSpPr>
          <p:spPr>
            <a:xfrm>
              <a:off x="9382178" y="690215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直接箭头连接符 19">
              <a:extLst>
                <a:ext uri="{FF2B5EF4-FFF2-40B4-BE49-F238E27FC236}">
                  <a16:creationId xmlns:a16="http://schemas.microsoft.com/office/drawing/2014/main" id="{E8842AD2-9623-F46F-F451-F9161D8BEDB6}"/>
                </a:ext>
              </a:extLst>
            </p:cNvPr>
            <p:cNvCxnSpPr>
              <a:cxnSpLocks/>
              <a:stCxn id="112" idx="3"/>
              <a:endCxn id="115" idx="1"/>
            </p:cNvCxnSpPr>
            <p:nvPr/>
          </p:nvCxnSpPr>
          <p:spPr>
            <a:xfrm flipV="1">
              <a:off x="9112749" y="7046152"/>
              <a:ext cx="269429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圆角 20">
              <a:extLst>
                <a:ext uri="{FF2B5EF4-FFF2-40B4-BE49-F238E27FC236}">
                  <a16:creationId xmlns:a16="http://schemas.microsoft.com/office/drawing/2014/main" id="{BCB528D5-2FE4-16A3-66C9-C0D25CA9A328}"/>
                </a:ext>
              </a:extLst>
            </p:cNvPr>
            <p:cNvSpPr/>
            <p:nvPr/>
          </p:nvSpPr>
          <p:spPr>
            <a:xfrm>
              <a:off x="9258653" y="6345698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: 圆角 20">
              <a:extLst>
                <a:ext uri="{FF2B5EF4-FFF2-40B4-BE49-F238E27FC236}">
                  <a16:creationId xmlns:a16="http://schemas.microsoft.com/office/drawing/2014/main" id="{09C05AE5-50AB-851C-DB13-BEBAB23EF6F2}"/>
                </a:ext>
              </a:extLst>
            </p:cNvPr>
            <p:cNvSpPr/>
            <p:nvPr/>
          </p:nvSpPr>
          <p:spPr>
            <a:xfrm>
              <a:off x="10597316" y="690281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直接箭头连接符 19">
              <a:extLst>
                <a:ext uri="{FF2B5EF4-FFF2-40B4-BE49-F238E27FC236}">
                  <a16:creationId xmlns:a16="http://schemas.microsoft.com/office/drawing/2014/main" id="{7D54E824-776B-0432-94B5-B69518F1998F}"/>
                </a:ext>
              </a:extLst>
            </p:cNvPr>
            <p:cNvCxnSpPr>
              <a:cxnSpLocks/>
              <a:stCxn id="120" idx="3"/>
              <a:endCxn id="112" idx="1"/>
            </p:cNvCxnSpPr>
            <p:nvPr/>
          </p:nvCxnSpPr>
          <p:spPr>
            <a:xfrm flipV="1">
              <a:off x="8006170" y="7047708"/>
              <a:ext cx="232879" cy="13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: 圆角 20">
              <a:extLst>
                <a:ext uri="{FF2B5EF4-FFF2-40B4-BE49-F238E27FC236}">
                  <a16:creationId xmlns:a16="http://schemas.microsoft.com/office/drawing/2014/main" id="{0B4DF494-F019-EE21-3E8C-E0C0E906B8C6}"/>
                </a:ext>
              </a:extLst>
            </p:cNvPr>
            <p:cNvSpPr/>
            <p:nvPr/>
          </p:nvSpPr>
          <p:spPr>
            <a:xfrm>
              <a:off x="7132470" y="690508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直接箭头连接符 19">
              <a:extLst>
                <a:ext uri="{FF2B5EF4-FFF2-40B4-BE49-F238E27FC236}">
                  <a16:creationId xmlns:a16="http://schemas.microsoft.com/office/drawing/2014/main" id="{190B12A9-ED7C-7079-79DD-C10E19E69B2B}"/>
                </a:ext>
              </a:extLst>
            </p:cNvPr>
            <p:cNvCxnSpPr>
              <a:cxnSpLocks/>
              <a:stCxn id="134" idx="2"/>
              <a:endCxn id="120" idx="0"/>
            </p:cNvCxnSpPr>
            <p:nvPr/>
          </p:nvCxnSpPr>
          <p:spPr>
            <a:xfrm flipH="1">
              <a:off x="7569320" y="6732537"/>
              <a:ext cx="2201" cy="172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9">
              <a:extLst>
                <a:ext uri="{FF2B5EF4-FFF2-40B4-BE49-F238E27FC236}">
                  <a16:creationId xmlns:a16="http://schemas.microsoft.com/office/drawing/2014/main" id="{928B1ED6-24B3-C985-B678-1DB9B32303B2}"/>
                </a:ext>
              </a:extLst>
            </p:cNvPr>
            <p:cNvCxnSpPr>
              <a:cxnSpLocks/>
              <a:stCxn id="115" idx="0"/>
              <a:endCxn id="117" idx="2"/>
            </p:cNvCxnSpPr>
            <p:nvPr/>
          </p:nvCxnSpPr>
          <p:spPr>
            <a:xfrm flipV="1">
              <a:off x="9819028" y="6633698"/>
              <a:ext cx="1986" cy="268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9">
              <a:extLst>
                <a:ext uri="{FF2B5EF4-FFF2-40B4-BE49-F238E27FC236}">
                  <a16:creationId xmlns:a16="http://schemas.microsoft.com/office/drawing/2014/main" id="{EA7EF3CF-B068-3CC1-F27A-04AE6BF91C58}"/>
                </a:ext>
              </a:extLst>
            </p:cNvPr>
            <p:cNvCxnSpPr>
              <a:cxnSpLocks/>
              <a:stCxn id="117" idx="3"/>
              <a:endCxn id="118" idx="0"/>
            </p:cNvCxnSpPr>
            <p:nvPr/>
          </p:nvCxnSpPr>
          <p:spPr>
            <a:xfrm>
              <a:off x="10383375" y="6489698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9">
              <a:extLst>
                <a:ext uri="{FF2B5EF4-FFF2-40B4-BE49-F238E27FC236}">
                  <a16:creationId xmlns:a16="http://schemas.microsoft.com/office/drawing/2014/main" id="{DD2CA1B3-531C-D48A-6334-E52646548A65}"/>
                </a:ext>
              </a:extLst>
            </p:cNvPr>
            <p:cNvCxnSpPr>
              <a:cxnSpLocks/>
              <a:stCxn id="115" idx="3"/>
              <a:endCxn id="118" idx="1"/>
            </p:cNvCxnSpPr>
            <p:nvPr/>
          </p:nvCxnSpPr>
          <p:spPr>
            <a:xfrm>
              <a:off x="10255878" y="7046152"/>
              <a:ext cx="341438" cy="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: 圆角 20">
              <a:extLst>
                <a:ext uri="{FF2B5EF4-FFF2-40B4-BE49-F238E27FC236}">
                  <a16:creationId xmlns:a16="http://schemas.microsoft.com/office/drawing/2014/main" id="{7DF5A391-9B44-2A7B-39BC-895714E95006}"/>
                </a:ext>
              </a:extLst>
            </p:cNvPr>
            <p:cNvSpPr/>
            <p:nvPr/>
          </p:nvSpPr>
          <p:spPr>
            <a:xfrm>
              <a:off x="11886007" y="6912912"/>
              <a:ext cx="1039163" cy="288000"/>
            </a:xfrm>
            <a:prstGeom prst="round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: 圆角 20">
              <a:extLst>
                <a:ext uri="{FF2B5EF4-FFF2-40B4-BE49-F238E27FC236}">
                  <a16:creationId xmlns:a16="http://schemas.microsoft.com/office/drawing/2014/main" id="{CC182F46-6BCD-AA65-C203-330199EDDEFB}"/>
                </a:ext>
              </a:extLst>
            </p:cNvPr>
            <p:cNvSpPr/>
            <p:nvPr/>
          </p:nvSpPr>
          <p:spPr>
            <a:xfrm>
              <a:off x="11887410" y="6364578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" name="直接箭头连接符 19">
              <a:extLst>
                <a:ext uri="{FF2B5EF4-FFF2-40B4-BE49-F238E27FC236}">
                  <a16:creationId xmlns:a16="http://schemas.microsoft.com/office/drawing/2014/main" id="{03479898-CBF3-39F1-D94D-EE9CB739B98C}"/>
                </a:ext>
              </a:extLst>
            </p:cNvPr>
            <p:cNvCxnSpPr>
              <a:cxnSpLocks/>
              <a:stCxn id="118" idx="3"/>
              <a:endCxn id="125" idx="1"/>
            </p:cNvCxnSpPr>
            <p:nvPr/>
          </p:nvCxnSpPr>
          <p:spPr>
            <a:xfrm>
              <a:off x="11471016" y="7046816"/>
              <a:ext cx="414991" cy="100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9">
              <a:extLst>
                <a:ext uri="{FF2B5EF4-FFF2-40B4-BE49-F238E27FC236}">
                  <a16:creationId xmlns:a16="http://schemas.microsoft.com/office/drawing/2014/main" id="{60333E99-010B-93B0-4075-E7AFC1742A53}"/>
                </a:ext>
              </a:extLst>
            </p:cNvPr>
            <p:cNvCxnSpPr>
              <a:cxnSpLocks/>
              <a:stCxn id="126" idx="3"/>
            </p:cNvCxnSpPr>
            <p:nvPr/>
          </p:nvCxnSpPr>
          <p:spPr>
            <a:xfrm>
              <a:off x="12908898" y="6508578"/>
              <a:ext cx="61763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9">
              <a:extLst>
                <a:ext uri="{FF2B5EF4-FFF2-40B4-BE49-F238E27FC236}">
                  <a16:creationId xmlns:a16="http://schemas.microsoft.com/office/drawing/2014/main" id="{2F014E18-0B86-5FC6-7315-DD9B97915DA2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12925170" y="7046152"/>
              <a:ext cx="590073" cy="10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9">
              <a:extLst>
                <a:ext uri="{FF2B5EF4-FFF2-40B4-BE49-F238E27FC236}">
                  <a16:creationId xmlns:a16="http://schemas.microsoft.com/office/drawing/2014/main" id="{C805C0C6-87DD-1378-C8B5-89EE982E7BB7}"/>
                </a:ext>
              </a:extLst>
            </p:cNvPr>
            <p:cNvCxnSpPr>
              <a:cxnSpLocks/>
              <a:stCxn id="133" idx="3"/>
              <a:endCxn id="126" idx="1"/>
            </p:cNvCxnSpPr>
            <p:nvPr/>
          </p:nvCxnSpPr>
          <p:spPr>
            <a:xfrm>
              <a:off x="11596526" y="6503959"/>
              <a:ext cx="290884" cy="46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D9C28A4-0F08-4286-E9F4-DF9C977CBA41}"/>
                </a:ext>
              </a:extLst>
            </p:cNvPr>
            <p:cNvSpPr txBox="1"/>
            <p:nvPr/>
          </p:nvSpPr>
          <p:spPr>
            <a:xfrm>
              <a:off x="4715829" y="6861486"/>
              <a:ext cx="96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3199F93-F1A7-1782-3573-69F828F4242F}"/>
                </a:ext>
              </a:extLst>
            </p:cNvPr>
            <p:cNvSpPr txBox="1"/>
            <p:nvPr/>
          </p:nvSpPr>
          <p:spPr>
            <a:xfrm>
              <a:off x="5905462" y="6363205"/>
              <a:ext cx="941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850F504-9606-638F-F442-B4523908A702}"/>
                </a:ext>
              </a:extLst>
            </p:cNvPr>
            <p:cNvSpPr txBox="1"/>
            <p:nvPr/>
          </p:nvSpPr>
          <p:spPr>
            <a:xfrm>
              <a:off x="10663641" y="6319293"/>
              <a:ext cx="932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V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040E5287-24D8-380A-FC24-7AA7342AA82E}"/>
                </a:ext>
              </a:extLst>
            </p:cNvPr>
            <p:cNvSpPr txBox="1"/>
            <p:nvPr/>
          </p:nvSpPr>
          <p:spPr>
            <a:xfrm>
              <a:off x="6857881" y="6363205"/>
              <a:ext cx="142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const scalar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直接箭头连接符 19">
              <a:extLst>
                <a:ext uri="{FF2B5EF4-FFF2-40B4-BE49-F238E27FC236}">
                  <a16:creationId xmlns:a16="http://schemas.microsoft.com/office/drawing/2014/main" id="{5D54BF58-6494-B250-D288-C672DC6A5B5E}"/>
                </a:ext>
              </a:extLst>
            </p:cNvPr>
            <p:cNvCxnSpPr>
              <a:cxnSpLocks/>
              <a:stCxn id="109" idx="3"/>
              <a:endCxn id="120" idx="1"/>
            </p:cNvCxnSpPr>
            <p:nvPr/>
          </p:nvCxnSpPr>
          <p:spPr>
            <a:xfrm flipV="1">
              <a:off x="6869897" y="7049080"/>
              <a:ext cx="262573" cy="2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AE4EB383-CFA7-6334-2044-538FD0241AE9}"/>
              </a:ext>
            </a:extLst>
          </p:cNvPr>
          <p:cNvSpPr txBox="1"/>
          <p:nvPr/>
        </p:nvSpPr>
        <p:spPr>
          <a:xfrm>
            <a:off x="3179620" y="4740516"/>
            <a:ext cx="7140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Graph. Reduce 1 (green colored) is the extra operator compared with vanilla attention.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3F651E05-66CC-5655-C545-688CBC81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404" y="8285133"/>
            <a:ext cx="7772400" cy="33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9" name="连接符: 曲线 14">
            <a:extLst>
              <a:ext uri="{FF2B5EF4-FFF2-40B4-BE49-F238E27FC236}">
                <a16:creationId xmlns:a16="http://schemas.microsoft.com/office/drawing/2014/main" id="{361BE1DC-0A83-FFDA-8B1F-0E2A2C455AF0}"/>
              </a:ext>
            </a:extLst>
          </p:cNvPr>
          <p:cNvCxnSpPr>
            <a:cxnSpLocks/>
            <a:stCxn id="964" idx="0"/>
            <a:endCxn id="170" idx="2"/>
          </p:cNvCxnSpPr>
          <p:nvPr/>
        </p:nvCxnSpPr>
        <p:spPr>
          <a:xfrm rot="16200000" flipV="1">
            <a:off x="6671215" y="9364638"/>
            <a:ext cx="949962" cy="5449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4717C6E-B323-AC16-735C-4CC71F8E43A7}"/>
              </a:ext>
            </a:extLst>
          </p:cNvPr>
          <p:cNvGrpSpPr/>
          <p:nvPr/>
        </p:nvGrpSpPr>
        <p:grpSpPr>
          <a:xfrm>
            <a:off x="5607436" y="5911538"/>
            <a:ext cx="1360377" cy="1022836"/>
            <a:chOff x="4496546" y="3221185"/>
            <a:chExt cx="1360377" cy="1022836"/>
          </a:xfrm>
        </p:grpSpPr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13AE0C01-1F45-0FEA-A86B-DD3916F2885E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348" name="组合 347">
                <a:extLst>
                  <a:ext uri="{FF2B5EF4-FFF2-40B4-BE49-F238E27FC236}">
                    <a16:creationId xmlns:a16="http://schemas.microsoft.com/office/drawing/2014/main" id="{F2702ECB-4039-621B-3495-C4C4E72E5EC9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A86F35BA-D81D-D18C-BC3D-A830C76D4A8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C3B57842-B039-DAC1-118F-9EB1018597EE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25AAD318-972B-457D-193C-A03FBBAFC4E6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6DE0718F-51C4-C17D-708F-DA48115CDF92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065A79EB-A5DE-33E7-AA5D-3C6D4834F544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536BB3A9-2A3C-5CB1-A5E1-C25CDF30CD32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68B6E509-83AF-17A8-7EB6-0C0B403770C6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CC970A9A-C3B5-F65F-0902-897D023527CC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A50397BD-0142-643F-07D4-FA42275A79E4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7145E2CF-0074-79DC-1319-205E17FBD954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22CF8FA6-F33A-6684-3BB5-8283F58A6263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51F61903-FB39-8A0C-89FE-052737274565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9AED066D-49A5-FFB5-BFF8-363661A12577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76AE30AF-3B23-91AC-E857-24FDE1D7AECB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852E3C69-FE6A-DC2F-24F8-D9B5C5F46F4C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FEEF25BE-91F1-C658-4BD4-4F3F6DFFC11C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349" name="组合 348">
                <a:extLst>
                  <a:ext uri="{FF2B5EF4-FFF2-40B4-BE49-F238E27FC236}">
                    <a16:creationId xmlns:a16="http://schemas.microsoft.com/office/drawing/2014/main" id="{9EC99113-22F1-4439-9EE6-0CC2156150DB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3497DC43-D0A6-4FE1-B047-ED4540A07018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A1916FB0-7353-6098-A337-19AC298EE617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14FC5724-3A9F-1A4E-60FD-2AE8FEF50AA9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7561573C-AF0B-8924-B323-B89A9DDBAC9A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599077D5-81D7-C53D-62A4-F2369C735C1B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FDFDC4E8-60CC-F4DB-F63B-69FB3FBFFDD3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DD49ED29-0705-FAA8-1DEE-9489802CBF1D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4E432B06-19CE-C2EC-498F-50D171271EAE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C970D22A-7B3C-24F9-9DA1-B5A20CB7A6CC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3B7902C7-E028-7F43-E1DF-A74F5DB39AD7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2C6FE1B5-3D49-6AFD-C163-D548709503CD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844DEFFA-AE1C-3C3E-BD84-9A5BE1B2EDCA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4B61FBC1-6FC8-ACF1-875D-A37C8CAA14A6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0C40613E-BB98-4095-F7F2-C827BCAB2068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A0628710-EA4B-B54F-214C-48E40A749D56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FACDA9BC-EC09-0BFD-9E16-F53117D52BD7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343" name="文本框 342">
              <a:extLst>
                <a:ext uri="{FF2B5EF4-FFF2-40B4-BE49-F238E27FC236}">
                  <a16:creationId xmlns:a16="http://schemas.microsoft.com/office/drawing/2014/main" id="{6A54763E-E2CC-B8AF-464C-5A3D08F6A378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344" name="文本框 343">
              <a:extLst>
                <a:ext uri="{FF2B5EF4-FFF2-40B4-BE49-F238E27FC236}">
                  <a16:creationId xmlns:a16="http://schemas.microsoft.com/office/drawing/2014/main" id="{FDE951A9-70F8-51BB-F3DD-DAD4254BDBEB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4BF97131-5A5E-1747-2D21-BDDB7A2911D6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A6303291-8B4F-7509-BA85-4F358B21F928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47" name="直接连接符 132">
                <a:extLst>
                  <a:ext uri="{FF2B5EF4-FFF2-40B4-BE49-F238E27FC236}">
                    <a16:creationId xmlns:a16="http://schemas.microsoft.com/office/drawing/2014/main" id="{A97B5525-446E-988E-4396-07C7FA5096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BB08DD-3FED-BE27-33FF-35101C551839}"/>
              </a:ext>
            </a:extLst>
          </p:cNvPr>
          <p:cNvGrpSpPr/>
          <p:nvPr/>
        </p:nvGrpSpPr>
        <p:grpSpPr>
          <a:xfrm>
            <a:off x="4727707" y="6407283"/>
            <a:ext cx="675666" cy="1723741"/>
            <a:chOff x="2708938" y="2127996"/>
            <a:chExt cx="675666" cy="1723741"/>
          </a:xfrm>
        </p:grpSpPr>
        <p:grpSp>
          <p:nvGrpSpPr>
            <p:cNvPr id="302" name="组合 301">
              <a:extLst>
                <a:ext uri="{FF2B5EF4-FFF2-40B4-BE49-F238E27FC236}">
                  <a16:creationId xmlns:a16="http://schemas.microsoft.com/office/drawing/2014/main" id="{3E20A574-1411-D99F-CB1F-76E4DB356CD4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A5B2B093-C9B1-E6DF-83DE-0823FA3DF8C6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731A9C5A-CA7F-84D9-FFD5-50DD4D611389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117AD8C0-8049-1835-97D2-AEA63190A439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8" name="矩形 327">
                  <a:extLst>
                    <a:ext uri="{FF2B5EF4-FFF2-40B4-BE49-F238E27FC236}">
                      <a16:creationId xmlns:a16="http://schemas.microsoft.com/office/drawing/2014/main" id="{85D5229D-10BC-79FC-320E-44AAF38EE117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CAAC6BED-9F8F-6433-3CAA-CEBBD997178D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56418CE7-F82C-8253-842E-360B128F97E8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33492A52-42F1-9536-8EE4-1D49EDB898D6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5C35DDF9-2BCB-B373-37AF-DE8A1370EBD2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45C5268D-A62A-1615-D5EE-50A41E2A4BE3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F798ED34-98A9-5EEA-9D6E-E7AAA65D2C80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7996A42A-B349-4236-0574-BA4A7B775E69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7B7A1925-2E63-6127-E814-8B91331F0EFE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6857CDB5-4D9F-D210-BF96-00C6AC05AEFE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B3EBCA6E-58DC-65C6-EB07-6A7D64235DF8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1663E573-D8B4-D59C-5221-C083E8445BB3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53EEDAD7-5FA8-9788-F9B8-ECCA71CD0D1F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210DDBCD-EB13-09D4-5FFB-0C59FD2B8317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309" name="组合 308">
                <a:extLst>
                  <a:ext uri="{FF2B5EF4-FFF2-40B4-BE49-F238E27FC236}">
                    <a16:creationId xmlns:a16="http://schemas.microsoft.com/office/drawing/2014/main" id="{D2A72037-52CD-5C87-67B7-BD7A07E5C54B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C0AE274C-C4EF-1B86-AD6C-D5F7F4E4B260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3F54B0F8-79D1-EE73-47FE-E5A214EFB523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E7AB1BDE-795A-F1A6-946D-B271DE386EA3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65D89843-306B-0A08-ECCA-3547CDAED248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91ABBDA9-2AFE-B945-9CC9-579BE4336781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F5932B1C-68B9-E9BD-DDE8-D7640586AD79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DC023962-2C78-C99A-0DE0-3D12BC52A5C1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2340CF80-239F-F34A-23B9-A856CDCB1F3E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A3A594FF-3DC9-A1F3-321B-11731A062541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6F52F6EF-C43B-DC97-F456-6706260507CB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6EBE1083-7718-CCE2-FD60-FC2662565B1D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4DCE56CC-5EA6-F085-8885-A7BDEDE36CB6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8039430C-CF28-F43F-77AA-A5AED4C185D6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27D7BD19-8244-791D-3375-EDB9205F6C76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8D486F86-D5FE-C9D4-9AEF-DE9B08844823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5EA08573-90CC-FD58-D809-A0D55D0EFB7B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1BDA1788-10DE-CFD3-234E-F82C6ED70867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4B363D49-8B34-4144-1F22-31D7AF8DA22B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95D85515-4027-85B9-004E-0917764F9829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5890044-083E-E2DB-85FB-FA909EA19427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07" name="直接连接符 132">
                <a:extLst>
                  <a:ext uri="{FF2B5EF4-FFF2-40B4-BE49-F238E27FC236}">
                    <a16:creationId xmlns:a16="http://schemas.microsoft.com/office/drawing/2014/main" id="{C56EA95E-0259-15AC-2E8A-4F9D14260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0A70375F-3316-A30B-0C63-1FF33C16486D}"/>
              </a:ext>
            </a:extLst>
          </p:cNvPr>
          <p:cNvSpPr/>
          <p:nvPr/>
        </p:nvSpPr>
        <p:spPr>
          <a:xfrm>
            <a:off x="4797177" y="6467094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7AFE3-5E31-28BA-401D-57F8B9EBD906}"/>
              </a:ext>
            </a:extLst>
          </p:cNvPr>
          <p:cNvSpPr/>
          <p:nvPr/>
        </p:nvSpPr>
        <p:spPr>
          <a:xfrm>
            <a:off x="5649844" y="5982057"/>
            <a:ext cx="1386383" cy="8657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20">
            <a:extLst>
              <a:ext uri="{FF2B5EF4-FFF2-40B4-BE49-F238E27FC236}">
                <a16:creationId xmlns:a16="http://schemas.microsoft.com/office/drawing/2014/main" id="{BC49AFE9-35E5-12A5-6362-215703F92B54}"/>
              </a:ext>
            </a:extLst>
          </p:cNvPr>
          <p:cNvSpPr/>
          <p:nvPr/>
        </p:nvSpPr>
        <p:spPr>
          <a:xfrm>
            <a:off x="5849567" y="7109892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19">
            <a:extLst>
              <a:ext uri="{FF2B5EF4-FFF2-40B4-BE49-F238E27FC236}">
                <a16:creationId xmlns:a16="http://schemas.microsoft.com/office/drawing/2014/main" id="{78E9CDC1-3A24-352B-6167-41B8674474B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494122" y="7253892"/>
            <a:ext cx="355445" cy="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9">
            <a:extLst>
              <a:ext uri="{FF2B5EF4-FFF2-40B4-BE49-F238E27FC236}">
                <a16:creationId xmlns:a16="http://schemas.microsoft.com/office/drawing/2014/main" id="{720C0722-531E-3060-1F79-853613B8266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343036" y="6847758"/>
            <a:ext cx="0" cy="26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9">
            <a:extLst>
              <a:ext uri="{FF2B5EF4-FFF2-40B4-BE49-F238E27FC236}">
                <a16:creationId xmlns:a16="http://schemas.microsoft.com/office/drawing/2014/main" id="{85F06283-796F-E1C5-43C5-86628AAE00D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6836505" y="7251875"/>
            <a:ext cx="1122729" cy="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20">
            <a:extLst>
              <a:ext uri="{FF2B5EF4-FFF2-40B4-BE49-F238E27FC236}">
                <a16:creationId xmlns:a16="http://schemas.microsoft.com/office/drawing/2014/main" id="{1183386D-60F9-AC6E-94FF-D51A9AA9F078}"/>
              </a:ext>
            </a:extLst>
          </p:cNvPr>
          <p:cNvSpPr/>
          <p:nvPr/>
        </p:nvSpPr>
        <p:spPr>
          <a:xfrm>
            <a:off x="7959234" y="710787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箭头连接符 19">
            <a:extLst>
              <a:ext uri="{FF2B5EF4-FFF2-40B4-BE49-F238E27FC236}">
                <a16:creationId xmlns:a16="http://schemas.microsoft.com/office/drawing/2014/main" id="{BE711412-DABF-0DEC-099E-BA7E8788B26E}"/>
              </a:ext>
            </a:extLst>
          </p:cNvPr>
          <p:cNvCxnSpPr>
            <a:cxnSpLocks/>
          </p:cNvCxnSpPr>
          <p:nvPr/>
        </p:nvCxnSpPr>
        <p:spPr>
          <a:xfrm flipV="1">
            <a:off x="8409553" y="7314212"/>
            <a:ext cx="0" cy="248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540F5A8-ECE1-5919-24AF-F2F620CA0CB0}"/>
              </a:ext>
            </a:extLst>
          </p:cNvPr>
          <p:cNvSpPr txBox="1"/>
          <p:nvPr/>
        </p:nvSpPr>
        <p:spPr>
          <a:xfrm rot="16200000">
            <a:off x="4073409" y="6959470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Q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EF4E22-EE62-CAD2-B811-BAF37E542A05}"/>
              </a:ext>
            </a:extLst>
          </p:cNvPr>
          <p:cNvGrpSpPr/>
          <p:nvPr/>
        </p:nvGrpSpPr>
        <p:grpSpPr>
          <a:xfrm>
            <a:off x="6330084" y="7209820"/>
            <a:ext cx="1395769" cy="1707082"/>
            <a:chOff x="3970360" y="4854974"/>
            <a:chExt cx="1395769" cy="1707082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88E4FAEC-EB79-87EF-DA0C-367013E6FEA4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C43BA36C-4877-3573-D4A8-A13BD0B05301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5AC62B62-BAF0-78BA-2E86-572829C50449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4F2591C7-E63D-2EB2-4FE7-5A32B5DB85BF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ECF4B0EB-F7B3-E85B-FE96-D44B238D84F0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FC8E8E5C-5753-CFF4-D482-C0CA47222012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F89F2019-6CE8-3749-554D-25D19A6BB560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EFA7602B-0F20-F902-3329-62DEC355DEA5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DD2FF9FC-DA70-1605-C569-7B8386067340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B1FBB2D7-F27F-0191-A6D2-694DD70A7DA7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432B47B4-A76A-BA99-5C23-2F9580191B90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56175ACD-BBC2-5463-8A1E-3FC796F9E7CB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CDCC0422-0825-33E0-EFBC-D3A752298238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DA22E6EB-750D-3E4D-2EC2-53894A352880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5DE7DE2A-84FC-6680-4F97-392D9E58EE0A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2CA9AF86-BFFE-D8AE-0B22-B5C126DD8B1B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881B9AAD-4859-A12F-A105-14074DABE13E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2E02CCAF-9420-858B-6F02-F58F9CFAA2A5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2A0AF995-77F3-EADE-F0FB-FA78F842C5EE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C9388F88-1FA2-99FB-D1A9-B63EC57B274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1D625BA8-5DCF-CC69-2288-734B1D994F16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4F11613B-19F3-EBCB-9A6E-78A997CC883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AB552B4B-6053-47BE-24AD-09EB308097C9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AB46622F-4DC5-4624-2656-2D3F2E2B1983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5C2B50D7-2FBB-B8E3-6E62-2DB566243D03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CB5677C2-BD74-9970-2C37-DACA5FDAC4EA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7FD7BAE9-BA0F-211A-969C-447D2129EFBE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D45C8AED-3C0B-63FA-90AF-76D28733A623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61925E2E-CD8A-A56C-9B55-3854CFF967D6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CC4F78CD-C9DB-2404-CE7F-E3F682FD0F1B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4AE3B0AD-7836-17FB-E605-9D231633D3D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8E0A2A85-FF7C-E857-37FA-614100081CA9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B09F657F-1B6E-4D79-205D-E6F028C2A89C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416884FD-48E1-7317-E708-6757D820A3C1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83BA23EB-11D6-6988-1E2D-DC4DB77B1757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64D43E0B-8059-4CB2-D408-55E67813800C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B61C0892-042C-C179-1D78-4B2D93384C9F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7DD7FF21-9D6C-7E20-6294-3AC240D28ADD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60E0AB64-EE75-AA7A-59F1-3EEFFB931716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45A6EA76-3CA0-92A3-A5E6-52CD54EB38F2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4978109F-26D3-9DDE-9A41-37290920AAD9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B34D46A6-E79F-553B-5FC6-76118ABA5E4C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B7E89056-7D60-8D13-AEBC-CFEADF2BEF85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F098230D-3A1D-4E36-03BB-5244AF2F1F45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9708FC16-E5E8-A4D0-99A8-91537B9E56D0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19873F27-C7DE-CFF3-F019-B689E96DF3D1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27D509E-73FA-1BBA-7F4A-38A7D4088C49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269A1F1E-B008-FF98-F0A1-FD6670043C2B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79881E63-DB17-D325-2E37-44A2D86BB5B4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570C2979-2802-FF24-84ED-B6D939BC4644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290B5AA3-7465-10B8-E15E-CC1D336462BD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E084CC54-67FD-9880-E450-5D51541EAB86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E9DE35DE-EB35-EC1A-6891-FF5333C7672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72EEFB1B-7B23-94D9-90EE-7776274EA2B3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C08D61E5-9E5E-D69F-150A-53E5B463BF66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9F6E6FB7-82C4-EF01-F5A9-DD5BD756AE61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7A99E32C-0F0A-8261-C7CE-DC1CFF3E49D8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7318C34C-D04F-54DD-C110-F408CFAC70F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E5B60E6-E622-FF10-DC5A-8558BA9D2248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743D3C7-9CE4-AA31-4A82-5E878809D971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AC7306C8-FFC2-4322-C91B-9668FC7F28E4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48C0BB01-30AB-9DE6-526A-A997B0FEC0F0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FD9D915B-E4D3-8A03-DBE6-B4B8D77BD528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8062887B-9F5D-9E3A-835F-65F2EEDF6B1F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51F206DC-C214-FB30-1453-DF1D337F6FA6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94A070CF-DA5B-9D83-EE8F-9DAD9B52DB8E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2B46B20C-22C1-4A5D-9EE3-27F032B4DD2A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5BFE69E9-3FA0-8C21-5387-CE20BA153A3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AE86ADE8-7A8E-2E73-F602-72117309DDFB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1CC673B6-D581-23B4-592D-10A687BEA426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5265794-569F-2220-C312-29F04FE88841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2D74B915-487B-5266-7150-62379F48F20C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38BA5FF5-B8B0-B1EF-14DF-927761A8EAF9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F7388E29-92E2-4511-DA1A-27C67CA14D3C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E8394D34-4E50-C7DD-2859-8EA424E6509D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8CCB9B6F-63F3-B791-067E-6FBE27A947F1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9E762B5A-6764-A410-02C3-9CD278B437DC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576BBD3-302A-4391-C573-4D08648E1EE5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ECA7F4C9-80DC-B8E6-3657-01710D20B4AE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15EA6FBF-CCAE-1E8C-A0CB-5F8DF3478721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A303E72-6618-2323-6321-5887A4FDD65B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650B209D-D98A-0DED-AE12-36D5BCD87F73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3B63366D-F29D-2F01-DD35-B098D29A8B71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4501EB96-91DE-67C0-A435-E16FA134F51A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9EB898D3-677C-3C82-FCA1-2CD8C3D23AFA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04784B24-70DE-5430-7354-BD6346AEFA5A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151DF096-2728-CFC8-95DD-99D4131A4747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11969897-1C43-6D13-2FE0-6EB800AF99E3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8BF5A787-243C-757A-7872-0FEE1A5E52A2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A8287900-C756-D07A-D57E-E5C31DFD58A9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0397A636-E2E7-504C-FA94-24B96CD88ABB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C1856676-8769-E371-2EBD-07B40F4B28E8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79B2E9A3-6D5A-0437-C6AA-1E6C7C2BB04D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BAF7FFBF-3A88-643E-E34D-59CF3170D4E3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61DCA942-6D81-2D11-5FA0-9678730CF819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F19267C8-6653-A265-D7B5-2BEA69CB8375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C40829D4-761E-CE2C-81DC-D39E8602E173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AE79104B-A1B2-2B8F-329B-EFAA1357A1F1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32749C2E-31B3-BB57-14D3-7F4A376E3F63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8F7ABFEE-DD25-4E2A-FC5E-015667A1B75E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DB8B72AD-C5A4-4960-534D-2CAB8C7F326D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499B41E1-4F6E-E59A-8470-CBAD7524C2FD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E19192A2-6133-278C-D825-628BB129940B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FD0309EE-101C-6515-16B4-978650CB47A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5EB4DDBA-A2D0-D952-BB65-74567B8C62BF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A1E02012-4CE6-9D7B-B4CD-A02368ECDED4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AEB37F5E-0F46-2637-F352-2B4F7AFB1237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DFF87AED-03BB-F8B9-9B33-0C46F5D12BC3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1E9FD4D4-3504-E48D-B9D9-A7DB33901AFD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0436CEE1-B387-51BA-6DF0-A6ABEC8C37D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DC985A0B-487E-A88A-5E43-8B0F66AF536D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FDF494E6-96C1-633C-2AE9-E752A7E99E56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D3B674E4-F379-55EA-D430-6F2B9CA5286A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BF8E4500-44D8-CA0D-E3DD-56FD14FCE5C6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6BED3A34-8CEA-6A49-63EF-F289355D64F1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E5A8D889-F509-B59B-7650-5665E8B43FA5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EF03D27-B614-C503-4141-799242475437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91D2C0AA-40EA-72FC-F7BC-AED132D0D043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1C61FE5A-9BA3-7AE6-7022-FC93527E530B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3E774670-2C00-284F-752A-4BFBBDB62B2B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4E0EC10E-1B53-1187-AF2C-30EB7F026840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E34DE8FD-FEDB-9A0C-ED34-E96114B6F2E2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2B293D57-17F3-41F0-B9EB-8663B0EE536B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E384058A-B061-2363-222B-17C65795000E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D9410C4F-1FBF-20A4-3BE3-8C92266EA344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C20072A2-2BD6-D239-FAD0-5A912363AB56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81F2C22B-1E0B-59F2-F60E-B75C25FFA2D5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01708965-BD70-54ED-C9B8-4CA1830DE700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5B5E29B0-3E70-7E3B-D4CA-8A7A75CA58B5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7DD5BD1A-B166-F67A-D83D-C106BAF9A8E3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CFD2CCB2-CFBC-BFA9-6433-CA8FAE010BDD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3A673AC-6E56-9E07-0470-0C2BD3BA6594}"/>
                </a:ext>
              </a:extLst>
            </p:cNvPr>
            <p:cNvSpPr txBox="1"/>
            <p:nvPr/>
          </p:nvSpPr>
          <p:spPr>
            <a:xfrm>
              <a:off x="4592354" y="6192724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E1BA8CA7-7661-1FFF-15E3-B798F3F913B2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9D1419B8-B0CB-5622-9604-421BE2CA5652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73" name="直接连接符 132">
                <a:extLst>
                  <a:ext uri="{FF2B5EF4-FFF2-40B4-BE49-F238E27FC236}">
                    <a16:creationId xmlns:a16="http://schemas.microsoft.com/office/drawing/2014/main" id="{94141B37-348F-806C-FECD-C997B48317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294C9BD-0878-AFF1-B780-E6A7DE4C9F0F}"/>
              </a:ext>
            </a:extLst>
          </p:cNvPr>
          <p:cNvGrpSpPr/>
          <p:nvPr/>
        </p:nvGrpSpPr>
        <p:grpSpPr>
          <a:xfrm>
            <a:off x="8008422" y="7580143"/>
            <a:ext cx="1075111" cy="1070765"/>
            <a:chOff x="5598045" y="5098896"/>
            <a:chExt cx="1075111" cy="1070765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463F4A0-CB4C-2730-AE34-759CF8D4719F}"/>
                </a:ext>
              </a:extLst>
            </p:cNvPr>
            <p:cNvGrpSpPr/>
            <p:nvPr/>
          </p:nvGrpSpPr>
          <p:grpSpPr>
            <a:xfrm>
              <a:off x="5684824" y="5098896"/>
              <a:ext cx="988332" cy="986407"/>
              <a:chOff x="6539691" y="3898439"/>
              <a:chExt cx="988332" cy="986407"/>
            </a:xfrm>
            <a:solidFill>
              <a:schemeClr val="accent2">
                <a:lumMod val="40000"/>
                <a:lumOff val="60000"/>
                <a:alpha val="29804"/>
              </a:schemeClr>
            </a:solidFill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416C20FE-352F-AD22-704F-787BCEDD35CE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175F9490-73DF-E395-0B7B-337DDD99E695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39E8C03F-A445-65C2-61DE-25B8BA3E7ABD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3D45107-36F4-0A8B-C3E5-10325B741E00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E60058BD-2474-790E-A072-66DFB3DA3E86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6B408F83-E280-705A-9E1F-0A6D5D072128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6B2E3C2-343A-B908-C332-BE0674827977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01BDF36-03C6-AB42-ECFF-56CC288BF6F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F7E0E5A-0FC5-7E0B-A271-2F004C7E82C9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71D57987-F466-9D35-6084-B92D54B160DE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736B764D-56D8-5C61-8F70-3A7E0545806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409F3EE3-698F-BD73-481B-61AC6E497A62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6CE84E7B-EEF0-931B-11E2-A9EE29C6990B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EAD41EF-9D37-4452-4335-407C5FBD904B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A79C6106-F2D9-89D4-6631-DB28FEE0C73B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3EC3EB4B-D27B-4044-704E-D82615EED87C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A27C1F1-2E4A-59F1-8EBC-8B80CD98EAE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27F9A45C-D00E-0677-3A99-0517ED3A5D13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2C31F64D-B1A9-20D0-0AB2-5E221F768792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68AB21D1-7ABD-622C-5C9B-5C5FDA2902EB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3DCC3F37-56CA-EA87-0A1B-E6F079872742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887188C2-FC4D-C491-CF8B-E3A955371E81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A7908816-7D2B-3DB8-5E54-9B682F71357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FDB87DC1-C53A-75C2-6195-E0A9083F633A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76594979-57AC-BE6E-112C-CFC356CDDF33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3662ACBE-108B-118A-8C15-5BD494E07263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0AD53E35-C0B1-B15F-CA09-AD05FC4FE71C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520E7DDE-209E-B349-5406-D41366B5BECA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FA88EE4D-447F-94FB-1C30-AA56BA0A20E6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48A02FE8-FE4F-0329-5971-5FB91859EDE9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9B2C4121-39FD-A0C9-9CDA-469897012BF4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08FAF03D-04F0-DCBE-7085-F762A398AD9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D975990D-2D89-EA7A-D8AF-CD932F6B4F8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A9354DD9-BBA4-EE4E-85C1-25C8C7DD92A9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5082ACDB-3C65-F9EA-5DFE-00A1C98CE02C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8EA6468C-D08C-4D53-0A6A-B8826500F5FF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D00E003A-AE16-FD12-F0FE-DBEDD8E26679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BDCDA18F-87D9-FF60-2A71-CF4E56CF7933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B464C5D8-0A90-BC54-D211-B5979DB40AC6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AD373900-E34D-D583-793C-4E7503451270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FEFDD17C-8B88-D45D-670F-22B3A51CC93B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0DBE127A-1D72-BCCB-EED7-57BC9FC8E3FF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AF4D3118-82B7-CC20-AD8F-D97F64DB97C9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8AE30AB0-5262-D696-C2F9-51B2BE1DC5F3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76156E4-B586-50DB-583F-AFDD42BCCF43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38F392BC-722E-745E-52A4-EA6A554ECAC5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A42B2586-BDA4-C08D-B85E-1591224360EE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C5A81588-0F4D-C433-4BAC-88F4B8E1DA23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E4DEE047-E6A6-B7F7-2385-DFE236359437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13A3C403-F590-2F54-023F-D0F3F901928F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E5AC6441-8308-DD54-8046-E4DFAD342823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AB07FC3B-90E9-A70F-FF8F-8B6BA463067D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F01231CC-0282-F326-20C0-5DBE33A2E2C6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A42F8A9F-A4B2-D7EE-35B3-7581DD3CEA00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B74BD223-BCF4-3652-83E9-726540C92602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7682B326-4EC1-DD3D-B5B7-7BE8F9546695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E15206EB-6392-3D34-7521-096EBEE4ABC7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D009E696-2AF2-31F2-9796-D86A3ECB6F77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9840B074-C5BA-3ABB-1051-FAF9E4349D9A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B6043A23-58B1-52EA-E384-D796EBEEE1AE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A88B9745-A5A0-C53D-678D-9458329CD5F9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4732C82F-2D05-3F49-A0F3-6B6E34F5DB7B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8A602E61-6CC0-F61F-AB21-C7C109A3B61A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8E031B05-D5A1-BBEF-52D5-86C5E36ADD07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94EF503-67E0-8811-1271-4EE6640ADEC0}"/>
                </a:ext>
              </a:extLst>
            </p:cNvPr>
            <p:cNvGrpSpPr/>
            <p:nvPr/>
          </p:nvGrpSpPr>
          <p:grpSpPr>
            <a:xfrm>
              <a:off x="5598045" y="5183254"/>
              <a:ext cx="988332" cy="986407"/>
              <a:chOff x="6539691" y="3898439"/>
              <a:chExt cx="988332" cy="986407"/>
            </a:xfrm>
            <a:solidFill>
              <a:srgbClr val="FBE5D6">
                <a:alpha val="29804"/>
              </a:srgbClr>
            </a:solidFill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0B4233B-8EF0-394E-E554-D4F116EC78A1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B79C5A8-ACAE-FA7A-00C7-28D2AC1BEEDA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33F1B42-E49A-9957-DE93-9D18095F4B06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3BE9FC8-2B52-4646-08D4-1BED9D4BE47F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94D71D7-CCD2-7870-DFD7-FF0595541BF3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43A3146-39CE-9A94-225D-7990618A0713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FD396EC-0260-BFA9-CECB-50AF402AFCCC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22D4A05-A913-DB19-5106-DE81DA959800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1ABCCA19-F948-207C-2BA0-0A0F47D5DB27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B5B4DE3-772B-F598-DF98-8DCD4CDB9B76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835065E-4DE6-5E1E-84A7-A3C747F061DC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74F9589-6A8F-3BCF-8DFB-5637302AA7AB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2413921-8A08-9758-CDDF-B298577DDF9F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E39B587-BC86-0700-DBBF-3A5EC475452F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99EBD84-05B3-2F03-F2D0-F3DB9127049E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A16EF5D-2687-205E-C33A-290610981B34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6C90631-86CD-6D35-FB8C-AABD9AEADC06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A542C4-F283-B33A-79B3-C6628C58D817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1584E0AD-04AF-93AE-83E6-075B548A5434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5BA5BFF-D28E-243D-691B-A099AECAC0EA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B1C2285-077A-C73E-3526-3333031B68DA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5094DFA-E4AC-B99E-ED55-F7404AC7AA24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EF2A3E1C-AE81-31A3-9B80-CF8ED12072C0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B499273-712D-D8EF-2EA9-9B1DA7884637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6B0CFE2F-2171-54EB-0ECA-09B3B754010B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7C2846B2-C679-EE82-219A-62C88EE11F48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A2E756E-138A-C187-9506-086574E1D6E6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C76BF78-EF64-A8A1-EC0E-EECDB22C5527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45735D3-DC76-2CEC-AFBF-EC55DA5AC246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B23402C2-1112-A437-33F0-056C233B4394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B734AFB-E4BF-EE3D-1231-D96BDB142E5C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E05BC9F-AC0F-950E-DDAF-9EE912CE860A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5492A787-7738-5C27-C0F0-36BC1AC594F3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DA55E82-7057-0E13-BAA0-BB082BB5848B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06D1CA0-BD08-0758-127B-379D729B71C6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23DED29-2EA8-EFE3-8190-7B04721CC03A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3F38A99-1893-65BA-1B95-5964427FBBB9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FAB142D-7149-61B0-A082-E2E9CAA873A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40AD7910-CFD3-A5F1-CEF7-7D4E55B316A0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1C5EC33-E2E1-BF5A-82C2-88521C12DB78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836F85B-71F7-B732-B176-56C4B2B7E2BC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EF81BC2A-F232-ABE7-8F3E-6FC07EF3E644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B4F8505-9B4D-6F98-03D1-F8EE072B7F60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3045BD9F-6AAA-4B96-F40C-2DE16DB97B4E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89377B6-97C3-E56D-7B07-74BE9F56CA91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E3112B9-9FF2-FAE3-BCFB-A26638C75201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9F05F90-C49D-888F-5508-CA15C94561E9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5EB6F32-8C73-7E04-AA83-029958F557E5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C86F9A4D-FEB9-BCFD-25F1-FEDC39DD7CF9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47592E5-677F-6149-584B-6E21FA0A9FCE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389726F-6489-AA8E-282C-830C29EBD4C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8F2FA55-4460-6F14-12E7-E8C73D4E1224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F59CAA3-CB5C-7A0C-9675-00875F56A4E9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CAF930E-D554-8D85-17EC-1DCF58E08C4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21ACDCB8-E7BE-748A-8E5A-D6065C126A34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BBAEAE15-A498-38D9-A904-3476EB0284AA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C87B5886-B74F-BF15-4087-76CC70E57288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383866F-650C-7EC5-8941-757BBF39C080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E2F7329-F5EE-F203-C56F-53B7751B693B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8DD2C8C-2FB9-1738-70D6-78A04D5CA059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F1EBD0C8-14E8-E33A-8E9E-6A3998C06FB9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515AC74-B30B-A060-61E2-729B6BCFB72E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853A6D4E-3E15-6FC4-8A4B-1D2B1F70157F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FD8A5A1-4697-301F-FD7D-5E4CA9603C59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923A654-0DA3-1BCF-00BC-27402E66C1DA}"/>
              </a:ext>
            </a:extLst>
          </p:cNvPr>
          <p:cNvGrpSpPr/>
          <p:nvPr/>
        </p:nvGrpSpPr>
        <p:grpSpPr>
          <a:xfrm>
            <a:off x="7770648" y="7283280"/>
            <a:ext cx="330799" cy="388375"/>
            <a:chOff x="4946889" y="869893"/>
            <a:chExt cx="330799" cy="388375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CBDC62F-C1F5-FABA-1EBC-D6C1AE70668D}"/>
                </a:ext>
              </a:extLst>
            </p:cNvPr>
            <p:cNvSpPr txBox="1"/>
            <p:nvPr/>
          </p:nvSpPr>
          <p:spPr>
            <a:xfrm rot="18982472">
              <a:off x="4946889" y="869893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cxnSp>
          <p:nvCxnSpPr>
            <p:cNvPr id="36" name="直接连接符 132">
              <a:extLst>
                <a:ext uri="{FF2B5EF4-FFF2-40B4-BE49-F238E27FC236}">
                  <a16:creationId xmlns:a16="http://schemas.microsoft.com/office/drawing/2014/main" id="{69DEFFE3-5D69-B280-0226-0B5D7E4C6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7462" y="1096757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AC1F791-C240-896A-189D-26491A5783FF}"/>
              </a:ext>
            </a:extLst>
          </p:cNvPr>
          <p:cNvSpPr txBox="1"/>
          <p:nvPr/>
        </p:nvSpPr>
        <p:spPr>
          <a:xfrm>
            <a:off x="7724274" y="7594726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grpSp>
        <p:nvGrpSpPr>
          <p:cNvPr id="382" name="组合 381">
            <a:extLst>
              <a:ext uri="{FF2B5EF4-FFF2-40B4-BE49-F238E27FC236}">
                <a16:creationId xmlns:a16="http://schemas.microsoft.com/office/drawing/2014/main" id="{C54FE6FC-FADE-16F4-5857-747AF8DFF176}"/>
              </a:ext>
            </a:extLst>
          </p:cNvPr>
          <p:cNvGrpSpPr/>
          <p:nvPr/>
        </p:nvGrpSpPr>
        <p:grpSpPr>
          <a:xfrm>
            <a:off x="7475141" y="9392635"/>
            <a:ext cx="1360377" cy="1022836"/>
            <a:chOff x="4496546" y="3221185"/>
            <a:chExt cx="1360377" cy="1022836"/>
          </a:xfrm>
        </p:grpSpPr>
        <p:grpSp>
          <p:nvGrpSpPr>
            <p:cNvPr id="383" name="组合 382">
              <a:extLst>
                <a:ext uri="{FF2B5EF4-FFF2-40B4-BE49-F238E27FC236}">
                  <a16:creationId xmlns:a16="http://schemas.microsoft.com/office/drawing/2014/main" id="{3B3FA2BC-833B-EF0A-4284-356C4A343DB8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389" name="组合 388">
                <a:extLst>
                  <a:ext uri="{FF2B5EF4-FFF2-40B4-BE49-F238E27FC236}">
                    <a16:creationId xmlns:a16="http://schemas.microsoft.com/office/drawing/2014/main" id="{DDB226D8-03C5-18F6-E592-0A88C90B2DEB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823D15B7-C31B-D0CC-EA48-9796356380D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E007D1BF-631C-9B6E-7B96-B460F15797BB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5538E320-8B16-3B1A-D732-7020A3CE1E5E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940ED2A8-1D4D-B1CC-9072-D936D28D8A59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B88F9F4F-C0CA-6AD4-D1AB-A38BBDC6D6FA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E6C4EB5F-7CA3-6B68-C793-97EF89C0DECB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2D5F1D98-79B6-7B21-F078-5F08430238F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B4813850-9ABA-274D-9C76-B940EFDC618B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35473B29-468F-AB15-43F2-2EAE264BD1EC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44D4114C-A345-B475-4C5C-804AF5ACE650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46ACE7F3-40F0-30D8-97C5-303AFC41919F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5717746E-93BB-9BB0-5901-803B7430C6AB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9AFE88D1-A002-9214-5A2F-0961DDE14474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74FF2138-DA45-148A-CD69-346DAFF80CE3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BA6AC2E7-5B0B-81B7-46B6-226A49AC03A4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8A20DAC9-99F9-B6E6-0A4D-7D3B9E2CC31D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390" name="组合 389">
                <a:extLst>
                  <a:ext uri="{FF2B5EF4-FFF2-40B4-BE49-F238E27FC236}">
                    <a16:creationId xmlns:a16="http://schemas.microsoft.com/office/drawing/2014/main" id="{46A6179B-35B3-71F6-805C-652514C23E0A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515585CE-611F-75F5-69BF-48F797D4BC36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365F64D9-022F-B854-C726-CD3CD2F153A3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95D22E09-636A-AB1B-2E9F-645961CFA2B9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F400C414-BDEA-D483-876E-5E85B8D7F529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71C1EB45-60F6-C8D2-3567-7117D5E37A56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22091FCB-22E1-BE0E-DA54-A0AE1BEF5A42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E5494256-61F1-C188-3EC5-1C21CCD210D2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90F83121-5C9F-86D9-3224-0A1965238A3B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B5CA5E75-1DE2-84EA-A245-0EB8F2F8E09B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E4F27692-D235-7FA1-191D-E3834DBDB571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3EE250C9-E368-9DEB-823B-37951B9A3C31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62730B91-3093-16BB-3944-7897F8CBE816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10981238-BA95-A9A1-70AA-DEA3F5F8EE75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EE7A8F6C-3827-7765-5352-4C505F4FAEEC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ABDD7C68-5F89-BD0D-AB57-EAC22FA8A078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8A601BE9-C8F1-F652-64E5-1113ABBA00F7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C44514D4-C929-3131-99DF-A9393AD64F82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385" name="文本框 384">
              <a:extLst>
                <a:ext uri="{FF2B5EF4-FFF2-40B4-BE49-F238E27FC236}">
                  <a16:creationId xmlns:a16="http://schemas.microsoft.com/office/drawing/2014/main" id="{9189DFCF-286F-24C8-CDD9-B6CF7A4BB8AD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20B1B5E4-D797-98E5-C76C-CA780598C5BF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F81E68D1-E9D4-974F-57DD-71E66C002F8E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88" name="直接连接符 132">
                <a:extLst>
                  <a:ext uri="{FF2B5EF4-FFF2-40B4-BE49-F238E27FC236}">
                    <a16:creationId xmlns:a16="http://schemas.microsoft.com/office/drawing/2014/main" id="{4CC6F846-3ABB-D595-DE90-071A51A04B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3AB4B015-45BB-05E9-FD7B-69AA078CF877}"/>
              </a:ext>
            </a:extLst>
          </p:cNvPr>
          <p:cNvGrpSpPr/>
          <p:nvPr/>
        </p:nvGrpSpPr>
        <p:grpSpPr>
          <a:xfrm>
            <a:off x="4636741" y="9597500"/>
            <a:ext cx="675666" cy="1723741"/>
            <a:chOff x="2708938" y="2127996"/>
            <a:chExt cx="675666" cy="1723741"/>
          </a:xfrm>
        </p:grpSpPr>
        <p:grpSp>
          <p:nvGrpSpPr>
            <p:cNvPr id="424" name="组合 423">
              <a:extLst>
                <a:ext uri="{FF2B5EF4-FFF2-40B4-BE49-F238E27FC236}">
                  <a16:creationId xmlns:a16="http://schemas.microsoft.com/office/drawing/2014/main" id="{830A2084-55F1-79C9-6538-303832F62CCF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430" name="组合 429">
                <a:extLst>
                  <a:ext uri="{FF2B5EF4-FFF2-40B4-BE49-F238E27FC236}">
                    <a16:creationId xmlns:a16="http://schemas.microsoft.com/office/drawing/2014/main" id="{864DBDD8-3C52-7F07-FB94-41DE63EAA37A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448" name="矩形 447">
                  <a:extLst>
                    <a:ext uri="{FF2B5EF4-FFF2-40B4-BE49-F238E27FC236}">
                      <a16:creationId xmlns:a16="http://schemas.microsoft.com/office/drawing/2014/main" id="{A5B50528-4A88-967F-E5C6-98E1FD907699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9" name="矩形 448">
                  <a:extLst>
                    <a:ext uri="{FF2B5EF4-FFF2-40B4-BE49-F238E27FC236}">
                      <a16:creationId xmlns:a16="http://schemas.microsoft.com/office/drawing/2014/main" id="{12196594-1B3F-708B-3369-9D1764CEC9E7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0" name="矩形 449">
                  <a:extLst>
                    <a:ext uri="{FF2B5EF4-FFF2-40B4-BE49-F238E27FC236}">
                      <a16:creationId xmlns:a16="http://schemas.microsoft.com/office/drawing/2014/main" id="{F8A6BFF9-8823-9B70-2CDE-CA1DB44EBA74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1" name="矩形 450">
                  <a:extLst>
                    <a:ext uri="{FF2B5EF4-FFF2-40B4-BE49-F238E27FC236}">
                      <a16:creationId xmlns:a16="http://schemas.microsoft.com/office/drawing/2014/main" id="{049ACE5B-B959-405C-6299-D00BF2FD95CF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2" name="矩形 451">
                  <a:extLst>
                    <a:ext uri="{FF2B5EF4-FFF2-40B4-BE49-F238E27FC236}">
                      <a16:creationId xmlns:a16="http://schemas.microsoft.com/office/drawing/2014/main" id="{C49A4A1C-4044-CB98-0EDD-C8BE233A3F0E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3" name="矩形 452">
                  <a:extLst>
                    <a:ext uri="{FF2B5EF4-FFF2-40B4-BE49-F238E27FC236}">
                      <a16:creationId xmlns:a16="http://schemas.microsoft.com/office/drawing/2014/main" id="{30D3B8D7-78AA-7618-1761-4D0C284A2C2C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38557771-F0DC-68A6-3F72-1ECBF285104C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8551BF26-2FEA-FD05-8F39-558EEEFFA9FA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F00FF58A-D77C-7C35-817B-B1B47243CB38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0440CE2B-B8A3-F9B3-4BCB-C1F9A4FA2D3E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8" name="矩形 457">
                  <a:extLst>
                    <a:ext uri="{FF2B5EF4-FFF2-40B4-BE49-F238E27FC236}">
                      <a16:creationId xmlns:a16="http://schemas.microsoft.com/office/drawing/2014/main" id="{743BC493-164E-4DCC-90CD-4FCD5CBBBFA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B39C6EC4-5994-A9EA-72A2-747D80866A9C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16D27BFB-95B4-A08D-1321-63CB6CE96043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61" name="矩形 460">
                  <a:extLst>
                    <a:ext uri="{FF2B5EF4-FFF2-40B4-BE49-F238E27FC236}">
                      <a16:creationId xmlns:a16="http://schemas.microsoft.com/office/drawing/2014/main" id="{A87952A9-7AF3-0EDA-DF9D-156E9784B942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62" name="矩形 461">
                  <a:extLst>
                    <a:ext uri="{FF2B5EF4-FFF2-40B4-BE49-F238E27FC236}">
                      <a16:creationId xmlns:a16="http://schemas.microsoft.com/office/drawing/2014/main" id="{A37CF0A1-7CC0-263C-86E6-1DEA8BF55276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63" name="矩形 462">
                  <a:extLst>
                    <a:ext uri="{FF2B5EF4-FFF2-40B4-BE49-F238E27FC236}">
                      <a16:creationId xmlns:a16="http://schemas.microsoft.com/office/drawing/2014/main" id="{D474A25A-07D8-5F39-4BCA-2BF0E04641AE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431" name="组合 430">
                <a:extLst>
                  <a:ext uri="{FF2B5EF4-FFF2-40B4-BE49-F238E27FC236}">
                    <a16:creationId xmlns:a16="http://schemas.microsoft.com/office/drawing/2014/main" id="{5351809E-8D9C-724E-D06C-335A5CE5AF19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FD8D6F47-73F9-E085-D712-B28888FBA9EF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6B5CE275-E718-0101-9F27-158838D05768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4" name="矩形 433">
                  <a:extLst>
                    <a:ext uri="{FF2B5EF4-FFF2-40B4-BE49-F238E27FC236}">
                      <a16:creationId xmlns:a16="http://schemas.microsoft.com/office/drawing/2014/main" id="{248A5AA6-DD16-E8FB-F3B1-E10C2F66D4FA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5" name="矩形 434">
                  <a:extLst>
                    <a:ext uri="{FF2B5EF4-FFF2-40B4-BE49-F238E27FC236}">
                      <a16:creationId xmlns:a16="http://schemas.microsoft.com/office/drawing/2014/main" id="{A98EA0AD-69E0-D25C-8B1C-D084062E347F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6" name="矩形 435">
                  <a:extLst>
                    <a:ext uri="{FF2B5EF4-FFF2-40B4-BE49-F238E27FC236}">
                      <a16:creationId xmlns:a16="http://schemas.microsoft.com/office/drawing/2014/main" id="{1AB81DC1-01A5-5AD9-CB67-D2A0E9D23286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7" name="矩形 436">
                  <a:extLst>
                    <a:ext uri="{FF2B5EF4-FFF2-40B4-BE49-F238E27FC236}">
                      <a16:creationId xmlns:a16="http://schemas.microsoft.com/office/drawing/2014/main" id="{A1951A0A-CAFC-8112-A143-A4AAD5A0D0D9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26343C04-1AB8-E9FD-8B6C-6BBA8A797B89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45F1864C-D913-6A40-46E9-CA428DADFEF0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0" name="矩形 439">
                  <a:extLst>
                    <a:ext uri="{FF2B5EF4-FFF2-40B4-BE49-F238E27FC236}">
                      <a16:creationId xmlns:a16="http://schemas.microsoft.com/office/drawing/2014/main" id="{68CFB4D9-8593-E76F-848E-476D933C400D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1" name="矩形 440">
                  <a:extLst>
                    <a:ext uri="{FF2B5EF4-FFF2-40B4-BE49-F238E27FC236}">
                      <a16:creationId xmlns:a16="http://schemas.microsoft.com/office/drawing/2014/main" id="{873FB058-CC7E-65B4-E760-BED8C8B42AAB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73429EA3-E792-E5A1-72B2-75C19BE68AE1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9CEEC0C1-4DC3-546C-FED5-B93A70462DF1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5F6688D9-FCE5-C0CD-B82E-80626CA22130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5" name="矩形 444">
                  <a:extLst>
                    <a:ext uri="{FF2B5EF4-FFF2-40B4-BE49-F238E27FC236}">
                      <a16:creationId xmlns:a16="http://schemas.microsoft.com/office/drawing/2014/main" id="{BC646D3F-C6FF-C509-AE77-75F96814EA12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FA3CEE6D-E3BB-0E09-694B-F7891CC48CD5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7" name="矩形 446">
                  <a:extLst>
                    <a:ext uri="{FF2B5EF4-FFF2-40B4-BE49-F238E27FC236}">
                      <a16:creationId xmlns:a16="http://schemas.microsoft.com/office/drawing/2014/main" id="{EBF9468A-CAB9-EEED-B2D4-CEC5D00EB749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425" name="文本框 424">
              <a:extLst>
                <a:ext uri="{FF2B5EF4-FFF2-40B4-BE49-F238E27FC236}">
                  <a16:creationId xmlns:a16="http://schemas.microsoft.com/office/drawing/2014/main" id="{4213DD6B-D326-7F17-5DC4-944774E1D36B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26" name="文本框 425">
              <a:extLst>
                <a:ext uri="{FF2B5EF4-FFF2-40B4-BE49-F238E27FC236}">
                  <a16:creationId xmlns:a16="http://schemas.microsoft.com/office/drawing/2014/main" id="{B99C039C-D823-41DD-F041-7AB6F4E503E5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D9623C15-5053-8D23-F7DF-B12D96E411E3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B7054877-F4E7-7B75-1B8E-D3CAA85323E4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29" name="直接连接符 132">
                <a:extLst>
                  <a:ext uri="{FF2B5EF4-FFF2-40B4-BE49-F238E27FC236}">
                    <a16:creationId xmlns:a16="http://schemas.microsoft.com/office/drawing/2014/main" id="{BCC3A46C-3904-A8A3-EF89-81BFE05E38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64" name="矩形 463">
            <a:extLst>
              <a:ext uri="{FF2B5EF4-FFF2-40B4-BE49-F238E27FC236}">
                <a16:creationId xmlns:a16="http://schemas.microsoft.com/office/drawing/2014/main" id="{50900CFA-FC47-D7EF-FA94-F3E7CFC2757A}"/>
              </a:ext>
            </a:extLst>
          </p:cNvPr>
          <p:cNvSpPr/>
          <p:nvPr/>
        </p:nvSpPr>
        <p:spPr>
          <a:xfrm>
            <a:off x="4706211" y="9657311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: 圆角 20">
            <a:extLst>
              <a:ext uri="{FF2B5EF4-FFF2-40B4-BE49-F238E27FC236}">
                <a16:creationId xmlns:a16="http://schemas.microsoft.com/office/drawing/2014/main" id="{8F2FBD93-817D-596F-4EC9-6D8EDD7C0755}"/>
              </a:ext>
            </a:extLst>
          </p:cNvPr>
          <p:cNvSpPr/>
          <p:nvPr/>
        </p:nvSpPr>
        <p:spPr>
          <a:xfrm>
            <a:off x="7723651" y="10559471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7" name="直接箭头连接符 19">
            <a:extLst>
              <a:ext uri="{FF2B5EF4-FFF2-40B4-BE49-F238E27FC236}">
                <a16:creationId xmlns:a16="http://schemas.microsoft.com/office/drawing/2014/main" id="{428003D4-01AB-45C6-9C48-096D042E2F8F}"/>
              </a:ext>
            </a:extLst>
          </p:cNvPr>
          <p:cNvCxnSpPr>
            <a:cxnSpLocks/>
            <a:endCxn id="470" idx="1"/>
          </p:cNvCxnSpPr>
          <p:nvPr/>
        </p:nvCxnSpPr>
        <p:spPr>
          <a:xfrm>
            <a:off x="5403156" y="10710315"/>
            <a:ext cx="4480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箭头连接符 19">
            <a:extLst>
              <a:ext uri="{FF2B5EF4-FFF2-40B4-BE49-F238E27FC236}">
                <a16:creationId xmlns:a16="http://schemas.microsoft.com/office/drawing/2014/main" id="{670EB3C2-59A1-4AB0-C80C-72CDA7C1510B}"/>
              </a:ext>
            </a:extLst>
          </p:cNvPr>
          <p:cNvCxnSpPr>
            <a:cxnSpLocks/>
            <a:stCxn id="470" idx="3"/>
            <a:endCxn id="466" idx="1"/>
          </p:cNvCxnSpPr>
          <p:nvPr/>
        </p:nvCxnSpPr>
        <p:spPr>
          <a:xfrm flipV="1">
            <a:off x="6724914" y="10703471"/>
            <a:ext cx="998737" cy="6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矩形: 圆角 20">
            <a:extLst>
              <a:ext uri="{FF2B5EF4-FFF2-40B4-BE49-F238E27FC236}">
                <a16:creationId xmlns:a16="http://schemas.microsoft.com/office/drawing/2014/main" id="{EC1B1F4C-135D-484C-B007-50CD4807E298}"/>
              </a:ext>
            </a:extLst>
          </p:cNvPr>
          <p:cNvSpPr/>
          <p:nvPr/>
        </p:nvSpPr>
        <p:spPr>
          <a:xfrm>
            <a:off x="5851214" y="1056631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2" name="文本框 471">
            <a:extLst>
              <a:ext uri="{FF2B5EF4-FFF2-40B4-BE49-F238E27FC236}">
                <a16:creationId xmlns:a16="http://schemas.microsoft.com/office/drawing/2014/main" id="{332CB767-CF89-A2BD-98EC-24C73AA7C9F3}"/>
              </a:ext>
            </a:extLst>
          </p:cNvPr>
          <p:cNvSpPr txBox="1"/>
          <p:nvPr/>
        </p:nvSpPr>
        <p:spPr>
          <a:xfrm rot="16200000">
            <a:off x="3963194" y="10182428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Q</a:t>
            </a:r>
            <a:endParaRPr lang="zh-CN" altLang="en-US" dirty="0"/>
          </a:p>
        </p:txBody>
      </p:sp>
      <p:grpSp>
        <p:nvGrpSpPr>
          <p:cNvPr id="933" name="组合 932">
            <a:extLst>
              <a:ext uri="{FF2B5EF4-FFF2-40B4-BE49-F238E27FC236}">
                <a16:creationId xmlns:a16="http://schemas.microsoft.com/office/drawing/2014/main" id="{DF88E833-9957-FD31-265A-6DDCA04E6D06}"/>
              </a:ext>
            </a:extLst>
          </p:cNvPr>
          <p:cNvGrpSpPr/>
          <p:nvPr/>
        </p:nvGrpSpPr>
        <p:grpSpPr>
          <a:xfrm>
            <a:off x="5303541" y="9138822"/>
            <a:ext cx="607304" cy="1457849"/>
            <a:chOff x="8881757" y="11080534"/>
            <a:chExt cx="607304" cy="1457849"/>
          </a:xfrm>
        </p:grpSpPr>
        <p:grpSp>
          <p:nvGrpSpPr>
            <p:cNvPr id="740" name="组合 739">
              <a:extLst>
                <a:ext uri="{FF2B5EF4-FFF2-40B4-BE49-F238E27FC236}">
                  <a16:creationId xmlns:a16="http://schemas.microsoft.com/office/drawing/2014/main" id="{6A88A844-48E7-6C84-C5DF-4431E66CC18D}"/>
                </a:ext>
              </a:extLst>
            </p:cNvPr>
            <p:cNvGrpSpPr/>
            <p:nvPr/>
          </p:nvGrpSpPr>
          <p:grpSpPr>
            <a:xfrm>
              <a:off x="8910567" y="11171464"/>
              <a:ext cx="330799" cy="388375"/>
              <a:chOff x="4946889" y="869893"/>
              <a:chExt cx="330799" cy="388375"/>
            </a:xfrm>
          </p:grpSpPr>
          <p:sp>
            <p:nvSpPr>
              <p:cNvPr id="741" name="文本框 740">
                <a:extLst>
                  <a:ext uri="{FF2B5EF4-FFF2-40B4-BE49-F238E27FC236}">
                    <a16:creationId xmlns:a16="http://schemas.microsoft.com/office/drawing/2014/main" id="{AF8DD9C3-5AD6-468A-9379-EFB80429DA0E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742" name="直接连接符 132">
                <a:extLst>
                  <a:ext uri="{FF2B5EF4-FFF2-40B4-BE49-F238E27FC236}">
                    <a16:creationId xmlns:a16="http://schemas.microsoft.com/office/drawing/2014/main" id="{7B8972FD-BF6F-D947-99CF-CD5D82800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30" name="组合 929">
              <a:extLst>
                <a:ext uri="{FF2B5EF4-FFF2-40B4-BE49-F238E27FC236}">
                  <a16:creationId xmlns:a16="http://schemas.microsoft.com/office/drawing/2014/main" id="{7A6125A9-EE2D-0461-AEE0-FAE098DF92D3}"/>
                </a:ext>
              </a:extLst>
            </p:cNvPr>
            <p:cNvGrpSpPr/>
            <p:nvPr/>
          </p:nvGrpSpPr>
          <p:grpSpPr>
            <a:xfrm>
              <a:off x="9179798" y="11463990"/>
              <a:ext cx="309263" cy="1074393"/>
              <a:chOff x="9179798" y="11463990"/>
              <a:chExt cx="309263" cy="1074393"/>
            </a:xfrm>
          </p:grpSpPr>
          <p:grpSp>
            <p:nvGrpSpPr>
              <p:cNvPr id="929" name="组合 928">
                <a:extLst>
                  <a:ext uri="{FF2B5EF4-FFF2-40B4-BE49-F238E27FC236}">
                    <a16:creationId xmlns:a16="http://schemas.microsoft.com/office/drawing/2014/main" id="{91C2E0E5-FD3C-00DE-FE9C-825CB692A0C7}"/>
                  </a:ext>
                </a:extLst>
              </p:cNvPr>
              <p:cNvGrpSpPr/>
              <p:nvPr/>
            </p:nvGrpSpPr>
            <p:grpSpPr>
              <a:xfrm>
                <a:off x="9241855" y="11463990"/>
                <a:ext cx="247206" cy="986406"/>
                <a:chOff x="9241855" y="11463990"/>
                <a:chExt cx="247206" cy="986406"/>
              </a:xfrm>
            </p:grpSpPr>
            <p:sp>
              <p:nvSpPr>
                <p:cNvPr id="864" name="矩形 863">
                  <a:extLst>
                    <a:ext uri="{FF2B5EF4-FFF2-40B4-BE49-F238E27FC236}">
                      <a16:creationId xmlns:a16="http://schemas.microsoft.com/office/drawing/2014/main" id="{08EA4DEF-1005-B393-2191-67B46E76AB61}"/>
                    </a:ext>
                  </a:extLst>
                </p:cNvPr>
                <p:cNvSpPr/>
                <p:nvPr/>
              </p:nvSpPr>
              <p:spPr>
                <a:xfrm>
                  <a:off x="9241899" y="1146399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65" name="矩形 864">
                  <a:extLst>
                    <a:ext uri="{FF2B5EF4-FFF2-40B4-BE49-F238E27FC236}">
                      <a16:creationId xmlns:a16="http://schemas.microsoft.com/office/drawing/2014/main" id="{085E4F12-DFD0-8913-A937-617F6373A277}"/>
                    </a:ext>
                  </a:extLst>
                </p:cNvPr>
                <p:cNvSpPr/>
                <p:nvPr/>
              </p:nvSpPr>
              <p:spPr>
                <a:xfrm>
                  <a:off x="9365480" y="1146399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66" name="矩形 865">
                  <a:extLst>
                    <a:ext uri="{FF2B5EF4-FFF2-40B4-BE49-F238E27FC236}">
                      <a16:creationId xmlns:a16="http://schemas.microsoft.com/office/drawing/2014/main" id="{000156EE-1ADB-37F7-3450-02F92B0CC056}"/>
                    </a:ext>
                  </a:extLst>
                </p:cNvPr>
                <p:cNvSpPr/>
                <p:nvPr/>
              </p:nvSpPr>
              <p:spPr>
                <a:xfrm>
                  <a:off x="9241855" y="1195607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67" name="矩形 866">
                  <a:extLst>
                    <a:ext uri="{FF2B5EF4-FFF2-40B4-BE49-F238E27FC236}">
                      <a16:creationId xmlns:a16="http://schemas.microsoft.com/office/drawing/2014/main" id="{81A8490C-4794-3FED-DAB0-9A30FE41EE3C}"/>
                    </a:ext>
                  </a:extLst>
                </p:cNvPr>
                <p:cNvSpPr/>
                <p:nvPr/>
              </p:nvSpPr>
              <p:spPr>
                <a:xfrm>
                  <a:off x="9365435" y="11956073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68" name="矩形 867">
                  <a:extLst>
                    <a:ext uri="{FF2B5EF4-FFF2-40B4-BE49-F238E27FC236}">
                      <a16:creationId xmlns:a16="http://schemas.microsoft.com/office/drawing/2014/main" id="{28CD0196-6928-2531-F0BC-FD5ED1A09A9A}"/>
                    </a:ext>
                  </a:extLst>
                </p:cNvPr>
                <p:cNvSpPr/>
                <p:nvPr/>
              </p:nvSpPr>
              <p:spPr>
                <a:xfrm>
                  <a:off x="9241899" y="1158757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69" name="矩形 868">
                  <a:extLst>
                    <a:ext uri="{FF2B5EF4-FFF2-40B4-BE49-F238E27FC236}">
                      <a16:creationId xmlns:a16="http://schemas.microsoft.com/office/drawing/2014/main" id="{6C616B86-4131-3B00-0098-D43D99DE6299}"/>
                    </a:ext>
                  </a:extLst>
                </p:cNvPr>
                <p:cNvSpPr/>
                <p:nvPr/>
              </p:nvSpPr>
              <p:spPr>
                <a:xfrm>
                  <a:off x="9365480" y="1158757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0" name="矩形 869">
                  <a:extLst>
                    <a:ext uri="{FF2B5EF4-FFF2-40B4-BE49-F238E27FC236}">
                      <a16:creationId xmlns:a16="http://schemas.microsoft.com/office/drawing/2014/main" id="{88D9263E-C75E-3E5F-C9BA-ACE3AECABDC0}"/>
                    </a:ext>
                  </a:extLst>
                </p:cNvPr>
                <p:cNvSpPr/>
                <p:nvPr/>
              </p:nvSpPr>
              <p:spPr>
                <a:xfrm>
                  <a:off x="9241855" y="1207965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1" name="矩形 870">
                  <a:extLst>
                    <a:ext uri="{FF2B5EF4-FFF2-40B4-BE49-F238E27FC236}">
                      <a16:creationId xmlns:a16="http://schemas.microsoft.com/office/drawing/2014/main" id="{FBA35DD7-725A-46D1-2196-AC60D1039C46}"/>
                    </a:ext>
                  </a:extLst>
                </p:cNvPr>
                <p:cNvSpPr/>
                <p:nvPr/>
              </p:nvSpPr>
              <p:spPr>
                <a:xfrm>
                  <a:off x="9365435" y="1207965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2" name="矩形 871">
                  <a:extLst>
                    <a:ext uri="{FF2B5EF4-FFF2-40B4-BE49-F238E27FC236}">
                      <a16:creationId xmlns:a16="http://schemas.microsoft.com/office/drawing/2014/main" id="{E9FDC250-0E86-6549-A618-45D8AC6668E4}"/>
                    </a:ext>
                  </a:extLst>
                </p:cNvPr>
                <p:cNvSpPr/>
                <p:nvPr/>
              </p:nvSpPr>
              <p:spPr>
                <a:xfrm>
                  <a:off x="9241899" y="11711152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3" name="矩形 872">
                  <a:extLst>
                    <a:ext uri="{FF2B5EF4-FFF2-40B4-BE49-F238E27FC236}">
                      <a16:creationId xmlns:a16="http://schemas.microsoft.com/office/drawing/2014/main" id="{370A35F0-8C65-3D5B-D3C5-887260504285}"/>
                    </a:ext>
                  </a:extLst>
                </p:cNvPr>
                <p:cNvSpPr/>
                <p:nvPr/>
              </p:nvSpPr>
              <p:spPr>
                <a:xfrm>
                  <a:off x="9365480" y="1171115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4" name="矩形 873">
                  <a:extLst>
                    <a:ext uri="{FF2B5EF4-FFF2-40B4-BE49-F238E27FC236}">
                      <a16:creationId xmlns:a16="http://schemas.microsoft.com/office/drawing/2014/main" id="{6043552A-CC2D-C834-F24F-A3B40C391B5E}"/>
                    </a:ext>
                  </a:extLst>
                </p:cNvPr>
                <p:cNvSpPr/>
                <p:nvPr/>
              </p:nvSpPr>
              <p:spPr>
                <a:xfrm>
                  <a:off x="9241855" y="1220323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5" name="矩形 874">
                  <a:extLst>
                    <a:ext uri="{FF2B5EF4-FFF2-40B4-BE49-F238E27FC236}">
                      <a16:creationId xmlns:a16="http://schemas.microsoft.com/office/drawing/2014/main" id="{3BAF3E9C-6472-B94F-3AD3-303C3ACAF8F7}"/>
                    </a:ext>
                  </a:extLst>
                </p:cNvPr>
                <p:cNvSpPr/>
                <p:nvPr/>
              </p:nvSpPr>
              <p:spPr>
                <a:xfrm>
                  <a:off x="9365435" y="1220323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6" name="矩形 875">
                  <a:extLst>
                    <a:ext uri="{FF2B5EF4-FFF2-40B4-BE49-F238E27FC236}">
                      <a16:creationId xmlns:a16="http://schemas.microsoft.com/office/drawing/2014/main" id="{4CBCA52A-8E08-8B3E-3817-D87F03D4F75B}"/>
                    </a:ext>
                  </a:extLst>
                </p:cNvPr>
                <p:cNvSpPr/>
                <p:nvPr/>
              </p:nvSpPr>
              <p:spPr>
                <a:xfrm>
                  <a:off x="9241899" y="1183473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7" name="矩形 876">
                  <a:extLst>
                    <a:ext uri="{FF2B5EF4-FFF2-40B4-BE49-F238E27FC236}">
                      <a16:creationId xmlns:a16="http://schemas.microsoft.com/office/drawing/2014/main" id="{D405844C-BC35-3AB4-CC2B-0D98F4F8C262}"/>
                    </a:ext>
                  </a:extLst>
                </p:cNvPr>
                <p:cNvSpPr/>
                <p:nvPr/>
              </p:nvSpPr>
              <p:spPr>
                <a:xfrm>
                  <a:off x="9365480" y="1183473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8" name="矩形 877">
                  <a:extLst>
                    <a:ext uri="{FF2B5EF4-FFF2-40B4-BE49-F238E27FC236}">
                      <a16:creationId xmlns:a16="http://schemas.microsoft.com/office/drawing/2014/main" id="{D5D24AC6-42E0-577D-34EE-1C6E7F2A0C09}"/>
                    </a:ext>
                  </a:extLst>
                </p:cNvPr>
                <p:cNvSpPr/>
                <p:nvPr/>
              </p:nvSpPr>
              <p:spPr>
                <a:xfrm>
                  <a:off x="9241855" y="1232681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9" name="矩形 878">
                  <a:extLst>
                    <a:ext uri="{FF2B5EF4-FFF2-40B4-BE49-F238E27FC236}">
                      <a16:creationId xmlns:a16="http://schemas.microsoft.com/office/drawing/2014/main" id="{0DB13882-36B6-E808-1EA9-D6AD14A5745E}"/>
                    </a:ext>
                  </a:extLst>
                </p:cNvPr>
                <p:cNvSpPr/>
                <p:nvPr/>
              </p:nvSpPr>
              <p:spPr>
                <a:xfrm>
                  <a:off x="9365435" y="1232681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928" name="组合 927">
                <a:extLst>
                  <a:ext uri="{FF2B5EF4-FFF2-40B4-BE49-F238E27FC236}">
                    <a16:creationId xmlns:a16="http://schemas.microsoft.com/office/drawing/2014/main" id="{B7901BA3-F728-8AAD-9F13-5242D77F166D}"/>
                  </a:ext>
                </a:extLst>
              </p:cNvPr>
              <p:cNvGrpSpPr/>
              <p:nvPr/>
            </p:nvGrpSpPr>
            <p:grpSpPr>
              <a:xfrm>
                <a:off x="9179798" y="11551977"/>
                <a:ext cx="247206" cy="986406"/>
                <a:chOff x="7205927" y="12203234"/>
                <a:chExt cx="247206" cy="986406"/>
              </a:xfrm>
            </p:grpSpPr>
            <p:sp>
              <p:nvSpPr>
                <p:cNvPr id="800" name="矩形 799">
                  <a:extLst>
                    <a:ext uri="{FF2B5EF4-FFF2-40B4-BE49-F238E27FC236}">
                      <a16:creationId xmlns:a16="http://schemas.microsoft.com/office/drawing/2014/main" id="{50E060DB-8E30-5B64-4E1B-24AB685F8AB8}"/>
                    </a:ext>
                  </a:extLst>
                </p:cNvPr>
                <p:cNvSpPr/>
                <p:nvPr/>
              </p:nvSpPr>
              <p:spPr>
                <a:xfrm>
                  <a:off x="7205971" y="12203234"/>
                  <a:ext cx="123581" cy="123581"/>
                </a:xfrm>
                <a:prstGeom prst="rect">
                  <a:avLst/>
                </a:prstGeom>
                <a:solidFill>
                  <a:srgbClr val="FBE5D6"/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1" name="矩形 800">
                  <a:extLst>
                    <a:ext uri="{FF2B5EF4-FFF2-40B4-BE49-F238E27FC236}">
                      <a16:creationId xmlns:a16="http://schemas.microsoft.com/office/drawing/2014/main" id="{2044D2AC-C4F6-3977-D4C6-2813108054BB}"/>
                    </a:ext>
                  </a:extLst>
                </p:cNvPr>
                <p:cNvSpPr/>
                <p:nvPr/>
              </p:nvSpPr>
              <p:spPr>
                <a:xfrm>
                  <a:off x="7329552" y="12203234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2" name="矩形 801">
                  <a:extLst>
                    <a:ext uri="{FF2B5EF4-FFF2-40B4-BE49-F238E27FC236}">
                      <a16:creationId xmlns:a16="http://schemas.microsoft.com/office/drawing/2014/main" id="{F250E88D-3A68-838C-4AB9-C56940102547}"/>
                    </a:ext>
                  </a:extLst>
                </p:cNvPr>
                <p:cNvSpPr/>
                <p:nvPr/>
              </p:nvSpPr>
              <p:spPr>
                <a:xfrm>
                  <a:off x="7205927" y="1269531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3" name="矩形 802">
                  <a:extLst>
                    <a:ext uri="{FF2B5EF4-FFF2-40B4-BE49-F238E27FC236}">
                      <a16:creationId xmlns:a16="http://schemas.microsoft.com/office/drawing/2014/main" id="{D2DE8EBB-9E69-4033-3610-6967D0570BB5}"/>
                    </a:ext>
                  </a:extLst>
                </p:cNvPr>
                <p:cNvSpPr/>
                <p:nvPr/>
              </p:nvSpPr>
              <p:spPr>
                <a:xfrm>
                  <a:off x="7329507" y="12695317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4" name="矩形 803">
                  <a:extLst>
                    <a:ext uri="{FF2B5EF4-FFF2-40B4-BE49-F238E27FC236}">
                      <a16:creationId xmlns:a16="http://schemas.microsoft.com/office/drawing/2014/main" id="{F2C5B386-3D74-C24B-5713-DCB5D1FA5017}"/>
                    </a:ext>
                  </a:extLst>
                </p:cNvPr>
                <p:cNvSpPr/>
                <p:nvPr/>
              </p:nvSpPr>
              <p:spPr>
                <a:xfrm>
                  <a:off x="7205971" y="1232681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5" name="矩形 804">
                  <a:extLst>
                    <a:ext uri="{FF2B5EF4-FFF2-40B4-BE49-F238E27FC236}">
                      <a16:creationId xmlns:a16="http://schemas.microsoft.com/office/drawing/2014/main" id="{C4DAE14A-F331-43B2-2AD4-83B6C55E8A53}"/>
                    </a:ext>
                  </a:extLst>
                </p:cNvPr>
                <p:cNvSpPr/>
                <p:nvPr/>
              </p:nvSpPr>
              <p:spPr>
                <a:xfrm>
                  <a:off x="7329552" y="12326814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6" name="矩形 805">
                  <a:extLst>
                    <a:ext uri="{FF2B5EF4-FFF2-40B4-BE49-F238E27FC236}">
                      <a16:creationId xmlns:a16="http://schemas.microsoft.com/office/drawing/2014/main" id="{BC3C1054-7722-64CB-50B0-1AF465EBE620}"/>
                    </a:ext>
                  </a:extLst>
                </p:cNvPr>
                <p:cNvSpPr/>
                <p:nvPr/>
              </p:nvSpPr>
              <p:spPr>
                <a:xfrm>
                  <a:off x="7205927" y="1281889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7" name="矩形 806">
                  <a:extLst>
                    <a:ext uri="{FF2B5EF4-FFF2-40B4-BE49-F238E27FC236}">
                      <a16:creationId xmlns:a16="http://schemas.microsoft.com/office/drawing/2014/main" id="{E87DA8B9-A800-ED5C-125F-352547FC50FB}"/>
                    </a:ext>
                  </a:extLst>
                </p:cNvPr>
                <p:cNvSpPr/>
                <p:nvPr/>
              </p:nvSpPr>
              <p:spPr>
                <a:xfrm>
                  <a:off x="7329507" y="1281889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8" name="矩形 807">
                  <a:extLst>
                    <a:ext uri="{FF2B5EF4-FFF2-40B4-BE49-F238E27FC236}">
                      <a16:creationId xmlns:a16="http://schemas.microsoft.com/office/drawing/2014/main" id="{C322297E-40AD-E656-E95F-96D589F52399}"/>
                    </a:ext>
                  </a:extLst>
                </p:cNvPr>
                <p:cNvSpPr/>
                <p:nvPr/>
              </p:nvSpPr>
              <p:spPr>
                <a:xfrm>
                  <a:off x="7205971" y="12450396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9" name="矩形 808">
                  <a:extLst>
                    <a:ext uri="{FF2B5EF4-FFF2-40B4-BE49-F238E27FC236}">
                      <a16:creationId xmlns:a16="http://schemas.microsoft.com/office/drawing/2014/main" id="{D760DBC8-7461-83D7-D8FE-5CC93CA1341C}"/>
                    </a:ext>
                  </a:extLst>
                </p:cNvPr>
                <p:cNvSpPr/>
                <p:nvPr/>
              </p:nvSpPr>
              <p:spPr>
                <a:xfrm>
                  <a:off x="7329552" y="1245039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0" name="矩形 809">
                  <a:extLst>
                    <a:ext uri="{FF2B5EF4-FFF2-40B4-BE49-F238E27FC236}">
                      <a16:creationId xmlns:a16="http://schemas.microsoft.com/office/drawing/2014/main" id="{5C49EC31-D69F-C10A-829E-8AA4053BF1F4}"/>
                    </a:ext>
                  </a:extLst>
                </p:cNvPr>
                <p:cNvSpPr/>
                <p:nvPr/>
              </p:nvSpPr>
              <p:spPr>
                <a:xfrm>
                  <a:off x="7205927" y="12942479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1" name="矩形 810">
                  <a:extLst>
                    <a:ext uri="{FF2B5EF4-FFF2-40B4-BE49-F238E27FC236}">
                      <a16:creationId xmlns:a16="http://schemas.microsoft.com/office/drawing/2014/main" id="{AED12674-DBF6-4E67-B4EF-8E30C3B20F19}"/>
                    </a:ext>
                  </a:extLst>
                </p:cNvPr>
                <p:cNvSpPr/>
                <p:nvPr/>
              </p:nvSpPr>
              <p:spPr>
                <a:xfrm>
                  <a:off x="7329507" y="1294247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2" name="矩形 811">
                  <a:extLst>
                    <a:ext uri="{FF2B5EF4-FFF2-40B4-BE49-F238E27FC236}">
                      <a16:creationId xmlns:a16="http://schemas.microsoft.com/office/drawing/2014/main" id="{069BBE14-F850-A50D-211D-A57C9AF900F4}"/>
                    </a:ext>
                  </a:extLst>
                </p:cNvPr>
                <p:cNvSpPr/>
                <p:nvPr/>
              </p:nvSpPr>
              <p:spPr>
                <a:xfrm>
                  <a:off x="7205971" y="1257397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3" name="矩形 812">
                  <a:extLst>
                    <a:ext uri="{FF2B5EF4-FFF2-40B4-BE49-F238E27FC236}">
                      <a16:creationId xmlns:a16="http://schemas.microsoft.com/office/drawing/2014/main" id="{FC79B386-CC9F-3BB4-7EF1-106CAA4D9894}"/>
                    </a:ext>
                  </a:extLst>
                </p:cNvPr>
                <p:cNvSpPr/>
                <p:nvPr/>
              </p:nvSpPr>
              <p:spPr>
                <a:xfrm>
                  <a:off x="7329552" y="1257397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4" name="矩形 813">
                  <a:extLst>
                    <a:ext uri="{FF2B5EF4-FFF2-40B4-BE49-F238E27FC236}">
                      <a16:creationId xmlns:a16="http://schemas.microsoft.com/office/drawing/2014/main" id="{5C80509F-E4AB-D496-BEBA-4103AC654DFF}"/>
                    </a:ext>
                  </a:extLst>
                </p:cNvPr>
                <p:cNvSpPr/>
                <p:nvPr/>
              </p:nvSpPr>
              <p:spPr>
                <a:xfrm>
                  <a:off x="7205927" y="13066059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5" name="矩形 814">
                  <a:extLst>
                    <a:ext uri="{FF2B5EF4-FFF2-40B4-BE49-F238E27FC236}">
                      <a16:creationId xmlns:a16="http://schemas.microsoft.com/office/drawing/2014/main" id="{FDDAC635-2A4F-E4DE-C5D2-94029136B008}"/>
                    </a:ext>
                  </a:extLst>
                </p:cNvPr>
                <p:cNvSpPr/>
                <p:nvPr/>
              </p:nvSpPr>
              <p:spPr>
                <a:xfrm>
                  <a:off x="7329507" y="1306605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931" name="文本框 930">
              <a:extLst>
                <a:ext uri="{FF2B5EF4-FFF2-40B4-BE49-F238E27FC236}">
                  <a16:creationId xmlns:a16="http://schemas.microsoft.com/office/drawing/2014/main" id="{FB2BA751-461D-07A6-B2EA-645B880E99CE}"/>
                </a:ext>
              </a:extLst>
            </p:cNvPr>
            <p:cNvSpPr txBox="1"/>
            <p:nvPr/>
          </p:nvSpPr>
          <p:spPr>
            <a:xfrm>
              <a:off x="8881757" y="11485549"/>
              <a:ext cx="292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32" name="文本框 931">
              <a:extLst>
                <a:ext uri="{FF2B5EF4-FFF2-40B4-BE49-F238E27FC236}">
                  <a16:creationId xmlns:a16="http://schemas.microsoft.com/office/drawing/2014/main" id="{327DC9BC-A9AA-1D7D-C2F5-6C551646A4E4}"/>
                </a:ext>
              </a:extLst>
            </p:cNvPr>
            <p:cNvSpPr txBox="1"/>
            <p:nvPr/>
          </p:nvSpPr>
          <p:spPr>
            <a:xfrm>
              <a:off x="9189419" y="11080534"/>
              <a:ext cx="292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980" name="组合 979">
            <a:extLst>
              <a:ext uri="{FF2B5EF4-FFF2-40B4-BE49-F238E27FC236}">
                <a16:creationId xmlns:a16="http://schemas.microsoft.com/office/drawing/2014/main" id="{82EF47B1-6B1C-30E6-FD77-1520F530AB54}"/>
              </a:ext>
            </a:extLst>
          </p:cNvPr>
          <p:cNvGrpSpPr/>
          <p:nvPr/>
        </p:nvGrpSpPr>
        <p:grpSpPr>
          <a:xfrm>
            <a:off x="6683146" y="9569305"/>
            <a:ext cx="675666" cy="1723741"/>
            <a:chOff x="3425115" y="10152175"/>
            <a:chExt cx="675666" cy="1723741"/>
          </a:xfrm>
        </p:grpSpPr>
        <p:grpSp>
          <p:nvGrpSpPr>
            <p:cNvPr id="946" name="组合 945">
              <a:extLst>
                <a:ext uri="{FF2B5EF4-FFF2-40B4-BE49-F238E27FC236}">
                  <a16:creationId xmlns:a16="http://schemas.microsoft.com/office/drawing/2014/main" id="{4E787EF7-507E-A5D6-AD1D-5ADE3115FDCE}"/>
                </a:ext>
              </a:extLst>
            </p:cNvPr>
            <p:cNvGrpSpPr/>
            <p:nvPr/>
          </p:nvGrpSpPr>
          <p:grpSpPr>
            <a:xfrm>
              <a:off x="3853575" y="10449734"/>
              <a:ext cx="247206" cy="986406"/>
              <a:chOff x="11860614" y="1022165"/>
              <a:chExt cx="247206" cy="98640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64" name="矩形 963">
                <a:extLst>
                  <a:ext uri="{FF2B5EF4-FFF2-40B4-BE49-F238E27FC236}">
                    <a16:creationId xmlns:a16="http://schemas.microsoft.com/office/drawing/2014/main" id="{677BA869-75E7-5A95-89DD-405BA8A29D34}"/>
                  </a:ext>
                </a:extLst>
              </p:cNvPr>
              <p:cNvSpPr/>
              <p:nvPr/>
            </p:nvSpPr>
            <p:spPr>
              <a:xfrm>
                <a:off x="11860658" y="10221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5" name="矩形 964">
                <a:extLst>
                  <a:ext uri="{FF2B5EF4-FFF2-40B4-BE49-F238E27FC236}">
                    <a16:creationId xmlns:a16="http://schemas.microsoft.com/office/drawing/2014/main" id="{3250BDF2-5D4E-532C-307A-8CD9219148BA}"/>
                  </a:ext>
                </a:extLst>
              </p:cNvPr>
              <p:cNvSpPr/>
              <p:nvPr/>
            </p:nvSpPr>
            <p:spPr>
              <a:xfrm>
                <a:off x="11984239" y="10221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6" name="矩形 965">
                <a:extLst>
                  <a:ext uri="{FF2B5EF4-FFF2-40B4-BE49-F238E27FC236}">
                    <a16:creationId xmlns:a16="http://schemas.microsoft.com/office/drawing/2014/main" id="{E3C4F6A4-D7C4-D07E-9F96-EEED5BFEDC10}"/>
                  </a:ext>
                </a:extLst>
              </p:cNvPr>
              <p:cNvSpPr/>
              <p:nvPr/>
            </p:nvSpPr>
            <p:spPr>
              <a:xfrm>
                <a:off x="11860614" y="151424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7" name="矩形 966">
                <a:extLst>
                  <a:ext uri="{FF2B5EF4-FFF2-40B4-BE49-F238E27FC236}">
                    <a16:creationId xmlns:a16="http://schemas.microsoft.com/office/drawing/2014/main" id="{D65D5825-86CF-F716-E4E6-01418C70AD41}"/>
                  </a:ext>
                </a:extLst>
              </p:cNvPr>
              <p:cNvSpPr/>
              <p:nvPr/>
            </p:nvSpPr>
            <p:spPr>
              <a:xfrm>
                <a:off x="11984194" y="151424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8" name="矩形 967">
                <a:extLst>
                  <a:ext uri="{FF2B5EF4-FFF2-40B4-BE49-F238E27FC236}">
                    <a16:creationId xmlns:a16="http://schemas.microsoft.com/office/drawing/2014/main" id="{0AE5B0A3-6E1E-6185-9A7A-DB94DC564FE1}"/>
                  </a:ext>
                </a:extLst>
              </p:cNvPr>
              <p:cNvSpPr/>
              <p:nvPr/>
            </p:nvSpPr>
            <p:spPr>
              <a:xfrm>
                <a:off x="11860658" y="114574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9" name="矩形 968">
                <a:extLst>
                  <a:ext uri="{FF2B5EF4-FFF2-40B4-BE49-F238E27FC236}">
                    <a16:creationId xmlns:a16="http://schemas.microsoft.com/office/drawing/2014/main" id="{9BD4A01A-4F46-715D-7E71-403140080796}"/>
                  </a:ext>
                </a:extLst>
              </p:cNvPr>
              <p:cNvSpPr/>
              <p:nvPr/>
            </p:nvSpPr>
            <p:spPr>
              <a:xfrm>
                <a:off x="11984239" y="11457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0" name="矩形 969">
                <a:extLst>
                  <a:ext uri="{FF2B5EF4-FFF2-40B4-BE49-F238E27FC236}">
                    <a16:creationId xmlns:a16="http://schemas.microsoft.com/office/drawing/2014/main" id="{D9852D5F-D1DB-2852-6B22-235A843A1B8F}"/>
                  </a:ext>
                </a:extLst>
              </p:cNvPr>
              <p:cNvSpPr/>
              <p:nvPr/>
            </p:nvSpPr>
            <p:spPr>
              <a:xfrm>
                <a:off x="11860614" y="16378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1" name="矩形 970">
                <a:extLst>
                  <a:ext uri="{FF2B5EF4-FFF2-40B4-BE49-F238E27FC236}">
                    <a16:creationId xmlns:a16="http://schemas.microsoft.com/office/drawing/2014/main" id="{6E88F4B1-3565-DA16-56B1-5567AE00AA60}"/>
                  </a:ext>
                </a:extLst>
              </p:cNvPr>
              <p:cNvSpPr/>
              <p:nvPr/>
            </p:nvSpPr>
            <p:spPr>
              <a:xfrm>
                <a:off x="11984194" y="16378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4F1FF98C-DEBE-60F9-9A43-B381553D8A6A}"/>
                  </a:ext>
                </a:extLst>
              </p:cNvPr>
              <p:cNvSpPr/>
              <p:nvPr/>
            </p:nvSpPr>
            <p:spPr>
              <a:xfrm>
                <a:off x="11860658" y="12693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3" name="矩形 972">
                <a:extLst>
                  <a:ext uri="{FF2B5EF4-FFF2-40B4-BE49-F238E27FC236}">
                    <a16:creationId xmlns:a16="http://schemas.microsoft.com/office/drawing/2014/main" id="{4FBEA0A3-67BA-7BF6-DDBA-A26E910762B1}"/>
                  </a:ext>
                </a:extLst>
              </p:cNvPr>
              <p:cNvSpPr/>
              <p:nvPr/>
            </p:nvSpPr>
            <p:spPr>
              <a:xfrm>
                <a:off x="11984239" y="12693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4" name="矩形 973">
                <a:extLst>
                  <a:ext uri="{FF2B5EF4-FFF2-40B4-BE49-F238E27FC236}">
                    <a16:creationId xmlns:a16="http://schemas.microsoft.com/office/drawing/2014/main" id="{FDDE3C6C-4DC4-B10B-6C3F-AEAAB5AD7BA2}"/>
                  </a:ext>
                </a:extLst>
              </p:cNvPr>
              <p:cNvSpPr/>
              <p:nvPr/>
            </p:nvSpPr>
            <p:spPr>
              <a:xfrm>
                <a:off x="11860614" y="176141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5" name="矩形 974">
                <a:extLst>
                  <a:ext uri="{FF2B5EF4-FFF2-40B4-BE49-F238E27FC236}">
                    <a16:creationId xmlns:a16="http://schemas.microsoft.com/office/drawing/2014/main" id="{FE2EC84D-C384-5D62-4D1C-30949CBFAE18}"/>
                  </a:ext>
                </a:extLst>
              </p:cNvPr>
              <p:cNvSpPr/>
              <p:nvPr/>
            </p:nvSpPr>
            <p:spPr>
              <a:xfrm>
                <a:off x="11984194" y="17614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6" name="矩形 975">
                <a:extLst>
                  <a:ext uri="{FF2B5EF4-FFF2-40B4-BE49-F238E27FC236}">
                    <a16:creationId xmlns:a16="http://schemas.microsoft.com/office/drawing/2014/main" id="{47A94CC6-A3B5-21ED-04F9-35D447BFFDCF}"/>
                  </a:ext>
                </a:extLst>
              </p:cNvPr>
              <p:cNvSpPr/>
              <p:nvPr/>
            </p:nvSpPr>
            <p:spPr>
              <a:xfrm>
                <a:off x="11860658" y="13929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7" name="矩形 976">
                <a:extLst>
                  <a:ext uri="{FF2B5EF4-FFF2-40B4-BE49-F238E27FC236}">
                    <a16:creationId xmlns:a16="http://schemas.microsoft.com/office/drawing/2014/main" id="{297F7E94-910F-D440-A887-B9B83B7D8EB4}"/>
                  </a:ext>
                </a:extLst>
              </p:cNvPr>
              <p:cNvSpPr/>
              <p:nvPr/>
            </p:nvSpPr>
            <p:spPr>
              <a:xfrm>
                <a:off x="11984239" y="13929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8" name="矩形 977">
                <a:extLst>
                  <a:ext uri="{FF2B5EF4-FFF2-40B4-BE49-F238E27FC236}">
                    <a16:creationId xmlns:a16="http://schemas.microsoft.com/office/drawing/2014/main" id="{725F6DDB-AF9D-3356-E88E-6300911B0FD6}"/>
                  </a:ext>
                </a:extLst>
              </p:cNvPr>
              <p:cNvSpPr/>
              <p:nvPr/>
            </p:nvSpPr>
            <p:spPr>
              <a:xfrm>
                <a:off x="11860614" y="18849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2F713325-91C6-16C7-6138-C8E78D957012}"/>
                  </a:ext>
                </a:extLst>
              </p:cNvPr>
              <p:cNvSpPr/>
              <p:nvPr/>
            </p:nvSpPr>
            <p:spPr>
              <a:xfrm>
                <a:off x="11984194" y="18849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947" name="组合 946">
              <a:extLst>
                <a:ext uri="{FF2B5EF4-FFF2-40B4-BE49-F238E27FC236}">
                  <a16:creationId xmlns:a16="http://schemas.microsoft.com/office/drawing/2014/main" id="{7F6A2CFE-A46A-F748-5B25-D2950D701AD1}"/>
                </a:ext>
              </a:extLst>
            </p:cNvPr>
            <p:cNvGrpSpPr/>
            <p:nvPr/>
          </p:nvGrpSpPr>
          <p:grpSpPr>
            <a:xfrm>
              <a:off x="3758907" y="10561308"/>
              <a:ext cx="247175" cy="988643"/>
              <a:chOff x="11765946" y="1133739"/>
              <a:chExt cx="247175" cy="98864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48" name="矩形 947">
                <a:extLst>
                  <a:ext uri="{FF2B5EF4-FFF2-40B4-BE49-F238E27FC236}">
                    <a16:creationId xmlns:a16="http://schemas.microsoft.com/office/drawing/2014/main" id="{F1A7B45A-7FFA-524F-2B3E-36C2961DB9C4}"/>
                  </a:ext>
                </a:extLst>
              </p:cNvPr>
              <p:cNvSpPr/>
              <p:nvPr/>
            </p:nvSpPr>
            <p:spPr>
              <a:xfrm>
                <a:off x="11765959" y="11337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9" name="矩形 948">
                <a:extLst>
                  <a:ext uri="{FF2B5EF4-FFF2-40B4-BE49-F238E27FC236}">
                    <a16:creationId xmlns:a16="http://schemas.microsoft.com/office/drawing/2014/main" id="{873A5F85-C746-7A31-BD81-110A6EDD4708}"/>
                  </a:ext>
                </a:extLst>
              </p:cNvPr>
              <p:cNvSpPr/>
              <p:nvPr/>
            </p:nvSpPr>
            <p:spPr>
              <a:xfrm>
                <a:off x="11889540" y="11337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0" name="矩形 949">
                <a:extLst>
                  <a:ext uri="{FF2B5EF4-FFF2-40B4-BE49-F238E27FC236}">
                    <a16:creationId xmlns:a16="http://schemas.microsoft.com/office/drawing/2014/main" id="{BB6B6926-87D4-74F6-E9E5-EA9500D6FD0A}"/>
                  </a:ext>
                </a:extLst>
              </p:cNvPr>
              <p:cNvSpPr/>
              <p:nvPr/>
            </p:nvSpPr>
            <p:spPr>
              <a:xfrm>
                <a:off x="11765959" y="12573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1" name="矩形 950">
                <a:extLst>
                  <a:ext uri="{FF2B5EF4-FFF2-40B4-BE49-F238E27FC236}">
                    <a16:creationId xmlns:a16="http://schemas.microsoft.com/office/drawing/2014/main" id="{37236039-F590-36D5-1AED-D03E803649C3}"/>
                  </a:ext>
                </a:extLst>
              </p:cNvPr>
              <p:cNvSpPr/>
              <p:nvPr/>
            </p:nvSpPr>
            <p:spPr>
              <a:xfrm>
                <a:off x="11889540" y="12573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2" name="矩形 951">
                <a:extLst>
                  <a:ext uri="{FF2B5EF4-FFF2-40B4-BE49-F238E27FC236}">
                    <a16:creationId xmlns:a16="http://schemas.microsoft.com/office/drawing/2014/main" id="{C801A64F-2FB3-DCB0-E47C-C0B00E5AF349}"/>
                  </a:ext>
                </a:extLst>
              </p:cNvPr>
              <p:cNvSpPr/>
              <p:nvPr/>
            </p:nvSpPr>
            <p:spPr>
              <a:xfrm>
                <a:off x="11765959" y="13809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3" name="矩形 952">
                <a:extLst>
                  <a:ext uri="{FF2B5EF4-FFF2-40B4-BE49-F238E27FC236}">
                    <a16:creationId xmlns:a16="http://schemas.microsoft.com/office/drawing/2014/main" id="{2497E043-1763-4664-9FAA-D8A91093B9BD}"/>
                  </a:ext>
                </a:extLst>
              </p:cNvPr>
              <p:cNvSpPr/>
              <p:nvPr/>
            </p:nvSpPr>
            <p:spPr>
              <a:xfrm>
                <a:off x="11889540" y="13809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4" name="矩形 953">
                <a:extLst>
                  <a:ext uri="{FF2B5EF4-FFF2-40B4-BE49-F238E27FC236}">
                    <a16:creationId xmlns:a16="http://schemas.microsoft.com/office/drawing/2014/main" id="{20D0FC0E-3A28-F74A-26F8-2330142A34BD}"/>
                  </a:ext>
                </a:extLst>
              </p:cNvPr>
              <p:cNvSpPr/>
              <p:nvPr/>
            </p:nvSpPr>
            <p:spPr>
              <a:xfrm>
                <a:off x="11765959" y="15044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15964997-0E51-F999-21B0-13B17EDF1B88}"/>
                  </a:ext>
                </a:extLst>
              </p:cNvPr>
              <p:cNvSpPr/>
              <p:nvPr/>
            </p:nvSpPr>
            <p:spPr>
              <a:xfrm>
                <a:off x="11889540" y="15044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4E082D4F-95E2-7945-9811-C672ECDCF4E2}"/>
                  </a:ext>
                </a:extLst>
              </p:cNvPr>
              <p:cNvSpPr/>
              <p:nvPr/>
            </p:nvSpPr>
            <p:spPr>
              <a:xfrm>
                <a:off x="11765946" y="162806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F34F6BF5-FD62-C6CF-B3AA-8458A5E871A2}"/>
                  </a:ext>
                </a:extLst>
              </p:cNvPr>
              <p:cNvSpPr/>
              <p:nvPr/>
            </p:nvSpPr>
            <p:spPr>
              <a:xfrm>
                <a:off x="11889526" y="162805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A7279616-3B78-8C84-21EC-61073DE2B70D}"/>
                  </a:ext>
                </a:extLst>
              </p:cNvPr>
              <p:cNvSpPr/>
              <p:nvPr/>
            </p:nvSpPr>
            <p:spPr>
              <a:xfrm>
                <a:off x="11765946" y="17516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FC402C2C-5CF6-34BF-5E3D-8B216F06EC35}"/>
                  </a:ext>
                </a:extLst>
              </p:cNvPr>
              <p:cNvSpPr/>
              <p:nvPr/>
            </p:nvSpPr>
            <p:spPr>
              <a:xfrm>
                <a:off x="11889526" y="17516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0" name="矩形 959">
                <a:extLst>
                  <a:ext uri="{FF2B5EF4-FFF2-40B4-BE49-F238E27FC236}">
                    <a16:creationId xmlns:a16="http://schemas.microsoft.com/office/drawing/2014/main" id="{C9814426-D3D0-A1FB-C545-96D633523CB4}"/>
                  </a:ext>
                </a:extLst>
              </p:cNvPr>
              <p:cNvSpPr/>
              <p:nvPr/>
            </p:nvSpPr>
            <p:spPr>
              <a:xfrm>
                <a:off x="11765946" y="18752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1" name="矩形 960">
                <a:extLst>
                  <a:ext uri="{FF2B5EF4-FFF2-40B4-BE49-F238E27FC236}">
                    <a16:creationId xmlns:a16="http://schemas.microsoft.com/office/drawing/2014/main" id="{1E92EC5C-E505-E289-8F69-D14F449113A6}"/>
                  </a:ext>
                </a:extLst>
              </p:cNvPr>
              <p:cNvSpPr/>
              <p:nvPr/>
            </p:nvSpPr>
            <p:spPr>
              <a:xfrm>
                <a:off x="11889526" y="18752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2" name="矩形 961">
                <a:extLst>
                  <a:ext uri="{FF2B5EF4-FFF2-40B4-BE49-F238E27FC236}">
                    <a16:creationId xmlns:a16="http://schemas.microsoft.com/office/drawing/2014/main" id="{FB2E8761-6F9E-838F-7B84-04E9A335F4E0}"/>
                  </a:ext>
                </a:extLst>
              </p:cNvPr>
              <p:cNvSpPr/>
              <p:nvPr/>
            </p:nvSpPr>
            <p:spPr>
              <a:xfrm>
                <a:off x="11765946" y="19988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3" name="矩形 962">
                <a:extLst>
                  <a:ext uri="{FF2B5EF4-FFF2-40B4-BE49-F238E27FC236}">
                    <a16:creationId xmlns:a16="http://schemas.microsoft.com/office/drawing/2014/main" id="{EA2CE9CA-75F1-BDF3-CC28-DC8EF3E826FC}"/>
                  </a:ext>
                </a:extLst>
              </p:cNvPr>
              <p:cNvSpPr/>
              <p:nvPr/>
            </p:nvSpPr>
            <p:spPr>
              <a:xfrm>
                <a:off x="11889526" y="19988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941" name="文本框 940">
              <a:extLst>
                <a:ext uri="{FF2B5EF4-FFF2-40B4-BE49-F238E27FC236}">
                  <a16:creationId xmlns:a16="http://schemas.microsoft.com/office/drawing/2014/main" id="{9DF4B8F3-3708-BD4E-C7E6-799CC894C80B}"/>
                </a:ext>
              </a:extLst>
            </p:cNvPr>
            <p:cNvSpPr txBox="1"/>
            <p:nvPr/>
          </p:nvSpPr>
          <p:spPr>
            <a:xfrm>
              <a:off x="3425115" y="10849986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942" name="文本框 941">
              <a:extLst>
                <a:ext uri="{FF2B5EF4-FFF2-40B4-BE49-F238E27FC236}">
                  <a16:creationId xmlns:a16="http://schemas.microsoft.com/office/drawing/2014/main" id="{7483577A-0A9F-6096-E602-A74FB83E8ADB}"/>
                </a:ext>
              </a:extLst>
            </p:cNvPr>
            <p:cNvSpPr txBox="1"/>
            <p:nvPr/>
          </p:nvSpPr>
          <p:spPr>
            <a:xfrm>
              <a:off x="3719341" y="1150658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943" name="组合 942">
              <a:extLst>
                <a:ext uri="{FF2B5EF4-FFF2-40B4-BE49-F238E27FC236}">
                  <a16:creationId xmlns:a16="http://schemas.microsoft.com/office/drawing/2014/main" id="{A4F30294-7519-7AE5-2EB9-3251DB0C4005}"/>
                </a:ext>
              </a:extLst>
            </p:cNvPr>
            <p:cNvGrpSpPr/>
            <p:nvPr/>
          </p:nvGrpSpPr>
          <p:grpSpPr>
            <a:xfrm>
              <a:off x="3482518" y="10152175"/>
              <a:ext cx="330799" cy="388375"/>
              <a:chOff x="2767201" y="2106856"/>
              <a:chExt cx="330799" cy="388375"/>
            </a:xfrm>
          </p:grpSpPr>
          <p:sp>
            <p:nvSpPr>
              <p:cNvPr id="944" name="文本框 943">
                <a:extLst>
                  <a:ext uri="{FF2B5EF4-FFF2-40B4-BE49-F238E27FC236}">
                    <a16:creationId xmlns:a16="http://schemas.microsoft.com/office/drawing/2014/main" id="{020D527C-3A92-1B82-324A-D276B36E30E8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945" name="直接连接符 132">
                <a:extLst>
                  <a:ext uri="{FF2B5EF4-FFF2-40B4-BE49-F238E27FC236}">
                    <a16:creationId xmlns:a16="http://schemas.microsoft.com/office/drawing/2014/main" id="{D5AE3273-73B0-0D87-2280-FC2503682E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81" name="直接箭头连接符 19">
            <a:extLst>
              <a:ext uri="{FF2B5EF4-FFF2-40B4-BE49-F238E27FC236}">
                <a16:creationId xmlns:a16="http://schemas.microsoft.com/office/drawing/2014/main" id="{4DE4FF4F-54D7-CC76-8544-8A521B6142F6}"/>
              </a:ext>
            </a:extLst>
          </p:cNvPr>
          <p:cNvCxnSpPr>
            <a:cxnSpLocks/>
            <a:stCxn id="875" idx="3"/>
            <a:endCxn id="470" idx="0"/>
          </p:cNvCxnSpPr>
          <p:nvPr/>
        </p:nvCxnSpPr>
        <p:spPr>
          <a:xfrm>
            <a:off x="5910800" y="10323313"/>
            <a:ext cx="377264" cy="243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直接箭头连接符 19">
            <a:extLst>
              <a:ext uri="{FF2B5EF4-FFF2-40B4-BE49-F238E27FC236}">
                <a16:creationId xmlns:a16="http://schemas.microsoft.com/office/drawing/2014/main" id="{109013AD-7491-0C0D-9C27-45271B20583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8832934" y="7251875"/>
            <a:ext cx="445125" cy="3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直接箭头连接符 19">
            <a:extLst>
              <a:ext uri="{FF2B5EF4-FFF2-40B4-BE49-F238E27FC236}">
                <a16:creationId xmlns:a16="http://schemas.microsoft.com/office/drawing/2014/main" id="{73AB2648-0738-8423-384B-0DBC48CD6612}"/>
              </a:ext>
            </a:extLst>
          </p:cNvPr>
          <p:cNvCxnSpPr>
            <a:cxnSpLocks/>
            <a:stCxn id="466" idx="3"/>
          </p:cNvCxnSpPr>
          <p:nvPr/>
        </p:nvCxnSpPr>
        <p:spPr>
          <a:xfrm>
            <a:off x="8710589" y="10703471"/>
            <a:ext cx="3781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文本框 1127">
            <a:extLst>
              <a:ext uri="{FF2B5EF4-FFF2-40B4-BE49-F238E27FC236}">
                <a16:creationId xmlns:a16="http://schemas.microsoft.com/office/drawing/2014/main" id="{376AC9D6-A2BA-2FB6-AA9C-BFFF52E94FE8}"/>
              </a:ext>
            </a:extLst>
          </p:cNvPr>
          <p:cNvSpPr txBox="1"/>
          <p:nvPr/>
        </p:nvSpPr>
        <p:spPr>
          <a:xfrm>
            <a:off x="8038078" y="7289546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29" name="文本框 1128">
            <a:extLst>
              <a:ext uri="{FF2B5EF4-FFF2-40B4-BE49-F238E27FC236}">
                <a16:creationId xmlns:a16="http://schemas.microsoft.com/office/drawing/2014/main" id="{1C36CC5D-E7F0-8EA1-2640-12A0AFDD610B}"/>
              </a:ext>
            </a:extLst>
          </p:cNvPr>
          <p:cNvSpPr txBox="1"/>
          <p:nvPr/>
        </p:nvSpPr>
        <p:spPr>
          <a:xfrm>
            <a:off x="7787146" y="8780097"/>
            <a:ext cx="17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Broadcasted Dim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0" name="下箭头 1129">
            <a:extLst>
              <a:ext uri="{FF2B5EF4-FFF2-40B4-BE49-F238E27FC236}">
                <a16:creationId xmlns:a16="http://schemas.microsoft.com/office/drawing/2014/main" id="{5DB20D0F-28E8-CEC9-9FA7-07F5CF724E20}"/>
              </a:ext>
            </a:extLst>
          </p:cNvPr>
          <p:cNvSpPr/>
          <p:nvPr/>
        </p:nvSpPr>
        <p:spPr>
          <a:xfrm>
            <a:off x="4669843" y="8946981"/>
            <a:ext cx="687553" cy="637225"/>
          </a:xfrm>
          <a:prstGeom prst="downArrow">
            <a:avLst>
              <a:gd name="adj1" fmla="val 48268"/>
              <a:gd name="adj2" fmla="val 3839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1" name="文本框 1130">
            <a:extLst>
              <a:ext uri="{FF2B5EF4-FFF2-40B4-BE49-F238E27FC236}">
                <a16:creationId xmlns:a16="http://schemas.microsoft.com/office/drawing/2014/main" id="{DAD7EEC5-2D33-68FA-BCD6-404F15F4748E}"/>
              </a:ext>
            </a:extLst>
          </p:cNvPr>
          <p:cNvSpPr txBox="1"/>
          <p:nvPr/>
        </p:nvSpPr>
        <p:spPr>
          <a:xfrm>
            <a:off x="4498671" y="8227545"/>
            <a:ext cx="1941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          Reorder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MatMul</a:t>
            </a:r>
            <a:r>
              <a:rPr lang="en-US" altLang="zh-CN" dirty="0">
                <a:solidFill>
                  <a:srgbClr val="FF0000"/>
                </a:solidFill>
              </a:rPr>
              <a:t> 0 and Mul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34" name="直接箭头连接符 19">
            <a:extLst>
              <a:ext uri="{FF2B5EF4-FFF2-40B4-BE49-F238E27FC236}">
                <a16:creationId xmlns:a16="http://schemas.microsoft.com/office/drawing/2014/main" id="{E6C4F0AA-48D9-8051-783A-F74D6AE405F8}"/>
              </a:ext>
            </a:extLst>
          </p:cNvPr>
          <p:cNvCxnSpPr>
            <a:cxnSpLocks/>
            <a:stCxn id="466" idx="0"/>
            <a:endCxn id="384" idx="2"/>
          </p:cNvCxnSpPr>
          <p:nvPr/>
        </p:nvCxnSpPr>
        <p:spPr>
          <a:xfrm flipH="1" flipV="1">
            <a:off x="8216087" y="10415471"/>
            <a:ext cx="1033" cy="14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直线连接符 1138">
            <a:extLst>
              <a:ext uri="{FF2B5EF4-FFF2-40B4-BE49-F238E27FC236}">
                <a16:creationId xmlns:a16="http://schemas.microsoft.com/office/drawing/2014/main" id="{0041CBAC-8E5D-B6A8-B0B3-9B67A7546F2A}"/>
              </a:ext>
            </a:extLst>
          </p:cNvPr>
          <p:cNvCxnSpPr>
            <a:cxnSpLocks/>
          </p:cNvCxnSpPr>
          <p:nvPr/>
        </p:nvCxnSpPr>
        <p:spPr>
          <a:xfrm>
            <a:off x="4520339" y="9232960"/>
            <a:ext cx="46572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5" name="文本框 1144">
            <a:extLst>
              <a:ext uri="{FF2B5EF4-FFF2-40B4-BE49-F238E27FC236}">
                <a16:creationId xmlns:a16="http://schemas.microsoft.com/office/drawing/2014/main" id="{65AA4F4E-2DF4-DCDC-F60A-E4003CDBF68B}"/>
              </a:ext>
            </a:extLst>
          </p:cNvPr>
          <p:cNvSpPr txBox="1"/>
          <p:nvPr/>
        </p:nvSpPr>
        <p:spPr>
          <a:xfrm>
            <a:off x="6333569" y="9031079"/>
            <a:ext cx="15492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Size Reduction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46" name="连接符: 曲线 14">
            <a:extLst>
              <a:ext uri="{FF2B5EF4-FFF2-40B4-BE49-F238E27FC236}">
                <a16:creationId xmlns:a16="http://schemas.microsoft.com/office/drawing/2014/main" id="{121E3BD5-4F1E-E169-D9E0-001FED2B52E2}"/>
              </a:ext>
            </a:extLst>
          </p:cNvPr>
          <p:cNvCxnSpPr>
            <a:cxnSpLocks/>
            <a:endCxn id="70" idx="2"/>
          </p:cNvCxnSpPr>
          <p:nvPr/>
        </p:nvCxnSpPr>
        <p:spPr>
          <a:xfrm rot="16200000" flipV="1">
            <a:off x="8436572" y="8655199"/>
            <a:ext cx="244150" cy="23556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7" name="文本框 1166">
            <a:extLst>
              <a:ext uri="{FF2B5EF4-FFF2-40B4-BE49-F238E27FC236}">
                <a16:creationId xmlns:a16="http://schemas.microsoft.com/office/drawing/2014/main" id="{BE4574C8-5065-7241-85BE-0BC6B89A087A}"/>
              </a:ext>
            </a:extLst>
          </p:cNvPr>
          <p:cNvSpPr txBox="1"/>
          <p:nvPr/>
        </p:nvSpPr>
        <p:spPr>
          <a:xfrm>
            <a:off x="6027244" y="5941600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K</a:t>
            </a:r>
            <a:endParaRPr lang="zh-CN" altLang="en-US" dirty="0"/>
          </a:p>
        </p:txBody>
      </p:sp>
      <p:sp>
        <p:nvSpPr>
          <p:cNvPr id="1168" name="文本框 1167">
            <a:extLst>
              <a:ext uri="{FF2B5EF4-FFF2-40B4-BE49-F238E27FC236}">
                <a16:creationId xmlns:a16="http://schemas.microsoft.com/office/drawing/2014/main" id="{9ADDA685-F562-28F4-8C94-D009C2E80271}"/>
              </a:ext>
            </a:extLst>
          </p:cNvPr>
          <p:cNvSpPr txBox="1"/>
          <p:nvPr/>
        </p:nvSpPr>
        <p:spPr>
          <a:xfrm>
            <a:off x="7936734" y="9407379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K</a:t>
            </a:r>
            <a:endParaRPr lang="zh-CN" altLang="en-US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00A94DB9-A529-C871-51A6-0759B7CDA125}"/>
              </a:ext>
            </a:extLst>
          </p:cNvPr>
          <p:cNvSpPr/>
          <p:nvPr/>
        </p:nvSpPr>
        <p:spPr>
          <a:xfrm>
            <a:off x="7502921" y="9490977"/>
            <a:ext cx="1398133" cy="8677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0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9">
            <a:extLst>
              <a:ext uri="{FF2B5EF4-FFF2-40B4-BE49-F238E27FC236}">
                <a16:creationId xmlns:a16="http://schemas.microsoft.com/office/drawing/2014/main" id="{7A42A081-7036-9C88-7F58-B97B7B77699A}"/>
              </a:ext>
            </a:extLst>
          </p:cNvPr>
          <p:cNvCxnSpPr>
            <a:cxnSpLocks/>
            <a:stCxn id="98" idx="3"/>
            <a:endCxn id="114" idx="1"/>
          </p:cNvCxnSpPr>
          <p:nvPr/>
        </p:nvCxnSpPr>
        <p:spPr>
          <a:xfrm>
            <a:off x="10888512" y="4822421"/>
            <a:ext cx="576736" cy="3116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C637E3D0-911A-FBD6-B017-4F34B3A8664F}"/>
              </a:ext>
            </a:extLst>
          </p:cNvPr>
          <p:cNvGrpSpPr/>
          <p:nvPr/>
        </p:nvGrpSpPr>
        <p:grpSpPr>
          <a:xfrm>
            <a:off x="3518241" y="3484348"/>
            <a:ext cx="1360377" cy="1022836"/>
            <a:chOff x="4496546" y="3221185"/>
            <a:chExt cx="1360377" cy="102283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FF08BC3-E03D-1BFD-7955-BB3846E0CE1A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73706C9-1D9F-31D8-9E26-EF6778C1333C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A34187E8-938D-7CBB-3F8F-011FCEA2218B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1ACC9446-C8E1-796B-4086-94ABFCEFB841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B3AC1421-4666-43BE-B841-0202CBE95633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CE8F343-3C81-8A77-B48D-BC6843FF7673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C63F825-88AC-F3DF-404A-284E7135BE2E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BB46F721-C4EE-38FC-D594-9B84D83EC2C1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AF8FD7A-7260-ADE6-61D5-74E28294B8BD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C005125F-CCA3-F449-5453-43BD49F84F01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E370F2B-0448-2A10-91E5-025B4A4BBF32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8FE5E974-3D21-4E55-D820-0268AA6AC370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3D4D0E56-1668-5973-4252-4F291E6B80D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B2DC3F32-E113-E455-7A5B-586EA471E6B6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EAA2295E-D983-B6F8-1AC5-431240F4D21B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CD1C6327-7809-02AF-9085-7A9747F7B38A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1FD4A59C-E175-AAAC-009A-AB4038834A71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BFA82D38-D721-5C3F-785A-FBDD1AD61CB0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FB32728-F40E-72F5-5AE9-123E0DA29F7D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9CB8C3A-9F47-E7B4-6DCF-88C4142C6374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574EAE0E-96BC-955D-6B49-EBA2478FFE60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54A16B8-A5FD-4022-4550-919757E99037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3EF54E9-D975-CE79-9E02-031D821E2865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B021819-2EB3-E1B4-8581-7400B53D7CF7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F6BA0F86-E46F-F81C-97E8-76A7482C3904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B99A030-F67C-455D-9874-83D64641023D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0B2F6CA6-4E75-852C-BD09-32605F258BA1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95C58575-500F-973D-587A-1BBE797E64CB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BCC4E8BB-4D63-D3F0-1491-D8C7163D72C1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DCEC526-43E5-3736-7BEA-8A99348F2D7C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AE0BD739-2D16-FB71-1FDD-69A414381862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2A0E9D1-0EF8-A959-EC16-1B6E988BC363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36D863F-9811-B98C-57DE-F7B6301D9281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1B40DF7-136A-0374-CFBA-A425C9F3ADDA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29C523EF-6A25-904F-C04F-942D2FC3C1F8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C124764A-F46D-4D9F-D4B5-F66A652CE7D7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4C6C996-8821-F2F0-A2AA-4438966D241E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D7EBE15-658B-5073-82F5-10EFCB9CE31E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A821CB-7C2A-7A90-9797-92F69E7B93DD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9" name="直接连接符 132">
                <a:extLst>
                  <a:ext uri="{FF2B5EF4-FFF2-40B4-BE49-F238E27FC236}">
                    <a16:creationId xmlns:a16="http://schemas.microsoft.com/office/drawing/2014/main" id="{FE072C10-631A-5680-662E-B60A1FBF5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B025830-E0FF-6AEC-C454-645A0F05D8D8}"/>
              </a:ext>
            </a:extLst>
          </p:cNvPr>
          <p:cNvGrpSpPr/>
          <p:nvPr/>
        </p:nvGrpSpPr>
        <p:grpSpPr>
          <a:xfrm>
            <a:off x="2638512" y="3980093"/>
            <a:ext cx="675666" cy="1723741"/>
            <a:chOff x="2708938" y="2127996"/>
            <a:chExt cx="675666" cy="172374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50D7CC4-16A5-BDB9-48B5-550036D40B02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BF956A2-CC87-C832-700C-E7E3E1BC5E1A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60EEACF6-D225-C190-A639-0D2780BD9D30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F1D4A9E0-054F-CE35-1055-9296FC6B4929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E4848857-8BAB-E435-396C-284DEB1DF928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233310A7-F7C7-9A0B-6B44-95580D0392DE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85CF385E-4EC8-CEE6-BE39-753155C0EDF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4FC3C63-13B4-2F5E-2E9C-A5F940303059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F811FB6C-30A6-24C0-CEDA-757DD3D1228B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B3F4D83C-DF3C-886F-D887-205028AAC928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27C24B72-6F73-2BF3-880D-57461FE9C26A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90A56EAD-F83D-53C6-9C8B-BF18385FBB94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0990ED28-B266-4067-9D85-0F29DD467C92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849F1C43-848A-19E9-B334-FAEFCE3D3F01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E7BE5E10-CD83-EE6D-0E5E-E40AB2F3705B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4D618597-790D-B0C0-92A3-0E76469CA337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7D60C831-3356-EE97-6992-8F686737626B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1E252C7E-042D-37EB-C102-15877776497F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1B2874BC-CC43-EFCD-8AEC-531AE5AC9587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D6FA0F7B-E82A-46B2-A610-A33B0AFB7E23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76E00E85-21FD-CE40-B279-53D7788B65F0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799635D8-D86F-2FAE-E734-9CE7AC94B049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D9CBB396-8428-5F53-B4C5-4A89C7D85702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E2B7D22-0F9F-4BA0-5C07-051BD342168A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AC60F0C-62C4-8E4E-1745-123F062AF762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C32EBBE1-6C01-42E6-164E-2A234660ADAB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0A02447B-DBA6-B80A-BE8E-541C5BF4C926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6E160312-A84C-8B42-EB7F-84369F2B77E2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9129D4F-C58D-83E2-8A47-06AD706F7A69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5F0845C6-FFF9-C982-1CB5-46E1F76CAB3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5DEBCBDB-EFD4-AAE5-947D-FC38F2262694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5244CFF4-19E8-1494-08CF-9EFC7518B5C9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79D23EB3-7BA3-734D-1317-67EBD3AB3C63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C04FB2B3-A266-2D6B-B931-85145AFA0BA0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9FD13823-F052-727C-056C-ABA363530DCE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6A65511-A753-8350-AEB1-5F53D79842C9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4990672-BD5D-DAFA-7E44-645E1139CB40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D57B46BC-36D4-1FE8-7DBE-93C81C652B32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107ADCF-9CA2-38BF-2AF0-759B62FEF181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50" name="直接连接符 132">
                <a:extLst>
                  <a:ext uri="{FF2B5EF4-FFF2-40B4-BE49-F238E27FC236}">
                    <a16:creationId xmlns:a16="http://schemas.microsoft.com/office/drawing/2014/main" id="{56E03683-9C93-5779-29C7-E93A559F7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连接符: 曲线 14">
            <a:extLst>
              <a:ext uri="{FF2B5EF4-FFF2-40B4-BE49-F238E27FC236}">
                <a16:creationId xmlns:a16="http://schemas.microsoft.com/office/drawing/2014/main" id="{0DBA6224-CB4D-89A7-1CF2-F5FDAE725EA4}"/>
              </a:ext>
            </a:extLst>
          </p:cNvPr>
          <p:cNvCxnSpPr>
            <a:cxnSpLocks/>
            <a:stCxn id="164" idx="1"/>
          </p:cNvCxnSpPr>
          <p:nvPr/>
        </p:nvCxnSpPr>
        <p:spPr>
          <a:xfrm rot="10800000">
            <a:off x="4927528" y="4889172"/>
            <a:ext cx="1609104" cy="726196"/>
          </a:xfrm>
          <a:prstGeom prst="curvedConnector3">
            <a:avLst>
              <a:gd name="adj1" fmla="val 101415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6B233CCC-48EC-E5D2-A3B0-965F9F9A1152}"/>
              </a:ext>
            </a:extLst>
          </p:cNvPr>
          <p:cNvSpPr/>
          <p:nvPr/>
        </p:nvSpPr>
        <p:spPr>
          <a:xfrm>
            <a:off x="2707982" y="4039904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434F53A-A7C8-5085-FE61-07AF8510A555}"/>
              </a:ext>
            </a:extLst>
          </p:cNvPr>
          <p:cNvSpPr/>
          <p:nvPr/>
        </p:nvSpPr>
        <p:spPr>
          <a:xfrm>
            <a:off x="3560649" y="3554867"/>
            <a:ext cx="1386383" cy="8657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20">
            <a:extLst>
              <a:ext uri="{FF2B5EF4-FFF2-40B4-BE49-F238E27FC236}">
                <a16:creationId xmlns:a16="http://schemas.microsoft.com/office/drawing/2014/main" id="{4CD85216-F787-6E8B-7797-0AE11CEA60A6}"/>
              </a:ext>
            </a:extLst>
          </p:cNvPr>
          <p:cNvSpPr/>
          <p:nvPr/>
        </p:nvSpPr>
        <p:spPr>
          <a:xfrm>
            <a:off x="3760372" y="4682702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直接箭头连接符 19">
            <a:extLst>
              <a:ext uri="{FF2B5EF4-FFF2-40B4-BE49-F238E27FC236}">
                <a16:creationId xmlns:a16="http://schemas.microsoft.com/office/drawing/2014/main" id="{4A7FC978-4731-F8D3-EB29-9561A4701588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 flipV="1">
            <a:off x="3404927" y="4826702"/>
            <a:ext cx="355445" cy="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19">
            <a:extLst>
              <a:ext uri="{FF2B5EF4-FFF2-40B4-BE49-F238E27FC236}">
                <a16:creationId xmlns:a16="http://schemas.microsoft.com/office/drawing/2014/main" id="{210CE1C3-766E-65FE-5538-11AAB5BBB323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>
            <a:off x="4253841" y="4420568"/>
            <a:ext cx="0" cy="26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19">
            <a:extLst>
              <a:ext uri="{FF2B5EF4-FFF2-40B4-BE49-F238E27FC236}">
                <a16:creationId xmlns:a16="http://schemas.microsoft.com/office/drawing/2014/main" id="{B93BB0C7-33D1-0EB8-0F91-56B33067876D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 flipV="1">
            <a:off x="4747310" y="4824685"/>
            <a:ext cx="389679" cy="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: 圆角 20">
            <a:extLst>
              <a:ext uri="{FF2B5EF4-FFF2-40B4-BE49-F238E27FC236}">
                <a16:creationId xmlns:a16="http://schemas.microsoft.com/office/drawing/2014/main" id="{F8FA486E-96C6-69B4-D797-48072428015D}"/>
              </a:ext>
            </a:extLst>
          </p:cNvPr>
          <p:cNvSpPr/>
          <p:nvPr/>
        </p:nvSpPr>
        <p:spPr>
          <a:xfrm>
            <a:off x="7446533" y="467931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: 圆角 20">
            <a:extLst>
              <a:ext uri="{FF2B5EF4-FFF2-40B4-BE49-F238E27FC236}">
                <a16:creationId xmlns:a16="http://schemas.microsoft.com/office/drawing/2014/main" id="{2E6147F3-5B72-03EE-5CAA-C6DB2B9BEF97}"/>
              </a:ext>
            </a:extLst>
          </p:cNvPr>
          <p:cNvSpPr/>
          <p:nvPr/>
        </p:nvSpPr>
        <p:spPr>
          <a:xfrm>
            <a:off x="7446533" y="411323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直接箭头连接符 19">
            <a:extLst>
              <a:ext uri="{FF2B5EF4-FFF2-40B4-BE49-F238E27FC236}">
                <a16:creationId xmlns:a16="http://schemas.microsoft.com/office/drawing/2014/main" id="{EDF5651F-47CA-D759-2FA8-B59BA718A792}"/>
              </a:ext>
            </a:extLst>
          </p:cNvPr>
          <p:cNvCxnSpPr>
            <a:cxnSpLocks/>
            <a:stCxn id="93" idx="2"/>
            <a:endCxn id="92" idx="0"/>
          </p:cNvCxnSpPr>
          <p:nvPr/>
        </p:nvCxnSpPr>
        <p:spPr>
          <a:xfrm>
            <a:off x="7883383" y="4401232"/>
            <a:ext cx="0" cy="278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20">
            <a:extLst>
              <a:ext uri="{FF2B5EF4-FFF2-40B4-BE49-F238E27FC236}">
                <a16:creationId xmlns:a16="http://schemas.microsoft.com/office/drawing/2014/main" id="{E126E4C4-5011-2720-A6C7-253773BA2749}"/>
              </a:ext>
            </a:extLst>
          </p:cNvPr>
          <p:cNvSpPr/>
          <p:nvPr/>
        </p:nvSpPr>
        <p:spPr>
          <a:xfrm>
            <a:off x="8571981" y="4677757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直接箭头连接符 19">
            <a:extLst>
              <a:ext uri="{FF2B5EF4-FFF2-40B4-BE49-F238E27FC236}">
                <a16:creationId xmlns:a16="http://schemas.microsoft.com/office/drawing/2014/main" id="{84D2B48C-029D-296D-3031-43DE1D1227DF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 flipV="1">
            <a:off x="8320233" y="4821757"/>
            <a:ext cx="251748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圆角 20">
            <a:extLst>
              <a:ext uri="{FF2B5EF4-FFF2-40B4-BE49-F238E27FC236}">
                <a16:creationId xmlns:a16="http://schemas.microsoft.com/office/drawing/2014/main" id="{32860EAB-49FB-E0F2-7A72-0C8639728AAB}"/>
              </a:ext>
            </a:extLst>
          </p:cNvPr>
          <p:cNvSpPr/>
          <p:nvPr/>
        </p:nvSpPr>
        <p:spPr>
          <a:xfrm>
            <a:off x="9194047" y="4121303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: 圆角 20">
            <a:extLst>
              <a:ext uri="{FF2B5EF4-FFF2-40B4-BE49-F238E27FC236}">
                <a16:creationId xmlns:a16="http://schemas.microsoft.com/office/drawing/2014/main" id="{2ADFB507-C6E5-9D49-EF29-2B5C21BBE859}"/>
              </a:ext>
            </a:extLst>
          </p:cNvPr>
          <p:cNvSpPr/>
          <p:nvPr/>
        </p:nvSpPr>
        <p:spPr>
          <a:xfrm>
            <a:off x="10014812" y="467842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" name="直接箭头连接符 19">
            <a:extLst>
              <a:ext uri="{FF2B5EF4-FFF2-40B4-BE49-F238E27FC236}">
                <a16:creationId xmlns:a16="http://schemas.microsoft.com/office/drawing/2014/main" id="{F9C1A29F-5A15-7F45-3A64-ABCB56E4313B}"/>
              </a:ext>
            </a:extLst>
          </p:cNvPr>
          <p:cNvCxnSpPr>
            <a:cxnSpLocks/>
            <a:stCxn id="100" idx="3"/>
            <a:endCxn id="92" idx="1"/>
          </p:cNvCxnSpPr>
          <p:nvPr/>
        </p:nvCxnSpPr>
        <p:spPr>
          <a:xfrm flipV="1">
            <a:off x="6010689" y="4823313"/>
            <a:ext cx="1435844" cy="1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20">
            <a:extLst>
              <a:ext uri="{FF2B5EF4-FFF2-40B4-BE49-F238E27FC236}">
                <a16:creationId xmlns:a16="http://schemas.microsoft.com/office/drawing/2014/main" id="{CA5140F7-86F8-2A81-D1C4-D9B9A56E1369}"/>
              </a:ext>
            </a:extLst>
          </p:cNvPr>
          <p:cNvSpPr/>
          <p:nvPr/>
        </p:nvSpPr>
        <p:spPr>
          <a:xfrm>
            <a:off x="5136989" y="468068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96E13F7-EA6A-A722-AA14-7B03C75BC625}"/>
              </a:ext>
            </a:extLst>
          </p:cNvPr>
          <p:cNvGrpSpPr/>
          <p:nvPr/>
        </p:nvGrpSpPr>
        <p:grpSpPr>
          <a:xfrm>
            <a:off x="5278676" y="3757405"/>
            <a:ext cx="725404" cy="749779"/>
            <a:chOff x="10691650" y="2135553"/>
            <a:chExt cx="725404" cy="749779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FD7682B-5A05-F61C-36C0-18A0ED3ADBD2}"/>
                </a:ext>
              </a:extLst>
            </p:cNvPr>
            <p:cNvSpPr txBox="1"/>
            <p:nvPr/>
          </p:nvSpPr>
          <p:spPr>
            <a:xfrm rot="2700000">
              <a:off x="11071750" y="2540028"/>
              <a:ext cx="321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B7492BA7-A7D6-AE14-9371-6D4F45FF2D97}"/>
                </a:ext>
              </a:extLst>
            </p:cNvPr>
            <p:cNvGrpSpPr/>
            <p:nvPr/>
          </p:nvGrpSpPr>
          <p:grpSpPr>
            <a:xfrm>
              <a:off x="10691650" y="2135553"/>
              <a:ext cx="524724" cy="588187"/>
              <a:chOff x="6719002" y="2293426"/>
              <a:chExt cx="524724" cy="588187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9AF9F7B-1C1D-D0B9-7D0E-4C1220CB686E}"/>
                  </a:ext>
                </a:extLst>
              </p:cNvPr>
              <p:cNvSpPr/>
              <p:nvPr/>
            </p:nvSpPr>
            <p:spPr>
              <a:xfrm>
                <a:off x="6999878" y="261446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861F29DA-26C4-C3B9-713E-86D32BD04B48}"/>
                  </a:ext>
                </a:extLst>
              </p:cNvPr>
              <p:cNvSpPr txBox="1"/>
              <p:nvPr/>
            </p:nvSpPr>
            <p:spPr>
              <a:xfrm>
                <a:off x="6929260" y="22934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F3493922-438F-DD97-20FD-EC9508FA2342}"/>
                  </a:ext>
                </a:extLst>
              </p:cNvPr>
              <p:cNvSpPr txBox="1"/>
              <p:nvPr/>
            </p:nvSpPr>
            <p:spPr>
              <a:xfrm>
                <a:off x="6719002" y="25122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19C823B4-6A9E-F8F2-BABE-A9AEE6387AB3}"/>
                  </a:ext>
                </a:extLst>
              </p:cNvPr>
              <p:cNvSpPr/>
              <p:nvPr/>
            </p:nvSpPr>
            <p:spPr>
              <a:xfrm>
                <a:off x="6954443" y="265322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08" name="直接连接符 132">
                <a:extLst>
                  <a:ext uri="{FF2B5EF4-FFF2-40B4-BE49-F238E27FC236}">
                    <a16:creationId xmlns:a16="http://schemas.microsoft.com/office/drawing/2014/main" id="{E32187C4-BB77-C4AF-823E-B79F899C59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3500" y="2713598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直接箭头连接符 19">
            <a:extLst>
              <a:ext uri="{FF2B5EF4-FFF2-40B4-BE49-F238E27FC236}">
                <a16:creationId xmlns:a16="http://schemas.microsoft.com/office/drawing/2014/main" id="{6C2B08BF-05EA-9784-3F2C-095F5A68636C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5573839" y="4389226"/>
            <a:ext cx="0" cy="291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9">
            <a:extLst>
              <a:ext uri="{FF2B5EF4-FFF2-40B4-BE49-F238E27FC236}">
                <a16:creationId xmlns:a16="http://schemas.microsoft.com/office/drawing/2014/main" id="{3CED38B9-B1CC-BC49-7572-B88F50E4F4D5}"/>
              </a:ext>
            </a:extLst>
          </p:cNvPr>
          <p:cNvCxnSpPr>
            <a:cxnSpLocks/>
            <a:stCxn id="95" idx="0"/>
            <a:endCxn id="97" idx="1"/>
          </p:cNvCxnSpPr>
          <p:nvPr/>
        </p:nvCxnSpPr>
        <p:spPr>
          <a:xfrm flipV="1">
            <a:off x="9008831" y="4265303"/>
            <a:ext cx="185216" cy="412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9">
            <a:extLst>
              <a:ext uri="{FF2B5EF4-FFF2-40B4-BE49-F238E27FC236}">
                <a16:creationId xmlns:a16="http://schemas.microsoft.com/office/drawing/2014/main" id="{71B77800-D2CD-9426-1BA0-85DBFE86151E}"/>
              </a:ext>
            </a:extLst>
          </p:cNvPr>
          <p:cNvCxnSpPr>
            <a:cxnSpLocks/>
            <a:stCxn id="97" idx="3"/>
            <a:endCxn id="98" idx="0"/>
          </p:cNvCxnSpPr>
          <p:nvPr/>
        </p:nvCxnSpPr>
        <p:spPr>
          <a:xfrm>
            <a:off x="10318769" y="4265303"/>
            <a:ext cx="132893" cy="41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9">
            <a:extLst>
              <a:ext uri="{FF2B5EF4-FFF2-40B4-BE49-F238E27FC236}">
                <a16:creationId xmlns:a16="http://schemas.microsoft.com/office/drawing/2014/main" id="{37E8CBE6-BB2F-D649-8EA4-DA086D731A9C}"/>
              </a:ext>
            </a:extLst>
          </p:cNvPr>
          <p:cNvCxnSpPr>
            <a:cxnSpLocks/>
            <a:stCxn id="95" idx="3"/>
            <a:endCxn id="98" idx="1"/>
          </p:cNvCxnSpPr>
          <p:nvPr/>
        </p:nvCxnSpPr>
        <p:spPr>
          <a:xfrm>
            <a:off x="9445681" y="4821757"/>
            <a:ext cx="569131" cy="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20">
            <a:extLst>
              <a:ext uri="{FF2B5EF4-FFF2-40B4-BE49-F238E27FC236}">
                <a16:creationId xmlns:a16="http://schemas.microsoft.com/office/drawing/2014/main" id="{EB936B47-E28E-3D5A-DFBA-0C9EEF66EA20}"/>
              </a:ext>
            </a:extLst>
          </p:cNvPr>
          <p:cNvSpPr/>
          <p:nvPr/>
        </p:nvSpPr>
        <p:spPr>
          <a:xfrm>
            <a:off x="10631880" y="5405285"/>
            <a:ext cx="103916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矩形: 圆角 20">
            <a:extLst>
              <a:ext uri="{FF2B5EF4-FFF2-40B4-BE49-F238E27FC236}">
                <a16:creationId xmlns:a16="http://schemas.microsoft.com/office/drawing/2014/main" id="{C75E08EB-E429-5D8E-A200-5015FDEDD9B9}"/>
              </a:ext>
            </a:extLst>
          </p:cNvPr>
          <p:cNvSpPr/>
          <p:nvPr/>
        </p:nvSpPr>
        <p:spPr>
          <a:xfrm>
            <a:off x="11465248" y="4990094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" name="直接箭头连接符 19">
            <a:extLst>
              <a:ext uri="{FF2B5EF4-FFF2-40B4-BE49-F238E27FC236}">
                <a16:creationId xmlns:a16="http://schemas.microsoft.com/office/drawing/2014/main" id="{6B7209D5-7DC4-7E63-17B4-D2E2B356FB19}"/>
              </a:ext>
            </a:extLst>
          </p:cNvPr>
          <p:cNvCxnSpPr>
            <a:cxnSpLocks/>
            <a:stCxn id="98" idx="2"/>
            <a:endCxn id="113" idx="1"/>
          </p:cNvCxnSpPr>
          <p:nvPr/>
        </p:nvCxnSpPr>
        <p:spPr>
          <a:xfrm>
            <a:off x="10451662" y="4966421"/>
            <a:ext cx="180218" cy="58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9">
            <a:extLst>
              <a:ext uri="{FF2B5EF4-FFF2-40B4-BE49-F238E27FC236}">
                <a16:creationId xmlns:a16="http://schemas.microsoft.com/office/drawing/2014/main" id="{AE897650-6FE3-B57D-ABD9-B4F12A76C27C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12486736" y="5134094"/>
            <a:ext cx="617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9">
            <a:extLst>
              <a:ext uri="{FF2B5EF4-FFF2-40B4-BE49-F238E27FC236}">
                <a16:creationId xmlns:a16="http://schemas.microsoft.com/office/drawing/2014/main" id="{75CA8AAE-67E6-2BDF-4A5A-205AC7142F36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11671043" y="5549285"/>
            <a:ext cx="13714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98A3A200-1285-F7D4-5675-725E5490A588}"/>
              </a:ext>
            </a:extLst>
          </p:cNvPr>
          <p:cNvGrpSpPr/>
          <p:nvPr/>
        </p:nvGrpSpPr>
        <p:grpSpPr>
          <a:xfrm>
            <a:off x="12032931" y="3215385"/>
            <a:ext cx="636100" cy="1723741"/>
            <a:chOff x="8305308" y="7168382"/>
            <a:chExt cx="636100" cy="1723741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BB2E5C32-F657-F34F-BB8D-56E34B3EE576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1F42759D-9016-5F2D-213B-3C846EF47F11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164360FF-07D8-3DF9-D458-BA7B44146773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C886B337-254A-2A11-2E41-B1EB224C0996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DFD7DB4C-21A3-6915-4316-059471BE0BFC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19549F24-D2D8-C6C5-A375-7FDF55EB6DDF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168E5E2E-4F19-DEAF-291A-A94D08CC9886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28CE5434-FD30-DE3B-7ACD-25BC22164691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8225980E-B3B6-B58F-A009-34479540BA0C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690D185-AB7F-A1E8-CB16-FA8E798B394E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DAEE2333-971A-2A32-1437-146F26908804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67140E64-94FC-E694-A354-FD0A14A9A001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AD0762D2-7C3B-3C99-B08D-49C6A4A9D60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DCD6DFF5-3F31-F3F0-9F30-201DCD0C7762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4FA19DA7-2F62-D37F-101F-6723BDADE98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62E136B6-1BEC-9A19-1425-3252EBE26559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63DBD57A-2C72-E5B5-5BAB-A67A49E65597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3EE3EAE9-7517-2FE8-4684-ADCF8A291F0A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22C23C22-8096-9FA5-B32F-7FB4BB15505F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8E91A497-9D47-928E-6B72-DC10D399E8B9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A52BDB8A-6A44-3F30-FEC5-3AF69EF2803E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308FF07F-6074-8AB5-5C5B-3D63B430B13B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77157A5-5CF5-B5DD-6DC2-DEEBA7FE82A7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F5CC25CE-825B-C2C9-0C68-FD95CED2140E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1F9AD5EF-5CA8-14EB-911A-85AE2758BC15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D081FE4D-AE7F-ED82-9D18-3239EECB6083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53F3C35D-1BDA-F37E-5E60-FE46D7C179DB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FE292F43-2D56-1AC5-C81F-7C96041BDD24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47BFE029-6539-FDDB-95E6-59A4E5ECB1BB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68F70D3-C838-5564-736E-541EE7969B90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E952720C-485F-E8A8-5BC5-A58FAF8156B4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1ED930A7-E9E2-17EE-0464-37C09E29A876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B18F1912-EFE2-2948-D41C-13382163A29D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6A11DE6D-F02D-1396-9657-FCD6D16DFBF1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36CBAECF-690A-AD29-D240-F74152F4C063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150F860B-46A7-39DF-F937-BF253E4EC8C5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7C4100F9-7838-4437-B0BD-0A6AE75794B9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2CA88FE6-DEF4-CD69-EEA0-3733BBE395C8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9190E16D-3DEC-BE89-FC6A-3DDB7D851172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24" name="直接连接符 132">
                <a:extLst>
                  <a:ext uri="{FF2B5EF4-FFF2-40B4-BE49-F238E27FC236}">
                    <a16:creationId xmlns:a16="http://schemas.microsoft.com/office/drawing/2014/main" id="{62325144-F974-4605-2261-F806ADDB53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9" name="直接箭头连接符 19">
            <a:extLst>
              <a:ext uri="{FF2B5EF4-FFF2-40B4-BE49-F238E27FC236}">
                <a16:creationId xmlns:a16="http://schemas.microsoft.com/office/drawing/2014/main" id="{7F123A0E-A496-5542-2474-108F2412CE38}"/>
              </a:ext>
            </a:extLst>
          </p:cNvPr>
          <p:cNvCxnSpPr>
            <a:cxnSpLocks/>
            <a:stCxn id="120" idx="2"/>
            <a:endCxn id="114" idx="0"/>
          </p:cNvCxnSpPr>
          <p:nvPr/>
        </p:nvCxnSpPr>
        <p:spPr>
          <a:xfrm flipH="1">
            <a:off x="11975992" y="4282528"/>
            <a:ext cx="303354" cy="707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A5BAFDAC-F8E6-B22D-F205-D98783985165}"/>
              </a:ext>
            </a:extLst>
          </p:cNvPr>
          <p:cNvSpPr/>
          <p:nvPr/>
        </p:nvSpPr>
        <p:spPr>
          <a:xfrm>
            <a:off x="12088080" y="3280944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901B88B-4CA1-54C0-74FB-16DF1DB8791D}"/>
              </a:ext>
            </a:extLst>
          </p:cNvPr>
          <p:cNvGrpSpPr/>
          <p:nvPr/>
        </p:nvGrpSpPr>
        <p:grpSpPr>
          <a:xfrm>
            <a:off x="6536632" y="4831663"/>
            <a:ext cx="1395769" cy="1707082"/>
            <a:chOff x="4293465" y="2360866"/>
            <a:chExt cx="1395769" cy="1707082"/>
          </a:xfrm>
        </p:grpSpPr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551141B1-3CC2-5515-EC2E-9C99E83176D4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F72FF5FA-3530-7FC2-3D87-D9880A3F29C0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4C491B7C-B1EF-5E8E-42C3-7C49106410B1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42A5F58B-674F-C88E-8943-E78D539C0A51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FAE885E7-4456-8D8F-F6A8-AA3BCC664DBD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1BFF6393-3FCC-845B-F08F-3DFC3199C27A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5DCC76E-C759-56BC-9D6A-4DB8A6DAB8C8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3406E92E-BD20-827D-6B06-A1F2413E9715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B5622C64-5BB4-1E58-F4C3-23B8AC256E0E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976E4086-B7C4-4B59-68C9-311C9EB63F1C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41181735-4D34-1A32-1D7D-51E6445E37AD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C8CB5721-881A-C5A1-3DFF-B043B2F4F0DB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52DB0F00-AE6E-61EE-D078-34023FE81DFF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22A4B6AB-6BE2-07CB-439C-F00A7F96A4E7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95B6ECDF-89B0-7E0D-928E-645833E8C52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C1DDFF62-6D18-18F7-A62F-790B288105BB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6B005AC3-2AF4-E78C-710D-B7FB2F4F3FA5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4A703F47-6CAC-E442-4FAE-970440C42B09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9E30A64B-AD0E-F8CF-F410-9300A2177265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941166C2-D98C-7E90-2B9F-D86BE5E58A4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3E36ED35-D75F-BFB1-C326-4DAEAF23BDDD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D5B3D6C-9896-09E2-E868-391F77BCE53C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50B3BAC6-1133-54C2-4839-DE79D8E71924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52664E84-917D-6D29-5F38-331B4F987575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E717C637-1EC5-547A-74C8-DCEE41D9BB1E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E2D6BB80-AA7C-C176-DEAB-7BA3BABE89E6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28D461A3-C627-C8D9-05BE-2117DB75C426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71ECCE7E-B715-DF62-629B-72A1DC18FD00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358ACD6A-D64D-0404-2303-A118EF688D4D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126B68F1-DDD4-00A2-2337-99E11ECC9708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AEECFBDA-4861-FF2D-42EB-04D804F9946B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86386924-35E5-E87D-1C5E-4886D6BA00CC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707792C6-488A-CC7A-8F18-DD7582A26DE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3965F5E8-6A99-C9DC-7C32-A254C17A0D48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36030E90-9523-EEE9-43F5-BF5BADF1F37F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428584F6-A130-9877-D884-0A45D7EFD6BD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E9D57DD3-A682-E5BF-6DC4-DE6FC9B21652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A714234D-B558-68C8-3EF0-106487250235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7B69633B-9F86-8889-853A-5F1943A67BC1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76ABE92F-B363-FC68-2E2C-88E0E7C78568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0F40B81E-3DC7-2083-4703-07FFA7355B7E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91117372-BC14-036B-8837-BD0404274187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4" name="矩形 273">
                <a:extLst>
                  <a:ext uri="{FF2B5EF4-FFF2-40B4-BE49-F238E27FC236}">
                    <a16:creationId xmlns:a16="http://schemas.microsoft.com/office/drawing/2014/main" id="{D1E210D3-8F35-E940-13AB-B57DE0CE4E5B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A902EECE-3572-C2D1-C951-BCB55BFFAB19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6268EE24-54CF-503C-E5CC-409B035D235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C9036261-D4FE-8DC2-AB42-70AE688DEC0D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BBDC278C-8D90-57CF-EBA5-3A9C0B248ED1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05825E84-56F9-B840-DD61-994272AFEE73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FCF47D64-F1DF-C1D1-8BC4-5BA3A1A5F905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ED87AF4F-6B0D-6296-9805-EB113855FA8B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C9218863-1881-9891-B6B8-41F7276F496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A4193D0A-E0B9-8D30-4204-AE4ACEED30C5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FC2E4E59-9A68-624B-2D16-7D58549E79CE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D3BF45F2-BB7C-B7AB-0284-56801627154B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8A645F8D-1632-DD48-91D2-037BE2AECE33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FC143856-8ECB-E76F-500E-B5EAA32C68DB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48A8C961-0846-4C68-A60B-8090EA3065AF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9C3C1786-BE62-DC43-A1C9-6959451E49CA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522B1076-6858-F514-760C-AE39164E3809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BB031D0F-C36B-B174-A2A5-E56CF7466858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9A0CDF39-BC02-6075-80D9-00C6501B4A0C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8FFCA214-6AD9-1F88-BFA5-2B1574FF040E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73956A50-B8FC-ACEE-9C17-6364C1D5A3D1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960FBF96-A30A-3DE7-B9B8-E8C11AFD2DDF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854EEAC7-C992-5B4C-E3E1-0DB0BC0D47C7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49BAC2A0-4FC1-22E1-955D-C61D4F4E891F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67C88680-4DE1-D1BF-276E-E8998F6E0F05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A4EE0B0F-13F5-641E-5BF5-E3B627054B7A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2FA32C18-AC44-47DD-C6A2-6B2A5C276E3D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72B8DC2A-30F4-4EAF-C586-EFE33623F84A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2DC1F651-B115-0860-B39B-BEBE2A25721D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FDE13E29-CBA5-1BAF-1B61-3FD6AB185101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98D89B1A-A6E7-90CF-6E5E-E18BEFBA366F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DB793AEF-91A1-50D4-A849-A53BFEE6C805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19B3F93-D781-BEC8-8D55-21B79ABE83FB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3BFAE5A2-7CD5-8847-D93A-182617ACB9C0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D83D0E96-2EFC-7616-3FAB-AD0054AF18CB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54DD8293-4B3C-E91B-6A61-267B02C65BD4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DE581438-3C41-3DBF-CCA2-49D88F0408FA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817D8429-2681-9710-9371-28395C5564D1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E93D3859-BF17-9992-7981-17D8AE4E8D94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9A379E0B-B010-5124-55F0-AE3054E1A841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F5577517-9DAF-12B2-CC75-60644EA13F4C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929207E3-212C-337B-DD26-83ECBF6CA4F8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D0E2ADE3-D9F8-D165-B222-2EB15A3FDEB8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E3B4506C-167D-CD06-08D1-CF2C97C95E5F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9D6B371B-E7FD-7001-2FEA-FD35C15C6056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CA25EF7A-5D7A-C5D9-CDCA-0429BD566807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C8A8B7A3-5529-C009-7279-D4717F43B662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312D6381-97C1-F951-20B9-458C32126777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ED29C38C-8C6E-953A-42E2-BF0BA5D53BC4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AA1E2A6E-5EC1-6A15-C00B-A3D2CA7C54EC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46D7C113-6281-CDFD-9E06-D119B94A35C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62197383-20DE-EDAD-D694-27DDE5FF067C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454C7405-D51E-162F-4A75-8CCE0B4B5FF3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A9968237-39B7-FEFD-0513-C0ACD40524CA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83D53D19-0B1B-DBFE-A885-6531535BC334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A5CE1F89-F60D-3AEC-DFF1-3AA75E6EABE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9E099779-2D3F-29B0-DCCD-C612BA976324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8F6EDB8E-290E-9793-48BD-07E376DD9CC8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0BBF43CA-5227-92A6-3DE3-730754A6302C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C6A85100-77F8-7C43-ABA5-1239DBD2C40F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719B755E-0879-2B43-E2D1-349F3764E6D2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2781F50C-992E-75BF-7602-2C5263DDE4DD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996BC71B-AB98-E0B7-2610-6DC783723A14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F39DE506-EB18-4878-D066-3E42B07826B0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B2496402-1C01-A048-C9FD-64232787E92E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BC94D920-EE23-5D11-4993-D0B9DD504B97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99AEC14F-428E-CBF7-8EF3-05423C16CBDD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904C1B67-4DD0-3348-DEFD-10588C62746F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F5C99571-8DF0-DEC8-DA7B-D0BC74D052D2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A6E1080F-388F-CAE9-5C5D-6BDE53137545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925EAFD3-4842-7A32-F5ED-82DC5E2416AD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CDB58C28-871A-C94C-428D-2C3846C84B56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550DE8BD-0822-E91C-B54D-2C452E277325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9B71DC5D-AEF1-E826-862C-EC94E841713D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10D29833-DD9D-8AAD-9768-A4B26DE21B7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FDEEC079-95FF-988E-0FF4-5E85ABC1393E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F2FDC392-DC75-5531-3BDB-61C3FF3184FB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4A036CD1-CFEE-574E-A988-45017286AA68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7E2A2C2A-E15E-2AE5-1771-88F743250C3E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EF32B1E7-AB5A-179F-7F71-5A78276E4D57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E2542905-AA7C-92E8-AE22-A0644CCF5D81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17418E18-722B-4E81-F778-D5A807305482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8F8F5CF8-3D4A-ED17-8A96-501619D2BC2D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2AA9CB13-AD86-8ED7-1616-0438BC35E813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571E79E2-6F59-71A6-488A-924C720E90C9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2829F05-0A87-47D1-7EEA-B09318922046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52E0ECCF-1C61-336D-689D-BB1072AF2D8A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97220C83-7B40-4DCA-443F-048AEE412AE8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297B0A72-93A9-2E7D-B722-3666520E7E7A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59C7AB95-1D46-C4AF-11E0-E2E69970E7F3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FF839E3D-2C8B-1CFF-C1D5-2CD6ABCAB424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5A8B1182-C30C-B8CD-43B0-725EE924A906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68" name="直接连接符 132">
                <a:extLst>
                  <a:ext uri="{FF2B5EF4-FFF2-40B4-BE49-F238E27FC236}">
                    <a16:creationId xmlns:a16="http://schemas.microsoft.com/office/drawing/2014/main" id="{959FE3DE-A410-AB99-ED82-A302C80069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7" name="连接符: 曲线 14">
            <a:extLst>
              <a:ext uri="{FF2B5EF4-FFF2-40B4-BE49-F238E27FC236}">
                <a16:creationId xmlns:a16="http://schemas.microsoft.com/office/drawing/2014/main" id="{55419151-9464-4C64-A581-BEE9A66E9ED9}"/>
              </a:ext>
            </a:extLst>
          </p:cNvPr>
          <p:cNvCxnSpPr>
            <a:cxnSpLocks/>
          </p:cNvCxnSpPr>
          <p:nvPr/>
        </p:nvCxnSpPr>
        <p:spPr>
          <a:xfrm rot="10800000">
            <a:off x="7055988" y="4862569"/>
            <a:ext cx="253874" cy="200994"/>
          </a:xfrm>
          <a:prstGeom prst="curvedConnector3">
            <a:avLst>
              <a:gd name="adj1" fmla="val 108315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连接符: 曲线 14">
            <a:extLst>
              <a:ext uri="{FF2B5EF4-FFF2-40B4-BE49-F238E27FC236}">
                <a16:creationId xmlns:a16="http://schemas.microsoft.com/office/drawing/2014/main" id="{C3D98A0F-26F2-8FC3-2A61-39158C6312C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98366" y="5092635"/>
            <a:ext cx="867669" cy="399382"/>
          </a:xfrm>
          <a:prstGeom prst="curvedConnector3">
            <a:avLst>
              <a:gd name="adj1" fmla="val 5838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连接符: 曲线 14">
            <a:extLst>
              <a:ext uri="{FF2B5EF4-FFF2-40B4-BE49-F238E27FC236}">
                <a16:creationId xmlns:a16="http://schemas.microsoft.com/office/drawing/2014/main" id="{74831061-66F7-8F4B-3A86-3B79AC9D56FA}"/>
              </a:ext>
            </a:extLst>
          </p:cNvPr>
          <p:cNvCxnSpPr>
            <a:cxnSpLocks/>
          </p:cNvCxnSpPr>
          <p:nvPr/>
        </p:nvCxnSpPr>
        <p:spPr>
          <a:xfrm flipV="1">
            <a:off x="8184909" y="4872897"/>
            <a:ext cx="1544232" cy="1005663"/>
          </a:xfrm>
          <a:prstGeom prst="curvedConnector3">
            <a:avLst>
              <a:gd name="adj1" fmla="val 73122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B9E651BA-AA19-1707-1774-12AE51AF3EBE}"/>
              </a:ext>
            </a:extLst>
          </p:cNvPr>
          <p:cNvGrpSpPr/>
          <p:nvPr/>
        </p:nvGrpSpPr>
        <p:grpSpPr>
          <a:xfrm>
            <a:off x="11692872" y="5460521"/>
            <a:ext cx="1364096" cy="940897"/>
            <a:chOff x="2914461" y="6931190"/>
            <a:chExt cx="1364096" cy="940897"/>
          </a:xfrm>
        </p:grpSpPr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6C002E37-CFA5-C69A-C3E2-DAB8D347864A}"/>
                </a:ext>
              </a:extLst>
            </p:cNvPr>
            <p:cNvGrpSpPr/>
            <p:nvPr/>
          </p:nvGrpSpPr>
          <p:grpSpPr>
            <a:xfrm>
              <a:off x="3230294" y="7281491"/>
              <a:ext cx="1048263" cy="199771"/>
              <a:chOff x="2847439" y="7301038"/>
              <a:chExt cx="1048263" cy="199771"/>
            </a:xfrm>
          </p:grpSpPr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8634296D-74E7-9E15-BE76-DE850B3587A2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9714FA81-09E5-0308-F754-C7F4AF66D736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D4A95109-8806-04E8-6329-2E175D1BC64A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8A9467AC-8BF7-F6C3-C747-7F016A52765A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169E5247-47DD-8E44-C0F2-FE7C396B5065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087A7440-F38E-F18A-8F4D-4C0B0723B160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2E098F1E-B34F-A0A0-1EAB-1FCBC7B6DE69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C4C16918-881F-9F1B-BDA9-B5817621C1EA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18805677-4693-0126-7FD0-9206DE4EFDAE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308" name="组合 307">
                <a:extLst>
                  <a:ext uri="{FF2B5EF4-FFF2-40B4-BE49-F238E27FC236}">
                    <a16:creationId xmlns:a16="http://schemas.microsoft.com/office/drawing/2014/main" id="{FFA66ADE-94BD-F6FC-CEA4-E68AC1CE1758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85045BD6-3D9D-10A9-7D6D-8E96A86BC9F4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E7464FD2-3494-FF63-011E-8C626A46DF8B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72C6F818-3333-0DA6-624F-56DDE589C562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1543CA98-1E1C-E50D-C995-C7B3510BE1B2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61E0489F-21A2-9670-5037-F1F19A89B259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54DFBCAB-0452-2F05-6E9D-CBBCBB3F8DDF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B57AECD9-CA5D-847E-4B47-EA59AA2F9C94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7A19C85E-CC24-D310-F928-41E9359CF768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4FA78EB4-8BE1-C11B-86BF-0EEFEC31A8CB}"/>
                </a:ext>
              </a:extLst>
            </p:cNvPr>
            <p:cNvSpPr txBox="1"/>
            <p:nvPr/>
          </p:nvSpPr>
          <p:spPr>
            <a:xfrm>
              <a:off x="2914461" y="724170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CF256A72-5917-31C3-C2B8-9E79A60DBEB2}"/>
                </a:ext>
              </a:extLst>
            </p:cNvPr>
            <p:cNvGrpSpPr/>
            <p:nvPr/>
          </p:nvGrpSpPr>
          <p:grpSpPr>
            <a:xfrm>
              <a:off x="2969518" y="6931190"/>
              <a:ext cx="330799" cy="388375"/>
              <a:chOff x="4946889" y="869893"/>
              <a:chExt cx="330799" cy="388375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A4BFCFC-B73B-E2E4-D2B7-FCEB6748B1FD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06" name="直接连接符 132">
                <a:extLst>
                  <a:ext uri="{FF2B5EF4-FFF2-40B4-BE49-F238E27FC236}">
                    <a16:creationId xmlns:a16="http://schemas.microsoft.com/office/drawing/2014/main" id="{834EFC10-F221-D1F2-AB92-CE4F2523A9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84E25FF4-CCE0-6B62-D199-212E3071D6EF}"/>
                </a:ext>
              </a:extLst>
            </p:cNvPr>
            <p:cNvSpPr txBox="1"/>
            <p:nvPr/>
          </p:nvSpPr>
          <p:spPr>
            <a:xfrm>
              <a:off x="3529885" y="750275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</p:grpSp>
      <p:grpSp>
        <p:nvGrpSpPr>
          <p:cNvPr id="325" name="组合 324">
            <a:extLst>
              <a:ext uri="{FF2B5EF4-FFF2-40B4-BE49-F238E27FC236}">
                <a16:creationId xmlns:a16="http://schemas.microsoft.com/office/drawing/2014/main" id="{6AC8B1F9-D8F1-60A2-92B1-52A88FDA5E39}"/>
              </a:ext>
            </a:extLst>
          </p:cNvPr>
          <p:cNvGrpSpPr/>
          <p:nvPr/>
        </p:nvGrpSpPr>
        <p:grpSpPr>
          <a:xfrm>
            <a:off x="10789361" y="3288187"/>
            <a:ext cx="633228" cy="1699330"/>
            <a:chOff x="8695307" y="4320541"/>
            <a:chExt cx="633228" cy="1699330"/>
          </a:xfrm>
        </p:grpSpPr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D54F6DF0-20F4-F1ED-B015-C00FD4410B5A}"/>
                </a:ext>
              </a:extLst>
            </p:cNvPr>
            <p:cNvGrpSpPr/>
            <p:nvPr/>
          </p:nvGrpSpPr>
          <p:grpSpPr>
            <a:xfrm>
              <a:off x="9113722" y="4635421"/>
              <a:ext cx="123625" cy="986406"/>
              <a:chOff x="9113722" y="4635421"/>
              <a:chExt cx="123625" cy="986406"/>
            </a:xfrm>
          </p:grpSpPr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14033B2B-DE7A-1694-B838-DEE15091B519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2" name="矩形 341">
                <a:extLst>
                  <a:ext uri="{FF2B5EF4-FFF2-40B4-BE49-F238E27FC236}">
                    <a16:creationId xmlns:a16="http://schemas.microsoft.com/office/drawing/2014/main" id="{FE72AE09-40F0-70B0-A587-F70354D43FE0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3" name="矩形 342">
                <a:extLst>
                  <a:ext uri="{FF2B5EF4-FFF2-40B4-BE49-F238E27FC236}">
                    <a16:creationId xmlns:a16="http://schemas.microsoft.com/office/drawing/2014/main" id="{467C1E62-8445-A2AC-F80E-65193ADCC564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E9D42BAD-AC0C-464F-7F6C-DD7B3C4FD11D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5" name="矩形 344">
                <a:extLst>
                  <a:ext uri="{FF2B5EF4-FFF2-40B4-BE49-F238E27FC236}">
                    <a16:creationId xmlns:a16="http://schemas.microsoft.com/office/drawing/2014/main" id="{83DD2AD2-4A84-CAB5-B10F-A85D3BA361A4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52ADC7D8-3D9C-1B41-7247-A0D3FB967AC8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D5DE7167-EFD9-AE4A-8DAD-B0ADF026304E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3DCACF11-6FFE-F732-5A5A-01F3BB1BC5F9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B688ABAE-3DAD-4067-399A-3AF4577F878D}"/>
                </a:ext>
              </a:extLst>
            </p:cNvPr>
            <p:cNvGrpSpPr/>
            <p:nvPr/>
          </p:nvGrpSpPr>
          <p:grpSpPr>
            <a:xfrm>
              <a:off x="9051865" y="4711567"/>
              <a:ext cx="123625" cy="986406"/>
              <a:chOff x="8619556" y="5835649"/>
              <a:chExt cx="123625" cy="986406"/>
            </a:xfrm>
          </p:grpSpPr>
          <p:sp>
            <p:nvSpPr>
              <p:cNvPr id="333" name="矩形 332">
                <a:extLst>
                  <a:ext uri="{FF2B5EF4-FFF2-40B4-BE49-F238E27FC236}">
                    <a16:creationId xmlns:a16="http://schemas.microsoft.com/office/drawing/2014/main" id="{79DCFCE8-66E3-5DFA-C9EC-1EB4C3CAE25E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4" name="矩形 333">
                <a:extLst>
                  <a:ext uri="{FF2B5EF4-FFF2-40B4-BE49-F238E27FC236}">
                    <a16:creationId xmlns:a16="http://schemas.microsoft.com/office/drawing/2014/main" id="{8F778691-B664-CD06-F7FC-4E488D312BB5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5" name="矩形 334">
                <a:extLst>
                  <a:ext uri="{FF2B5EF4-FFF2-40B4-BE49-F238E27FC236}">
                    <a16:creationId xmlns:a16="http://schemas.microsoft.com/office/drawing/2014/main" id="{05E42F80-71F1-89E6-C69C-3BF28AC53E24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6" name="矩形 335">
                <a:extLst>
                  <a:ext uri="{FF2B5EF4-FFF2-40B4-BE49-F238E27FC236}">
                    <a16:creationId xmlns:a16="http://schemas.microsoft.com/office/drawing/2014/main" id="{64B3A97A-530D-BD5E-67C6-3AFEC161ECBE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7" name="矩形 336">
                <a:extLst>
                  <a:ext uri="{FF2B5EF4-FFF2-40B4-BE49-F238E27FC236}">
                    <a16:creationId xmlns:a16="http://schemas.microsoft.com/office/drawing/2014/main" id="{A1238FF0-5698-9461-A090-60AAECFCFE78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8" name="矩形 337">
                <a:extLst>
                  <a:ext uri="{FF2B5EF4-FFF2-40B4-BE49-F238E27FC236}">
                    <a16:creationId xmlns:a16="http://schemas.microsoft.com/office/drawing/2014/main" id="{D846B021-F1D2-FB15-B5DE-ED6183C10CC7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9" name="矩形 338">
                <a:extLst>
                  <a:ext uri="{FF2B5EF4-FFF2-40B4-BE49-F238E27FC236}">
                    <a16:creationId xmlns:a16="http://schemas.microsoft.com/office/drawing/2014/main" id="{78EF07AB-6F6C-21F3-473A-46E12BFC6F72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666F9E84-334C-DD77-4A2C-66D4C616F54C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0CE5CF1E-0D11-E36D-CC27-DCA932CE770D}"/>
                </a:ext>
              </a:extLst>
            </p:cNvPr>
            <p:cNvSpPr txBox="1"/>
            <p:nvPr/>
          </p:nvSpPr>
          <p:spPr>
            <a:xfrm>
              <a:off x="8695307" y="499613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29" name="文本框 328">
              <a:extLst>
                <a:ext uri="{FF2B5EF4-FFF2-40B4-BE49-F238E27FC236}">
                  <a16:creationId xmlns:a16="http://schemas.microsoft.com/office/drawing/2014/main" id="{F5820750-6665-BC8E-49E4-AA027FCFDD89}"/>
                </a:ext>
              </a:extLst>
            </p:cNvPr>
            <p:cNvSpPr txBox="1"/>
            <p:nvPr/>
          </p:nvSpPr>
          <p:spPr>
            <a:xfrm>
              <a:off x="8994789" y="565053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330" name="组合 329">
              <a:extLst>
                <a:ext uri="{FF2B5EF4-FFF2-40B4-BE49-F238E27FC236}">
                  <a16:creationId xmlns:a16="http://schemas.microsoft.com/office/drawing/2014/main" id="{74E1A70C-43DD-3538-A34E-B77988A3E82C}"/>
                </a:ext>
              </a:extLst>
            </p:cNvPr>
            <p:cNvGrpSpPr/>
            <p:nvPr/>
          </p:nvGrpSpPr>
          <p:grpSpPr>
            <a:xfrm>
              <a:off x="8701155" y="4320541"/>
              <a:ext cx="330799" cy="388375"/>
              <a:chOff x="4946889" y="869893"/>
              <a:chExt cx="330799" cy="388375"/>
            </a:xfrm>
          </p:grpSpPr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4CDD5263-8495-957E-EACC-3914875AD4E0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32" name="直接连接符 132">
                <a:extLst>
                  <a:ext uri="{FF2B5EF4-FFF2-40B4-BE49-F238E27FC236}">
                    <a16:creationId xmlns:a16="http://schemas.microsoft.com/office/drawing/2014/main" id="{CC26F0BC-752B-96F7-1B10-EA627018A8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9" name="连接符: 曲线 14">
            <a:extLst>
              <a:ext uri="{FF2B5EF4-FFF2-40B4-BE49-F238E27FC236}">
                <a16:creationId xmlns:a16="http://schemas.microsoft.com/office/drawing/2014/main" id="{6E739CEC-6DAE-FE63-F390-4297970E62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46768" y="4322517"/>
            <a:ext cx="628712" cy="115331"/>
          </a:xfrm>
          <a:prstGeom prst="curvedConnector3">
            <a:avLst>
              <a:gd name="adj1" fmla="val 86014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连接符: 曲线 14">
            <a:extLst>
              <a:ext uri="{FF2B5EF4-FFF2-40B4-BE49-F238E27FC236}">
                <a16:creationId xmlns:a16="http://schemas.microsoft.com/office/drawing/2014/main" id="{7F3C81F4-519C-0F43-4F77-3D30623A1219}"/>
              </a:ext>
            </a:extLst>
          </p:cNvPr>
          <p:cNvCxnSpPr>
            <a:cxnSpLocks/>
          </p:cNvCxnSpPr>
          <p:nvPr/>
        </p:nvCxnSpPr>
        <p:spPr>
          <a:xfrm flipV="1">
            <a:off x="8045022" y="4507184"/>
            <a:ext cx="984380" cy="971815"/>
          </a:xfrm>
          <a:prstGeom prst="curvedConnector3">
            <a:avLst>
              <a:gd name="adj1" fmla="val 11959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连接符: 曲线 14">
            <a:extLst>
              <a:ext uri="{FF2B5EF4-FFF2-40B4-BE49-F238E27FC236}">
                <a16:creationId xmlns:a16="http://schemas.microsoft.com/office/drawing/2014/main" id="{B2E9DEE7-26DE-3685-0B7C-F814B6F2D09B}"/>
              </a:ext>
            </a:extLst>
          </p:cNvPr>
          <p:cNvCxnSpPr>
            <a:cxnSpLocks/>
          </p:cNvCxnSpPr>
          <p:nvPr/>
        </p:nvCxnSpPr>
        <p:spPr>
          <a:xfrm flipV="1">
            <a:off x="8100468" y="5232789"/>
            <a:ext cx="2313873" cy="766815"/>
          </a:xfrm>
          <a:prstGeom prst="curvedConnector3">
            <a:avLst>
              <a:gd name="adj1" fmla="val 59033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连接符: 曲线 14">
            <a:extLst>
              <a:ext uri="{FF2B5EF4-FFF2-40B4-BE49-F238E27FC236}">
                <a16:creationId xmlns:a16="http://schemas.microsoft.com/office/drawing/2014/main" id="{7875AD85-57EB-E057-9FC2-28FB66BBCA28}"/>
              </a:ext>
            </a:extLst>
          </p:cNvPr>
          <p:cNvCxnSpPr>
            <a:cxnSpLocks/>
          </p:cNvCxnSpPr>
          <p:nvPr/>
        </p:nvCxnSpPr>
        <p:spPr>
          <a:xfrm flipV="1">
            <a:off x="8074995" y="5047236"/>
            <a:ext cx="3060676" cy="1119324"/>
          </a:xfrm>
          <a:prstGeom prst="curvedConnector3">
            <a:avLst>
              <a:gd name="adj1" fmla="val 76746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连接符: 曲线 14">
            <a:extLst>
              <a:ext uri="{FF2B5EF4-FFF2-40B4-BE49-F238E27FC236}">
                <a16:creationId xmlns:a16="http://schemas.microsoft.com/office/drawing/2014/main" id="{3CC496C8-171E-68E0-AB1B-2C5CF376B79A}"/>
              </a:ext>
            </a:extLst>
          </p:cNvPr>
          <p:cNvCxnSpPr>
            <a:cxnSpLocks/>
          </p:cNvCxnSpPr>
          <p:nvPr/>
        </p:nvCxnSpPr>
        <p:spPr>
          <a:xfrm>
            <a:off x="7358263" y="4506567"/>
            <a:ext cx="496859" cy="426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组合 488">
            <a:extLst>
              <a:ext uri="{FF2B5EF4-FFF2-40B4-BE49-F238E27FC236}">
                <a16:creationId xmlns:a16="http://schemas.microsoft.com/office/drawing/2014/main" id="{D0862C05-9648-40A4-3269-96DDC2C51806}"/>
              </a:ext>
            </a:extLst>
          </p:cNvPr>
          <p:cNvGrpSpPr/>
          <p:nvPr/>
        </p:nvGrpSpPr>
        <p:grpSpPr>
          <a:xfrm>
            <a:off x="13227862" y="4175282"/>
            <a:ext cx="636100" cy="1723741"/>
            <a:chOff x="8305308" y="7168382"/>
            <a:chExt cx="636100" cy="1723741"/>
          </a:xfrm>
        </p:grpSpPr>
        <p:grpSp>
          <p:nvGrpSpPr>
            <p:cNvPr id="490" name="组合 489">
              <a:extLst>
                <a:ext uri="{FF2B5EF4-FFF2-40B4-BE49-F238E27FC236}">
                  <a16:creationId xmlns:a16="http://schemas.microsoft.com/office/drawing/2014/main" id="{BE55EF99-B6AC-8777-46DC-FA24FF5DCC5D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19ABF442-2963-0FF6-D6EB-99117BFE9F07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39B9F48A-C85E-4BBF-9FB7-B2A0E489318C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DE850CEA-C1B7-A977-EBCB-F03D10545903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3343E35F-401A-C3D7-86A3-87D7A47B0837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57CB87B7-85CF-455F-5F7B-C1DFA451BF3A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EAA75A35-7BF9-75AE-ADFF-1AA410706221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F47519CB-A5E0-2219-9ABB-677C8C195915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C9A60191-2611-CA59-3E3B-CFAE29A9B5D5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F8D67916-A316-62D8-2BF9-5C7BDBB06999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ACFB416F-263F-42FF-BFEE-D94338662F3A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765A58D6-92BE-602B-310B-19BBF3B390FD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56AC0877-BE4E-778A-7F10-AA669FB225CD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1A9F67E8-8E64-44D0-4585-7B94DC7E6F18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AAF5F889-FC53-D00D-CE1A-CFFE5321B1E8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5144F0BD-1421-015B-6845-A43813DF6CBA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87538B4E-67DF-24D6-CA4B-FED383FA4DDC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5BC315F9-6B05-04C6-4D22-3C84DEB726A9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497" name="组合 496">
                <a:extLst>
                  <a:ext uri="{FF2B5EF4-FFF2-40B4-BE49-F238E27FC236}">
                    <a16:creationId xmlns:a16="http://schemas.microsoft.com/office/drawing/2014/main" id="{81DB40CD-3C82-F7E2-5B7D-1CEDD9413528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420053E7-A201-B84F-161D-513FF1BED9A4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06C3386E-77D7-567C-0FAE-6E874D4E5E8A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8A68FEA6-DF18-3B69-19B3-94DD2207B89D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99C4CB25-3095-07B2-3C15-34FCF803A5FB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210242CD-84C0-0DA9-7AED-3C0CC7C9C6B2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8257F9C5-0A70-E1F2-548F-026070A9F209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D14A8D50-FBC1-AFC0-2D9A-AA112D32AD94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FE182EFA-6C44-8C5D-BAF4-17B01B068CBD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E918A987-70A9-C9B6-79EC-0AE45C49949C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82CBA506-5E32-32B1-63AF-B1BF76A84ACF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CD7064DB-D3FB-BF31-585E-4DE5D7BFB512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AE7964AB-3C7E-58C2-D30C-F99D5248B317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BF8329EE-851D-024B-FA0C-D298ABB8F27B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BC6AAF24-10B6-53DE-00A5-C0FE85FFDEF2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9B1529DC-41F2-C4EF-037E-DB5565667EB8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0C6E12CC-0801-407A-239C-BF45E0AD19BB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A9F9C97C-F8A1-C75D-A3B4-2E6B524E2C53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92" name="文本框 491">
              <a:extLst>
                <a:ext uri="{FF2B5EF4-FFF2-40B4-BE49-F238E27FC236}">
                  <a16:creationId xmlns:a16="http://schemas.microsoft.com/office/drawing/2014/main" id="{10F637E8-4146-2A93-7C17-1DA854A2F650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493" name="组合 492">
              <a:extLst>
                <a:ext uri="{FF2B5EF4-FFF2-40B4-BE49-F238E27FC236}">
                  <a16:creationId xmlns:a16="http://schemas.microsoft.com/office/drawing/2014/main" id="{3AAE4FC5-A0B3-BA2F-2DB3-BA549B3ABBB1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5E7803B7-DB49-2526-F3C3-A64B8824C7A1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95" name="直接连接符 132">
                <a:extLst>
                  <a:ext uri="{FF2B5EF4-FFF2-40B4-BE49-F238E27FC236}">
                    <a16:creationId xmlns:a16="http://schemas.microsoft.com/office/drawing/2014/main" id="{3B999650-536A-86CE-149C-2935CED81E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0" name="文本框 529">
            <a:extLst>
              <a:ext uri="{FF2B5EF4-FFF2-40B4-BE49-F238E27FC236}">
                <a16:creationId xmlns:a16="http://schemas.microsoft.com/office/drawing/2014/main" id="{40DA7631-8519-5EB4-E8DB-C0F4E7BBD50E}"/>
              </a:ext>
            </a:extLst>
          </p:cNvPr>
          <p:cNvSpPr txBox="1"/>
          <p:nvPr/>
        </p:nvSpPr>
        <p:spPr>
          <a:xfrm>
            <a:off x="2601844" y="3693002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Q</a:t>
            </a:r>
            <a:endParaRPr lang="zh-CN" altLang="en-US" dirty="0"/>
          </a:p>
        </p:txBody>
      </p:sp>
      <p:sp>
        <p:nvSpPr>
          <p:cNvPr id="531" name="文本框 530">
            <a:extLst>
              <a:ext uri="{FF2B5EF4-FFF2-40B4-BE49-F238E27FC236}">
                <a16:creationId xmlns:a16="http://schemas.microsoft.com/office/drawing/2014/main" id="{F578BC7E-C060-1FC7-2E3A-7227711673E9}"/>
              </a:ext>
            </a:extLst>
          </p:cNvPr>
          <p:cNvSpPr txBox="1"/>
          <p:nvPr/>
        </p:nvSpPr>
        <p:spPr>
          <a:xfrm>
            <a:off x="3787473" y="3219118"/>
            <a:ext cx="10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K</a:t>
            </a:r>
            <a:endParaRPr lang="zh-CN" altLang="en-US" dirty="0"/>
          </a:p>
        </p:txBody>
      </p:sp>
      <p:sp>
        <p:nvSpPr>
          <p:cNvPr id="532" name="文本框 531">
            <a:extLst>
              <a:ext uri="{FF2B5EF4-FFF2-40B4-BE49-F238E27FC236}">
                <a16:creationId xmlns:a16="http://schemas.microsoft.com/office/drawing/2014/main" id="{D35726A1-C85E-7BC6-8E03-83A86D8F0616}"/>
              </a:ext>
            </a:extLst>
          </p:cNvPr>
          <p:cNvSpPr txBox="1"/>
          <p:nvPr/>
        </p:nvSpPr>
        <p:spPr>
          <a:xfrm>
            <a:off x="12763730" y="3398706"/>
            <a:ext cx="10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V</a:t>
            </a:r>
            <a:endParaRPr lang="zh-CN" altLang="en-US" dirty="0"/>
          </a:p>
        </p:txBody>
      </p:sp>
      <p:cxnSp>
        <p:nvCxnSpPr>
          <p:cNvPr id="533" name="直接箭头连接符 19">
            <a:extLst>
              <a:ext uri="{FF2B5EF4-FFF2-40B4-BE49-F238E27FC236}">
                <a16:creationId xmlns:a16="http://schemas.microsoft.com/office/drawing/2014/main" id="{083956C4-AF41-1134-17BB-47AD77694E23}"/>
              </a:ext>
            </a:extLst>
          </p:cNvPr>
          <p:cNvCxnSpPr>
            <a:cxnSpLocks/>
            <a:stCxn id="629" idx="3"/>
            <a:endCxn id="645" idx="1"/>
          </p:cNvCxnSpPr>
          <p:nvPr/>
        </p:nvCxnSpPr>
        <p:spPr>
          <a:xfrm flipV="1">
            <a:off x="11042989" y="7853843"/>
            <a:ext cx="414664" cy="5755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组合 533">
            <a:extLst>
              <a:ext uri="{FF2B5EF4-FFF2-40B4-BE49-F238E27FC236}">
                <a16:creationId xmlns:a16="http://schemas.microsoft.com/office/drawing/2014/main" id="{FCAD3699-F803-6F71-74A8-D09FFF1919F0}"/>
              </a:ext>
            </a:extLst>
          </p:cNvPr>
          <p:cNvGrpSpPr/>
          <p:nvPr/>
        </p:nvGrpSpPr>
        <p:grpSpPr>
          <a:xfrm>
            <a:off x="3672718" y="7091352"/>
            <a:ext cx="1360377" cy="1022836"/>
            <a:chOff x="4496546" y="3221185"/>
            <a:chExt cx="1360377" cy="1022836"/>
          </a:xfrm>
        </p:grpSpPr>
        <p:grpSp>
          <p:nvGrpSpPr>
            <p:cNvPr id="535" name="组合 534">
              <a:extLst>
                <a:ext uri="{FF2B5EF4-FFF2-40B4-BE49-F238E27FC236}">
                  <a16:creationId xmlns:a16="http://schemas.microsoft.com/office/drawing/2014/main" id="{B29E2CB1-7CA2-ABFE-71E9-EDFB0AB0E95C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541" name="组合 540">
                <a:extLst>
                  <a:ext uri="{FF2B5EF4-FFF2-40B4-BE49-F238E27FC236}">
                    <a16:creationId xmlns:a16="http://schemas.microsoft.com/office/drawing/2014/main" id="{217E34EC-0AF9-D833-6677-3044E7F93D75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7B9B95D8-307B-AAAA-9626-2B62E7091C6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680A1E76-D239-509E-623B-A07CC97B8D9F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D10D13D1-3B70-0328-088F-0780ECB7BC2F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10CE43C6-F088-30B4-CD0B-907B7DEC0F97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E2F3E782-3079-201A-B70A-5497C516136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79EF65C6-7C07-A2EF-22DB-C649AB462470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C0102E40-D0D5-A070-1345-EEBBA5E10D41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207CF0DF-60FF-4A2C-6762-FD53178C00FB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4A1462C9-4304-5978-5CCF-9B2D432FDEB5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A6B552D8-888A-A0E1-752C-BEAEE5492890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09934FC0-2DD7-6992-BEA5-171D19FEDD2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9D819403-853F-23F2-3F73-0A6C9E9FC71D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F5BEB4DB-F98B-1BF3-D9F8-81533BB0B534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82A2AAE3-F744-DDD1-ADCA-B48948D807F6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AFBCBFEA-3325-2EBE-27B8-044332770FB2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38118135-FFC3-841B-0424-90C3A596BDCE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542" name="组合 541">
                <a:extLst>
                  <a:ext uri="{FF2B5EF4-FFF2-40B4-BE49-F238E27FC236}">
                    <a16:creationId xmlns:a16="http://schemas.microsoft.com/office/drawing/2014/main" id="{CA15778B-7F1A-2B56-5205-506AB97EC72F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DFD6EE9B-7F91-7500-9701-C3DC108AD13C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1FA5A96D-F398-5C68-D650-3BC9C3C5DC1D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D996181E-1D26-13B2-0DFB-CA6B1256C97B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97D4F807-1F07-B171-7BE1-46BDAA74FA43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61FDA742-ED09-F999-87DF-5E797FB32D20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3959E26D-0EBC-636B-E02B-A0F99E15A8ED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8A8E2DDF-C684-70F0-C527-7B5FCB36E57A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F7AD0706-4B82-99EA-9004-1A0543ED9550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812293C9-E87E-58A7-70B4-EACBB7CB0BCC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55B67E2C-C610-A806-83CE-951D88CE350F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9C7ED16D-C37A-77E5-C060-29969416915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CE863607-FD0A-718B-28D6-0AD556B31E27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47D2B571-B5C2-06E1-2D40-DB4DA07BB3D0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28532A43-32A9-5469-B2BF-09A6AF2A805A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195552C4-58DC-CD07-EBAE-A495C341EA4C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B79A74D8-7E24-038F-7E28-63BDA0054B57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536" name="文本框 535">
              <a:extLst>
                <a:ext uri="{FF2B5EF4-FFF2-40B4-BE49-F238E27FC236}">
                  <a16:creationId xmlns:a16="http://schemas.microsoft.com/office/drawing/2014/main" id="{A6C8482E-FA05-AD0F-6276-F4147E1E2CB3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537" name="文本框 536">
              <a:extLst>
                <a:ext uri="{FF2B5EF4-FFF2-40B4-BE49-F238E27FC236}">
                  <a16:creationId xmlns:a16="http://schemas.microsoft.com/office/drawing/2014/main" id="{DBB1AFF4-CE87-261F-EDBD-C99D6031CA6F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538" name="组合 537">
              <a:extLst>
                <a:ext uri="{FF2B5EF4-FFF2-40B4-BE49-F238E27FC236}">
                  <a16:creationId xmlns:a16="http://schemas.microsoft.com/office/drawing/2014/main" id="{AF93F4DF-A96A-4E37-27E2-F1CADD69DADA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699E747C-6A37-486A-076B-EEC153457F4B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540" name="直接连接符 132">
                <a:extLst>
                  <a:ext uri="{FF2B5EF4-FFF2-40B4-BE49-F238E27FC236}">
                    <a16:creationId xmlns:a16="http://schemas.microsoft.com/office/drawing/2014/main" id="{9459EFEB-87DE-FD24-D389-EE9755B3A5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5" name="组合 574">
            <a:extLst>
              <a:ext uri="{FF2B5EF4-FFF2-40B4-BE49-F238E27FC236}">
                <a16:creationId xmlns:a16="http://schemas.microsoft.com/office/drawing/2014/main" id="{523129CF-5385-78ED-D45F-E8D36F7E23CC}"/>
              </a:ext>
            </a:extLst>
          </p:cNvPr>
          <p:cNvGrpSpPr/>
          <p:nvPr/>
        </p:nvGrpSpPr>
        <p:grpSpPr>
          <a:xfrm>
            <a:off x="2792989" y="7587097"/>
            <a:ext cx="675666" cy="1723741"/>
            <a:chOff x="2708938" y="2127996"/>
            <a:chExt cx="675666" cy="1723741"/>
          </a:xfrm>
        </p:grpSpPr>
        <p:grpSp>
          <p:nvGrpSpPr>
            <p:cNvPr id="576" name="组合 575">
              <a:extLst>
                <a:ext uri="{FF2B5EF4-FFF2-40B4-BE49-F238E27FC236}">
                  <a16:creationId xmlns:a16="http://schemas.microsoft.com/office/drawing/2014/main" id="{C8323462-0527-0CEA-D0FC-B8341401BB08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582" name="组合 581">
                <a:extLst>
                  <a:ext uri="{FF2B5EF4-FFF2-40B4-BE49-F238E27FC236}">
                    <a16:creationId xmlns:a16="http://schemas.microsoft.com/office/drawing/2014/main" id="{7ECF5F9C-C006-FD80-D180-5C66F5325863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600" name="矩形 599">
                  <a:extLst>
                    <a:ext uri="{FF2B5EF4-FFF2-40B4-BE49-F238E27FC236}">
                      <a16:creationId xmlns:a16="http://schemas.microsoft.com/office/drawing/2014/main" id="{F689E1F7-EE1B-88CE-0BB0-9434CCB59645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1" name="矩形 600">
                  <a:extLst>
                    <a:ext uri="{FF2B5EF4-FFF2-40B4-BE49-F238E27FC236}">
                      <a16:creationId xmlns:a16="http://schemas.microsoft.com/office/drawing/2014/main" id="{C4F57A0E-FC3C-FA2E-3C71-A9A004C0C40A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2" name="矩形 601">
                  <a:extLst>
                    <a:ext uri="{FF2B5EF4-FFF2-40B4-BE49-F238E27FC236}">
                      <a16:creationId xmlns:a16="http://schemas.microsoft.com/office/drawing/2014/main" id="{22C11D67-6D74-5E0A-0AAD-7B473B066FDE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3" name="矩形 602">
                  <a:extLst>
                    <a:ext uri="{FF2B5EF4-FFF2-40B4-BE49-F238E27FC236}">
                      <a16:creationId xmlns:a16="http://schemas.microsoft.com/office/drawing/2014/main" id="{06F8D4CA-6CDA-36D3-50C3-67DA8148AA73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4" name="矩形 603">
                  <a:extLst>
                    <a:ext uri="{FF2B5EF4-FFF2-40B4-BE49-F238E27FC236}">
                      <a16:creationId xmlns:a16="http://schemas.microsoft.com/office/drawing/2014/main" id="{A1698724-DF2B-6318-92DB-EBD58A257EF3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5" name="矩形 604">
                  <a:extLst>
                    <a:ext uri="{FF2B5EF4-FFF2-40B4-BE49-F238E27FC236}">
                      <a16:creationId xmlns:a16="http://schemas.microsoft.com/office/drawing/2014/main" id="{F0AB27EF-C7F8-D1C9-3851-0DF16976015D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6" name="矩形 605">
                  <a:extLst>
                    <a:ext uri="{FF2B5EF4-FFF2-40B4-BE49-F238E27FC236}">
                      <a16:creationId xmlns:a16="http://schemas.microsoft.com/office/drawing/2014/main" id="{E13ED908-DBEF-BFD3-9B57-7C9FAB6AB38E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7" name="矩形 606">
                  <a:extLst>
                    <a:ext uri="{FF2B5EF4-FFF2-40B4-BE49-F238E27FC236}">
                      <a16:creationId xmlns:a16="http://schemas.microsoft.com/office/drawing/2014/main" id="{B5E20262-5B52-71D3-B0F5-2D07606B5E69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8" name="矩形 607">
                  <a:extLst>
                    <a:ext uri="{FF2B5EF4-FFF2-40B4-BE49-F238E27FC236}">
                      <a16:creationId xmlns:a16="http://schemas.microsoft.com/office/drawing/2014/main" id="{D49335C4-0E82-B4F4-0FDC-8A55509E30F8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9" name="矩形 608">
                  <a:extLst>
                    <a:ext uri="{FF2B5EF4-FFF2-40B4-BE49-F238E27FC236}">
                      <a16:creationId xmlns:a16="http://schemas.microsoft.com/office/drawing/2014/main" id="{D6C99056-76AE-4823-5AED-DB524045B836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0" name="矩形 609">
                  <a:extLst>
                    <a:ext uri="{FF2B5EF4-FFF2-40B4-BE49-F238E27FC236}">
                      <a16:creationId xmlns:a16="http://schemas.microsoft.com/office/drawing/2014/main" id="{DE14C3CB-E303-8768-77C5-89DF4DF8A0E3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1" name="矩形 610">
                  <a:extLst>
                    <a:ext uri="{FF2B5EF4-FFF2-40B4-BE49-F238E27FC236}">
                      <a16:creationId xmlns:a16="http://schemas.microsoft.com/office/drawing/2014/main" id="{D1583839-A195-6EA2-EF89-4FE9719419CC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2" name="矩形 611">
                  <a:extLst>
                    <a:ext uri="{FF2B5EF4-FFF2-40B4-BE49-F238E27FC236}">
                      <a16:creationId xmlns:a16="http://schemas.microsoft.com/office/drawing/2014/main" id="{0DCA5BCB-E223-0528-E573-25C0D01DEA2C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3" name="矩形 612">
                  <a:extLst>
                    <a:ext uri="{FF2B5EF4-FFF2-40B4-BE49-F238E27FC236}">
                      <a16:creationId xmlns:a16="http://schemas.microsoft.com/office/drawing/2014/main" id="{A2E93EA2-989B-C104-0CBD-19CEF513CF42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4" name="矩形 613">
                  <a:extLst>
                    <a:ext uri="{FF2B5EF4-FFF2-40B4-BE49-F238E27FC236}">
                      <a16:creationId xmlns:a16="http://schemas.microsoft.com/office/drawing/2014/main" id="{1BD38596-C785-EFF8-EC8B-0A451FB0C4D1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5" name="矩形 614">
                  <a:extLst>
                    <a:ext uri="{FF2B5EF4-FFF2-40B4-BE49-F238E27FC236}">
                      <a16:creationId xmlns:a16="http://schemas.microsoft.com/office/drawing/2014/main" id="{C7347097-70B8-9380-4F82-1C84B3E89C8A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583" name="组合 582">
                <a:extLst>
                  <a:ext uri="{FF2B5EF4-FFF2-40B4-BE49-F238E27FC236}">
                    <a16:creationId xmlns:a16="http://schemas.microsoft.com/office/drawing/2014/main" id="{C8F58807-EAAD-3B00-BE95-C6018D3783E8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F6717BA4-9C0A-133C-2C35-B740A34553EE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4B8BF15E-66B2-2314-9E22-832E8F4A78B7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6" name="矩形 585">
                  <a:extLst>
                    <a:ext uri="{FF2B5EF4-FFF2-40B4-BE49-F238E27FC236}">
                      <a16:creationId xmlns:a16="http://schemas.microsoft.com/office/drawing/2014/main" id="{6F5E135F-7B18-99FB-E0A6-515E25B1FBD4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7" name="矩形 586">
                  <a:extLst>
                    <a:ext uri="{FF2B5EF4-FFF2-40B4-BE49-F238E27FC236}">
                      <a16:creationId xmlns:a16="http://schemas.microsoft.com/office/drawing/2014/main" id="{8F1FD554-6376-BFA8-A7CF-6F60D4C75407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DBACD89D-1012-19C0-917C-CE096A19FE4F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54B2CEBA-9237-3C61-814F-8C0594B31913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C3EAA698-B8A9-950E-A746-35DEFFFCBA17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EC4F106A-F033-F807-DF6F-1D49D53C4016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4628BC3F-BC2E-3848-97CF-18E2D41E71DB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E43E576B-5A2C-1EE4-5450-4D1A8A3A0FBE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6B70D9CC-41A2-89D1-9B89-63A4E14DB03D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073BCBCC-1A12-C9C2-77E4-F7F0542C8E0F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A8412388-9D9F-8EC1-8167-6FF70B6F66E2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7" name="矩形 596">
                  <a:extLst>
                    <a:ext uri="{FF2B5EF4-FFF2-40B4-BE49-F238E27FC236}">
                      <a16:creationId xmlns:a16="http://schemas.microsoft.com/office/drawing/2014/main" id="{614EFF68-00DB-9D82-1E6B-1F19FD3D79F5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8" name="矩形 597">
                  <a:extLst>
                    <a:ext uri="{FF2B5EF4-FFF2-40B4-BE49-F238E27FC236}">
                      <a16:creationId xmlns:a16="http://schemas.microsoft.com/office/drawing/2014/main" id="{A75B5B73-DE25-109A-9766-9E7AF68A508A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9" name="矩形 598">
                  <a:extLst>
                    <a:ext uri="{FF2B5EF4-FFF2-40B4-BE49-F238E27FC236}">
                      <a16:creationId xmlns:a16="http://schemas.microsoft.com/office/drawing/2014/main" id="{944E3663-12C2-23C0-E50C-4AAA70939DED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577" name="文本框 576">
              <a:extLst>
                <a:ext uri="{FF2B5EF4-FFF2-40B4-BE49-F238E27FC236}">
                  <a16:creationId xmlns:a16="http://schemas.microsoft.com/office/drawing/2014/main" id="{514CD01C-AC34-4411-AD03-228329F0296C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78" name="文本框 577">
              <a:extLst>
                <a:ext uri="{FF2B5EF4-FFF2-40B4-BE49-F238E27FC236}">
                  <a16:creationId xmlns:a16="http://schemas.microsoft.com/office/drawing/2014/main" id="{9DFA8FC5-535C-226D-A681-E392064E4F8A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579" name="组合 578">
              <a:extLst>
                <a:ext uri="{FF2B5EF4-FFF2-40B4-BE49-F238E27FC236}">
                  <a16:creationId xmlns:a16="http://schemas.microsoft.com/office/drawing/2014/main" id="{DBD67D73-70FA-C1E6-E39A-5E9EAA750722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580" name="文本框 579">
                <a:extLst>
                  <a:ext uri="{FF2B5EF4-FFF2-40B4-BE49-F238E27FC236}">
                    <a16:creationId xmlns:a16="http://schemas.microsoft.com/office/drawing/2014/main" id="{1863330B-FD92-9329-ACFA-E4045D5CEC41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581" name="直接连接符 132">
                <a:extLst>
                  <a:ext uri="{FF2B5EF4-FFF2-40B4-BE49-F238E27FC236}">
                    <a16:creationId xmlns:a16="http://schemas.microsoft.com/office/drawing/2014/main" id="{09AEBCF0-9AE4-B840-1C1F-64BF4661DC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17" name="矩形 616">
            <a:extLst>
              <a:ext uri="{FF2B5EF4-FFF2-40B4-BE49-F238E27FC236}">
                <a16:creationId xmlns:a16="http://schemas.microsoft.com/office/drawing/2014/main" id="{307E9AAC-A0B1-5CA1-C134-AD5B10754283}"/>
              </a:ext>
            </a:extLst>
          </p:cNvPr>
          <p:cNvSpPr/>
          <p:nvPr/>
        </p:nvSpPr>
        <p:spPr>
          <a:xfrm>
            <a:off x="2862459" y="7646908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8" name="矩形 617">
            <a:extLst>
              <a:ext uri="{FF2B5EF4-FFF2-40B4-BE49-F238E27FC236}">
                <a16:creationId xmlns:a16="http://schemas.microsoft.com/office/drawing/2014/main" id="{D78A3273-1CF4-3037-A186-8D6172E56F23}"/>
              </a:ext>
            </a:extLst>
          </p:cNvPr>
          <p:cNvSpPr/>
          <p:nvPr/>
        </p:nvSpPr>
        <p:spPr>
          <a:xfrm>
            <a:off x="3715126" y="7161871"/>
            <a:ext cx="1386383" cy="8657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矩形: 圆角 20">
            <a:extLst>
              <a:ext uri="{FF2B5EF4-FFF2-40B4-BE49-F238E27FC236}">
                <a16:creationId xmlns:a16="http://schemas.microsoft.com/office/drawing/2014/main" id="{F11A0658-1374-53B1-271D-E5ADE5E1302C}"/>
              </a:ext>
            </a:extLst>
          </p:cNvPr>
          <p:cNvSpPr/>
          <p:nvPr/>
        </p:nvSpPr>
        <p:spPr>
          <a:xfrm>
            <a:off x="3914849" y="8289706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0" name="直接箭头连接符 19">
            <a:extLst>
              <a:ext uri="{FF2B5EF4-FFF2-40B4-BE49-F238E27FC236}">
                <a16:creationId xmlns:a16="http://schemas.microsoft.com/office/drawing/2014/main" id="{31DF2B4F-FEDA-4C10-0CC9-2F296E9D2B3B}"/>
              </a:ext>
            </a:extLst>
          </p:cNvPr>
          <p:cNvCxnSpPr>
            <a:cxnSpLocks/>
            <a:stCxn id="617" idx="3"/>
            <a:endCxn id="619" idx="1"/>
          </p:cNvCxnSpPr>
          <p:nvPr/>
        </p:nvCxnSpPr>
        <p:spPr>
          <a:xfrm flipV="1">
            <a:off x="3559404" y="8433706"/>
            <a:ext cx="355445" cy="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箭头连接符 19">
            <a:extLst>
              <a:ext uri="{FF2B5EF4-FFF2-40B4-BE49-F238E27FC236}">
                <a16:creationId xmlns:a16="http://schemas.microsoft.com/office/drawing/2014/main" id="{99E7BF5B-DEC8-1802-577C-AB216216BD4F}"/>
              </a:ext>
            </a:extLst>
          </p:cNvPr>
          <p:cNvCxnSpPr>
            <a:cxnSpLocks/>
            <a:stCxn id="618" idx="2"/>
            <a:endCxn id="619" idx="0"/>
          </p:cNvCxnSpPr>
          <p:nvPr/>
        </p:nvCxnSpPr>
        <p:spPr>
          <a:xfrm>
            <a:off x="4408318" y="8027572"/>
            <a:ext cx="0" cy="26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接箭头连接符 19">
            <a:extLst>
              <a:ext uri="{FF2B5EF4-FFF2-40B4-BE49-F238E27FC236}">
                <a16:creationId xmlns:a16="http://schemas.microsoft.com/office/drawing/2014/main" id="{64B4664C-5DE8-F88F-5107-154B64497B8D}"/>
              </a:ext>
            </a:extLst>
          </p:cNvPr>
          <p:cNvCxnSpPr>
            <a:cxnSpLocks/>
            <a:stCxn id="619" idx="3"/>
            <a:endCxn id="631" idx="1"/>
          </p:cNvCxnSpPr>
          <p:nvPr/>
        </p:nvCxnSpPr>
        <p:spPr>
          <a:xfrm flipV="1">
            <a:off x="4901787" y="8431689"/>
            <a:ext cx="491665" cy="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矩形: 圆角 20">
            <a:extLst>
              <a:ext uri="{FF2B5EF4-FFF2-40B4-BE49-F238E27FC236}">
                <a16:creationId xmlns:a16="http://schemas.microsoft.com/office/drawing/2014/main" id="{EAA8BB78-4368-B4C8-99A9-0C939898C0A7}"/>
              </a:ext>
            </a:extLst>
          </p:cNvPr>
          <p:cNvSpPr/>
          <p:nvPr/>
        </p:nvSpPr>
        <p:spPr>
          <a:xfrm>
            <a:off x="6522334" y="8286317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" name="矩形: 圆角 20">
            <a:extLst>
              <a:ext uri="{FF2B5EF4-FFF2-40B4-BE49-F238E27FC236}">
                <a16:creationId xmlns:a16="http://schemas.microsoft.com/office/drawing/2014/main" id="{C8563BBA-F228-4D0B-EA59-EAA0DB721D60}"/>
              </a:ext>
            </a:extLst>
          </p:cNvPr>
          <p:cNvSpPr/>
          <p:nvPr/>
        </p:nvSpPr>
        <p:spPr>
          <a:xfrm>
            <a:off x="6522334" y="7720236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5" name="直接箭头连接符 19">
            <a:extLst>
              <a:ext uri="{FF2B5EF4-FFF2-40B4-BE49-F238E27FC236}">
                <a16:creationId xmlns:a16="http://schemas.microsoft.com/office/drawing/2014/main" id="{6D285C66-81E0-F36C-3881-740C01DAEA71}"/>
              </a:ext>
            </a:extLst>
          </p:cNvPr>
          <p:cNvCxnSpPr>
            <a:cxnSpLocks/>
            <a:stCxn id="624" idx="2"/>
            <a:endCxn id="623" idx="0"/>
          </p:cNvCxnSpPr>
          <p:nvPr/>
        </p:nvCxnSpPr>
        <p:spPr>
          <a:xfrm>
            <a:off x="6959184" y="8008236"/>
            <a:ext cx="0" cy="278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矩形: 圆角 20">
            <a:extLst>
              <a:ext uri="{FF2B5EF4-FFF2-40B4-BE49-F238E27FC236}">
                <a16:creationId xmlns:a16="http://schemas.microsoft.com/office/drawing/2014/main" id="{FCC7862D-7940-8A0C-701D-82871BA1B3F1}"/>
              </a:ext>
            </a:extLst>
          </p:cNvPr>
          <p:cNvSpPr/>
          <p:nvPr/>
        </p:nvSpPr>
        <p:spPr>
          <a:xfrm>
            <a:off x="7726431" y="828476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7" name="直接箭头连接符 19">
            <a:extLst>
              <a:ext uri="{FF2B5EF4-FFF2-40B4-BE49-F238E27FC236}">
                <a16:creationId xmlns:a16="http://schemas.microsoft.com/office/drawing/2014/main" id="{1E89707C-78FB-7618-AA6A-76FE77DEFE11}"/>
              </a:ext>
            </a:extLst>
          </p:cNvPr>
          <p:cNvCxnSpPr>
            <a:cxnSpLocks/>
            <a:stCxn id="623" idx="3"/>
            <a:endCxn id="626" idx="1"/>
          </p:cNvCxnSpPr>
          <p:nvPr/>
        </p:nvCxnSpPr>
        <p:spPr>
          <a:xfrm flipV="1">
            <a:off x="7396034" y="8428761"/>
            <a:ext cx="330397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矩形: 圆角 20">
            <a:extLst>
              <a:ext uri="{FF2B5EF4-FFF2-40B4-BE49-F238E27FC236}">
                <a16:creationId xmlns:a16="http://schemas.microsoft.com/office/drawing/2014/main" id="{47FCFB7A-1605-C090-419F-89C36D4F3DAF}"/>
              </a:ext>
            </a:extLst>
          </p:cNvPr>
          <p:cNvSpPr/>
          <p:nvPr/>
        </p:nvSpPr>
        <p:spPr>
          <a:xfrm>
            <a:off x="8294593" y="7728307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9" name="矩形: 圆角 20">
            <a:extLst>
              <a:ext uri="{FF2B5EF4-FFF2-40B4-BE49-F238E27FC236}">
                <a16:creationId xmlns:a16="http://schemas.microsoft.com/office/drawing/2014/main" id="{BCC124F6-D48B-466E-FAF3-BAF6F6C60F76}"/>
              </a:ext>
            </a:extLst>
          </p:cNvPr>
          <p:cNvSpPr/>
          <p:nvPr/>
        </p:nvSpPr>
        <p:spPr>
          <a:xfrm>
            <a:off x="10169289" y="828542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0" name="直接箭头连接符 19">
            <a:extLst>
              <a:ext uri="{FF2B5EF4-FFF2-40B4-BE49-F238E27FC236}">
                <a16:creationId xmlns:a16="http://schemas.microsoft.com/office/drawing/2014/main" id="{82631671-01C7-08F9-B29B-54765BF37460}"/>
              </a:ext>
            </a:extLst>
          </p:cNvPr>
          <p:cNvCxnSpPr>
            <a:cxnSpLocks/>
            <a:stCxn id="631" idx="3"/>
            <a:endCxn id="623" idx="1"/>
          </p:cNvCxnSpPr>
          <p:nvPr/>
        </p:nvCxnSpPr>
        <p:spPr>
          <a:xfrm flipV="1">
            <a:off x="6267152" y="8430317"/>
            <a:ext cx="255182" cy="1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矩形: 圆角 20">
            <a:extLst>
              <a:ext uri="{FF2B5EF4-FFF2-40B4-BE49-F238E27FC236}">
                <a16:creationId xmlns:a16="http://schemas.microsoft.com/office/drawing/2014/main" id="{F792F378-02F7-BC6B-725C-0B8B1921D5C1}"/>
              </a:ext>
            </a:extLst>
          </p:cNvPr>
          <p:cNvSpPr/>
          <p:nvPr/>
        </p:nvSpPr>
        <p:spPr>
          <a:xfrm>
            <a:off x="5393452" y="8287689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2" name="组合 631">
            <a:extLst>
              <a:ext uri="{FF2B5EF4-FFF2-40B4-BE49-F238E27FC236}">
                <a16:creationId xmlns:a16="http://schemas.microsoft.com/office/drawing/2014/main" id="{CB304DD3-B94A-71D1-E184-7DBC51F6FA1D}"/>
              </a:ext>
            </a:extLst>
          </p:cNvPr>
          <p:cNvGrpSpPr/>
          <p:nvPr/>
        </p:nvGrpSpPr>
        <p:grpSpPr>
          <a:xfrm>
            <a:off x="5535139" y="7364409"/>
            <a:ext cx="725404" cy="749779"/>
            <a:chOff x="10691650" y="2135553"/>
            <a:chExt cx="725404" cy="749779"/>
          </a:xfrm>
        </p:grpSpPr>
        <p:sp>
          <p:nvSpPr>
            <p:cNvPr id="633" name="文本框 632">
              <a:extLst>
                <a:ext uri="{FF2B5EF4-FFF2-40B4-BE49-F238E27FC236}">
                  <a16:creationId xmlns:a16="http://schemas.microsoft.com/office/drawing/2014/main" id="{FECF07FA-BD97-66E6-0FF5-60F808DCD876}"/>
                </a:ext>
              </a:extLst>
            </p:cNvPr>
            <p:cNvSpPr txBox="1"/>
            <p:nvPr/>
          </p:nvSpPr>
          <p:spPr>
            <a:xfrm rot="2700000">
              <a:off x="11071750" y="2540028"/>
              <a:ext cx="321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634" name="组合 633">
              <a:extLst>
                <a:ext uri="{FF2B5EF4-FFF2-40B4-BE49-F238E27FC236}">
                  <a16:creationId xmlns:a16="http://schemas.microsoft.com/office/drawing/2014/main" id="{55EB1DF3-C949-78A6-2A72-D08E43535BB8}"/>
                </a:ext>
              </a:extLst>
            </p:cNvPr>
            <p:cNvGrpSpPr/>
            <p:nvPr/>
          </p:nvGrpSpPr>
          <p:grpSpPr>
            <a:xfrm>
              <a:off x="10691650" y="2135553"/>
              <a:ext cx="524724" cy="588187"/>
              <a:chOff x="6719002" y="2293426"/>
              <a:chExt cx="524724" cy="588187"/>
            </a:xfrm>
          </p:grpSpPr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BE9DF2C6-350B-E886-6C40-45B92DF83C5B}"/>
                  </a:ext>
                </a:extLst>
              </p:cNvPr>
              <p:cNvSpPr/>
              <p:nvPr/>
            </p:nvSpPr>
            <p:spPr>
              <a:xfrm>
                <a:off x="6999878" y="261446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6" name="文本框 635">
                <a:extLst>
                  <a:ext uri="{FF2B5EF4-FFF2-40B4-BE49-F238E27FC236}">
                    <a16:creationId xmlns:a16="http://schemas.microsoft.com/office/drawing/2014/main" id="{4EB17CEF-14F5-3B8C-5878-B365CB7160B3}"/>
                  </a:ext>
                </a:extLst>
              </p:cNvPr>
              <p:cNvSpPr txBox="1"/>
              <p:nvPr/>
            </p:nvSpPr>
            <p:spPr>
              <a:xfrm>
                <a:off x="6929260" y="22934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37" name="文本框 636">
                <a:extLst>
                  <a:ext uri="{FF2B5EF4-FFF2-40B4-BE49-F238E27FC236}">
                    <a16:creationId xmlns:a16="http://schemas.microsoft.com/office/drawing/2014/main" id="{DCA4AB8C-9E14-812B-C4FF-E9318ECCFBA0}"/>
                  </a:ext>
                </a:extLst>
              </p:cNvPr>
              <p:cNvSpPr txBox="1"/>
              <p:nvPr/>
            </p:nvSpPr>
            <p:spPr>
              <a:xfrm>
                <a:off x="6719002" y="25122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6F5FE978-D8FC-DBAB-ED30-00389C1A0BDC}"/>
                  </a:ext>
                </a:extLst>
              </p:cNvPr>
              <p:cNvSpPr/>
              <p:nvPr/>
            </p:nvSpPr>
            <p:spPr>
              <a:xfrm>
                <a:off x="6954443" y="265322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639" name="直接连接符 132">
                <a:extLst>
                  <a:ext uri="{FF2B5EF4-FFF2-40B4-BE49-F238E27FC236}">
                    <a16:creationId xmlns:a16="http://schemas.microsoft.com/office/drawing/2014/main" id="{A72EC221-D394-1C83-D2AF-81B301E588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3500" y="2713598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40" name="直接箭头连接符 19">
            <a:extLst>
              <a:ext uri="{FF2B5EF4-FFF2-40B4-BE49-F238E27FC236}">
                <a16:creationId xmlns:a16="http://schemas.microsoft.com/office/drawing/2014/main" id="{9F502F7C-DC98-2452-A509-AF3D56E9788B}"/>
              </a:ext>
            </a:extLst>
          </p:cNvPr>
          <p:cNvCxnSpPr>
            <a:cxnSpLocks/>
            <a:endCxn id="631" idx="0"/>
          </p:cNvCxnSpPr>
          <p:nvPr/>
        </p:nvCxnSpPr>
        <p:spPr>
          <a:xfrm>
            <a:off x="5830302" y="7996230"/>
            <a:ext cx="0" cy="291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接箭头连接符 19">
            <a:extLst>
              <a:ext uri="{FF2B5EF4-FFF2-40B4-BE49-F238E27FC236}">
                <a16:creationId xmlns:a16="http://schemas.microsoft.com/office/drawing/2014/main" id="{20AA434C-CC0C-6152-B6E9-BC2B64DA45E7}"/>
              </a:ext>
            </a:extLst>
          </p:cNvPr>
          <p:cNvCxnSpPr>
            <a:cxnSpLocks/>
            <a:stCxn id="626" idx="0"/>
            <a:endCxn id="628" idx="1"/>
          </p:cNvCxnSpPr>
          <p:nvPr/>
        </p:nvCxnSpPr>
        <p:spPr>
          <a:xfrm flipV="1">
            <a:off x="8163281" y="7872307"/>
            <a:ext cx="131312" cy="412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接箭头连接符 19">
            <a:extLst>
              <a:ext uri="{FF2B5EF4-FFF2-40B4-BE49-F238E27FC236}">
                <a16:creationId xmlns:a16="http://schemas.microsoft.com/office/drawing/2014/main" id="{FCA4D4B5-4F26-A65D-2EF3-9880833490E0}"/>
              </a:ext>
            </a:extLst>
          </p:cNvPr>
          <p:cNvCxnSpPr>
            <a:cxnSpLocks/>
            <a:stCxn id="628" idx="3"/>
            <a:endCxn id="629" idx="0"/>
          </p:cNvCxnSpPr>
          <p:nvPr/>
        </p:nvCxnSpPr>
        <p:spPr>
          <a:xfrm>
            <a:off x="9419315" y="7872307"/>
            <a:ext cx="1186824" cy="41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19">
            <a:extLst>
              <a:ext uri="{FF2B5EF4-FFF2-40B4-BE49-F238E27FC236}">
                <a16:creationId xmlns:a16="http://schemas.microsoft.com/office/drawing/2014/main" id="{703720CA-0855-D8D0-1DB6-D422579043EB}"/>
              </a:ext>
            </a:extLst>
          </p:cNvPr>
          <p:cNvCxnSpPr>
            <a:cxnSpLocks/>
            <a:stCxn id="626" idx="3"/>
            <a:endCxn id="629" idx="1"/>
          </p:cNvCxnSpPr>
          <p:nvPr/>
        </p:nvCxnSpPr>
        <p:spPr>
          <a:xfrm>
            <a:off x="8600131" y="8428761"/>
            <a:ext cx="1569158" cy="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矩形: 圆角 20">
            <a:extLst>
              <a:ext uri="{FF2B5EF4-FFF2-40B4-BE49-F238E27FC236}">
                <a16:creationId xmlns:a16="http://schemas.microsoft.com/office/drawing/2014/main" id="{DE3ED1D6-338D-3311-8148-06DD0E48D850}"/>
              </a:ext>
            </a:extLst>
          </p:cNvPr>
          <p:cNvSpPr/>
          <p:nvPr/>
        </p:nvSpPr>
        <p:spPr>
          <a:xfrm>
            <a:off x="10786357" y="9012289"/>
            <a:ext cx="103916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" name="矩形: 圆角 20">
            <a:extLst>
              <a:ext uri="{FF2B5EF4-FFF2-40B4-BE49-F238E27FC236}">
                <a16:creationId xmlns:a16="http://schemas.microsoft.com/office/drawing/2014/main" id="{C9CDAC9F-1AA3-DA1C-D522-AF48DECA1864}"/>
              </a:ext>
            </a:extLst>
          </p:cNvPr>
          <p:cNvSpPr/>
          <p:nvPr/>
        </p:nvSpPr>
        <p:spPr>
          <a:xfrm>
            <a:off x="11457653" y="7709843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6" name="直接箭头连接符 19">
            <a:extLst>
              <a:ext uri="{FF2B5EF4-FFF2-40B4-BE49-F238E27FC236}">
                <a16:creationId xmlns:a16="http://schemas.microsoft.com/office/drawing/2014/main" id="{1AE0137D-93C2-925A-9125-BC6047352A40}"/>
              </a:ext>
            </a:extLst>
          </p:cNvPr>
          <p:cNvCxnSpPr>
            <a:cxnSpLocks/>
            <a:stCxn id="629" idx="2"/>
            <a:endCxn id="644" idx="1"/>
          </p:cNvCxnSpPr>
          <p:nvPr/>
        </p:nvCxnSpPr>
        <p:spPr>
          <a:xfrm>
            <a:off x="10606139" y="8573425"/>
            <a:ext cx="180218" cy="58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箭头连接符 19">
            <a:extLst>
              <a:ext uri="{FF2B5EF4-FFF2-40B4-BE49-F238E27FC236}">
                <a16:creationId xmlns:a16="http://schemas.microsoft.com/office/drawing/2014/main" id="{78DE1068-2D40-8C1F-BF97-A6771AB9DD4F}"/>
              </a:ext>
            </a:extLst>
          </p:cNvPr>
          <p:cNvCxnSpPr>
            <a:cxnSpLocks/>
            <a:stCxn id="645" idx="3"/>
          </p:cNvCxnSpPr>
          <p:nvPr/>
        </p:nvCxnSpPr>
        <p:spPr>
          <a:xfrm>
            <a:off x="12479141" y="7853843"/>
            <a:ext cx="617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接箭头连接符 19">
            <a:extLst>
              <a:ext uri="{FF2B5EF4-FFF2-40B4-BE49-F238E27FC236}">
                <a16:creationId xmlns:a16="http://schemas.microsoft.com/office/drawing/2014/main" id="{CD312D05-47D9-8AD1-E218-AB1E439AC7FD}"/>
              </a:ext>
            </a:extLst>
          </p:cNvPr>
          <p:cNvCxnSpPr>
            <a:cxnSpLocks/>
            <a:stCxn id="644" idx="3"/>
          </p:cNvCxnSpPr>
          <p:nvPr/>
        </p:nvCxnSpPr>
        <p:spPr>
          <a:xfrm>
            <a:off x="11825520" y="9156289"/>
            <a:ext cx="13714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A9CAF091-2271-FFFB-27D5-D309C31D4500}"/>
              </a:ext>
            </a:extLst>
          </p:cNvPr>
          <p:cNvGrpSpPr/>
          <p:nvPr/>
        </p:nvGrpSpPr>
        <p:grpSpPr>
          <a:xfrm>
            <a:off x="10584423" y="6345865"/>
            <a:ext cx="636100" cy="1723741"/>
            <a:chOff x="8305308" y="7168382"/>
            <a:chExt cx="636100" cy="1723741"/>
          </a:xfrm>
        </p:grpSpPr>
        <p:grpSp>
          <p:nvGrpSpPr>
            <p:cNvPr id="650" name="组合 649">
              <a:extLst>
                <a:ext uri="{FF2B5EF4-FFF2-40B4-BE49-F238E27FC236}">
                  <a16:creationId xmlns:a16="http://schemas.microsoft.com/office/drawing/2014/main" id="{F9887D5A-809B-5DE6-8ED6-54AF9E95BE68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656" name="组合 655">
                <a:extLst>
                  <a:ext uri="{FF2B5EF4-FFF2-40B4-BE49-F238E27FC236}">
                    <a16:creationId xmlns:a16="http://schemas.microsoft.com/office/drawing/2014/main" id="{3602EF69-E79B-9C2D-47C0-D5C0A08B8944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674" name="矩形 673">
                  <a:extLst>
                    <a:ext uri="{FF2B5EF4-FFF2-40B4-BE49-F238E27FC236}">
                      <a16:creationId xmlns:a16="http://schemas.microsoft.com/office/drawing/2014/main" id="{1DD8A6A2-41BA-37C4-004D-A82601C212DA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5" name="矩形 674">
                  <a:extLst>
                    <a:ext uri="{FF2B5EF4-FFF2-40B4-BE49-F238E27FC236}">
                      <a16:creationId xmlns:a16="http://schemas.microsoft.com/office/drawing/2014/main" id="{EEED4691-A558-19DB-476E-C03D5F3B6E03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6" name="矩形 675">
                  <a:extLst>
                    <a:ext uri="{FF2B5EF4-FFF2-40B4-BE49-F238E27FC236}">
                      <a16:creationId xmlns:a16="http://schemas.microsoft.com/office/drawing/2014/main" id="{4B80D06E-2EC1-C5ED-2A6F-C0019BDA51B7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7" name="矩形 676">
                  <a:extLst>
                    <a:ext uri="{FF2B5EF4-FFF2-40B4-BE49-F238E27FC236}">
                      <a16:creationId xmlns:a16="http://schemas.microsoft.com/office/drawing/2014/main" id="{95C4D2A2-C55D-8F89-9DC4-198FA999D65D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8" name="矩形 677">
                  <a:extLst>
                    <a:ext uri="{FF2B5EF4-FFF2-40B4-BE49-F238E27FC236}">
                      <a16:creationId xmlns:a16="http://schemas.microsoft.com/office/drawing/2014/main" id="{CC9423B5-0E0D-E9CA-5C26-790B933910D6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9" name="矩形 678">
                  <a:extLst>
                    <a:ext uri="{FF2B5EF4-FFF2-40B4-BE49-F238E27FC236}">
                      <a16:creationId xmlns:a16="http://schemas.microsoft.com/office/drawing/2014/main" id="{44DCE33B-7B88-DDE4-F498-DC791E37918B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0" name="矩形 679">
                  <a:extLst>
                    <a:ext uri="{FF2B5EF4-FFF2-40B4-BE49-F238E27FC236}">
                      <a16:creationId xmlns:a16="http://schemas.microsoft.com/office/drawing/2014/main" id="{69997018-9088-55DE-E22F-58B50EE1631C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1" name="矩形 680">
                  <a:extLst>
                    <a:ext uri="{FF2B5EF4-FFF2-40B4-BE49-F238E27FC236}">
                      <a16:creationId xmlns:a16="http://schemas.microsoft.com/office/drawing/2014/main" id="{DC0020B5-2F07-23CA-7A2F-8F514A6FEF74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2" name="矩形 681">
                  <a:extLst>
                    <a:ext uri="{FF2B5EF4-FFF2-40B4-BE49-F238E27FC236}">
                      <a16:creationId xmlns:a16="http://schemas.microsoft.com/office/drawing/2014/main" id="{9B6E6816-96C3-785F-45B4-3DD71D478663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3" name="矩形 682">
                  <a:extLst>
                    <a:ext uri="{FF2B5EF4-FFF2-40B4-BE49-F238E27FC236}">
                      <a16:creationId xmlns:a16="http://schemas.microsoft.com/office/drawing/2014/main" id="{476A41BF-3A15-3D87-CB6A-2BB81510F8A9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4" name="矩形 683">
                  <a:extLst>
                    <a:ext uri="{FF2B5EF4-FFF2-40B4-BE49-F238E27FC236}">
                      <a16:creationId xmlns:a16="http://schemas.microsoft.com/office/drawing/2014/main" id="{5220BEE6-53E0-D7BB-5D9C-E20AAD3469C6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5" name="矩形 684">
                  <a:extLst>
                    <a:ext uri="{FF2B5EF4-FFF2-40B4-BE49-F238E27FC236}">
                      <a16:creationId xmlns:a16="http://schemas.microsoft.com/office/drawing/2014/main" id="{AF87D356-35BD-D2DB-779C-CAB548C62528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6" name="矩形 685">
                  <a:extLst>
                    <a:ext uri="{FF2B5EF4-FFF2-40B4-BE49-F238E27FC236}">
                      <a16:creationId xmlns:a16="http://schemas.microsoft.com/office/drawing/2014/main" id="{05F6C396-394C-71F7-DF0A-AFEA94DAF1BC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7" name="矩形 686">
                  <a:extLst>
                    <a:ext uri="{FF2B5EF4-FFF2-40B4-BE49-F238E27FC236}">
                      <a16:creationId xmlns:a16="http://schemas.microsoft.com/office/drawing/2014/main" id="{15F8C3DB-C249-3333-286B-75DC9474E97C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8" name="矩形 687">
                  <a:extLst>
                    <a:ext uri="{FF2B5EF4-FFF2-40B4-BE49-F238E27FC236}">
                      <a16:creationId xmlns:a16="http://schemas.microsoft.com/office/drawing/2014/main" id="{EF4ADC2D-89D0-BCF2-2857-6116B1CA3D6B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9" name="矩形 688">
                  <a:extLst>
                    <a:ext uri="{FF2B5EF4-FFF2-40B4-BE49-F238E27FC236}">
                      <a16:creationId xmlns:a16="http://schemas.microsoft.com/office/drawing/2014/main" id="{BBDE55B5-0681-7FBD-0F05-B6C48B30B33C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657" name="组合 656">
                <a:extLst>
                  <a:ext uri="{FF2B5EF4-FFF2-40B4-BE49-F238E27FC236}">
                    <a16:creationId xmlns:a16="http://schemas.microsoft.com/office/drawing/2014/main" id="{1B733038-7C94-144C-980D-10A612C3A703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BFD6BF5A-10B5-D160-A14F-15B5A5802FA5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7BBCFC35-672D-58AC-A03D-66B2F0D4F6A0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0" name="矩形 659">
                  <a:extLst>
                    <a:ext uri="{FF2B5EF4-FFF2-40B4-BE49-F238E27FC236}">
                      <a16:creationId xmlns:a16="http://schemas.microsoft.com/office/drawing/2014/main" id="{BD0E469E-CFA7-2129-9E4F-C0E176CFC5BD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1" name="矩形 660">
                  <a:extLst>
                    <a:ext uri="{FF2B5EF4-FFF2-40B4-BE49-F238E27FC236}">
                      <a16:creationId xmlns:a16="http://schemas.microsoft.com/office/drawing/2014/main" id="{6446FA82-6F62-00A1-D4B7-AB92E0DBAAF6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2" name="矩形 661">
                  <a:extLst>
                    <a:ext uri="{FF2B5EF4-FFF2-40B4-BE49-F238E27FC236}">
                      <a16:creationId xmlns:a16="http://schemas.microsoft.com/office/drawing/2014/main" id="{CF63292A-F858-D0F4-4254-2D2A19FA63AD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3" name="矩形 662">
                  <a:extLst>
                    <a:ext uri="{FF2B5EF4-FFF2-40B4-BE49-F238E27FC236}">
                      <a16:creationId xmlns:a16="http://schemas.microsoft.com/office/drawing/2014/main" id="{271FFD12-CCD8-A825-3DEC-534EF37D8C23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4" name="矩形 663">
                  <a:extLst>
                    <a:ext uri="{FF2B5EF4-FFF2-40B4-BE49-F238E27FC236}">
                      <a16:creationId xmlns:a16="http://schemas.microsoft.com/office/drawing/2014/main" id="{33E82EFB-0681-666D-F202-94E725D443EE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5" name="矩形 664">
                  <a:extLst>
                    <a:ext uri="{FF2B5EF4-FFF2-40B4-BE49-F238E27FC236}">
                      <a16:creationId xmlns:a16="http://schemas.microsoft.com/office/drawing/2014/main" id="{5E8188EA-B8CE-D910-5ABE-FA84F52D9BE6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6" name="矩形 665">
                  <a:extLst>
                    <a:ext uri="{FF2B5EF4-FFF2-40B4-BE49-F238E27FC236}">
                      <a16:creationId xmlns:a16="http://schemas.microsoft.com/office/drawing/2014/main" id="{519FE18F-DBF8-D600-DD98-E6DA1889393F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7" name="矩形 666">
                  <a:extLst>
                    <a:ext uri="{FF2B5EF4-FFF2-40B4-BE49-F238E27FC236}">
                      <a16:creationId xmlns:a16="http://schemas.microsoft.com/office/drawing/2014/main" id="{2B153ABB-FF2F-B830-0A5C-F4E2513F503E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8" name="矩形 667">
                  <a:extLst>
                    <a:ext uri="{FF2B5EF4-FFF2-40B4-BE49-F238E27FC236}">
                      <a16:creationId xmlns:a16="http://schemas.microsoft.com/office/drawing/2014/main" id="{26A5FD39-34BD-A29B-877F-75705D4F2E80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9" name="矩形 668">
                  <a:extLst>
                    <a:ext uri="{FF2B5EF4-FFF2-40B4-BE49-F238E27FC236}">
                      <a16:creationId xmlns:a16="http://schemas.microsoft.com/office/drawing/2014/main" id="{81CFDA7E-F217-3B2A-3EFC-AF58D57AD40B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0" name="矩形 669">
                  <a:extLst>
                    <a:ext uri="{FF2B5EF4-FFF2-40B4-BE49-F238E27FC236}">
                      <a16:creationId xmlns:a16="http://schemas.microsoft.com/office/drawing/2014/main" id="{B7D79359-8239-F515-5838-C98ADDF54D0F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1" name="矩形 670">
                  <a:extLst>
                    <a:ext uri="{FF2B5EF4-FFF2-40B4-BE49-F238E27FC236}">
                      <a16:creationId xmlns:a16="http://schemas.microsoft.com/office/drawing/2014/main" id="{3036BFE8-2ED0-C2F7-3797-8479B4A9B13A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2" name="矩形 671">
                  <a:extLst>
                    <a:ext uri="{FF2B5EF4-FFF2-40B4-BE49-F238E27FC236}">
                      <a16:creationId xmlns:a16="http://schemas.microsoft.com/office/drawing/2014/main" id="{C6595448-C663-6592-4223-F5AC24F2036E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3" name="矩形 672">
                  <a:extLst>
                    <a:ext uri="{FF2B5EF4-FFF2-40B4-BE49-F238E27FC236}">
                      <a16:creationId xmlns:a16="http://schemas.microsoft.com/office/drawing/2014/main" id="{B005A817-135F-108E-1898-18AA674B93F8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651" name="文本框 650">
              <a:extLst>
                <a:ext uri="{FF2B5EF4-FFF2-40B4-BE49-F238E27FC236}">
                  <a16:creationId xmlns:a16="http://schemas.microsoft.com/office/drawing/2014/main" id="{230D9ADF-1ABB-1825-11B6-B88BFBF21CB3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652" name="文本框 651">
              <a:extLst>
                <a:ext uri="{FF2B5EF4-FFF2-40B4-BE49-F238E27FC236}">
                  <a16:creationId xmlns:a16="http://schemas.microsoft.com/office/drawing/2014/main" id="{15C2E6BF-2DC8-F844-8E67-21C5FC6C54CE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653" name="组合 652">
              <a:extLst>
                <a:ext uri="{FF2B5EF4-FFF2-40B4-BE49-F238E27FC236}">
                  <a16:creationId xmlns:a16="http://schemas.microsoft.com/office/drawing/2014/main" id="{4C11DF6E-E029-2FBA-1BCA-4BFB47146F67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654" name="文本框 653">
                <a:extLst>
                  <a:ext uri="{FF2B5EF4-FFF2-40B4-BE49-F238E27FC236}">
                    <a16:creationId xmlns:a16="http://schemas.microsoft.com/office/drawing/2014/main" id="{7B2690C0-FFEF-9B7C-E315-CE70CFC8695B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655" name="直接连接符 132">
                <a:extLst>
                  <a:ext uri="{FF2B5EF4-FFF2-40B4-BE49-F238E27FC236}">
                    <a16:creationId xmlns:a16="http://schemas.microsoft.com/office/drawing/2014/main" id="{AA778C14-1A81-9C9C-9B75-821173C7C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90" name="直接箭头连接符 19">
            <a:extLst>
              <a:ext uri="{FF2B5EF4-FFF2-40B4-BE49-F238E27FC236}">
                <a16:creationId xmlns:a16="http://schemas.microsoft.com/office/drawing/2014/main" id="{281FDCF9-78F9-D352-4EFE-395CE3F8EC40}"/>
              </a:ext>
            </a:extLst>
          </p:cNvPr>
          <p:cNvCxnSpPr>
            <a:cxnSpLocks/>
            <a:stCxn id="689" idx="3"/>
            <a:endCxn id="645" idx="0"/>
          </p:cNvCxnSpPr>
          <p:nvPr/>
        </p:nvCxnSpPr>
        <p:spPr>
          <a:xfrm>
            <a:off x="11220478" y="7578099"/>
            <a:ext cx="747919" cy="1317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矩形 690">
            <a:extLst>
              <a:ext uri="{FF2B5EF4-FFF2-40B4-BE49-F238E27FC236}">
                <a16:creationId xmlns:a16="http://schemas.microsoft.com/office/drawing/2014/main" id="{2D60AFA1-8275-CE32-E94F-69AC494E1997}"/>
              </a:ext>
            </a:extLst>
          </p:cNvPr>
          <p:cNvSpPr/>
          <p:nvPr/>
        </p:nvSpPr>
        <p:spPr>
          <a:xfrm>
            <a:off x="10584423" y="6393775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31" name="组合 830">
            <a:extLst>
              <a:ext uri="{FF2B5EF4-FFF2-40B4-BE49-F238E27FC236}">
                <a16:creationId xmlns:a16="http://schemas.microsoft.com/office/drawing/2014/main" id="{DDC30DB8-9F83-949F-8577-A753CE06B2C3}"/>
              </a:ext>
            </a:extLst>
          </p:cNvPr>
          <p:cNvGrpSpPr/>
          <p:nvPr/>
        </p:nvGrpSpPr>
        <p:grpSpPr>
          <a:xfrm>
            <a:off x="11847349" y="9067525"/>
            <a:ext cx="1364096" cy="940897"/>
            <a:chOff x="2914461" y="6931190"/>
            <a:chExt cx="1364096" cy="940897"/>
          </a:xfrm>
        </p:grpSpPr>
        <p:grpSp>
          <p:nvGrpSpPr>
            <p:cNvPr id="832" name="组合 831">
              <a:extLst>
                <a:ext uri="{FF2B5EF4-FFF2-40B4-BE49-F238E27FC236}">
                  <a16:creationId xmlns:a16="http://schemas.microsoft.com/office/drawing/2014/main" id="{8AB5EADF-132D-3A68-8D51-54A5078FD11E}"/>
                </a:ext>
              </a:extLst>
            </p:cNvPr>
            <p:cNvGrpSpPr/>
            <p:nvPr/>
          </p:nvGrpSpPr>
          <p:grpSpPr>
            <a:xfrm>
              <a:off x="3230294" y="7281491"/>
              <a:ext cx="1048263" cy="199771"/>
              <a:chOff x="2847439" y="7301038"/>
              <a:chExt cx="1048263" cy="199771"/>
            </a:xfrm>
          </p:grpSpPr>
          <p:grpSp>
            <p:nvGrpSpPr>
              <p:cNvPr id="838" name="组合 837">
                <a:extLst>
                  <a:ext uri="{FF2B5EF4-FFF2-40B4-BE49-F238E27FC236}">
                    <a16:creationId xmlns:a16="http://schemas.microsoft.com/office/drawing/2014/main" id="{610CF8BF-6FD2-7ED9-07D3-F3E8A10DC9DD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848" name="矩形 847">
                  <a:extLst>
                    <a:ext uri="{FF2B5EF4-FFF2-40B4-BE49-F238E27FC236}">
                      <a16:creationId xmlns:a16="http://schemas.microsoft.com/office/drawing/2014/main" id="{232E4AAC-BBB9-A9C4-0519-8CCAEFAA7A21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9" name="矩形 848">
                  <a:extLst>
                    <a:ext uri="{FF2B5EF4-FFF2-40B4-BE49-F238E27FC236}">
                      <a16:creationId xmlns:a16="http://schemas.microsoft.com/office/drawing/2014/main" id="{42577611-8978-2FAA-2A22-F89BF832A14B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50" name="矩形 849">
                  <a:extLst>
                    <a:ext uri="{FF2B5EF4-FFF2-40B4-BE49-F238E27FC236}">
                      <a16:creationId xmlns:a16="http://schemas.microsoft.com/office/drawing/2014/main" id="{1EB6011A-9A74-358E-7FF3-CF7704553171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51" name="矩形 850">
                  <a:extLst>
                    <a:ext uri="{FF2B5EF4-FFF2-40B4-BE49-F238E27FC236}">
                      <a16:creationId xmlns:a16="http://schemas.microsoft.com/office/drawing/2014/main" id="{94B2FA18-CD45-5257-5086-F52950B82600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52" name="矩形 851">
                  <a:extLst>
                    <a:ext uri="{FF2B5EF4-FFF2-40B4-BE49-F238E27FC236}">
                      <a16:creationId xmlns:a16="http://schemas.microsoft.com/office/drawing/2014/main" id="{0426E68B-A999-C6E7-1708-DF35E033F467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53" name="矩形 852">
                  <a:extLst>
                    <a:ext uri="{FF2B5EF4-FFF2-40B4-BE49-F238E27FC236}">
                      <a16:creationId xmlns:a16="http://schemas.microsoft.com/office/drawing/2014/main" id="{6F67D9F1-4B09-D82A-79FD-C51B5771AE05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54" name="矩形 853">
                  <a:extLst>
                    <a:ext uri="{FF2B5EF4-FFF2-40B4-BE49-F238E27FC236}">
                      <a16:creationId xmlns:a16="http://schemas.microsoft.com/office/drawing/2014/main" id="{8F89DED4-AD97-DC4B-EEE8-D93B47B67D41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55" name="矩形 854">
                  <a:extLst>
                    <a:ext uri="{FF2B5EF4-FFF2-40B4-BE49-F238E27FC236}">
                      <a16:creationId xmlns:a16="http://schemas.microsoft.com/office/drawing/2014/main" id="{726E63A0-B866-39B1-D86C-C0C5C4496ECD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839" name="组合 838">
                <a:extLst>
                  <a:ext uri="{FF2B5EF4-FFF2-40B4-BE49-F238E27FC236}">
                    <a16:creationId xmlns:a16="http://schemas.microsoft.com/office/drawing/2014/main" id="{44BB943A-974A-F2F4-A0EF-7193396BEE0C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840" name="矩形 839">
                  <a:extLst>
                    <a:ext uri="{FF2B5EF4-FFF2-40B4-BE49-F238E27FC236}">
                      <a16:creationId xmlns:a16="http://schemas.microsoft.com/office/drawing/2014/main" id="{17BFE714-ED09-4694-FEDE-D63E65B7B0A9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1" name="矩形 840">
                  <a:extLst>
                    <a:ext uri="{FF2B5EF4-FFF2-40B4-BE49-F238E27FC236}">
                      <a16:creationId xmlns:a16="http://schemas.microsoft.com/office/drawing/2014/main" id="{8CD83F82-49A7-8CFE-234B-6716DDA3C405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2" name="矩形 841">
                  <a:extLst>
                    <a:ext uri="{FF2B5EF4-FFF2-40B4-BE49-F238E27FC236}">
                      <a16:creationId xmlns:a16="http://schemas.microsoft.com/office/drawing/2014/main" id="{B63EAFAD-F8A1-43A2-64AC-B4C73178A5DB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3" name="矩形 842">
                  <a:extLst>
                    <a:ext uri="{FF2B5EF4-FFF2-40B4-BE49-F238E27FC236}">
                      <a16:creationId xmlns:a16="http://schemas.microsoft.com/office/drawing/2014/main" id="{9924BE36-9BEF-814F-8C8B-AC6A71FBFD63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4" name="矩形 843">
                  <a:extLst>
                    <a:ext uri="{FF2B5EF4-FFF2-40B4-BE49-F238E27FC236}">
                      <a16:creationId xmlns:a16="http://schemas.microsoft.com/office/drawing/2014/main" id="{BE9692CF-3FE5-5394-7759-0AC187E76AA3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5" name="矩形 844">
                  <a:extLst>
                    <a:ext uri="{FF2B5EF4-FFF2-40B4-BE49-F238E27FC236}">
                      <a16:creationId xmlns:a16="http://schemas.microsoft.com/office/drawing/2014/main" id="{554A92B3-B075-AB5D-6A36-93B8B5DE164C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6" name="矩形 845">
                  <a:extLst>
                    <a:ext uri="{FF2B5EF4-FFF2-40B4-BE49-F238E27FC236}">
                      <a16:creationId xmlns:a16="http://schemas.microsoft.com/office/drawing/2014/main" id="{4030DFAA-F088-8346-0CE4-2797F7CBA843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7" name="矩形 846">
                  <a:extLst>
                    <a:ext uri="{FF2B5EF4-FFF2-40B4-BE49-F238E27FC236}">
                      <a16:creationId xmlns:a16="http://schemas.microsoft.com/office/drawing/2014/main" id="{7DF42245-F65C-9B84-EA43-42090D7234C4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833" name="文本框 832">
              <a:extLst>
                <a:ext uri="{FF2B5EF4-FFF2-40B4-BE49-F238E27FC236}">
                  <a16:creationId xmlns:a16="http://schemas.microsoft.com/office/drawing/2014/main" id="{9A56522D-B33A-42F9-EDAA-D026C9FBF9B3}"/>
                </a:ext>
              </a:extLst>
            </p:cNvPr>
            <p:cNvSpPr txBox="1"/>
            <p:nvPr/>
          </p:nvSpPr>
          <p:spPr>
            <a:xfrm>
              <a:off x="2914461" y="724170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834" name="组合 833">
              <a:extLst>
                <a:ext uri="{FF2B5EF4-FFF2-40B4-BE49-F238E27FC236}">
                  <a16:creationId xmlns:a16="http://schemas.microsoft.com/office/drawing/2014/main" id="{F64AFF71-EEEE-E5BA-73C3-C31F66B2C86E}"/>
                </a:ext>
              </a:extLst>
            </p:cNvPr>
            <p:cNvGrpSpPr/>
            <p:nvPr/>
          </p:nvGrpSpPr>
          <p:grpSpPr>
            <a:xfrm>
              <a:off x="2969518" y="6931190"/>
              <a:ext cx="330799" cy="388375"/>
              <a:chOff x="4946889" y="869893"/>
              <a:chExt cx="330799" cy="388375"/>
            </a:xfrm>
          </p:grpSpPr>
          <p:sp>
            <p:nvSpPr>
              <p:cNvPr id="836" name="文本框 835">
                <a:extLst>
                  <a:ext uri="{FF2B5EF4-FFF2-40B4-BE49-F238E27FC236}">
                    <a16:creationId xmlns:a16="http://schemas.microsoft.com/office/drawing/2014/main" id="{EE82F5B8-30BC-334F-DC5C-5AA9B1903022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837" name="直接连接符 132">
                <a:extLst>
                  <a:ext uri="{FF2B5EF4-FFF2-40B4-BE49-F238E27FC236}">
                    <a16:creationId xmlns:a16="http://schemas.microsoft.com/office/drawing/2014/main" id="{34A144D9-8C27-2472-CB4E-E2A3AC615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5" name="文本框 834">
              <a:extLst>
                <a:ext uri="{FF2B5EF4-FFF2-40B4-BE49-F238E27FC236}">
                  <a16:creationId xmlns:a16="http://schemas.microsoft.com/office/drawing/2014/main" id="{879B6661-41AA-6A38-8BD5-8F9195A91AEE}"/>
                </a:ext>
              </a:extLst>
            </p:cNvPr>
            <p:cNvSpPr txBox="1"/>
            <p:nvPr/>
          </p:nvSpPr>
          <p:spPr>
            <a:xfrm>
              <a:off x="3529885" y="750275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</p:grpSp>
      <p:grpSp>
        <p:nvGrpSpPr>
          <p:cNvPr id="1020" name="组合 1019">
            <a:extLst>
              <a:ext uri="{FF2B5EF4-FFF2-40B4-BE49-F238E27FC236}">
                <a16:creationId xmlns:a16="http://schemas.microsoft.com/office/drawing/2014/main" id="{AB6AC977-62DC-AEF3-1CFD-FF2B438D4B91}"/>
              </a:ext>
            </a:extLst>
          </p:cNvPr>
          <p:cNvGrpSpPr/>
          <p:nvPr/>
        </p:nvGrpSpPr>
        <p:grpSpPr>
          <a:xfrm>
            <a:off x="13042446" y="6930499"/>
            <a:ext cx="636100" cy="1723741"/>
            <a:chOff x="8305308" y="7168382"/>
            <a:chExt cx="636100" cy="1723741"/>
          </a:xfrm>
        </p:grpSpPr>
        <p:grpSp>
          <p:nvGrpSpPr>
            <p:cNvPr id="1021" name="组合 1020">
              <a:extLst>
                <a:ext uri="{FF2B5EF4-FFF2-40B4-BE49-F238E27FC236}">
                  <a16:creationId xmlns:a16="http://schemas.microsoft.com/office/drawing/2014/main" id="{FED26AF0-7130-202D-7FFC-5538B62451B7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1027" name="组合 1026">
                <a:extLst>
                  <a:ext uri="{FF2B5EF4-FFF2-40B4-BE49-F238E27FC236}">
                    <a16:creationId xmlns:a16="http://schemas.microsoft.com/office/drawing/2014/main" id="{CC1F223D-A1B8-45F7-3909-561A58C1ADA5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045" name="矩形 1044">
                  <a:extLst>
                    <a:ext uri="{FF2B5EF4-FFF2-40B4-BE49-F238E27FC236}">
                      <a16:creationId xmlns:a16="http://schemas.microsoft.com/office/drawing/2014/main" id="{DCAF9397-E922-05F5-6502-7B3E4A1890F1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6" name="矩形 1045">
                  <a:extLst>
                    <a:ext uri="{FF2B5EF4-FFF2-40B4-BE49-F238E27FC236}">
                      <a16:creationId xmlns:a16="http://schemas.microsoft.com/office/drawing/2014/main" id="{C8EA0206-0C0D-A023-28F6-9E477869F65F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7" name="矩形 1046">
                  <a:extLst>
                    <a:ext uri="{FF2B5EF4-FFF2-40B4-BE49-F238E27FC236}">
                      <a16:creationId xmlns:a16="http://schemas.microsoft.com/office/drawing/2014/main" id="{BF5647B3-A88F-1A3B-49E0-156E54539252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8" name="矩形 1047">
                  <a:extLst>
                    <a:ext uri="{FF2B5EF4-FFF2-40B4-BE49-F238E27FC236}">
                      <a16:creationId xmlns:a16="http://schemas.microsoft.com/office/drawing/2014/main" id="{D5AFF1CE-C176-979E-1E59-E39D9B12234B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9" name="矩形 1048">
                  <a:extLst>
                    <a:ext uri="{FF2B5EF4-FFF2-40B4-BE49-F238E27FC236}">
                      <a16:creationId xmlns:a16="http://schemas.microsoft.com/office/drawing/2014/main" id="{830C0D15-A442-7F2B-9039-C72BB15D0FB3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0" name="矩形 1049">
                  <a:extLst>
                    <a:ext uri="{FF2B5EF4-FFF2-40B4-BE49-F238E27FC236}">
                      <a16:creationId xmlns:a16="http://schemas.microsoft.com/office/drawing/2014/main" id="{03BAD543-3E8C-F6EB-7FF2-F2E258184594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1" name="矩形 1050">
                  <a:extLst>
                    <a:ext uri="{FF2B5EF4-FFF2-40B4-BE49-F238E27FC236}">
                      <a16:creationId xmlns:a16="http://schemas.microsoft.com/office/drawing/2014/main" id="{D4A18A3D-60FF-FA8A-2C18-5FDD3C87C3F0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2" name="矩形 1051">
                  <a:extLst>
                    <a:ext uri="{FF2B5EF4-FFF2-40B4-BE49-F238E27FC236}">
                      <a16:creationId xmlns:a16="http://schemas.microsoft.com/office/drawing/2014/main" id="{5BB2BB42-48E6-6A04-E06F-2C0E1D8F38A1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3" name="矩形 1052">
                  <a:extLst>
                    <a:ext uri="{FF2B5EF4-FFF2-40B4-BE49-F238E27FC236}">
                      <a16:creationId xmlns:a16="http://schemas.microsoft.com/office/drawing/2014/main" id="{3CA3C593-E609-87F7-9E87-8D3C4140A2C0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4" name="矩形 1053">
                  <a:extLst>
                    <a:ext uri="{FF2B5EF4-FFF2-40B4-BE49-F238E27FC236}">
                      <a16:creationId xmlns:a16="http://schemas.microsoft.com/office/drawing/2014/main" id="{BEC2DA05-3745-C067-4CCC-CEA9F22812F5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5" name="矩形 1054">
                  <a:extLst>
                    <a:ext uri="{FF2B5EF4-FFF2-40B4-BE49-F238E27FC236}">
                      <a16:creationId xmlns:a16="http://schemas.microsoft.com/office/drawing/2014/main" id="{6ED10471-8724-2280-6550-044407902E60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6" name="矩形 1055">
                  <a:extLst>
                    <a:ext uri="{FF2B5EF4-FFF2-40B4-BE49-F238E27FC236}">
                      <a16:creationId xmlns:a16="http://schemas.microsoft.com/office/drawing/2014/main" id="{9E07B029-2AC9-AC69-16B7-F56762635B66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7" name="矩形 1056">
                  <a:extLst>
                    <a:ext uri="{FF2B5EF4-FFF2-40B4-BE49-F238E27FC236}">
                      <a16:creationId xmlns:a16="http://schemas.microsoft.com/office/drawing/2014/main" id="{508EFC5C-AC84-5607-602C-6AB99EB5B858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8" name="矩形 1057">
                  <a:extLst>
                    <a:ext uri="{FF2B5EF4-FFF2-40B4-BE49-F238E27FC236}">
                      <a16:creationId xmlns:a16="http://schemas.microsoft.com/office/drawing/2014/main" id="{A66D99E2-A6B9-40B3-9C0C-4D0919334467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9" name="矩形 1058">
                  <a:extLst>
                    <a:ext uri="{FF2B5EF4-FFF2-40B4-BE49-F238E27FC236}">
                      <a16:creationId xmlns:a16="http://schemas.microsoft.com/office/drawing/2014/main" id="{EA0F6782-1191-14B7-848B-18DDD8B667C9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60" name="矩形 1059">
                  <a:extLst>
                    <a:ext uri="{FF2B5EF4-FFF2-40B4-BE49-F238E27FC236}">
                      <a16:creationId xmlns:a16="http://schemas.microsoft.com/office/drawing/2014/main" id="{9FAB84D2-58D0-320C-5D0E-1E455A239380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028" name="组合 1027">
                <a:extLst>
                  <a:ext uri="{FF2B5EF4-FFF2-40B4-BE49-F238E27FC236}">
                    <a16:creationId xmlns:a16="http://schemas.microsoft.com/office/drawing/2014/main" id="{6D807540-8584-3EF8-3A27-31953ED9BBE6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029" name="矩形 1028">
                  <a:extLst>
                    <a:ext uri="{FF2B5EF4-FFF2-40B4-BE49-F238E27FC236}">
                      <a16:creationId xmlns:a16="http://schemas.microsoft.com/office/drawing/2014/main" id="{4E7D5D68-2D85-6B48-E73A-15156560A40C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0" name="矩形 1029">
                  <a:extLst>
                    <a:ext uri="{FF2B5EF4-FFF2-40B4-BE49-F238E27FC236}">
                      <a16:creationId xmlns:a16="http://schemas.microsoft.com/office/drawing/2014/main" id="{2AE6EA87-6C56-38FB-74F0-8FCAA1A6AD31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1" name="矩形 1030">
                  <a:extLst>
                    <a:ext uri="{FF2B5EF4-FFF2-40B4-BE49-F238E27FC236}">
                      <a16:creationId xmlns:a16="http://schemas.microsoft.com/office/drawing/2014/main" id="{AEA85D15-4D26-2B8F-9CEB-DBF1317B0D25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2" name="矩形 1031">
                  <a:extLst>
                    <a:ext uri="{FF2B5EF4-FFF2-40B4-BE49-F238E27FC236}">
                      <a16:creationId xmlns:a16="http://schemas.microsoft.com/office/drawing/2014/main" id="{74398A0A-0B7E-9BD4-874C-FF2464E2C920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3" name="矩形 1032">
                  <a:extLst>
                    <a:ext uri="{FF2B5EF4-FFF2-40B4-BE49-F238E27FC236}">
                      <a16:creationId xmlns:a16="http://schemas.microsoft.com/office/drawing/2014/main" id="{7C70147A-BE98-B137-56B6-CF33E7013030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4" name="矩形 1033">
                  <a:extLst>
                    <a:ext uri="{FF2B5EF4-FFF2-40B4-BE49-F238E27FC236}">
                      <a16:creationId xmlns:a16="http://schemas.microsoft.com/office/drawing/2014/main" id="{6057854B-5826-70B1-6E79-09E991D6DCE1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5" name="矩形 1034">
                  <a:extLst>
                    <a:ext uri="{FF2B5EF4-FFF2-40B4-BE49-F238E27FC236}">
                      <a16:creationId xmlns:a16="http://schemas.microsoft.com/office/drawing/2014/main" id="{A9E69446-D488-1A72-2BDA-F5CDEC63D631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6" name="矩形 1035">
                  <a:extLst>
                    <a:ext uri="{FF2B5EF4-FFF2-40B4-BE49-F238E27FC236}">
                      <a16:creationId xmlns:a16="http://schemas.microsoft.com/office/drawing/2014/main" id="{665E3E35-3313-DD3D-7F6D-C55D6ACAD56A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7" name="矩形 1036">
                  <a:extLst>
                    <a:ext uri="{FF2B5EF4-FFF2-40B4-BE49-F238E27FC236}">
                      <a16:creationId xmlns:a16="http://schemas.microsoft.com/office/drawing/2014/main" id="{C7B96BC8-116B-3B4F-E714-0098F6068ECB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8" name="矩形 1037">
                  <a:extLst>
                    <a:ext uri="{FF2B5EF4-FFF2-40B4-BE49-F238E27FC236}">
                      <a16:creationId xmlns:a16="http://schemas.microsoft.com/office/drawing/2014/main" id="{16DA0EFE-3DF8-EDAF-5819-65C1C56FEB51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9" name="矩形 1038">
                  <a:extLst>
                    <a:ext uri="{FF2B5EF4-FFF2-40B4-BE49-F238E27FC236}">
                      <a16:creationId xmlns:a16="http://schemas.microsoft.com/office/drawing/2014/main" id="{4AE4C89F-B3AD-F144-6941-33B0BDAE5A49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0" name="矩形 1039">
                  <a:extLst>
                    <a:ext uri="{FF2B5EF4-FFF2-40B4-BE49-F238E27FC236}">
                      <a16:creationId xmlns:a16="http://schemas.microsoft.com/office/drawing/2014/main" id="{2254D165-9B55-5B37-0658-CE9A59158229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1" name="矩形 1040">
                  <a:extLst>
                    <a:ext uri="{FF2B5EF4-FFF2-40B4-BE49-F238E27FC236}">
                      <a16:creationId xmlns:a16="http://schemas.microsoft.com/office/drawing/2014/main" id="{0DFE086A-BE89-497A-AB6D-9B9860667EAC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2" name="矩形 1041">
                  <a:extLst>
                    <a:ext uri="{FF2B5EF4-FFF2-40B4-BE49-F238E27FC236}">
                      <a16:creationId xmlns:a16="http://schemas.microsoft.com/office/drawing/2014/main" id="{C44A620E-55BD-1E64-125B-B4E3EFC2365D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3" name="矩形 1042">
                  <a:extLst>
                    <a:ext uri="{FF2B5EF4-FFF2-40B4-BE49-F238E27FC236}">
                      <a16:creationId xmlns:a16="http://schemas.microsoft.com/office/drawing/2014/main" id="{B9B3E072-0534-E188-CA1A-30FAFDB8019B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4" name="矩形 1043">
                  <a:extLst>
                    <a:ext uri="{FF2B5EF4-FFF2-40B4-BE49-F238E27FC236}">
                      <a16:creationId xmlns:a16="http://schemas.microsoft.com/office/drawing/2014/main" id="{8576D6CF-13F4-F12A-37F6-AA16A874BEA7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1022" name="文本框 1021">
              <a:extLst>
                <a:ext uri="{FF2B5EF4-FFF2-40B4-BE49-F238E27FC236}">
                  <a16:creationId xmlns:a16="http://schemas.microsoft.com/office/drawing/2014/main" id="{83379B5D-9C5A-0027-3D28-F3890AAC0A12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023" name="文本框 1022">
              <a:extLst>
                <a:ext uri="{FF2B5EF4-FFF2-40B4-BE49-F238E27FC236}">
                  <a16:creationId xmlns:a16="http://schemas.microsoft.com/office/drawing/2014/main" id="{9FB9ED82-8FE7-CEB5-0A5F-7B1599AD5F89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321682F8-A910-7407-9720-6C8AC6238902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1025" name="文本框 1024">
                <a:extLst>
                  <a:ext uri="{FF2B5EF4-FFF2-40B4-BE49-F238E27FC236}">
                    <a16:creationId xmlns:a16="http://schemas.microsoft.com/office/drawing/2014/main" id="{D94603B9-5335-B0E0-EFE8-69D490B2FBA4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026" name="直接连接符 132">
                <a:extLst>
                  <a:ext uri="{FF2B5EF4-FFF2-40B4-BE49-F238E27FC236}">
                    <a16:creationId xmlns:a16="http://schemas.microsoft.com/office/drawing/2014/main" id="{F706954C-1D2B-40A6-CF59-EE0A16AA54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61" name="文本框 1060">
            <a:extLst>
              <a:ext uri="{FF2B5EF4-FFF2-40B4-BE49-F238E27FC236}">
                <a16:creationId xmlns:a16="http://schemas.microsoft.com/office/drawing/2014/main" id="{C4DD2E2E-DEAB-4D9B-1F01-685BA15BDD6F}"/>
              </a:ext>
            </a:extLst>
          </p:cNvPr>
          <p:cNvSpPr txBox="1"/>
          <p:nvPr/>
        </p:nvSpPr>
        <p:spPr>
          <a:xfrm>
            <a:off x="2756321" y="7300006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Q</a:t>
            </a:r>
            <a:endParaRPr lang="zh-CN" altLang="en-US" dirty="0"/>
          </a:p>
        </p:txBody>
      </p:sp>
      <p:sp>
        <p:nvSpPr>
          <p:cNvPr id="1062" name="文本框 1061">
            <a:extLst>
              <a:ext uri="{FF2B5EF4-FFF2-40B4-BE49-F238E27FC236}">
                <a16:creationId xmlns:a16="http://schemas.microsoft.com/office/drawing/2014/main" id="{3BBC1B5A-C83B-9473-62E6-756FFE48D164}"/>
              </a:ext>
            </a:extLst>
          </p:cNvPr>
          <p:cNvSpPr txBox="1"/>
          <p:nvPr/>
        </p:nvSpPr>
        <p:spPr>
          <a:xfrm>
            <a:off x="3941950" y="6826122"/>
            <a:ext cx="10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K</a:t>
            </a:r>
            <a:endParaRPr lang="zh-CN" altLang="en-US" dirty="0"/>
          </a:p>
        </p:txBody>
      </p:sp>
      <p:sp>
        <p:nvSpPr>
          <p:cNvPr id="1063" name="文本框 1062">
            <a:extLst>
              <a:ext uri="{FF2B5EF4-FFF2-40B4-BE49-F238E27FC236}">
                <a16:creationId xmlns:a16="http://schemas.microsoft.com/office/drawing/2014/main" id="{10A8E825-B287-D1CA-624A-D958A7A4D04A}"/>
              </a:ext>
            </a:extLst>
          </p:cNvPr>
          <p:cNvSpPr txBox="1"/>
          <p:nvPr/>
        </p:nvSpPr>
        <p:spPr>
          <a:xfrm>
            <a:off x="9762676" y="6756437"/>
            <a:ext cx="10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V</a:t>
            </a:r>
            <a:endParaRPr lang="zh-CN" altLang="en-US" dirty="0"/>
          </a:p>
        </p:txBody>
      </p:sp>
      <p:sp>
        <p:nvSpPr>
          <p:cNvPr id="1064" name="圆角矩形 1063">
            <a:extLst>
              <a:ext uri="{FF2B5EF4-FFF2-40B4-BE49-F238E27FC236}">
                <a16:creationId xmlns:a16="http://schemas.microsoft.com/office/drawing/2014/main" id="{E99ACBF2-F598-B7EB-C9D0-8A5C76CF2F6B}"/>
              </a:ext>
            </a:extLst>
          </p:cNvPr>
          <p:cNvSpPr/>
          <p:nvPr/>
        </p:nvSpPr>
        <p:spPr>
          <a:xfrm>
            <a:off x="2694174" y="6862547"/>
            <a:ext cx="2405290" cy="2515498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3" name="圆角矩形 1082">
            <a:extLst>
              <a:ext uri="{FF2B5EF4-FFF2-40B4-BE49-F238E27FC236}">
                <a16:creationId xmlns:a16="http://schemas.microsoft.com/office/drawing/2014/main" id="{A3D122C7-6F79-245F-EE74-832A98009C7B}"/>
              </a:ext>
            </a:extLst>
          </p:cNvPr>
          <p:cNvSpPr/>
          <p:nvPr/>
        </p:nvSpPr>
        <p:spPr>
          <a:xfrm>
            <a:off x="5205067" y="7375042"/>
            <a:ext cx="4346588" cy="1362669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6" name="圆角矩形 1085">
            <a:extLst>
              <a:ext uri="{FF2B5EF4-FFF2-40B4-BE49-F238E27FC236}">
                <a16:creationId xmlns:a16="http://schemas.microsoft.com/office/drawing/2014/main" id="{6732E673-6B3C-31A2-3939-68511D02E987}"/>
              </a:ext>
            </a:extLst>
          </p:cNvPr>
          <p:cNvSpPr/>
          <p:nvPr/>
        </p:nvSpPr>
        <p:spPr>
          <a:xfrm>
            <a:off x="10033947" y="8195169"/>
            <a:ext cx="1877720" cy="1272448"/>
          </a:xfrm>
          <a:prstGeom prst="roundRect">
            <a:avLst>
              <a:gd name="adj" fmla="val 6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9" name="圆角矩形 1088">
            <a:extLst>
              <a:ext uri="{FF2B5EF4-FFF2-40B4-BE49-F238E27FC236}">
                <a16:creationId xmlns:a16="http://schemas.microsoft.com/office/drawing/2014/main" id="{8FACCB61-2906-0B2A-60EB-5D4F53E3A655}"/>
              </a:ext>
            </a:extLst>
          </p:cNvPr>
          <p:cNvSpPr/>
          <p:nvPr/>
        </p:nvSpPr>
        <p:spPr>
          <a:xfrm>
            <a:off x="11282667" y="7454518"/>
            <a:ext cx="1423706" cy="842913"/>
          </a:xfrm>
          <a:prstGeom prst="roundRect">
            <a:avLst>
              <a:gd name="adj" fmla="val 6869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0" name="文本框 1089">
            <a:extLst>
              <a:ext uri="{FF2B5EF4-FFF2-40B4-BE49-F238E27FC236}">
                <a16:creationId xmlns:a16="http://schemas.microsoft.com/office/drawing/2014/main" id="{25F78A50-1EFF-F7ED-42A5-DDA6A09B400A}"/>
              </a:ext>
            </a:extLst>
          </p:cNvPr>
          <p:cNvSpPr txBox="1"/>
          <p:nvPr/>
        </p:nvSpPr>
        <p:spPr>
          <a:xfrm>
            <a:off x="3332666" y="9440158"/>
            <a:ext cx="96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</a:rPr>
              <a:t>Kernel 0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91" name="文本框 1090">
            <a:extLst>
              <a:ext uri="{FF2B5EF4-FFF2-40B4-BE49-F238E27FC236}">
                <a16:creationId xmlns:a16="http://schemas.microsoft.com/office/drawing/2014/main" id="{D0711D34-E406-2AD2-3861-E0C3D942E4B4}"/>
              </a:ext>
            </a:extLst>
          </p:cNvPr>
          <p:cNvSpPr txBox="1"/>
          <p:nvPr/>
        </p:nvSpPr>
        <p:spPr>
          <a:xfrm>
            <a:off x="6493176" y="8751271"/>
            <a:ext cx="96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</a:rPr>
              <a:t>Kernel 1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92" name="文本框 1091">
            <a:extLst>
              <a:ext uri="{FF2B5EF4-FFF2-40B4-BE49-F238E27FC236}">
                <a16:creationId xmlns:a16="http://schemas.microsoft.com/office/drawing/2014/main" id="{2A46B84D-CFE2-23C9-69BF-B67F78060221}"/>
              </a:ext>
            </a:extLst>
          </p:cNvPr>
          <p:cNvSpPr txBox="1"/>
          <p:nvPr/>
        </p:nvSpPr>
        <p:spPr>
          <a:xfrm>
            <a:off x="10403813" y="9467617"/>
            <a:ext cx="96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Kernel 2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93" name="文本框 1092">
            <a:extLst>
              <a:ext uri="{FF2B5EF4-FFF2-40B4-BE49-F238E27FC236}">
                <a16:creationId xmlns:a16="http://schemas.microsoft.com/office/drawing/2014/main" id="{1D7A5005-B779-05D7-A4B4-AA7659D04027}"/>
              </a:ext>
            </a:extLst>
          </p:cNvPr>
          <p:cNvSpPr txBox="1"/>
          <p:nvPr/>
        </p:nvSpPr>
        <p:spPr>
          <a:xfrm>
            <a:off x="11433929" y="7060866"/>
            <a:ext cx="96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Kernel 3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578D4F3A-70E2-39B7-B438-C8A2AB82F71E}"/>
              </a:ext>
            </a:extLst>
          </p:cNvPr>
          <p:cNvSpPr txBox="1"/>
          <p:nvPr/>
        </p:nvSpPr>
        <p:spPr>
          <a:xfrm>
            <a:off x="6031411" y="6491638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Computation Graph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" name="文本框 1094">
            <a:extLst>
              <a:ext uri="{FF2B5EF4-FFF2-40B4-BE49-F238E27FC236}">
                <a16:creationId xmlns:a16="http://schemas.microsoft.com/office/drawing/2014/main" id="{C6DD23A8-0A50-87B1-60D5-BC2E3BAA2890}"/>
              </a:ext>
            </a:extLst>
          </p:cNvPr>
          <p:cNvSpPr txBox="1"/>
          <p:nvPr/>
        </p:nvSpPr>
        <p:spPr>
          <a:xfrm>
            <a:off x="6059040" y="9591375"/>
            <a:ext cx="333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 for 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31" name="组合 1230">
            <a:extLst>
              <a:ext uri="{FF2B5EF4-FFF2-40B4-BE49-F238E27FC236}">
                <a16:creationId xmlns:a16="http://schemas.microsoft.com/office/drawing/2014/main" id="{4E474339-816D-C167-2E05-92010B937BE3}"/>
              </a:ext>
            </a:extLst>
          </p:cNvPr>
          <p:cNvGrpSpPr/>
          <p:nvPr/>
        </p:nvGrpSpPr>
        <p:grpSpPr>
          <a:xfrm>
            <a:off x="5936861" y="3095937"/>
            <a:ext cx="1395769" cy="1730416"/>
            <a:chOff x="5936861" y="1610989"/>
            <a:chExt cx="1395769" cy="1730416"/>
          </a:xfrm>
        </p:grpSpPr>
        <p:grpSp>
          <p:nvGrpSpPr>
            <p:cNvPr id="1097" name="组合 1096">
              <a:extLst>
                <a:ext uri="{FF2B5EF4-FFF2-40B4-BE49-F238E27FC236}">
                  <a16:creationId xmlns:a16="http://schemas.microsoft.com/office/drawing/2014/main" id="{537409E5-28FD-7716-DCFE-5ADA36E6ADE4}"/>
                </a:ext>
              </a:extLst>
            </p:cNvPr>
            <p:cNvGrpSpPr/>
            <p:nvPr/>
          </p:nvGrpSpPr>
          <p:grpSpPr>
            <a:xfrm>
              <a:off x="6344298" y="1925945"/>
              <a:ext cx="988332" cy="986407"/>
              <a:chOff x="8077415" y="4664644"/>
              <a:chExt cx="988332" cy="986407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167" name="矩形 1166">
                <a:extLst>
                  <a:ext uri="{FF2B5EF4-FFF2-40B4-BE49-F238E27FC236}">
                    <a16:creationId xmlns:a16="http://schemas.microsoft.com/office/drawing/2014/main" id="{89D7E726-4C29-C39A-BF1C-7C40CAB95B15}"/>
                  </a:ext>
                </a:extLst>
              </p:cNvPr>
              <p:cNvSpPr/>
              <p:nvPr/>
            </p:nvSpPr>
            <p:spPr>
              <a:xfrm>
                <a:off x="8077459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8" name="矩形 1167">
                <a:extLst>
                  <a:ext uri="{FF2B5EF4-FFF2-40B4-BE49-F238E27FC236}">
                    <a16:creationId xmlns:a16="http://schemas.microsoft.com/office/drawing/2014/main" id="{756EE5CA-9427-C675-F0BE-76D6F13F377C}"/>
                  </a:ext>
                </a:extLst>
              </p:cNvPr>
              <p:cNvSpPr/>
              <p:nvPr/>
            </p:nvSpPr>
            <p:spPr>
              <a:xfrm>
                <a:off x="8201040" y="4664645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9" name="矩形 1168">
                <a:extLst>
                  <a:ext uri="{FF2B5EF4-FFF2-40B4-BE49-F238E27FC236}">
                    <a16:creationId xmlns:a16="http://schemas.microsoft.com/office/drawing/2014/main" id="{276B5DD3-8A64-B66E-2A47-20AA62239055}"/>
                  </a:ext>
                </a:extLst>
              </p:cNvPr>
              <p:cNvSpPr/>
              <p:nvPr/>
            </p:nvSpPr>
            <p:spPr>
              <a:xfrm>
                <a:off x="8077415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0" name="矩形 1169">
                <a:extLst>
                  <a:ext uri="{FF2B5EF4-FFF2-40B4-BE49-F238E27FC236}">
                    <a16:creationId xmlns:a16="http://schemas.microsoft.com/office/drawing/2014/main" id="{F0A92B11-076F-CECB-C745-307F12C89182}"/>
                  </a:ext>
                </a:extLst>
              </p:cNvPr>
              <p:cNvSpPr/>
              <p:nvPr/>
            </p:nvSpPr>
            <p:spPr>
              <a:xfrm>
                <a:off x="8200995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1" name="矩形 1170">
                <a:extLst>
                  <a:ext uri="{FF2B5EF4-FFF2-40B4-BE49-F238E27FC236}">
                    <a16:creationId xmlns:a16="http://schemas.microsoft.com/office/drawing/2014/main" id="{1398BCCE-2B4F-E05A-819F-11AC2F215044}"/>
                  </a:ext>
                </a:extLst>
              </p:cNvPr>
              <p:cNvSpPr/>
              <p:nvPr/>
            </p:nvSpPr>
            <p:spPr>
              <a:xfrm>
                <a:off x="8077459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2" name="矩形 1171">
                <a:extLst>
                  <a:ext uri="{FF2B5EF4-FFF2-40B4-BE49-F238E27FC236}">
                    <a16:creationId xmlns:a16="http://schemas.microsoft.com/office/drawing/2014/main" id="{26FC5E72-550C-697F-903B-48CE5EE8D433}"/>
                  </a:ext>
                </a:extLst>
              </p:cNvPr>
              <p:cNvSpPr/>
              <p:nvPr/>
            </p:nvSpPr>
            <p:spPr>
              <a:xfrm>
                <a:off x="8201040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3" name="矩形 1172">
                <a:extLst>
                  <a:ext uri="{FF2B5EF4-FFF2-40B4-BE49-F238E27FC236}">
                    <a16:creationId xmlns:a16="http://schemas.microsoft.com/office/drawing/2014/main" id="{125748E0-1FE6-EA2A-266C-D6F93FA4B0E0}"/>
                  </a:ext>
                </a:extLst>
              </p:cNvPr>
              <p:cNvSpPr/>
              <p:nvPr/>
            </p:nvSpPr>
            <p:spPr>
              <a:xfrm>
                <a:off x="807741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4" name="矩形 1173">
                <a:extLst>
                  <a:ext uri="{FF2B5EF4-FFF2-40B4-BE49-F238E27FC236}">
                    <a16:creationId xmlns:a16="http://schemas.microsoft.com/office/drawing/2014/main" id="{340A0830-86D1-9983-733C-59D80F9A75A7}"/>
                  </a:ext>
                </a:extLst>
              </p:cNvPr>
              <p:cNvSpPr/>
              <p:nvPr/>
            </p:nvSpPr>
            <p:spPr>
              <a:xfrm>
                <a:off x="820099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5" name="矩形 1174">
                <a:extLst>
                  <a:ext uri="{FF2B5EF4-FFF2-40B4-BE49-F238E27FC236}">
                    <a16:creationId xmlns:a16="http://schemas.microsoft.com/office/drawing/2014/main" id="{BFB84B04-3413-C675-7955-DBA55754EBC8}"/>
                  </a:ext>
                </a:extLst>
              </p:cNvPr>
              <p:cNvSpPr/>
              <p:nvPr/>
            </p:nvSpPr>
            <p:spPr>
              <a:xfrm>
                <a:off x="8077459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6" name="矩形 1175">
                <a:extLst>
                  <a:ext uri="{FF2B5EF4-FFF2-40B4-BE49-F238E27FC236}">
                    <a16:creationId xmlns:a16="http://schemas.microsoft.com/office/drawing/2014/main" id="{ED5B5B96-885A-22E8-C893-2EFD4E4D6861}"/>
                  </a:ext>
                </a:extLst>
              </p:cNvPr>
              <p:cNvSpPr/>
              <p:nvPr/>
            </p:nvSpPr>
            <p:spPr>
              <a:xfrm>
                <a:off x="8201040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7" name="矩形 1176">
                <a:extLst>
                  <a:ext uri="{FF2B5EF4-FFF2-40B4-BE49-F238E27FC236}">
                    <a16:creationId xmlns:a16="http://schemas.microsoft.com/office/drawing/2014/main" id="{6046B422-1DCA-8FAF-1C0A-8E3C86711C61}"/>
                  </a:ext>
                </a:extLst>
              </p:cNvPr>
              <p:cNvSpPr/>
              <p:nvPr/>
            </p:nvSpPr>
            <p:spPr>
              <a:xfrm>
                <a:off x="8077415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8" name="矩形 1177">
                <a:extLst>
                  <a:ext uri="{FF2B5EF4-FFF2-40B4-BE49-F238E27FC236}">
                    <a16:creationId xmlns:a16="http://schemas.microsoft.com/office/drawing/2014/main" id="{A68DD400-F461-B884-EAFF-34D19785B964}"/>
                  </a:ext>
                </a:extLst>
              </p:cNvPr>
              <p:cNvSpPr/>
              <p:nvPr/>
            </p:nvSpPr>
            <p:spPr>
              <a:xfrm>
                <a:off x="8200995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9" name="矩形 1178">
                <a:extLst>
                  <a:ext uri="{FF2B5EF4-FFF2-40B4-BE49-F238E27FC236}">
                    <a16:creationId xmlns:a16="http://schemas.microsoft.com/office/drawing/2014/main" id="{803281C4-A167-D057-C0F0-43A7E12CE46B}"/>
                  </a:ext>
                </a:extLst>
              </p:cNvPr>
              <p:cNvSpPr/>
              <p:nvPr/>
            </p:nvSpPr>
            <p:spPr>
              <a:xfrm>
                <a:off x="8077459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0" name="矩形 1179">
                <a:extLst>
                  <a:ext uri="{FF2B5EF4-FFF2-40B4-BE49-F238E27FC236}">
                    <a16:creationId xmlns:a16="http://schemas.microsoft.com/office/drawing/2014/main" id="{012594DD-FE4C-22EE-5275-627D77649284}"/>
                  </a:ext>
                </a:extLst>
              </p:cNvPr>
              <p:cNvSpPr/>
              <p:nvPr/>
            </p:nvSpPr>
            <p:spPr>
              <a:xfrm>
                <a:off x="8201040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1" name="矩形 1180">
                <a:extLst>
                  <a:ext uri="{FF2B5EF4-FFF2-40B4-BE49-F238E27FC236}">
                    <a16:creationId xmlns:a16="http://schemas.microsoft.com/office/drawing/2014/main" id="{6662706D-6800-CDD5-2809-D9EF4A8CCF7A}"/>
                  </a:ext>
                </a:extLst>
              </p:cNvPr>
              <p:cNvSpPr/>
              <p:nvPr/>
            </p:nvSpPr>
            <p:spPr>
              <a:xfrm>
                <a:off x="8077415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2" name="矩形 1181">
                <a:extLst>
                  <a:ext uri="{FF2B5EF4-FFF2-40B4-BE49-F238E27FC236}">
                    <a16:creationId xmlns:a16="http://schemas.microsoft.com/office/drawing/2014/main" id="{7E5BCDCE-4657-23CE-6608-99DA3CD5376F}"/>
                  </a:ext>
                </a:extLst>
              </p:cNvPr>
              <p:cNvSpPr/>
              <p:nvPr/>
            </p:nvSpPr>
            <p:spPr>
              <a:xfrm>
                <a:off x="8200995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3" name="矩形 1182">
                <a:extLst>
                  <a:ext uri="{FF2B5EF4-FFF2-40B4-BE49-F238E27FC236}">
                    <a16:creationId xmlns:a16="http://schemas.microsoft.com/office/drawing/2014/main" id="{E98D2F77-035F-2188-ED2A-AD02E2D084D1}"/>
                  </a:ext>
                </a:extLst>
              </p:cNvPr>
              <p:cNvSpPr/>
              <p:nvPr/>
            </p:nvSpPr>
            <p:spPr>
              <a:xfrm>
                <a:off x="8324531" y="4664644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4" name="矩形 1183">
                <a:extLst>
                  <a:ext uri="{FF2B5EF4-FFF2-40B4-BE49-F238E27FC236}">
                    <a16:creationId xmlns:a16="http://schemas.microsoft.com/office/drawing/2014/main" id="{A0127C75-5DBB-DD5D-4100-5A8EF0E686A9}"/>
                  </a:ext>
                </a:extLst>
              </p:cNvPr>
              <p:cNvSpPr/>
              <p:nvPr/>
            </p:nvSpPr>
            <p:spPr>
              <a:xfrm>
                <a:off x="8448112" y="4664644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5" name="矩形 1184">
                <a:extLst>
                  <a:ext uri="{FF2B5EF4-FFF2-40B4-BE49-F238E27FC236}">
                    <a16:creationId xmlns:a16="http://schemas.microsoft.com/office/drawing/2014/main" id="{2F800FE4-737A-2F87-6BE8-8762FBB9B2CC}"/>
                  </a:ext>
                </a:extLst>
              </p:cNvPr>
              <p:cNvSpPr/>
              <p:nvPr/>
            </p:nvSpPr>
            <p:spPr>
              <a:xfrm>
                <a:off x="8324487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6" name="矩形 1185">
                <a:extLst>
                  <a:ext uri="{FF2B5EF4-FFF2-40B4-BE49-F238E27FC236}">
                    <a16:creationId xmlns:a16="http://schemas.microsoft.com/office/drawing/2014/main" id="{35A75486-53F0-A3A6-E177-180B875A4B19}"/>
                  </a:ext>
                </a:extLst>
              </p:cNvPr>
              <p:cNvSpPr/>
              <p:nvPr/>
            </p:nvSpPr>
            <p:spPr>
              <a:xfrm>
                <a:off x="8448067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7" name="矩形 1186">
                <a:extLst>
                  <a:ext uri="{FF2B5EF4-FFF2-40B4-BE49-F238E27FC236}">
                    <a16:creationId xmlns:a16="http://schemas.microsoft.com/office/drawing/2014/main" id="{4959BD69-ABDF-1E69-70DF-339AD48E31E0}"/>
                  </a:ext>
                </a:extLst>
              </p:cNvPr>
              <p:cNvSpPr/>
              <p:nvPr/>
            </p:nvSpPr>
            <p:spPr>
              <a:xfrm>
                <a:off x="8324531" y="4788225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8" name="矩形 1187">
                <a:extLst>
                  <a:ext uri="{FF2B5EF4-FFF2-40B4-BE49-F238E27FC236}">
                    <a16:creationId xmlns:a16="http://schemas.microsoft.com/office/drawing/2014/main" id="{90E97BF7-B93A-AA3C-15D9-1D7480AE80D9}"/>
                  </a:ext>
                </a:extLst>
              </p:cNvPr>
              <p:cNvSpPr/>
              <p:nvPr/>
            </p:nvSpPr>
            <p:spPr>
              <a:xfrm>
                <a:off x="8448112" y="4788224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9" name="矩形 1188">
                <a:extLst>
                  <a:ext uri="{FF2B5EF4-FFF2-40B4-BE49-F238E27FC236}">
                    <a16:creationId xmlns:a16="http://schemas.microsoft.com/office/drawing/2014/main" id="{CC9ADCFD-E01C-E8CD-B1F1-D518F99B857E}"/>
                  </a:ext>
                </a:extLst>
              </p:cNvPr>
              <p:cNvSpPr/>
              <p:nvPr/>
            </p:nvSpPr>
            <p:spPr>
              <a:xfrm>
                <a:off x="832448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0" name="矩形 1189">
                <a:extLst>
                  <a:ext uri="{FF2B5EF4-FFF2-40B4-BE49-F238E27FC236}">
                    <a16:creationId xmlns:a16="http://schemas.microsoft.com/office/drawing/2014/main" id="{FCBC7A22-9387-164A-74A5-936A37E6659B}"/>
                  </a:ext>
                </a:extLst>
              </p:cNvPr>
              <p:cNvSpPr/>
              <p:nvPr/>
            </p:nvSpPr>
            <p:spPr>
              <a:xfrm>
                <a:off x="844806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1" name="矩形 1190">
                <a:extLst>
                  <a:ext uri="{FF2B5EF4-FFF2-40B4-BE49-F238E27FC236}">
                    <a16:creationId xmlns:a16="http://schemas.microsoft.com/office/drawing/2014/main" id="{0A0B9E35-989B-30FF-2F85-E2221D58F8D0}"/>
                  </a:ext>
                </a:extLst>
              </p:cNvPr>
              <p:cNvSpPr/>
              <p:nvPr/>
            </p:nvSpPr>
            <p:spPr>
              <a:xfrm>
                <a:off x="8324531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2" name="矩形 1191">
                <a:extLst>
                  <a:ext uri="{FF2B5EF4-FFF2-40B4-BE49-F238E27FC236}">
                    <a16:creationId xmlns:a16="http://schemas.microsoft.com/office/drawing/2014/main" id="{D5132481-A796-9BC5-731F-E32C0A96C5AF}"/>
                  </a:ext>
                </a:extLst>
              </p:cNvPr>
              <p:cNvSpPr/>
              <p:nvPr/>
            </p:nvSpPr>
            <p:spPr>
              <a:xfrm>
                <a:off x="8448112" y="4911805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3" name="矩形 1192">
                <a:extLst>
                  <a:ext uri="{FF2B5EF4-FFF2-40B4-BE49-F238E27FC236}">
                    <a16:creationId xmlns:a16="http://schemas.microsoft.com/office/drawing/2014/main" id="{55B5FE10-B761-F8C5-7C26-3BBBC93F3301}"/>
                  </a:ext>
                </a:extLst>
              </p:cNvPr>
              <p:cNvSpPr/>
              <p:nvPr/>
            </p:nvSpPr>
            <p:spPr>
              <a:xfrm>
                <a:off x="8324487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4" name="矩形 1193">
                <a:extLst>
                  <a:ext uri="{FF2B5EF4-FFF2-40B4-BE49-F238E27FC236}">
                    <a16:creationId xmlns:a16="http://schemas.microsoft.com/office/drawing/2014/main" id="{B672DDE8-706B-489C-658D-ADB56FECE3F5}"/>
                  </a:ext>
                </a:extLst>
              </p:cNvPr>
              <p:cNvSpPr/>
              <p:nvPr/>
            </p:nvSpPr>
            <p:spPr>
              <a:xfrm>
                <a:off x="8448067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5" name="矩形 1194">
                <a:extLst>
                  <a:ext uri="{FF2B5EF4-FFF2-40B4-BE49-F238E27FC236}">
                    <a16:creationId xmlns:a16="http://schemas.microsoft.com/office/drawing/2014/main" id="{8CA1560D-4125-26B3-5D3E-DA1033B82741}"/>
                  </a:ext>
                </a:extLst>
              </p:cNvPr>
              <p:cNvSpPr/>
              <p:nvPr/>
            </p:nvSpPr>
            <p:spPr>
              <a:xfrm>
                <a:off x="8324531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6" name="矩形 1195">
                <a:extLst>
                  <a:ext uri="{FF2B5EF4-FFF2-40B4-BE49-F238E27FC236}">
                    <a16:creationId xmlns:a16="http://schemas.microsoft.com/office/drawing/2014/main" id="{176B4E38-C5F2-005A-30E4-B5B7F5361264}"/>
                  </a:ext>
                </a:extLst>
              </p:cNvPr>
              <p:cNvSpPr/>
              <p:nvPr/>
            </p:nvSpPr>
            <p:spPr>
              <a:xfrm>
                <a:off x="8448112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7" name="矩形 1196">
                <a:extLst>
                  <a:ext uri="{FF2B5EF4-FFF2-40B4-BE49-F238E27FC236}">
                    <a16:creationId xmlns:a16="http://schemas.microsoft.com/office/drawing/2014/main" id="{8F330BD6-A25F-8001-A9CF-C17DDDB91193}"/>
                  </a:ext>
                </a:extLst>
              </p:cNvPr>
              <p:cNvSpPr/>
              <p:nvPr/>
            </p:nvSpPr>
            <p:spPr>
              <a:xfrm>
                <a:off x="8324487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8" name="矩形 1197">
                <a:extLst>
                  <a:ext uri="{FF2B5EF4-FFF2-40B4-BE49-F238E27FC236}">
                    <a16:creationId xmlns:a16="http://schemas.microsoft.com/office/drawing/2014/main" id="{ED2351D7-6A1B-234D-172A-E4423D896DD9}"/>
                  </a:ext>
                </a:extLst>
              </p:cNvPr>
              <p:cNvSpPr/>
              <p:nvPr/>
            </p:nvSpPr>
            <p:spPr>
              <a:xfrm>
                <a:off x="8448067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9" name="矩形 1198">
                <a:extLst>
                  <a:ext uri="{FF2B5EF4-FFF2-40B4-BE49-F238E27FC236}">
                    <a16:creationId xmlns:a16="http://schemas.microsoft.com/office/drawing/2014/main" id="{E07E24EE-0AB8-E6A9-E6D8-F5DB21C8477F}"/>
                  </a:ext>
                </a:extLst>
              </p:cNvPr>
              <p:cNvSpPr/>
              <p:nvPr/>
            </p:nvSpPr>
            <p:spPr>
              <a:xfrm>
                <a:off x="8571513" y="4664645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0" name="矩形 1199">
                <a:extLst>
                  <a:ext uri="{FF2B5EF4-FFF2-40B4-BE49-F238E27FC236}">
                    <a16:creationId xmlns:a16="http://schemas.microsoft.com/office/drawing/2014/main" id="{4CA7DD41-B84B-285E-2A54-9C28E44A46C1}"/>
                  </a:ext>
                </a:extLst>
              </p:cNvPr>
              <p:cNvSpPr/>
              <p:nvPr/>
            </p:nvSpPr>
            <p:spPr>
              <a:xfrm>
                <a:off x="8695094" y="4664645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1" name="矩形 1200">
                <a:extLst>
                  <a:ext uri="{FF2B5EF4-FFF2-40B4-BE49-F238E27FC236}">
                    <a16:creationId xmlns:a16="http://schemas.microsoft.com/office/drawing/2014/main" id="{FDF0EBFB-963F-D389-9B98-1C6449BC751B}"/>
                  </a:ext>
                </a:extLst>
              </p:cNvPr>
              <p:cNvSpPr/>
              <p:nvPr/>
            </p:nvSpPr>
            <p:spPr>
              <a:xfrm>
                <a:off x="8571469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2" name="矩形 1201">
                <a:extLst>
                  <a:ext uri="{FF2B5EF4-FFF2-40B4-BE49-F238E27FC236}">
                    <a16:creationId xmlns:a16="http://schemas.microsoft.com/office/drawing/2014/main" id="{71B7645C-0A65-C878-802B-FE71CDF65431}"/>
                  </a:ext>
                </a:extLst>
              </p:cNvPr>
              <p:cNvSpPr/>
              <p:nvPr/>
            </p:nvSpPr>
            <p:spPr>
              <a:xfrm>
                <a:off x="8695049" y="5156728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3" name="矩形 1202">
                <a:extLst>
                  <a:ext uri="{FF2B5EF4-FFF2-40B4-BE49-F238E27FC236}">
                    <a16:creationId xmlns:a16="http://schemas.microsoft.com/office/drawing/2014/main" id="{F66F3DCD-09C1-42DD-BBE0-10DFFEC1A62B}"/>
                  </a:ext>
                </a:extLst>
              </p:cNvPr>
              <p:cNvSpPr/>
              <p:nvPr/>
            </p:nvSpPr>
            <p:spPr>
              <a:xfrm>
                <a:off x="8571513" y="4788226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4" name="矩形 1203">
                <a:extLst>
                  <a:ext uri="{FF2B5EF4-FFF2-40B4-BE49-F238E27FC236}">
                    <a16:creationId xmlns:a16="http://schemas.microsoft.com/office/drawing/2014/main" id="{CE53678D-679B-01E6-016F-819BCCBE2950}"/>
                  </a:ext>
                </a:extLst>
              </p:cNvPr>
              <p:cNvSpPr/>
              <p:nvPr/>
            </p:nvSpPr>
            <p:spPr>
              <a:xfrm>
                <a:off x="8695094" y="4788225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5" name="矩形 1204">
                <a:extLst>
                  <a:ext uri="{FF2B5EF4-FFF2-40B4-BE49-F238E27FC236}">
                    <a16:creationId xmlns:a16="http://schemas.microsoft.com/office/drawing/2014/main" id="{7C070B0E-3452-EDB7-05BD-2A5C94633B98}"/>
                  </a:ext>
                </a:extLst>
              </p:cNvPr>
              <p:cNvSpPr/>
              <p:nvPr/>
            </p:nvSpPr>
            <p:spPr>
              <a:xfrm>
                <a:off x="857146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6" name="矩形 1205">
                <a:extLst>
                  <a:ext uri="{FF2B5EF4-FFF2-40B4-BE49-F238E27FC236}">
                    <a16:creationId xmlns:a16="http://schemas.microsoft.com/office/drawing/2014/main" id="{50A6F70F-6FC6-9EAE-B8C1-69E0EE3F140B}"/>
                  </a:ext>
                </a:extLst>
              </p:cNvPr>
              <p:cNvSpPr/>
              <p:nvPr/>
            </p:nvSpPr>
            <p:spPr>
              <a:xfrm>
                <a:off x="869504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7" name="矩形 1206">
                <a:extLst>
                  <a:ext uri="{FF2B5EF4-FFF2-40B4-BE49-F238E27FC236}">
                    <a16:creationId xmlns:a16="http://schemas.microsoft.com/office/drawing/2014/main" id="{95338A26-F3AF-946C-1770-27989C96984C}"/>
                  </a:ext>
                </a:extLst>
              </p:cNvPr>
              <p:cNvSpPr/>
              <p:nvPr/>
            </p:nvSpPr>
            <p:spPr>
              <a:xfrm>
                <a:off x="8571513" y="4911807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8" name="矩形 1207">
                <a:extLst>
                  <a:ext uri="{FF2B5EF4-FFF2-40B4-BE49-F238E27FC236}">
                    <a16:creationId xmlns:a16="http://schemas.microsoft.com/office/drawing/2014/main" id="{20842994-30F7-696C-F6A2-AA986028E35A}"/>
                  </a:ext>
                </a:extLst>
              </p:cNvPr>
              <p:cNvSpPr/>
              <p:nvPr/>
            </p:nvSpPr>
            <p:spPr>
              <a:xfrm>
                <a:off x="8695094" y="4911806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9" name="矩形 1208">
                <a:extLst>
                  <a:ext uri="{FF2B5EF4-FFF2-40B4-BE49-F238E27FC236}">
                    <a16:creationId xmlns:a16="http://schemas.microsoft.com/office/drawing/2014/main" id="{AFE00F58-1FDE-5D71-451A-B7E7AFBCCB7B}"/>
                  </a:ext>
                </a:extLst>
              </p:cNvPr>
              <p:cNvSpPr/>
              <p:nvPr/>
            </p:nvSpPr>
            <p:spPr>
              <a:xfrm>
                <a:off x="8571469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0" name="矩形 1209">
                <a:extLst>
                  <a:ext uri="{FF2B5EF4-FFF2-40B4-BE49-F238E27FC236}">
                    <a16:creationId xmlns:a16="http://schemas.microsoft.com/office/drawing/2014/main" id="{27E84834-25F1-425C-C5D2-6632F2B5D669}"/>
                  </a:ext>
                </a:extLst>
              </p:cNvPr>
              <p:cNvSpPr/>
              <p:nvPr/>
            </p:nvSpPr>
            <p:spPr>
              <a:xfrm>
                <a:off x="8695049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1" name="矩形 1210">
                <a:extLst>
                  <a:ext uri="{FF2B5EF4-FFF2-40B4-BE49-F238E27FC236}">
                    <a16:creationId xmlns:a16="http://schemas.microsoft.com/office/drawing/2014/main" id="{4449EE12-7B7B-61E0-1F78-AF69B459A028}"/>
                  </a:ext>
                </a:extLst>
              </p:cNvPr>
              <p:cNvSpPr/>
              <p:nvPr/>
            </p:nvSpPr>
            <p:spPr>
              <a:xfrm>
                <a:off x="8571513" y="5035386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2" name="矩形 1211">
                <a:extLst>
                  <a:ext uri="{FF2B5EF4-FFF2-40B4-BE49-F238E27FC236}">
                    <a16:creationId xmlns:a16="http://schemas.microsoft.com/office/drawing/2014/main" id="{5A9CE9BB-6A45-E894-A8DA-F33EF8187384}"/>
                  </a:ext>
                </a:extLst>
              </p:cNvPr>
              <p:cNvSpPr/>
              <p:nvPr/>
            </p:nvSpPr>
            <p:spPr>
              <a:xfrm>
                <a:off x="8695094" y="5035386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3" name="矩形 1212">
                <a:extLst>
                  <a:ext uri="{FF2B5EF4-FFF2-40B4-BE49-F238E27FC236}">
                    <a16:creationId xmlns:a16="http://schemas.microsoft.com/office/drawing/2014/main" id="{11A6BDCE-B1EC-E2A3-1153-652E6DE036DE}"/>
                  </a:ext>
                </a:extLst>
              </p:cNvPr>
              <p:cNvSpPr/>
              <p:nvPr/>
            </p:nvSpPr>
            <p:spPr>
              <a:xfrm>
                <a:off x="8571469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4" name="矩形 1213">
                <a:extLst>
                  <a:ext uri="{FF2B5EF4-FFF2-40B4-BE49-F238E27FC236}">
                    <a16:creationId xmlns:a16="http://schemas.microsoft.com/office/drawing/2014/main" id="{4BEFF15A-31E4-C380-9099-41B8EC474900}"/>
                  </a:ext>
                </a:extLst>
              </p:cNvPr>
              <p:cNvSpPr/>
              <p:nvPr/>
            </p:nvSpPr>
            <p:spPr>
              <a:xfrm>
                <a:off x="8695049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5" name="矩形 1214">
                <a:extLst>
                  <a:ext uri="{FF2B5EF4-FFF2-40B4-BE49-F238E27FC236}">
                    <a16:creationId xmlns:a16="http://schemas.microsoft.com/office/drawing/2014/main" id="{53A28CA7-A308-C6ED-B1D3-C15A4E603E42}"/>
                  </a:ext>
                </a:extLst>
              </p:cNvPr>
              <p:cNvSpPr/>
              <p:nvPr/>
            </p:nvSpPr>
            <p:spPr>
              <a:xfrm>
                <a:off x="8818585" y="4664644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6" name="矩形 1215">
                <a:extLst>
                  <a:ext uri="{FF2B5EF4-FFF2-40B4-BE49-F238E27FC236}">
                    <a16:creationId xmlns:a16="http://schemas.microsoft.com/office/drawing/2014/main" id="{D85FA554-814A-6CE7-65E9-B79EE298B02E}"/>
                  </a:ext>
                </a:extLst>
              </p:cNvPr>
              <p:cNvSpPr/>
              <p:nvPr/>
            </p:nvSpPr>
            <p:spPr>
              <a:xfrm>
                <a:off x="8942166" y="4664644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7" name="矩形 1216">
                <a:extLst>
                  <a:ext uri="{FF2B5EF4-FFF2-40B4-BE49-F238E27FC236}">
                    <a16:creationId xmlns:a16="http://schemas.microsoft.com/office/drawing/2014/main" id="{8BB4AC19-1B2E-421C-EC90-5E13EBD200DE}"/>
                  </a:ext>
                </a:extLst>
              </p:cNvPr>
              <p:cNvSpPr/>
              <p:nvPr/>
            </p:nvSpPr>
            <p:spPr>
              <a:xfrm>
                <a:off x="8818541" y="5156728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8" name="矩形 1217">
                <a:extLst>
                  <a:ext uri="{FF2B5EF4-FFF2-40B4-BE49-F238E27FC236}">
                    <a16:creationId xmlns:a16="http://schemas.microsoft.com/office/drawing/2014/main" id="{148ADF05-BD30-CB7A-DA01-BEA9533193A1}"/>
                  </a:ext>
                </a:extLst>
              </p:cNvPr>
              <p:cNvSpPr/>
              <p:nvPr/>
            </p:nvSpPr>
            <p:spPr>
              <a:xfrm>
                <a:off x="8942121" y="5156727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9" name="矩形 1218">
                <a:extLst>
                  <a:ext uri="{FF2B5EF4-FFF2-40B4-BE49-F238E27FC236}">
                    <a16:creationId xmlns:a16="http://schemas.microsoft.com/office/drawing/2014/main" id="{12188141-A804-B8D6-4103-A7726DD9A8BA}"/>
                  </a:ext>
                </a:extLst>
              </p:cNvPr>
              <p:cNvSpPr/>
              <p:nvPr/>
            </p:nvSpPr>
            <p:spPr>
              <a:xfrm>
                <a:off x="8818585" y="4788225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0" name="矩形 1219">
                <a:extLst>
                  <a:ext uri="{FF2B5EF4-FFF2-40B4-BE49-F238E27FC236}">
                    <a16:creationId xmlns:a16="http://schemas.microsoft.com/office/drawing/2014/main" id="{85E63251-2407-E971-9E9A-0A8A604E7ACB}"/>
                  </a:ext>
                </a:extLst>
              </p:cNvPr>
              <p:cNvSpPr/>
              <p:nvPr/>
            </p:nvSpPr>
            <p:spPr>
              <a:xfrm>
                <a:off x="8942166" y="4788224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1" name="矩形 1220">
                <a:extLst>
                  <a:ext uri="{FF2B5EF4-FFF2-40B4-BE49-F238E27FC236}">
                    <a16:creationId xmlns:a16="http://schemas.microsoft.com/office/drawing/2014/main" id="{2C37EA06-A973-CB9E-BDAB-C9B6E0A85199}"/>
                  </a:ext>
                </a:extLst>
              </p:cNvPr>
              <p:cNvSpPr/>
              <p:nvPr/>
            </p:nvSpPr>
            <p:spPr>
              <a:xfrm>
                <a:off x="8818541" y="5280308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2" name="矩形 1221">
                <a:extLst>
                  <a:ext uri="{FF2B5EF4-FFF2-40B4-BE49-F238E27FC236}">
                    <a16:creationId xmlns:a16="http://schemas.microsoft.com/office/drawing/2014/main" id="{1ECE1216-0917-A75E-AA28-D63AF060DFE5}"/>
                  </a:ext>
                </a:extLst>
              </p:cNvPr>
              <p:cNvSpPr/>
              <p:nvPr/>
            </p:nvSpPr>
            <p:spPr>
              <a:xfrm>
                <a:off x="8942121" y="5280308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3" name="矩形 1222">
                <a:extLst>
                  <a:ext uri="{FF2B5EF4-FFF2-40B4-BE49-F238E27FC236}">
                    <a16:creationId xmlns:a16="http://schemas.microsoft.com/office/drawing/2014/main" id="{7F445578-F717-1220-1685-3E3858B1976F}"/>
                  </a:ext>
                </a:extLst>
              </p:cNvPr>
              <p:cNvSpPr/>
              <p:nvPr/>
            </p:nvSpPr>
            <p:spPr>
              <a:xfrm>
                <a:off x="8818585" y="4911806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4" name="矩形 1223">
                <a:extLst>
                  <a:ext uri="{FF2B5EF4-FFF2-40B4-BE49-F238E27FC236}">
                    <a16:creationId xmlns:a16="http://schemas.microsoft.com/office/drawing/2014/main" id="{22BF2235-4AE3-9B46-9110-59A8F51FD764}"/>
                  </a:ext>
                </a:extLst>
              </p:cNvPr>
              <p:cNvSpPr/>
              <p:nvPr/>
            </p:nvSpPr>
            <p:spPr>
              <a:xfrm>
                <a:off x="8942166" y="4911805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5" name="矩形 1224">
                <a:extLst>
                  <a:ext uri="{FF2B5EF4-FFF2-40B4-BE49-F238E27FC236}">
                    <a16:creationId xmlns:a16="http://schemas.microsoft.com/office/drawing/2014/main" id="{2BCE9DE4-EDF9-4F20-EA03-F51CE197180E}"/>
                  </a:ext>
                </a:extLst>
              </p:cNvPr>
              <p:cNvSpPr/>
              <p:nvPr/>
            </p:nvSpPr>
            <p:spPr>
              <a:xfrm>
                <a:off x="8818541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6" name="矩形 1225">
                <a:extLst>
                  <a:ext uri="{FF2B5EF4-FFF2-40B4-BE49-F238E27FC236}">
                    <a16:creationId xmlns:a16="http://schemas.microsoft.com/office/drawing/2014/main" id="{CBB337F7-C7B1-3689-E74E-FBAB018A1EB6}"/>
                  </a:ext>
                </a:extLst>
              </p:cNvPr>
              <p:cNvSpPr/>
              <p:nvPr/>
            </p:nvSpPr>
            <p:spPr>
              <a:xfrm>
                <a:off x="8942121" y="5403888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7" name="矩形 1226">
                <a:extLst>
                  <a:ext uri="{FF2B5EF4-FFF2-40B4-BE49-F238E27FC236}">
                    <a16:creationId xmlns:a16="http://schemas.microsoft.com/office/drawing/2014/main" id="{67C523B6-A696-282E-6E06-80972E1643DA}"/>
                  </a:ext>
                </a:extLst>
              </p:cNvPr>
              <p:cNvSpPr/>
              <p:nvPr/>
            </p:nvSpPr>
            <p:spPr>
              <a:xfrm>
                <a:off x="8818585" y="5035385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8" name="矩形 1227">
                <a:extLst>
                  <a:ext uri="{FF2B5EF4-FFF2-40B4-BE49-F238E27FC236}">
                    <a16:creationId xmlns:a16="http://schemas.microsoft.com/office/drawing/2014/main" id="{DFBA5F81-9571-2C52-E620-07774DFACD0D}"/>
                  </a:ext>
                </a:extLst>
              </p:cNvPr>
              <p:cNvSpPr/>
              <p:nvPr/>
            </p:nvSpPr>
            <p:spPr>
              <a:xfrm>
                <a:off x="8942166" y="5035385"/>
                <a:ext cx="123581" cy="1235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9" name="矩形 1228">
                <a:extLst>
                  <a:ext uri="{FF2B5EF4-FFF2-40B4-BE49-F238E27FC236}">
                    <a16:creationId xmlns:a16="http://schemas.microsoft.com/office/drawing/2014/main" id="{B476D05A-B250-05E1-D7B5-921D0AA28429}"/>
                  </a:ext>
                </a:extLst>
              </p:cNvPr>
              <p:cNvSpPr/>
              <p:nvPr/>
            </p:nvSpPr>
            <p:spPr>
              <a:xfrm>
                <a:off x="8818541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30" name="矩形 1229">
                <a:extLst>
                  <a:ext uri="{FF2B5EF4-FFF2-40B4-BE49-F238E27FC236}">
                    <a16:creationId xmlns:a16="http://schemas.microsoft.com/office/drawing/2014/main" id="{6CEB5B2D-F65F-B80C-997E-C06214F7D09C}"/>
                  </a:ext>
                </a:extLst>
              </p:cNvPr>
              <p:cNvSpPr/>
              <p:nvPr/>
            </p:nvSpPr>
            <p:spPr>
              <a:xfrm>
                <a:off x="8942121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098" name="组合 1097">
              <a:extLst>
                <a:ext uri="{FF2B5EF4-FFF2-40B4-BE49-F238E27FC236}">
                  <a16:creationId xmlns:a16="http://schemas.microsoft.com/office/drawing/2014/main" id="{18F10A46-BB0A-99D0-3E01-8EB1448AEDB8}"/>
                </a:ext>
              </a:extLst>
            </p:cNvPr>
            <p:cNvGrpSpPr/>
            <p:nvPr/>
          </p:nvGrpSpPr>
          <p:grpSpPr>
            <a:xfrm>
              <a:off x="6293471" y="1980687"/>
              <a:ext cx="988332" cy="986407"/>
              <a:chOff x="6539691" y="3898439"/>
              <a:chExt cx="988332" cy="98640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103" name="矩形 1102">
                <a:extLst>
                  <a:ext uri="{FF2B5EF4-FFF2-40B4-BE49-F238E27FC236}">
                    <a16:creationId xmlns:a16="http://schemas.microsoft.com/office/drawing/2014/main" id="{F1DBD0EB-7303-6FCB-A287-14D92F0DA2E1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4" name="矩形 1103">
                <a:extLst>
                  <a:ext uri="{FF2B5EF4-FFF2-40B4-BE49-F238E27FC236}">
                    <a16:creationId xmlns:a16="http://schemas.microsoft.com/office/drawing/2014/main" id="{D8EAE2DB-5F10-4C1A-C945-93E694962152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5" name="矩形 1104">
                <a:extLst>
                  <a:ext uri="{FF2B5EF4-FFF2-40B4-BE49-F238E27FC236}">
                    <a16:creationId xmlns:a16="http://schemas.microsoft.com/office/drawing/2014/main" id="{EFECC6BC-5D37-6DEF-EB6C-079701A4D2D1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6" name="矩形 1105">
                <a:extLst>
                  <a:ext uri="{FF2B5EF4-FFF2-40B4-BE49-F238E27FC236}">
                    <a16:creationId xmlns:a16="http://schemas.microsoft.com/office/drawing/2014/main" id="{B1E9853D-A0E0-B406-4DFA-2A61D6E2C552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7" name="矩形 1106">
                <a:extLst>
                  <a:ext uri="{FF2B5EF4-FFF2-40B4-BE49-F238E27FC236}">
                    <a16:creationId xmlns:a16="http://schemas.microsoft.com/office/drawing/2014/main" id="{7E07B975-A6A2-9830-5C82-59EF8DA85997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8" name="矩形 1107">
                <a:extLst>
                  <a:ext uri="{FF2B5EF4-FFF2-40B4-BE49-F238E27FC236}">
                    <a16:creationId xmlns:a16="http://schemas.microsoft.com/office/drawing/2014/main" id="{9AC63A9B-733F-BC1D-D0AC-3B9A361C072B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9" name="矩形 1108">
                <a:extLst>
                  <a:ext uri="{FF2B5EF4-FFF2-40B4-BE49-F238E27FC236}">
                    <a16:creationId xmlns:a16="http://schemas.microsoft.com/office/drawing/2014/main" id="{208488E4-E7B2-F24A-AFF6-87667FA4FB3C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0" name="矩形 1109">
                <a:extLst>
                  <a:ext uri="{FF2B5EF4-FFF2-40B4-BE49-F238E27FC236}">
                    <a16:creationId xmlns:a16="http://schemas.microsoft.com/office/drawing/2014/main" id="{0051B664-B43C-0EDD-A06B-24003892A734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1" name="矩形 1110">
                <a:extLst>
                  <a:ext uri="{FF2B5EF4-FFF2-40B4-BE49-F238E27FC236}">
                    <a16:creationId xmlns:a16="http://schemas.microsoft.com/office/drawing/2014/main" id="{933F4A85-94C9-09DB-C7D3-745D8DC8D7E5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2" name="矩形 1111">
                <a:extLst>
                  <a:ext uri="{FF2B5EF4-FFF2-40B4-BE49-F238E27FC236}">
                    <a16:creationId xmlns:a16="http://schemas.microsoft.com/office/drawing/2014/main" id="{03E3B0AE-8918-C425-8121-1B551A59F2F5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3" name="矩形 1112">
                <a:extLst>
                  <a:ext uri="{FF2B5EF4-FFF2-40B4-BE49-F238E27FC236}">
                    <a16:creationId xmlns:a16="http://schemas.microsoft.com/office/drawing/2014/main" id="{BDE70756-033E-F287-B357-90BFA8C6F91C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4" name="矩形 1113">
                <a:extLst>
                  <a:ext uri="{FF2B5EF4-FFF2-40B4-BE49-F238E27FC236}">
                    <a16:creationId xmlns:a16="http://schemas.microsoft.com/office/drawing/2014/main" id="{8F1B22F6-6E91-F45E-1E87-04EB35C0ECC9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5" name="矩形 1114">
                <a:extLst>
                  <a:ext uri="{FF2B5EF4-FFF2-40B4-BE49-F238E27FC236}">
                    <a16:creationId xmlns:a16="http://schemas.microsoft.com/office/drawing/2014/main" id="{C4022126-0CD5-85DB-5F3D-89F4A33C41D2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6" name="矩形 1115">
                <a:extLst>
                  <a:ext uri="{FF2B5EF4-FFF2-40B4-BE49-F238E27FC236}">
                    <a16:creationId xmlns:a16="http://schemas.microsoft.com/office/drawing/2014/main" id="{9938A746-3EB9-0CF8-6FF7-EFC9B58E5580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7" name="矩形 1116">
                <a:extLst>
                  <a:ext uri="{FF2B5EF4-FFF2-40B4-BE49-F238E27FC236}">
                    <a16:creationId xmlns:a16="http://schemas.microsoft.com/office/drawing/2014/main" id="{BC174D39-6143-90D9-0AB0-1A2109EAA17A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8" name="矩形 1117">
                <a:extLst>
                  <a:ext uri="{FF2B5EF4-FFF2-40B4-BE49-F238E27FC236}">
                    <a16:creationId xmlns:a16="http://schemas.microsoft.com/office/drawing/2014/main" id="{244E1F49-566D-C938-F4E1-033BDDCAFE1F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9" name="矩形 1118">
                <a:extLst>
                  <a:ext uri="{FF2B5EF4-FFF2-40B4-BE49-F238E27FC236}">
                    <a16:creationId xmlns:a16="http://schemas.microsoft.com/office/drawing/2014/main" id="{8889A7C9-9455-DBF9-E548-AD5D20EC90A7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0" name="矩形 1119">
                <a:extLst>
                  <a:ext uri="{FF2B5EF4-FFF2-40B4-BE49-F238E27FC236}">
                    <a16:creationId xmlns:a16="http://schemas.microsoft.com/office/drawing/2014/main" id="{3ADA0C94-C94B-ACEC-36F8-C87F4CB9C55C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1" name="矩形 1120">
                <a:extLst>
                  <a:ext uri="{FF2B5EF4-FFF2-40B4-BE49-F238E27FC236}">
                    <a16:creationId xmlns:a16="http://schemas.microsoft.com/office/drawing/2014/main" id="{9B1D7EED-DC94-E1E0-F070-F17141109C3C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2" name="矩形 1121">
                <a:extLst>
                  <a:ext uri="{FF2B5EF4-FFF2-40B4-BE49-F238E27FC236}">
                    <a16:creationId xmlns:a16="http://schemas.microsoft.com/office/drawing/2014/main" id="{7965681A-A385-3C48-999C-30C258680931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3" name="矩形 1122">
                <a:extLst>
                  <a:ext uri="{FF2B5EF4-FFF2-40B4-BE49-F238E27FC236}">
                    <a16:creationId xmlns:a16="http://schemas.microsoft.com/office/drawing/2014/main" id="{92E9E0E9-D3E5-0C73-8481-A64C8955CD28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4" name="矩形 1123">
                <a:extLst>
                  <a:ext uri="{FF2B5EF4-FFF2-40B4-BE49-F238E27FC236}">
                    <a16:creationId xmlns:a16="http://schemas.microsoft.com/office/drawing/2014/main" id="{249B91B0-6E62-613E-6BC5-04AC4D4B4B12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5" name="矩形 1124">
                <a:extLst>
                  <a:ext uri="{FF2B5EF4-FFF2-40B4-BE49-F238E27FC236}">
                    <a16:creationId xmlns:a16="http://schemas.microsoft.com/office/drawing/2014/main" id="{5FB02E17-1576-FD0B-B45E-2305FF12DA47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6" name="矩形 1125">
                <a:extLst>
                  <a:ext uri="{FF2B5EF4-FFF2-40B4-BE49-F238E27FC236}">
                    <a16:creationId xmlns:a16="http://schemas.microsoft.com/office/drawing/2014/main" id="{FA041956-41E3-8AF5-EAAB-33DC7315FBA7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7" name="矩形 1126">
                <a:extLst>
                  <a:ext uri="{FF2B5EF4-FFF2-40B4-BE49-F238E27FC236}">
                    <a16:creationId xmlns:a16="http://schemas.microsoft.com/office/drawing/2014/main" id="{B37F7608-43AC-2B71-6BF9-FF9EF9CD8DE1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8" name="矩形 1127">
                <a:extLst>
                  <a:ext uri="{FF2B5EF4-FFF2-40B4-BE49-F238E27FC236}">
                    <a16:creationId xmlns:a16="http://schemas.microsoft.com/office/drawing/2014/main" id="{25B6F9EC-81D3-40AE-2906-B11A7661E275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9" name="矩形 1128">
                <a:extLst>
                  <a:ext uri="{FF2B5EF4-FFF2-40B4-BE49-F238E27FC236}">
                    <a16:creationId xmlns:a16="http://schemas.microsoft.com/office/drawing/2014/main" id="{0FC7C820-F1C4-263A-CC03-96E4680CDDE5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0" name="矩形 1129">
                <a:extLst>
                  <a:ext uri="{FF2B5EF4-FFF2-40B4-BE49-F238E27FC236}">
                    <a16:creationId xmlns:a16="http://schemas.microsoft.com/office/drawing/2014/main" id="{AEBEF495-EDF7-D79A-8580-DA43C1336C0E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1" name="矩形 1130">
                <a:extLst>
                  <a:ext uri="{FF2B5EF4-FFF2-40B4-BE49-F238E27FC236}">
                    <a16:creationId xmlns:a16="http://schemas.microsoft.com/office/drawing/2014/main" id="{E9948F6E-0B0D-B6AB-F65B-B8B582B10987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2" name="矩形 1131">
                <a:extLst>
                  <a:ext uri="{FF2B5EF4-FFF2-40B4-BE49-F238E27FC236}">
                    <a16:creationId xmlns:a16="http://schemas.microsoft.com/office/drawing/2014/main" id="{6652A204-D43C-5D9C-D530-9525F19C2BC6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3" name="矩形 1132">
                <a:extLst>
                  <a:ext uri="{FF2B5EF4-FFF2-40B4-BE49-F238E27FC236}">
                    <a16:creationId xmlns:a16="http://schemas.microsoft.com/office/drawing/2014/main" id="{C0B05FB9-33BB-3EB1-A24D-96DF8D475CF0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4" name="矩形 1133">
                <a:extLst>
                  <a:ext uri="{FF2B5EF4-FFF2-40B4-BE49-F238E27FC236}">
                    <a16:creationId xmlns:a16="http://schemas.microsoft.com/office/drawing/2014/main" id="{EF7844C0-8A73-04F9-B69D-6AD18B241AF6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5" name="矩形 1134">
                <a:extLst>
                  <a:ext uri="{FF2B5EF4-FFF2-40B4-BE49-F238E27FC236}">
                    <a16:creationId xmlns:a16="http://schemas.microsoft.com/office/drawing/2014/main" id="{AE79CB23-C900-214C-D4C4-52ED135BDFF6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6" name="矩形 1135">
                <a:extLst>
                  <a:ext uri="{FF2B5EF4-FFF2-40B4-BE49-F238E27FC236}">
                    <a16:creationId xmlns:a16="http://schemas.microsoft.com/office/drawing/2014/main" id="{46347157-A10E-B846-E924-79C0CDBBA861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7" name="矩形 1136">
                <a:extLst>
                  <a:ext uri="{FF2B5EF4-FFF2-40B4-BE49-F238E27FC236}">
                    <a16:creationId xmlns:a16="http://schemas.microsoft.com/office/drawing/2014/main" id="{1BCBB7B8-2478-CAB8-73E1-920C9D2C164C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8" name="矩形 1137">
                <a:extLst>
                  <a:ext uri="{FF2B5EF4-FFF2-40B4-BE49-F238E27FC236}">
                    <a16:creationId xmlns:a16="http://schemas.microsoft.com/office/drawing/2014/main" id="{BB39E20C-C637-5C15-442D-AC16E578070D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9" name="矩形 1138">
                <a:extLst>
                  <a:ext uri="{FF2B5EF4-FFF2-40B4-BE49-F238E27FC236}">
                    <a16:creationId xmlns:a16="http://schemas.microsoft.com/office/drawing/2014/main" id="{B582B555-BC41-A6BC-3A1A-BABE5C25E0BE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0" name="矩形 1139">
                <a:extLst>
                  <a:ext uri="{FF2B5EF4-FFF2-40B4-BE49-F238E27FC236}">
                    <a16:creationId xmlns:a16="http://schemas.microsoft.com/office/drawing/2014/main" id="{56840C06-DD4E-17A4-B8CA-D60E798E17BE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1" name="矩形 1140">
                <a:extLst>
                  <a:ext uri="{FF2B5EF4-FFF2-40B4-BE49-F238E27FC236}">
                    <a16:creationId xmlns:a16="http://schemas.microsoft.com/office/drawing/2014/main" id="{35A46D81-6915-BBCF-B5AE-E8D449FC85E2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2" name="矩形 1141">
                <a:extLst>
                  <a:ext uri="{FF2B5EF4-FFF2-40B4-BE49-F238E27FC236}">
                    <a16:creationId xmlns:a16="http://schemas.microsoft.com/office/drawing/2014/main" id="{EDB7D7B0-185E-12D1-08D5-8E14F564CFB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3" name="矩形 1142">
                <a:extLst>
                  <a:ext uri="{FF2B5EF4-FFF2-40B4-BE49-F238E27FC236}">
                    <a16:creationId xmlns:a16="http://schemas.microsoft.com/office/drawing/2014/main" id="{BEB069AC-2644-732A-6727-C5A3D2BD4BEE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4" name="矩形 1143">
                <a:extLst>
                  <a:ext uri="{FF2B5EF4-FFF2-40B4-BE49-F238E27FC236}">
                    <a16:creationId xmlns:a16="http://schemas.microsoft.com/office/drawing/2014/main" id="{9A4CCD99-C26A-1366-8048-A78508FE7A4D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5" name="矩形 1144">
                <a:extLst>
                  <a:ext uri="{FF2B5EF4-FFF2-40B4-BE49-F238E27FC236}">
                    <a16:creationId xmlns:a16="http://schemas.microsoft.com/office/drawing/2014/main" id="{02B1A959-0CB7-AD05-ABC2-CB2732DC6CB0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6" name="矩形 1145">
                <a:extLst>
                  <a:ext uri="{FF2B5EF4-FFF2-40B4-BE49-F238E27FC236}">
                    <a16:creationId xmlns:a16="http://schemas.microsoft.com/office/drawing/2014/main" id="{4440339A-18C6-633E-136A-A9DB92D857D7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7" name="矩形 1146">
                <a:extLst>
                  <a:ext uri="{FF2B5EF4-FFF2-40B4-BE49-F238E27FC236}">
                    <a16:creationId xmlns:a16="http://schemas.microsoft.com/office/drawing/2014/main" id="{59740FE4-0F47-D727-19FF-3EA1ED794329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8" name="矩形 1147">
                <a:extLst>
                  <a:ext uri="{FF2B5EF4-FFF2-40B4-BE49-F238E27FC236}">
                    <a16:creationId xmlns:a16="http://schemas.microsoft.com/office/drawing/2014/main" id="{94D75FDE-1803-E8CC-13EB-B41235924FA7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9" name="矩形 1148">
                <a:extLst>
                  <a:ext uri="{FF2B5EF4-FFF2-40B4-BE49-F238E27FC236}">
                    <a16:creationId xmlns:a16="http://schemas.microsoft.com/office/drawing/2014/main" id="{5D191EDF-5A6B-737C-0256-8D1765670959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0" name="矩形 1149">
                <a:extLst>
                  <a:ext uri="{FF2B5EF4-FFF2-40B4-BE49-F238E27FC236}">
                    <a16:creationId xmlns:a16="http://schemas.microsoft.com/office/drawing/2014/main" id="{E15A0578-FC50-ECEA-C46D-E031EA496628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1" name="矩形 1150">
                <a:extLst>
                  <a:ext uri="{FF2B5EF4-FFF2-40B4-BE49-F238E27FC236}">
                    <a16:creationId xmlns:a16="http://schemas.microsoft.com/office/drawing/2014/main" id="{F3560A18-C622-F32D-5DAF-590E81040C61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2" name="矩形 1151">
                <a:extLst>
                  <a:ext uri="{FF2B5EF4-FFF2-40B4-BE49-F238E27FC236}">
                    <a16:creationId xmlns:a16="http://schemas.microsoft.com/office/drawing/2014/main" id="{EAA377C4-33D7-A431-A570-A05308DBC576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3" name="矩形 1152">
                <a:extLst>
                  <a:ext uri="{FF2B5EF4-FFF2-40B4-BE49-F238E27FC236}">
                    <a16:creationId xmlns:a16="http://schemas.microsoft.com/office/drawing/2014/main" id="{8D7721AC-C011-60CB-7A3E-BE4BDB40F86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4" name="矩形 1153">
                <a:extLst>
                  <a:ext uri="{FF2B5EF4-FFF2-40B4-BE49-F238E27FC236}">
                    <a16:creationId xmlns:a16="http://schemas.microsoft.com/office/drawing/2014/main" id="{F4ADF482-87E7-96D5-FDD4-4AADDB09B79E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5" name="矩形 1154">
                <a:extLst>
                  <a:ext uri="{FF2B5EF4-FFF2-40B4-BE49-F238E27FC236}">
                    <a16:creationId xmlns:a16="http://schemas.microsoft.com/office/drawing/2014/main" id="{873772C5-236B-FF64-B896-6617D1400E15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6" name="矩形 1155">
                <a:extLst>
                  <a:ext uri="{FF2B5EF4-FFF2-40B4-BE49-F238E27FC236}">
                    <a16:creationId xmlns:a16="http://schemas.microsoft.com/office/drawing/2014/main" id="{A99266AE-3C0B-85C8-472F-8E525D975470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7" name="矩形 1156">
                <a:extLst>
                  <a:ext uri="{FF2B5EF4-FFF2-40B4-BE49-F238E27FC236}">
                    <a16:creationId xmlns:a16="http://schemas.microsoft.com/office/drawing/2014/main" id="{373526A5-FE40-116D-A5D4-B7F15525D6E1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8" name="矩形 1157">
                <a:extLst>
                  <a:ext uri="{FF2B5EF4-FFF2-40B4-BE49-F238E27FC236}">
                    <a16:creationId xmlns:a16="http://schemas.microsoft.com/office/drawing/2014/main" id="{70224959-9A46-2E76-A4D4-42397E3A813A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9" name="矩形 1158">
                <a:extLst>
                  <a:ext uri="{FF2B5EF4-FFF2-40B4-BE49-F238E27FC236}">
                    <a16:creationId xmlns:a16="http://schemas.microsoft.com/office/drawing/2014/main" id="{E3987799-2702-12BA-ED9D-5E57F5B6FA20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0" name="矩形 1159">
                <a:extLst>
                  <a:ext uri="{FF2B5EF4-FFF2-40B4-BE49-F238E27FC236}">
                    <a16:creationId xmlns:a16="http://schemas.microsoft.com/office/drawing/2014/main" id="{3A54E885-723D-DC99-AA33-17D11870F5B7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1" name="矩形 1160">
                <a:extLst>
                  <a:ext uri="{FF2B5EF4-FFF2-40B4-BE49-F238E27FC236}">
                    <a16:creationId xmlns:a16="http://schemas.microsoft.com/office/drawing/2014/main" id="{D130CD32-FFB8-AAEC-9D22-C7F28FE309B3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2" name="矩形 1161">
                <a:extLst>
                  <a:ext uri="{FF2B5EF4-FFF2-40B4-BE49-F238E27FC236}">
                    <a16:creationId xmlns:a16="http://schemas.microsoft.com/office/drawing/2014/main" id="{C5FE7520-B157-BD9A-B636-1088206CD577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3" name="矩形 1162">
                <a:extLst>
                  <a:ext uri="{FF2B5EF4-FFF2-40B4-BE49-F238E27FC236}">
                    <a16:creationId xmlns:a16="http://schemas.microsoft.com/office/drawing/2014/main" id="{654149AF-F440-5195-B38C-1716DADAF70D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4" name="矩形 1163">
                <a:extLst>
                  <a:ext uri="{FF2B5EF4-FFF2-40B4-BE49-F238E27FC236}">
                    <a16:creationId xmlns:a16="http://schemas.microsoft.com/office/drawing/2014/main" id="{BCBFFAF0-724C-CE54-C9DA-A8DCDCF5E73E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solidFill>
                <a:srgbClr val="FFFFFF">
                  <a:alpha val="2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5" name="矩形 1164">
                <a:extLst>
                  <a:ext uri="{FF2B5EF4-FFF2-40B4-BE49-F238E27FC236}">
                    <a16:creationId xmlns:a16="http://schemas.microsoft.com/office/drawing/2014/main" id="{0476123C-DC72-7884-9AE8-021EB2647437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6" name="矩形 1165">
                <a:extLst>
                  <a:ext uri="{FF2B5EF4-FFF2-40B4-BE49-F238E27FC236}">
                    <a16:creationId xmlns:a16="http://schemas.microsoft.com/office/drawing/2014/main" id="{1BB39302-8C0B-C203-AE44-4EED5E1E94F6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099" name="文本框 1098">
              <a:extLst>
                <a:ext uri="{FF2B5EF4-FFF2-40B4-BE49-F238E27FC236}">
                  <a16:creationId xmlns:a16="http://schemas.microsoft.com/office/drawing/2014/main" id="{E6AE5B46-0D5C-ED07-E5FD-05960CAA4329}"/>
                </a:ext>
              </a:extLst>
            </p:cNvPr>
            <p:cNvSpPr txBox="1"/>
            <p:nvPr/>
          </p:nvSpPr>
          <p:spPr>
            <a:xfrm>
              <a:off x="5936861" y="2233362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00" name="文本框 1099">
              <a:extLst>
                <a:ext uri="{FF2B5EF4-FFF2-40B4-BE49-F238E27FC236}">
                  <a16:creationId xmlns:a16="http://schemas.microsoft.com/office/drawing/2014/main" id="{284E1A1E-8DE4-F90D-0395-5FA0E373516A}"/>
                </a:ext>
              </a:extLst>
            </p:cNvPr>
            <p:cNvSpPr txBox="1"/>
            <p:nvPr/>
          </p:nvSpPr>
          <p:spPr>
            <a:xfrm>
              <a:off x="6558855" y="297207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1101" name="文本框 1100">
              <a:extLst>
                <a:ext uri="{FF2B5EF4-FFF2-40B4-BE49-F238E27FC236}">
                  <a16:creationId xmlns:a16="http://schemas.microsoft.com/office/drawing/2014/main" id="{40039D9F-6007-853C-03C5-1AE9260ACA5E}"/>
                </a:ext>
              </a:extLst>
            </p:cNvPr>
            <p:cNvSpPr txBox="1"/>
            <p:nvPr/>
          </p:nvSpPr>
          <p:spPr>
            <a:xfrm>
              <a:off x="5985648" y="16109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102" name="直接连接符 132">
              <a:extLst>
                <a:ext uri="{FF2B5EF4-FFF2-40B4-BE49-F238E27FC236}">
                  <a16:creationId xmlns:a16="http://schemas.microsoft.com/office/drawing/2014/main" id="{94A46D77-9407-D8EE-A60E-32C333AF8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7921" y="1841420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681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2" name="组合 731">
            <a:extLst>
              <a:ext uri="{FF2B5EF4-FFF2-40B4-BE49-F238E27FC236}">
                <a16:creationId xmlns:a16="http://schemas.microsoft.com/office/drawing/2014/main" id="{A168D55D-048A-2D88-DAC7-270FC5A9CE4C}"/>
              </a:ext>
            </a:extLst>
          </p:cNvPr>
          <p:cNvGrpSpPr/>
          <p:nvPr/>
        </p:nvGrpSpPr>
        <p:grpSpPr>
          <a:xfrm>
            <a:off x="7941049" y="5682902"/>
            <a:ext cx="8927799" cy="5613254"/>
            <a:chOff x="7941049" y="5682902"/>
            <a:chExt cx="8927799" cy="5613254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20D541B-04CF-3370-8FED-B357DA531B7A}"/>
                </a:ext>
              </a:extLst>
            </p:cNvPr>
            <p:cNvSpPr txBox="1"/>
            <p:nvPr/>
          </p:nvSpPr>
          <p:spPr>
            <a:xfrm>
              <a:off x="13263206" y="5682902"/>
              <a:ext cx="1092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K</a:t>
              </a:r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B565BC4-32FD-D8A9-0F3D-88D58D80E259}"/>
                </a:ext>
              </a:extLst>
            </p:cNvPr>
            <p:cNvGrpSpPr/>
            <p:nvPr/>
          </p:nvGrpSpPr>
          <p:grpSpPr>
            <a:xfrm>
              <a:off x="12993974" y="5904839"/>
              <a:ext cx="1360377" cy="1022836"/>
              <a:chOff x="4496546" y="3221185"/>
              <a:chExt cx="1360377" cy="1022836"/>
            </a:xfrm>
          </p:grpSpPr>
          <p:grpSp>
            <p:nvGrpSpPr>
              <p:cNvPr id="343" name="组合 342">
                <a:extLst>
                  <a:ext uri="{FF2B5EF4-FFF2-40B4-BE49-F238E27FC236}">
                    <a16:creationId xmlns:a16="http://schemas.microsoft.com/office/drawing/2014/main" id="{602051FF-67B2-9246-CAF0-35D9C5567693}"/>
                  </a:ext>
                </a:extLst>
              </p:cNvPr>
              <p:cNvGrpSpPr/>
              <p:nvPr/>
            </p:nvGrpSpPr>
            <p:grpSpPr>
              <a:xfrm>
                <a:off x="4774715" y="3570421"/>
                <a:ext cx="1082208" cy="359883"/>
                <a:chOff x="5116209" y="4756403"/>
                <a:chExt cx="1082208" cy="359883"/>
              </a:xfrm>
            </p:grpSpPr>
            <p:grpSp>
              <p:nvGrpSpPr>
                <p:cNvPr id="349" name="组合 348">
                  <a:extLst>
                    <a:ext uri="{FF2B5EF4-FFF2-40B4-BE49-F238E27FC236}">
                      <a16:creationId xmlns:a16="http://schemas.microsoft.com/office/drawing/2014/main" id="{447B1F03-37C2-C71A-B827-2878FF1E1E05}"/>
                    </a:ext>
                  </a:extLst>
                </p:cNvPr>
                <p:cNvGrpSpPr/>
                <p:nvPr/>
              </p:nvGrpSpPr>
              <p:grpSpPr>
                <a:xfrm rot="5400000">
                  <a:off x="5581611" y="4386803"/>
                  <a:ext cx="247206" cy="986406"/>
                  <a:chOff x="11860614" y="1022165"/>
                  <a:chExt cx="247206" cy="986406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367" name="矩形 366">
                    <a:extLst>
                      <a:ext uri="{FF2B5EF4-FFF2-40B4-BE49-F238E27FC236}">
                        <a16:creationId xmlns:a16="http://schemas.microsoft.com/office/drawing/2014/main" id="{823A69DD-BBEF-D205-750C-A99E0FD44585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68" name="矩形 367">
                    <a:extLst>
                      <a:ext uri="{FF2B5EF4-FFF2-40B4-BE49-F238E27FC236}">
                        <a16:creationId xmlns:a16="http://schemas.microsoft.com/office/drawing/2014/main" id="{2EE59F84-7C7D-A5A8-2C7B-EEE1A71C0070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69" name="矩形 368">
                    <a:extLst>
                      <a:ext uri="{FF2B5EF4-FFF2-40B4-BE49-F238E27FC236}">
                        <a16:creationId xmlns:a16="http://schemas.microsoft.com/office/drawing/2014/main" id="{C5631BF9-C0D7-43D8-0C79-F6C240B39616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70" name="矩形 369">
                    <a:extLst>
                      <a:ext uri="{FF2B5EF4-FFF2-40B4-BE49-F238E27FC236}">
                        <a16:creationId xmlns:a16="http://schemas.microsoft.com/office/drawing/2014/main" id="{B2EDD135-5F98-6994-BC11-D9F798A7358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71" name="矩形 370">
                    <a:extLst>
                      <a:ext uri="{FF2B5EF4-FFF2-40B4-BE49-F238E27FC236}">
                        <a16:creationId xmlns:a16="http://schemas.microsoft.com/office/drawing/2014/main" id="{6EB6E385-B308-D2FB-271D-EEB338059B42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72" name="矩形 371">
                    <a:extLst>
                      <a:ext uri="{FF2B5EF4-FFF2-40B4-BE49-F238E27FC236}">
                        <a16:creationId xmlns:a16="http://schemas.microsoft.com/office/drawing/2014/main" id="{681887F1-014C-8568-C848-32BFC9118CBD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73" name="矩形 372">
                    <a:extLst>
                      <a:ext uri="{FF2B5EF4-FFF2-40B4-BE49-F238E27FC236}">
                        <a16:creationId xmlns:a16="http://schemas.microsoft.com/office/drawing/2014/main" id="{34D3BC6F-94CE-8802-F199-597870B0156F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74" name="矩形 373">
                    <a:extLst>
                      <a:ext uri="{FF2B5EF4-FFF2-40B4-BE49-F238E27FC236}">
                        <a16:creationId xmlns:a16="http://schemas.microsoft.com/office/drawing/2014/main" id="{148CCB03-4016-1C38-27FB-EF854520FACD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75" name="矩形 374">
                    <a:extLst>
                      <a:ext uri="{FF2B5EF4-FFF2-40B4-BE49-F238E27FC236}">
                        <a16:creationId xmlns:a16="http://schemas.microsoft.com/office/drawing/2014/main" id="{C91BC396-055C-AD58-D60D-EB4125DAC0A5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76" name="矩形 375">
                    <a:extLst>
                      <a:ext uri="{FF2B5EF4-FFF2-40B4-BE49-F238E27FC236}">
                        <a16:creationId xmlns:a16="http://schemas.microsoft.com/office/drawing/2014/main" id="{3F9A3CFE-BCF6-B12B-ADF0-E0C9F5542DEC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77" name="矩形 376">
                    <a:extLst>
                      <a:ext uri="{FF2B5EF4-FFF2-40B4-BE49-F238E27FC236}">
                        <a16:creationId xmlns:a16="http://schemas.microsoft.com/office/drawing/2014/main" id="{E19FE0D0-A7D9-901D-695B-425D508002F8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78" name="矩形 377">
                    <a:extLst>
                      <a:ext uri="{FF2B5EF4-FFF2-40B4-BE49-F238E27FC236}">
                        <a16:creationId xmlns:a16="http://schemas.microsoft.com/office/drawing/2014/main" id="{182E4A5C-20E5-7587-7A2E-203928900696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79" name="矩形 378">
                    <a:extLst>
                      <a:ext uri="{FF2B5EF4-FFF2-40B4-BE49-F238E27FC236}">
                        <a16:creationId xmlns:a16="http://schemas.microsoft.com/office/drawing/2014/main" id="{835DD12D-58C0-557A-7A7F-61BEF3008BEB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80" name="矩形 379">
                    <a:extLst>
                      <a:ext uri="{FF2B5EF4-FFF2-40B4-BE49-F238E27FC236}">
                        <a16:creationId xmlns:a16="http://schemas.microsoft.com/office/drawing/2014/main" id="{C4CD4819-090C-E8D7-8134-9406CC81EF95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81" name="矩形 380">
                    <a:extLst>
                      <a:ext uri="{FF2B5EF4-FFF2-40B4-BE49-F238E27FC236}">
                        <a16:creationId xmlns:a16="http://schemas.microsoft.com/office/drawing/2014/main" id="{41ACCB79-7A54-AFB9-B93D-F89A15009034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82" name="矩形 381">
                    <a:extLst>
                      <a:ext uri="{FF2B5EF4-FFF2-40B4-BE49-F238E27FC236}">
                        <a16:creationId xmlns:a16="http://schemas.microsoft.com/office/drawing/2014/main" id="{626B7042-870B-A7B4-AA3D-11AD6FF9AFA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350" name="组合 349">
                  <a:extLst>
                    <a:ext uri="{FF2B5EF4-FFF2-40B4-BE49-F238E27FC236}">
                      <a16:creationId xmlns:a16="http://schemas.microsoft.com/office/drawing/2014/main" id="{894CD81E-F873-2D80-F1AB-358626912C87}"/>
                    </a:ext>
                  </a:extLst>
                </p:cNvPr>
                <p:cNvGrpSpPr/>
                <p:nvPr/>
              </p:nvGrpSpPr>
              <p:grpSpPr>
                <a:xfrm rot="5400000">
                  <a:off x="5486943" y="4498377"/>
                  <a:ext cx="247175" cy="988643"/>
                  <a:chOff x="11765946" y="1133739"/>
                  <a:chExt cx="247175" cy="988643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351" name="矩形 350">
                    <a:extLst>
                      <a:ext uri="{FF2B5EF4-FFF2-40B4-BE49-F238E27FC236}">
                        <a16:creationId xmlns:a16="http://schemas.microsoft.com/office/drawing/2014/main" id="{F96477CE-F417-1007-6D5A-CC0E7FFB92A1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52" name="矩形 351">
                    <a:extLst>
                      <a:ext uri="{FF2B5EF4-FFF2-40B4-BE49-F238E27FC236}">
                        <a16:creationId xmlns:a16="http://schemas.microsoft.com/office/drawing/2014/main" id="{A13452AA-C78F-433F-DB38-6F0CC77F4A21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53" name="矩形 352">
                    <a:extLst>
                      <a:ext uri="{FF2B5EF4-FFF2-40B4-BE49-F238E27FC236}">
                        <a16:creationId xmlns:a16="http://schemas.microsoft.com/office/drawing/2014/main" id="{56880DFC-2C4B-770E-C9C6-B3988692FE7E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54" name="矩形 353">
                    <a:extLst>
                      <a:ext uri="{FF2B5EF4-FFF2-40B4-BE49-F238E27FC236}">
                        <a16:creationId xmlns:a16="http://schemas.microsoft.com/office/drawing/2014/main" id="{DE88BBF3-A556-82E1-906B-A1FC6871ED46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55" name="矩形 354">
                    <a:extLst>
                      <a:ext uri="{FF2B5EF4-FFF2-40B4-BE49-F238E27FC236}">
                        <a16:creationId xmlns:a16="http://schemas.microsoft.com/office/drawing/2014/main" id="{A01AE9D3-F376-923A-CCE7-77E16E31B630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56" name="矩形 355">
                    <a:extLst>
                      <a:ext uri="{FF2B5EF4-FFF2-40B4-BE49-F238E27FC236}">
                        <a16:creationId xmlns:a16="http://schemas.microsoft.com/office/drawing/2014/main" id="{E10C5942-E998-B265-EB3A-2C62ACC4ED06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57" name="矩形 356">
                    <a:extLst>
                      <a:ext uri="{FF2B5EF4-FFF2-40B4-BE49-F238E27FC236}">
                        <a16:creationId xmlns:a16="http://schemas.microsoft.com/office/drawing/2014/main" id="{C5520626-8A9B-BB35-CF0C-8E9E2E3A3264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58" name="矩形 357">
                    <a:extLst>
                      <a:ext uri="{FF2B5EF4-FFF2-40B4-BE49-F238E27FC236}">
                        <a16:creationId xmlns:a16="http://schemas.microsoft.com/office/drawing/2014/main" id="{B33A0332-CB5B-DEBE-11B7-AFBAEF899376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59" name="矩形 358">
                    <a:extLst>
                      <a:ext uri="{FF2B5EF4-FFF2-40B4-BE49-F238E27FC236}">
                        <a16:creationId xmlns:a16="http://schemas.microsoft.com/office/drawing/2014/main" id="{AEFEC7E0-D002-9ED8-ACC2-E32A7AE4F375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60" name="矩形 359">
                    <a:extLst>
                      <a:ext uri="{FF2B5EF4-FFF2-40B4-BE49-F238E27FC236}">
                        <a16:creationId xmlns:a16="http://schemas.microsoft.com/office/drawing/2014/main" id="{FC4A6F1B-E5C3-20BE-3E41-6CD94E244356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61" name="矩形 360">
                    <a:extLst>
                      <a:ext uri="{FF2B5EF4-FFF2-40B4-BE49-F238E27FC236}">
                        <a16:creationId xmlns:a16="http://schemas.microsoft.com/office/drawing/2014/main" id="{14E8B4CF-CB8C-3ABA-ADBD-4BCBF1F8D340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62" name="矩形 361">
                    <a:extLst>
                      <a:ext uri="{FF2B5EF4-FFF2-40B4-BE49-F238E27FC236}">
                        <a16:creationId xmlns:a16="http://schemas.microsoft.com/office/drawing/2014/main" id="{07A9F35D-7E60-7919-4B99-DC88E7764F1B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63" name="矩形 362">
                    <a:extLst>
                      <a:ext uri="{FF2B5EF4-FFF2-40B4-BE49-F238E27FC236}">
                        <a16:creationId xmlns:a16="http://schemas.microsoft.com/office/drawing/2014/main" id="{DE800AAF-B741-3474-474C-BDA6101E20DA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64" name="矩形 363">
                    <a:extLst>
                      <a:ext uri="{FF2B5EF4-FFF2-40B4-BE49-F238E27FC236}">
                        <a16:creationId xmlns:a16="http://schemas.microsoft.com/office/drawing/2014/main" id="{AA40B349-9EBB-A8B9-DB4D-8D88E638FAB7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65" name="矩形 364">
                    <a:extLst>
                      <a:ext uri="{FF2B5EF4-FFF2-40B4-BE49-F238E27FC236}">
                        <a16:creationId xmlns:a16="http://schemas.microsoft.com/office/drawing/2014/main" id="{DE272E57-3D90-283A-8901-B0774DF3BFA9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66" name="矩形 365">
                    <a:extLst>
                      <a:ext uri="{FF2B5EF4-FFF2-40B4-BE49-F238E27FC236}">
                        <a16:creationId xmlns:a16="http://schemas.microsoft.com/office/drawing/2014/main" id="{D87AA5EC-BE41-9AED-42D7-9CFBDF16CA5A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98CBCD8C-87A9-D406-85BB-4BFE3904DE78}"/>
                  </a:ext>
                </a:extLst>
              </p:cNvPr>
              <p:cNvSpPr txBox="1"/>
              <p:nvPr/>
            </p:nvSpPr>
            <p:spPr>
              <a:xfrm>
                <a:off x="5070619" y="3874689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N’</a:t>
                </a:r>
                <a:endParaRPr lang="zh-CN" altLang="en-US" dirty="0"/>
              </a:p>
            </p:txBody>
          </p:sp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FDEB5BD5-A109-DA68-8A57-22467048BD8A}"/>
                  </a:ext>
                </a:extLst>
              </p:cNvPr>
              <p:cNvSpPr txBox="1"/>
              <p:nvPr/>
            </p:nvSpPr>
            <p:spPr>
              <a:xfrm>
                <a:off x="4496546" y="360917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grpSp>
            <p:nvGrpSpPr>
              <p:cNvPr id="346" name="组合 345">
                <a:extLst>
                  <a:ext uri="{FF2B5EF4-FFF2-40B4-BE49-F238E27FC236}">
                    <a16:creationId xmlns:a16="http://schemas.microsoft.com/office/drawing/2014/main" id="{26F7DFF5-28E9-7CFD-F819-C5D73BADE32F}"/>
                  </a:ext>
                </a:extLst>
              </p:cNvPr>
              <p:cNvGrpSpPr/>
              <p:nvPr/>
            </p:nvGrpSpPr>
            <p:grpSpPr>
              <a:xfrm>
                <a:off x="4505980" y="3221185"/>
                <a:ext cx="330799" cy="388375"/>
                <a:chOff x="2767201" y="2106856"/>
                <a:chExt cx="330799" cy="388375"/>
              </a:xfrm>
            </p:grpSpPr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08504EB4-2217-031B-4400-2138A4848D62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348" name="直接连接符 132">
                  <a:extLst>
                    <a:ext uri="{FF2B5EF4-FFF2-40B4-BE49-F238E27FC236}">
                      <a16:creationId xmlns:a16="http://schemas.microsoft.com/office/drawing/2014/main" id="{06A5FC1D-04C4-CC2E-324D-6C9560A18F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61F9580-D37F-76AA-0C35-64E0C23110C9}"/>
                </a:ext>
              </a:extLst>
            </p:cNvPr>
            <p:cNvGrpSpPr/>
            <p:nvPr/>
          </p:nvGrpSpPr>
          <p:grpSpPr>
            <a:xfrm>
              <a:off x="12114245" y="6400584"/>
              <a:ext cx="675666" cy="1723741"/>
              <a:chOff x="2708938" y="2127996"/>
              <a:chExt cx="675666" cy="1723741"/>
            </a:xfrm>
          </p:grpSpPr>
          <p:grpSp>
            <p:nvGrpSpPr>
              <p:cNvPr id="303" name="组合 302">
                <a:extLst>
                  <a:ext uri="{FF2B5EF4-FFF2-40B4-BE49-F238E27FC236}">
                    <a16:creationId xmlns:a16="http://schemas.microsoft.com/office/drawing/2014/main" id="{8F4FBFDD-9A9A-3C2E-DCB8-71EF1F017BB2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BA70CA25-F587-8747-547E-8C9AE8B8D167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327" name="矩形 326">
                    <a:extLst>
                      <a:ext uri="{FF2B5EF4-FFF2-40B4-BE49-F238E27FC236}">
                        <a16:creationId xmlns:a16="http://schemas.microsoft.com/office/drawing/2014/main" id="{05C8914E-2BD1-F0C4-1ABB-66CF93143869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28" name="矩形 327">
                    <a:extLst>
                      <a:ext uri="{FF2B5EF4-FFF2-40B4-BE49-F238E27FC236}">
                        <a16:creationId xmlns:a16="http://schemas.microsoft.com/office/drawing/2014/main" id="{502CCD12-B4B8-E03A-B344-3BDA946D3BD8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29" name="矩形 328">
                    <a:extLst>
                      <a:ext uri="{FF2B5EF4-FFF2-40B4-BE49-F238E27FC236}">
                        <a16:creationId xmlns:a16="http://schemas.microsoft.com/office/drawing/2014/main" id="{620DF4F7-E29E-618E-ACA2-E5E9ADBF1BAF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30" name="矩形 329">
                    <a:extLst>
                      <a:ext uri="{FF2B5EF4-FFF2-40B4-BE49-F238E27FC236}">
                        <a16:creationId xmlns:a16="http://schemas.microsoft.com/office/drawing/2014/main" id="{93DBE4A8-A71F-523F-3605-C545F758AC8D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31" name="矩形 330">
                    <a:extLst>
                      <a:ext uri="{FF2B5EF4-FFF2-40B4-BE49-F238E27FC236}">
                        <a16:creationId xmlns:a16="http://schemas.microsoft.com/office/drawing/2014/main" id="{2646EBAA-8F61-7420-AFEE-B3B1DBC51D3C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32" name="矩形 331">
                    <a:extLst>
                      <a:ext uri="{FF2B5EF4-FFF2-40B4-BE49-F238E27FC236}">
                        <a16:creationId xmlns:a16="http://schemas.microsoft.com/office/drawing/2014/main" id="{5BF8B33F-D0C9-B666-F463-D0B8548863CD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33" name="矩形 332">
                    <a:extLst>
                      <a:ext uri="{FF2B5EF4-FFF2-40B4-BE49-F238E27FC236}">
                        <a16:creationId xmlns:a16="http://schemas.microsoft.com/office/drawing/2014/main" id="{296C65E3-B8C9-A009-B589-0FB92DE6453C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34" name="矩形 333">
                    <a:extLst>
                      <a:ext uri="{FF2B5EF4-FFF2-40B4-BE49-F238E27FC236}">
                        <a16:creationId xmlns:a16="http://schemas.microsoft.com/office/drawing/2014/main" id="{997A286C-C532-BFBD-FC5B-EFB880500D1D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35" name="矩形 334">
                    <a:extLst>
                      <a:ext uri="{FF2B5EF4-FFF2-40B4-BE49-F238E27FC236}">
                        <a16:creationId xmlns:a16="http://schemas.microsoft.com/office/drawing/2014/main" id="{439D4DFC-B41B-FA12-B63C-C657B46A6AF8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36" name="矩形 335">
                    <a:extLst>
                      <a:ext uri="{FF2B5EF4-FFF2-40B4-BE49-F238E27FC236}">
                        <a16:creationId xmlns:a16="http://schemas.microsoft.com/office/drawing/2014/main" id="{99066521-27D2-9F19-E106-AEFD2926723D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37" name="矩形 336">
                    <a:extLst>
                      <a:ext uri="{FF2B5EF4-FFF2-40B4-BE49-F238E27FC236}">
                        <a16:creationId xmlns:a16="http://schemas.microsoft.com/office/drawing/2014/main" id="{90B665E5-1F01-2144-04D9-2BB2B62E3961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38" name="矩形 337">
                    <a:extLst>
                      <a:ext uri="{FF2B5EF4-FFF2-40B4-BE49-F238E27FC236}">
                        <a16:creationId xmlns:a16="http://schemas.microsoft.com/office/drawing/2014/main" id="{8C5B3397-6825-17C6-F979-FE57B0D1ED0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39" name="矩形 338">
                    <a:extLst>
                      <a:ext uri="{FF2B5EF4-FFF2-40B4-BE49-F238E27FC236}">
                        <a16:creationId xmlns:a16="http://schemas.microsoft.com/office/drawing/2014/main" id="{1FC4D6CA-778C-F612-5470-41190EE17FAF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40" name="矩形 339">
                    <a:extLst>
                      <a:ext uri="{FF2B5EF4-FFF2-40B4-BE49-F238E27FC236}">
                        <a16:creationId xmlns:a16="http://schemas.microsoft.com/office/drawing/2014/main" id="{9D39A40A-D6CA-4F70-ED7B-34F485ECF244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41" name="矩形 340">
                    <a:extLst>
                      <a:ext uri="{FF2B5EF4-FFF2-40B4-BE49-F238E27FC236}">
                        <a16:creationId xmlns:a16="http://schemas.microsoft.com/office/drawing/2014/main" id="{9A5C0BC7-A10A-A4DC-F1FC-DA387B5651B7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42" name="矩形 341">
                    <a:extLst>
                      <a:ext uri="{FF2B5EF4-FFF2-40B4-BE49-F238E27FC236}">
                        <a16:creationId xmlns:a16="http://schemas.microsoft.com/office/drawing/2014/main" id="{90C5C733-11D0-F29E-ED76-BA89974C2F68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310" name="组合 309">
                  <a:extLst>
                    <a:ext uri="{FF2B5EF4-FFF2-40B4-BE49-F238E27FC236}">
                      <a16:creationId xmlns:a16="http://schemas.microsoft.com/office/drawing/2014/main" id="{53D20BD4-3108-AF00-ECC8-441021F639FC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9688EB3C-E98B-BF89-B014-6B9EB2BF63F6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3F8C8A1A-75D0-2F70-F17E-627E279D3B68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CD8BBB23-1D19-0962-F5CB-5C466DB7239B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D8685452-8379-2657-4DA0-CE0A0288339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id="{683F5849-1419-644E-99C2-6C0F09240148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16" name="矩形 315">
                    <a:extLst>
                      <a:ext uri="{FF2B5EF4-FFF2-40B4-BE49-F238E27FC236}">
                        <a16:creationId xmlns:a16="http://schemas.microsoft.com/office/drawing/2014/main" id="{E0C82422-3519-00B5-496C-C11E04E9AB18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17" name="矩形 316">
                    <a:extLst>
                      <a:ext uri="{FF2B5EF4-FFF2-40B4-BE49-F238E27FC236}">
                        <a16:creationId xmlns:a16="http://schemas.microsoft.com/office/drawing/2014/main" id="{360B57A7-101B-2B4C-DB8C-B232AFACD7AC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18" name="矩形 317">
                    <a:extLst>
                      <a:ext uri="{FF2B5EF4-FFF2-40B4-BE49-F238E27FC236}">
                        <a16:creationId xmlns:a16="http://schemas.microsoft.com/office/drawing/2014/main" id="{DDCE9EBC-9FA4-3957-8706-36289A97DC42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19" name="矩形 318">
                    <a:extLst>
                      <a:ext uri="{FF2B5EF4-FFF2-40B4-BE49-F238E27FC236}">
                        <a16:creationId xmlns:a16="http://schemas.microsoft.com/office/drawing/2014/main" id="{0FA250CA-F5C5-E4EA-C55E-BA6359E434F4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20" name="矩形 319">
                    <a:extLst>
                      <a:ext uri="{FF2B5EF4-FFF2-40B4-BE49-F238E27FC236}">
                        <a16:creationId xmlns:a16="http://schemas.microsoft.com/office/drawing/2014/main" id="{30754CC1-C023-8A9C-942B-5647C943FA78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21" name="矩形 320">
                    <a:extLst>
                      <a:ext uri="{FF2B5EF4-FFF2-40B4-BE49-F238E27FC236}">
                        <a16:creationId xmlns:a16="http://schemas.microsoft.com/office/drawing/2014/main" id="{6651267C-02C8-C014-CDAF-982526451CCF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22" name="矩形 321">
                    <a:extLst>
                      <a:ext uri="{FF2B5EF4-FFF2-40B4-BE49-F238E27FC236}">
                        <a16:creationId xmlns:a16="http://schemas.microsoft.com/office/drawing/2014/main" id="{3154C30A-C06E-9ED0-0D25-41C4175ABA4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23" name="矩形 322">
                    <a:extLst>
                      <a:ext uri="{FF2B5EF4-FFF2-40B4-BE49-F238E27FC236}">
                        <a16:creationId xmlns:a16="http://schemas.microsoft.com/office/drawing/2014/main" id="{0D68CDFE-1685-0584-5C66-5860B784F204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24" name="矩形 323">
                    <a:extLst>
                      <a:ext uri="{FF2B5EF4-FFF2-40B4-BE49-F238E27FC236}">
                        <a16:creationId xmlns:a16="http://schemas.microsoft.com/office/drawing/2014/main" id="{02E9F683-1F74-407D-CB24-B32BD5C1E73C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25" name="矩形 324">
                    <a:extLst>
                      <a:ext uri="{FF2B5EF4-FFF2-40B4-BE49-F238E27FC236}">
                        <a16:creationId xmlns:a16="http://schemas.microsoft.com/office/drawing/2014/main" id="{F56F6379-103C-67A1-821E-4B1EC24DFA52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326" name="矩形 325">
                    <a:extLst>
                      <a:ext uri="{FF2B5EF4-FFF2-40B4-BE49-F238E27FC236}">
                        <a16:creationId xmlns:a16="http://schemas.microsoft.com/office/drawing/2014/main" id="{FF51F2DF-5889-FE22-5913-B5DFAB3C3EC6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FCCB0FDE-4AF3-AB04-643A-DEEB8EE9B79B}"/>
                  </a:ext>
                </a:extLst>
              </p:cNvPr>
              <p:cNvSpPr txBox="1"/>
              <p:nvPr/>
            </p:nvSpPr>
            <p:spPr>
              <a:xfrm>
                <a:off x="2708938" y="2825807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7A1D8ECE-8A7A-3916-ED05-7B36F4AB0426}"/>
                  </a:ext>
                </a:extLst>
              </p:cNvPr>
              <p:cNvSpPr txBox="1"/>
              <p:nvPr/>
            </p:nvSpPr>
            <p:spPr>
              <a:xfrm>
                <a:off x="3003164" y="348240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d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06" name="组合 305">
                <a:extLst>
                  <a:ext uri="{FF2B5EF4-FFF2-40B4-BE49-F238E27FC236}">
                    <a16:creationId xmlns:a16="http://schemas.microsoft.com/office/drawing/2014/main" id="{A1B51904-BD8B-DD5F-0202-2E45666AF2AD}"/>
                  </a:ext>
                </a:extLst>
              </p:cNvPr>
              <p:cNvGrpSpPr/>
              <p:nvPr/>
            </p:nvGrpSpPr>
            <p:grpSpPr>
              <a:xfrm>
                <a:off x="2766341" y="2127996"/>
                <a:ext cx="330799" cy="388375"/>
                <a:chOff x="2767201" y="2106856"/>
                <a:chExt cx="330799" cy="388375"/>
              </a:xfrm>
            </p:grpSpPr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1C15150D-07CB-578D-EDE9-A2DCDB152C07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308" name="直接连接符 132">
                  <a:extLst>
                    <a:ext uri="{FF2B5EF4-FFF2-40B4-BE49-F238E27FC236}">
                      <a16:creationId xmlns:a16="http://schemas.microsoft.com/office/drawing/2014/main" id="{B7A489B0-FFD2-25F5-7FDC-98F045CFF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74D84AD-9C8E-041D-DC44-BDAF7DA0BC5E}"/>
                </a:ext>
              </a:extLst>
            </p:cNvPr>
            <p:cNvSpPr/>
            <p:nvPr/>
          </p:nvSpPr>
          <p:spPr>
            <a:xfrm>
              <a:off x="12183715" y="6460395"/>
              <a:ext cx="696945" cy="157754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7FD8C3E-FF13-3DC3-798D-E8CB0E081382}"/>
                </a:ext>
              </a:extLst>
            </p:cNvPr>
            <p:cNvSpPr/>
            <p:nvPr/>
          </p:nvSpPr>
          <p:spPr>
            <a:xfrm>
              <a:off x="13036382" y="5975358"/>
              <a:ext cx="1386383" cy="86570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20">
              <a:extLst>
                <a:ext uri="{FF2B5EF4-FFF2-40B4-BE49-F238E27FC236}">
                  <a16:creationId xmlns:a16="http://schemas.microsoft.com/office/drawing/2014/main" id="{E8B9F7B2-A03C-F35E-2175-C5A14D57CD82}"/>
                </a:ext>
              </a:extLst>
            </p:cNvPr>
            <p:cNvSpPr/>
            <p:nvPr/>
          </p:nvSpPr>
          <p:spPr>
            <a:xfrm>
              <a:off x="13236105" y="7103193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箭头连接符 19">
              <a:extLst>
                <a:ext uri="{FF2B5EF4-FFF2-40B4-BE49-F238E27FC236}">
                  <a16:creationId xmlns:a16="http://schemas.microsoft.com/office/drawing/2014/main" id="{944B9EAA-4303-41B8-07D1-CA68C1583CD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12880660" y="7247193"/>
              <a:ext cx="355445" cy="19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19">
              <a:extLst>
                <a:ext uri="{FF2B5EF4-FFF2-40B4-BE49-F238E27FC236}">
                  <a16:creationId xmlns:a16="http://schemas.microsoft.com/office/drawing/2014/main" id="{864DEFB8-065B-93F0-6C26-02D28E0DA2BA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13729574" y="6841059"/>
              <a:ext cx="0" cy="262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9">
              <a:extLst>
                <a:ext uri="{FF2B5EF4-FFF2-40B4-BE49-F238E27FC236}">
                  <a16:creationId xmlns:a16="http://schemas.microsoft.com/office/drawing/2014/main" id="{F2D91836-470E-396F-A9C2-9DC30345ADC4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14223043" y="7245176"/>
              <a:ext cx="1122729" cy="2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: 圆角 20">
              <a:extLst>
                <a:ext uri="{FF2B5EF4-FFF2-40B4-BE49-F238E27FC236}">
                  <a16:creationId xmlns:a16="http://schemas.microsoft.com/office/drawing/2014/main" id="{A5B11CCE-69AF-1AB1-C475-62B9497431AE}"/>
                </a:ext>
              </a:extLst>
            </p:cNvPr>
            <p:cNvSpPr/>
            <p:nvPr/>
          </p:nvSpPr>
          <p:spPr>
            <a:xfrm>
              <a:off x="15345772" y="710117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直接箭头连接符 19">
              <a:extLst>
                <a:ext uri="{FF2B5EF4-FFF2-40B4-BE49-F238E27FC236}">
                  <a16:creationId xmlns:a16="http://schemas.microsoft.com/office/drawing/2014/main" id="{2C16C19E-DACC-7179-EE6D-01A2419F13F7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15782622" y="7389176"/>
              <a:ext cx="0" cy="248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DABB4B-81FF-82D4-3DFC-69BF8D605266}"/>
                </a:ext>
              </a:extLst>
            </p:cNvPr>
            <p:cNvSpPr txBox="1"/>
            <p:nvPr/>
          </p:nvSpPr>
          <p:spPr>
            <a:xfrm>
              <a:off x="12077577" y="6113493"/>
              <a:ext cx="1100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Q</a:t>
              </a:r>
              <a:endParaRPr lang="zh-CN" altLang="en-US" dirty="0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7B8A359-D769-F008-FD5C-5390FA98A806}"/>
                </a:ext>
              </a:extLst>
            </p:cNvPr>
            <p:cNvGrpSpPr/>
            <p:nvPr/>
          </p:nvGrpSpPr>
          <p:grpSpPr>
            <a:xfrm>
              <a:off x="13682442" y="7324550"/>
              <a:ext cx="1395769" cy="1707082"/>
              <a:chOff x="3970360" y="4854974"/>
              <a:chExt cx="1395769" cy="1707082"/>
            </a:xfrm>
          </p:grpSpPr>
          <p:grpSp>
            <p:nvGrpSpPr>
              <p:cNvPr id="168" name="组合 167">
                <a:extLst>
                  <a:ext uri="{FF2B5EF4-FFF2-40B4-BE49-F238E27FC236}">
                    <a16:creationId xmlns:a16="http://schemas.microsoft.com/office/drawing/2014/main" id="{71A3D021-BD3D-6663-F8A3-8B72A4F51CB6}"/>
                  </a:ext>
                </a:extLst>
              </p:cNvPr>
              <p:cNvGrpSpPr/>
              <p:nvPr/>
            </p:nvGrpSpPr>
            <p:grpSpPr>
              <a:xfrm>
                <a:off x="4377797" y="5162589"/>
                <a:ext cx="988332" cy="986407"/>
                <a:chOff x="6387291" y="3746039"/>
                <a:chExt cx="988332" cy="98640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A6AC1609-4F3B-84E9-0B0F-F9B1C98A18F8}"/>
                    </a:ext>
                  </a:extLst>
                </p:cNvPr>
                <p:cNvSpPr/>
                <p:nvPr/>
              </p:nvSpPr>
              <p:spPr>
                <a:xfrm>
                  <a:off x="6387335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858C0EA6-328B-BC03-480D-27C367714748}"/>
                    </a:ext>
                  </a:extLst>
                </p:cNvPr>
                <p:cNvSpPr/>
                <p:nvPr/>
              </p:nvSpPr>
              <p:spPr>
                <a:xfrm>
                  <a:off x="6510916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3F92E788-5BA3-F3BF-7D6F-7479FBE0030D}"/>
                    </a:ext>
                  </a:extLst>
                </p:cNvPr>
                <p:cNvSpPr/>
                <p:nvPr/>
              </p:nvSpPr>
              <p:spPr>
                <a:xfrm>
                  <a:off x="6387291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8365EAA2-51BE-8A42-20F2-2C8E3F5730C2}"/>
                    </a:ext>
                  </a:extLst>
                </p:cNvPr>
                <p:cNvSpPr/>
                <p:nvPr/>
              </p:nvSpPr>
              <p:spPr>
                <a:xfrm>
                  <a:off x="6510871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F1C2FC2B-BF27-5BC8-120D-239F375F74D7}"/>
                    </a:ext>
                  </a:extLst>
                </p:cNvPr>
                <p:cNvSpPr/>
                <p:nvPr/>
              </p:nvSpPr>
              <p:spPr>
                <a:xfrm>
                  <a:off x="6387335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86FFB9AA-1953-515F-4058-F6438AA4DD99}"/>
                    </a:ext>
                  </a:extLst>
                </p:cNvPr>
                <p:cNvSpPr/>
                <p:nvPr/>
              </p:nvSpPr>
              <p:spPr>
                <a:xfrm>
                  <a:off x="6510916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CE792D49-99A8-DA5B-DF27-AA62873E38BC}"/>
                    </a:ext>
                  </a:extLst>
                </p:cNvPr>
                <p:cNvSpPr/>
                <p:nvPr/>
              </p:nvSpPr>
              <p:spPr>
                <a:xfrm>
                  <a:off x="638729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4E62E116-5442-3F88-6C44-62190D4F7E1F}"/>
                    </a:ext>
                  </a:extLst>
                </p:cNvPr>
                <p:cNvSpPr/>
                <p:nvPr/>
              </p:nvSpPr>
              <p:spPr>
                <a:xfrm>
                  <a:off x="651087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DD0D5D1B-82E0-5127-404A-3A3AC2954260}"/>
                    </a:ext>
                  </a:extLst>
                </p:cNvPr>
                <p:cNvSpPr/>
                <p:nvPr/>
              </p:nvSpPr>
              <p:spPr>
                <a:xfrm>
                  <a:off x="6387335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A337D7BA-DE56-F3A5-D28F-2A0B55473935}"/>
                    </a:ext>
                  </a:extLst>
                </p:cNvPr>
                <p:cNvSpPr/>
                <p:nvPr/>
              </p:nvSpPr>
              <p:spPr>
                <a:xfrm>
                  <a:off x="6510916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9BBA2809-4FFC-3380-9BED-F11D14A7FA95}"/>
                    </a:ext>
                  </a:extLst>
                </p:cNvPr>
                <p:cNvSpPr/>
                <p:nvPr/>
              </p:nvSpPr>
              <p:spPr>
                <a:xfrm>
                  <a:off x="6387291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CE6AEE5F-B4BA-4CCF-9917-16C4787E2BC5}"/>
                    </a:ext>
                  </a:extLst>
                </p:cNvPr>
                <p:cNvSpPr/>
                <p:nvPr/>
              </p:nvSpPr>
              <p:spPr>
                <a:xfrm>
                  <a:off x="6510871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E3721288-E009-E6EC-47B9-FABB992D94AF}"/>
                    </a:ext>
                  </a:extLst>
                </p:cNvPr>
                <p:cNvSpPr/>
                <p:nvPr/>
              </p:nvSpPr>
              <p:spPr>
                <a:xfrm>
                  <a:off x="6387335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A6128E65-38BD-0A3B-1CC4-AEDDD2E94B41}"/>
                    </a:ext>
                  </a:extLst>
                </p:cNvPr>
                <p:cNvSpPr/>
                <p:nvPr/>
              </p:nvSpPr>
              <p:spPr>
                <a:xfrm>
                  <a:off x="6510916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3F30FD0B-5060-8198-34F2-EB5D6810210D}"/>
                    </a:ext>
                  </a:extLst>
                </p:cNvPr>
                <p:cNvSpPr/>
                <p:nvPr/>
              </p:nvSpPr>
              <p:spPr>
                <a:xfrm>
                  <a:off x="6387291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EA68F49E-4FDC-768B-742D-D80241F01DD1}"/>
                    </a:ext>
                  </a:extLst>
                </p:cNvPr>
                <p:cNvSpPr/>
                <p:nvPr/>
              </p:nvSpPr>
              <p:spPr>
                <a:xfrm>
                  <a:off x="6510871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E79C8E23-6925-F173-56A7-6A97E89089D4}"/>
                    </a:ext>
                  </a:extLst>
                </p:cNvPr>
                <p:cNvSpPr/>
                <p:nvPr/>
              </p:nvSpPr>
              <p:spPr>
                <a:xfrm>
                  <a:off x="6634407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7E0E23AC-AA33-CB5C-9B35-BCD883B2F3B1}"/>
                    </a:ext>
                  </a:extLst>
                </p:cNvPr>
                <p:cNvSpPr/>
                <p:nvPr/>
              </p:nvSpPr>
              <p:spPr>
                <a:xfrm>
                  <a:off x="6757988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99484C52-5730-AD70-3604-7890DB57094B}"/>
                    </a:ext>
                  </a:extLst>
                </p:cNvPr>
                <p:cNvSpPr/>
                <p:nvPr/>
              </p:nvSpPr>
              <p:spPr>
                <a:xfrm>
                  <a:off x="6634363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2A7D56A8-43AE-858F-91B5-0BEA0D4A16F8}"/>
                    </a:ext>
                  </a:extLst>
                </p:cNvPr>
                <p:cNvSpPr/>
                <p:nvPr/>
              </p:nvSpPr>
              <p:spPr>
                <a:xfrm>
                  <a:off x="6757943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5B90C6F2-1849-F5E6-3751-45C565190769}"/>
                    </a:ext>
                  </a:extLst>
                </p:cNvPr>
                <p:cNvSpPr/>
                <p:nvPr/>
              </p:nvSpPr>
              <p:spPr>
                <a:xfrm>
                  <a:off x="6634407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C2680808-E9A1-D54C-3D19-C6C77A1ADC70}"/>
                    </a:ext>
                  </a:extLst>
                </p:cNvPr>
                <p:cNvSpPr/>
                <p:nvPr/>
              </p:nvSpPr>
              <p:spPr>
                <a:xfrm>
                  <a:off x="6757988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20869DEC-8850-8A58-17B8-2CF0895EF71F}"/>
                    </a:ext>
                  </a:extLst>
                </p:cNvPr>
                <p:cNvSpPr/>
                <p:nvPr/>
              </p:nvSpPr>
              <p:spPr>
                <a:xfrm>
                  <a:off x="663436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C040765F-7450-AB21-D5D3-3136514F849A}"/>
                    </a:ext>
                  </a:extLst>
                </p:cNvPr>
                <p:cNvSpPr/>
                <p:nvPr/>
              </p:nvSpPr>
              <p:spPr>
                <a:xfrm>
                  <a:off x="675794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8A31944A-AB05-8065-7B50-D5FCB586D45F}"/>
                    </a:ext>
                  </a:extLst>
                </p:cNvPr>
                <p:cNvSpPr/>
                <p:nvPr/>
              </p:nvSpPr>
              <p:spPr>
                <a:xfrm>
                  <a:off x="6634407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403E090E-3181-44A2-A061-3EA6E77A4551}"/>
                    </a:ext>
                  </a:extLst>
                </p:cNvPr>
                <p:cNvSpPr/>
                <p:nvPr/>
              </p:nvSpPr>
              <p:spPr>
                <a:xfrm>
                  <a:off x="6757988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E12E5ABF-48CC-3090-EB07-D280AE9BF959}"/>
                    </a:ext>
                  </a:extLst>
                </p:cNvPr>
                <p:cNvSpPr/>
                <p:nvPr/>
              </p:nvSpPr>
              <p:spPr>
                <a:xfrm>
                  <a:off x="6634363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4DD85DF7-5C3E-6F60-C7CD-B55D55D5A398}"/>
                    </a:ext>
                  </a:extLst>
                </p:cNvPr>
                <p:cNvSpPr/>
                <p:nvPr/>
              </p:nvSpPr>
              <p:spPr>
                <a:xfrm>
                  <a:off x="6757943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C019E0B1-B3D8-6FDC-7EC3-0ED3AAB52D64}"/>
                    </a:ext>
                  </a:extLst>
                </p:cNvPr>
                <p:cNvSpPr/>
                <p:nvPr/>
              </p:nvSpPr>
              <p:spPr>
                <a:xfrm>
                  <a:off x="6634407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5672D88D-F44A-A3DA-9E22-08099EE9308D}"/>
                    </a:ext>
                  </a:extLst>
                </p:cNvPr>
                <p:cNvSpPr/>
                <p:nvPr/>
              </p:nvSpPr>
              <p:spPr>
                <a:xfrm>
                  <a:off x="6757988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9DFD9F34-D898-6F1D-BF7E-8A62155A0BBB}"/>
                    </a:ext>
                  </a:extLst>
                </p:cNvPr>
                <p:cNvSpPr/>
                <p:nvPr/>
              </p:nvSpPr>
              <p:spPr>
                <a:xfrm>
                  <a:off x="6634363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F010E76D-4C4E-44A2-C68C-60E77EC48C3B}"/>
                    </a:ext>
                  </a:extLst>
                </p:cNvPr>
                <p:cNvSpPr/>
                <p:nvPr/>
              </p:nvSpPr>
              <p:spPr>
                <a:xfrm>
                  <a:off x="6757943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538265E0-E0A8-7E3D-0F0D-F6F6DEFC5206}"/>
                    </a:ext>
                  </a:extLst>
                </p:cNvPr>
                <p:cNvSpPr/>
                <p:nvPr/>
              </p:nvSpPr>
              <p:spPr>
                <a:xfrm>
                  <a:off x="6881389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6716E85A-6523-7228-60A4-2A2F64D0C259}"/>
                    </a:ext>
                  </a:extLst>
                </p:cNvPr>
                <p:cNvSpPr/>
                <p:nvPr/>
              </p:nvSpPr>
              <p:spPr>
                <a:xfrm>
                  <a:off x="7004970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74A59648-9505-A51D-9D63-5ED69548EFA3}"/>
                    </a:ext>
                  </a:extLst>
                </p:cNvPr>
                <p:cNvSpPr/>
                <p:nvPr/>
              </p:nvSpPr>
              <p:spPr>
                <a:xfrm>
                  <a:off x="6881345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663DFD9F-A45D-32A0-87AE-899778150F87}"/>
                    </a:ext>
                  </a:extLst>
                </p:cNvPr>
                <p:cNvSpPr/>
                <p:nvPr/>
              </p:nvSpPr>
              <p:spPr>
                <a:xfrm>
                  <a:off x="7004925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79214648-9CE4-FFC4-89A9-ACF462D70411}"/>
                    </a:ext>
                  </a:extLst>
                </p:cNvPr>
                <p:cNvSpPr/>
                <p:nvPr/>
              </p:nvSpPr>
              <p:spPr>
                <a:xfrm>
                  <a:off x="6881389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52D07E16-AC59-4A58-A3B3-535392D3E80E}"/>
                    </a:ext>
                  </a:extLst>
                </p:cNvPr>
                <p:cNvSpPr/>
                <p:nvPr/>
              </p:nvSpPr>
              <p:spPr>
                <a:xfrm>
                  <a:off x="7004970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1FBDE01C-71A5-7C6F-EFFB-71E12B57EE58}"/>
                    </a:ext>
                  </a:extLst>
                </p:cNvPr>
                <p:cNvSpPr/>
                <p:nvPr/>
              </p:nvSpPr>
              <p:spPr>
                <a:xfrm>
                  <a:off x="688134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446FC8D3-B514-F42F-A705-086B2664CE99}"/>
                    </a:ext>
                  </a:extLst>
                </p:cNvPr>
                <p:cNvSpPr/>
                <p:nvPr/>
              </p:nvSpPr>
              <p:spPr>
                <a:xfrm>
                  <a:off x="700492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F80B6610-11EB-BAE1-6D0B-BC7CBED1B70C}"/>
                    </a:ext>
                  </a:extLst>
                </p:cNvPr>
                <p:cNvSpPr/>
                <p:nvPr/>
              </p:nvSpPr>
              <p:spPr>
                <a:xfrm>
                  <a:off x="6881389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603FABB4-6B00-105E-6E8C-3E3CB046A37B}"/>
                    </a:ext>
                  </a:extLst>
                </p:cNvPr>
                <p:cNvSpPr/>
                <p:nvPr/>
              </p:nvSpPr>
              <p:spPr>
                <a:xfrm>
                  <a:off x="7004970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BE64F7B1-6AEB-C066-20E5-79062997BC5F}"/>
                    </a:ext>
                  </a:extLst>
                </p:cNvPr>
                <p:cNvSpPr/>
                <p:nvPr/>
              </p:nvSpPr>
              <p:spPr>
                <a:xfrm>
                  <a:off x="6881345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058B7758-37D7-8DF1-B8C4-3A184120D499}"/>
                    </a:ext>
                  </a:extLst>
                </p:cNvPr>
                <p:cNvSpPr/>
                <p:nvPr/>
              </p:nvSpPr>
              <p:spPr>
                <a:xfrm>
                  <a:off x="7004925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77194830-A3B3-C265-2AD9-DCE7DD7E8B8B}"/>
                    </a:ext>
                  </a:extLst>
                </p:cNvPr>
                <p:cNvSpPr/>
                <p:nvPr/>
              </p:nvSpPr>
              <p:spPr>
                <a:xfrm>
                  <a:off x="6881389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A4A80E2C-414E-7AD9-898E-1B234B8EE72F}"/>
                    </a:ext>
                  </a:extLst>
                </p:cNvPr>
                <p:cNvSpPr/>
                <p:nvPr/>
              </p:nvSpPr>
              <p:spPr>
                <a:xfrm>
                  <a:off x="7004970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B161C909-C7AB-1EEB-16B9-DCEEA108CC78}"/>
                    </a:ext>
                  </a:extLst>
                </p:cNvPr>
                <p:cNvSpPr/>
                <p:nvPr/>
              </p:nvSpPr>
              <p:spPr>
                <a:xfrm>
                  <a:off x="6881345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0B4307AA-5FD7-AF6C-B3BD-62A0EFFE35F7}"/>
                    </a:ext>
                  </a:extLst>
                </p:cNvPr>
                <p:cNvSpPr/>
                <p:nvPr/>
              </p:nvSpPr>
              <p:spPr>
                <a:xfrm>
                  <a:off x="7004925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3900110E-84FD-1674-C085-4B469CC6F850}"/>
                    </a:ext>
                  </a:extLst>
                </p:cNvPr>
                <p:cNvSpPr/>
                <p:nvPr/>
              </p:nvSpPr>
              <p:spPr>
                <a:xfrm>
                  <a:off x="7128461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B5C01AFD-6BDF-5CE3-C177-FCECEE65F722}"/>
                    </a:ext>
                  </a:extLst>
                </p:cNvPr>
                <p:cNvSpPr/>
                <p:nvPr/>
              </p:nvSpPr>
              <p:spPr>
                <a:xfrm>
                  <a:off x="7252042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DC1F7E01-649E-62CB-A626-6D2D04AE589D}"/>
                    </a:ext>
                  </a:extLst>
                </p:cNvPr>
                <p:cNvSpPr/>
                <p:nvPr/>
              </p:nvSpPr>
              <p:spPr>
                <a:xfrm>
                  <a:off x="7128417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D1DC71B0-2881-958B-B2B3-5513433F9BBD}"/>
                    </a:ext>
                  </a:extLst>
                </p:cNvPr>
                <p:cNvSpPr/>
                <p:nvPr/>
              </p:nvSpPr>
              <p:spPr>
                <a:xfrm>
                  <a:off x="7251997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7EA738EB-ACE3-7AD7-76E1-053E87B3353E}"/>
                    </a:ext>
                  </a:extLst>
                </p:cNvPr>
                <p:cNvSpPr/>
                <p:nvPr/>
              </p:nvSpPr>
              <p:spPr>
                <a:xfrm>
                  <a:off x="7128461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82689FBD-421E-E69D-E467-EC35B9BD539A}"/>
                    </a:ext>
                  </a:extLst>
                </p:cNvPr>
                <p:cNvSpPr/>
                <p:nvPr/>
              </p:nvSpPr>
              <p:spPr>
                <a:xfrm>
                  <a:off x="7252042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332F782D-CE88-C457-4735-063149B8951E}"/>
                    </a:ext>
                  </a:extLst>
                </p:cNvPr>
                <p:cNvSpPr/>
                <p:nvPr/>
              </p:nvSpPr>
              <p:spPr>
                <a:xfrm>
                  <a:off x="712841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BFFB71F7-EE0F-6A41-B06B-F04F81A551B7}"/>
                    </a:ext>
                  </a:extLst>
                </p:cNvPr>
                <p:cNvSpPr/>
                <p:nvPr/>
              </p:nvSpPr>
              <p:spPr>
                <a:xfrm>
                  <a:off x="725199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8152EF03-B54F-D6C8-A336-AB4F21C4721E}"/>
                    </a:ext>
                  </a:extLst>
                </p:cNvPr>
                <p:cNvSpPr/>
                <p:nvPr/>
              </p:nvSpPr>
              <p:spPr>
                <a:xfrm>
                  <a:off x="7128461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808C109E-13AF-42EE-0850-5A7F5FD5354B}"/>
                    </a:ext>
                  </a:extLst>
                </p:cNvPr>
                <p:cNvSpPr/>
                <p:nvPr/>
              </p:nvSpPr>
              <p:spPr>
                <a:xfrm>
                  <a:off x="7252042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F333BFBB-3AF1-79BA-720D-F96797AD3810}"/>
                    </a:ext>
                  </a:extLst>
                </p:cNvPr>
                <p:cNvSpPr/>
                <p:nvPr/>
              </p:nvSpPr>
              <p:spPr>
                <a:xfrm>
                  <a:off x="7128417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BEEEF1DE-34BB-E92C-8D57-02A035B2CCB8}"/>
                    </a:ext>
                  </a:extLst>
                </p:cNvPr>
                <p:cNvSpPr/>
                <p:nvPr/>
              </p:nvSpPr>
              <p:spPr>
                <a:xfrm>
                  <a:off x="7251997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82B9F0F5-9E9C-1170-7DC9-F652C4154E52}"/>
                    </a:ext>
                  </a:extLst>
                </p:cNvPr>
                <p:cNvSpPr/>
                <p:nvPr/>
              </p:nvSpPr>
              <p:spPr>
                <a:xfrm>
                  <a:off x="7128461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A994E6D2-C7B1-BB0A-A358-E76418849AE6}"/>
                    </a:ext>
                  </a:extLst>
                </p:cNvPr>
                <p:cNvSpPr/>
                <p:nvPr/>
              </p:nvSpPr>
              <p:spPr>
                <a:xfrm>
                  <a:off x="7252042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DAF9C2B6-87E1-D383-4C83-B7E58014128C}"/>
                    </a:ext>
                  </a:extLst>
                </p:cNvPr>
                <p:cNvSpPr/>
                <p:nvPr/>
              </p:nvSpPr>
              <p:spPr>
                <a:xfrm>
                  <a:off x="7128417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CFD420BC-4EF0-7832-B9E7-2F9B3DD4A106}"/>
                    </a:ext>
                  </a:extLst>
                </p:cNvPr>
                <p:cNvSpPr/>
                <p:nvPr/>
              </p:nvSpPr>
              <p:spPr>
                <a:xfrm>
                  <a:off x="7251997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69" name="组合 168">
                <a:extLst>
                  <a:ext uri="{FF2B5EF4-FFF2-40B4-BE49-F238E27FC236}">
                    <a16:creationId xmlns:a16="http://schemas.microsoft.com/office/drawing/2014/main" id="{DE9D6AC2-3E1B-0B2C-42D4-DF21CB4271C6}"/>
                  </a:ext>
                </a:extLst>
              </p:cNvPr>
              <p:cNvGrpSpPr/>
              <p:nvPr/>
            </p:nvGrpSpPr>
            <p:grpSpPr>
              <a:xfrm>
                <a:off x="4286859" y="5238248"/>
                <a:ext cx="988332" cy="986407"/>
                <a:chOff x="6539691" y="3898439"/>
                <a:chExt cx="988332" cy="98640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9EF947AE-3B38-E844-5977-65B28BC3ADDE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9E4EABAF-6A89-FC93-CF5C-87A2BD3B6407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007557BC-42C8-FC36-70A1-B7CDB7C98488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E9EDC3D5-70E4-198D-3504-C0BA7D45C483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9003AA5D-D696-96BE-DE3F-CECB707A8AF5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398D751D-0B65-167C-94C6-CFBC19ED3600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1846FAD1-444A-FD0F-D47E-EB4CD0FA58E8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BBD2E4BE-53FA-AB6D-97AC-35F6AEE87DAC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2A3D2776-62DE-981F-4DB0-9D1C6EC3EDDE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F157585B-DFDD-24BA-2D49-5796472B5C8E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2CCE07A3-80C2-F213-68D5-944656AA9168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98E914D-C523-DE8B-15D9-CCD3F9C664FA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70053BB7-D086-5448-A5E2-529B8D2B2C2D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0FA087AF-A783-0CC9-9FA9-86CC1067D94C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D022FE94-DA5E-43A4-F0A1-89C3211B4EED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B0A50C78-3936-6AA9-AF77-F54B51886638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89B723D4-3C15-EA84-5EAC-BF94E4A9D348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6CD5152E-184A-799A-AE3B-F092B3614189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208BB039-A30B-2791-E398-CB55F5CAFB08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29C1872C-2B8F-A83A-3A1D-0C1AEC7D6161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027F3C46-6559-C44A-AB74-BBA279A09730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FAA9616B-CEF3-BFC4-95DD-AAAD766C170B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56A28398-39CA-1349-7F6F-8FF6D073D1D5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48C6F098-E5D0-05DC-AA79-901024599DDE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643782C5-5E67-AF7C-7B97-4A7F4A7DB6D5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6C498F6A-591C-3108-4F1F-8852D2CB604F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F6D5FD8C-B5B6-DBC3-B4D2-80275DDEF077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108E7184-C190-1DA0-6ABE-9081524A300A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A524362E-BCF6-6D3C-EEFC-24C8691BC926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68EDF822-B3D8-3014-EA76-25FAA9A37E73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E110AFDD-07D0-0562-3B28-F58AD57ED517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424FF5F5-C34D-AD7E-955F-180E0CC0FA02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AC6616AC-5B19-5940-643A-F79B5B297E3D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7177E4E6-9DFE-93BF-3E96-F152B89FFDA3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D12B26F0-EDCE-58F5-F3CE-D28BA36AE122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1C664DD8-7D61-34A0-2CAD-BB2C4DAFE7E6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D03AF12E-07E7-48B9-88DF-0785CCA7945F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6F8DDE43-7613-0CD3-741E-43BD015BFF5C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C425BC7D-A07B-880B-F330-30BD28E73322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7A7611D7-97FE-8700-4BFD-59F44322A224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DFF72060-1ECF-614B-3F56-B83D6F698E82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73A4B8F0-C1E3-6702-1554-930136B17A1F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8A433E54-D1DB-F1B8-AC5A-67B5A27252A0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F6CBD634-CD6D-700A-5E25-856F22DF089A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226AAC51-F4EE-160E-4E8E-01E4467C72CC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D50E0F20-3387-46AE-DCBC-9476677A9155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54C90B85-5CE5-DA4C-3374-F4472617783E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2E8C824F-0A33-2352-5446-9EFDD1BA7EEB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4D28E8EF-EBC8-FAB5-B461-5CEF39E1AD47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7AC02124-775C-BF68-A82F-3ABD1B524D99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476C8BE6-5FBA-515A-91B3-98D25BEBD566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A44FCB81-6B07-B2B1-A91B-EA10C7E560DD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320BD60E-57FC-1617-F7D8-87DA5E5684DD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E45F4419-3DAA-F409-293A-A9A4ADB7DDDC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2050BF54-36DB-456E-DB43-A2597062F6C6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E1DA6078-3989-77EF-CB6C-20E599DCCFB6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56E4A773-5B8C-2C5C-3403-DFA9AA34172B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6109DF4F-F60C-BA93-ED36-0BDF4C6D355A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A83A3CD3-E31A-8DCD-6D65-4A9B2925FFA9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D341FF90-E71E-5A91-03EE-E326A1F0A895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F1E54AF5-9949-837A-ED42-3851E8652626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EB56613D-ADE2-B8FC-8B55-8AB5FF6E15A5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60DE9217-571A-9E2F-1077-C49D6054CAFB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1D344B39-15BF-5D25-F0B6-E5347D79A7D7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1231852B-AE84-E5D8-2E36-F570B4790BEC}"/>
                  </a:ext>
                </a:extLst>
              </p:cNvPr>
              <p:cNvSpPr txBox="1"/>
              <p:nvPr/>
            </p:nvSpPr>
            <p:spPr>
              <a:xfrm>
                <a:off x="3970360" y="5454013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1CF172F8-3A8E-EF56-EC30-4E559CE3E4E6}"/>
                  </a:ext>
                </a:extLst>
              </p:cNvPr>
              <p:cNvSpPr txBox="1"/>
              <p:nvPr/>
            </p:nvSpPr>
            <p:spPr>
              <a:xfrm>
                <a:off x="4592354" y="6192724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N’</a:t>
                </a:r>
                <a:endParaRPr lang="zh-CN" altLang="en-US" dirty="0"/>
              </a:p>
            </p:txBody>
          </p: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068BD81A-496A-ADE8-8254-C2D0991FAA04}"/>
                  </a:ext>
                </a:extLst>
              </p:cNvPr>
              <p:cNvGrpSpPr/>
              <p:nvPr/>
            </p:nvGrpSpPr>
            <p:grpSpPr>
              <a:xfrm>
                <a:off x="4045799" y="4854974"/>
                <a:ext cx="330799" cy="388375"/>
                <a:chOff x="4946889" y="869893"/>
                <a:chExt cx="330799" cy="388375"/>
              </a:xfrm>
            </p:grpSpPr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B6D1F518-8049-0752-E52F-A608BBCE0460}"/>
                    </a:ext>
                  </a:extLst>
                </p:cNvPr>
                <p:cNvSpPr txBox="1"/>
                <p:nvPr/>
              </p:nvSpPr>
              <p:spPr>
                <a:xfrm rot="18982472">
                  <a:off x="4946889" y="869893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174" name="直接连接符 132">
                  <a:extLst>
                    <a:ext uri="{FF2B5EF4-FFF2-40B4-BE49-F238E27FC236}">
                      <a16:creationId xmlns:a16="http://schemas.microsoft.com/office/drawing/2014/main" id="{6E35FD25-417C-2D21-518F-0A4417948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7462" y="1096757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E6FCCD9-62CD-956F-9F28-2C673F03BC29}"/>
                </a:ext>
              </a:extLst>
            </p:cNvPr>
            <p:cNvGrpSpPr/>
            <p:nvPr/>
          </p:nvGrpSpPr>
          <p:grpSpPr>
            <a:xfrm>
              <a:off x="15381491" y="7655107"/>
              <a:ext cx="1075111" cy="1070765"/>
              <a:chOff x="5598045" y="5098896"/>
              <a:chExt cx="1075111" cy="1070765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3A65117B-9F92-9A08-DC75-34C61177BDE6}"/>
                  </a:ext>
                </a:extLst>
              </p:cNvPr>
              <p:cNvGrpSpPr/>
              <p:nvPr/>
            </p:nvGrpSpPr>
            <p:grpSpPr>
              <a:xfrm>
                <a:off x="5684824" y="5098896"/>
                <a:ext cx="988332" cy="986407"/>
                <a:chOff x="6539691" y="3898439"/>
                <a:chExt cx="988332" cy="986407"/>
              </a:xfrm>
              <a:solidFill>
                <a:schemeClr val="accent2">
                  <a:lumMod val="40000"/>
                  <a:lumOff val="60000"/>
                  <a:alpha val="29804"/>
                </a:schemeClr>
              </a:solidFill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D4630D0B-8136-2562-F18A-9D85E512947D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38922AF0-A885-7C59-8770-43B5C0B2FCF9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1730C2E4-9FEA-CF72-169C-AFE04955681C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9902CD65-2708-6408-2929-71BB486DB4F1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CE40E209-412D-158C-BBFA-7E856B98CA62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2A8963F4-3664-8CA4-D050-9B15D8FF5CF9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A8F3DA1-5F5F-5930-B492-E9038A30B8EE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3FB2360E-DBC9-9F3A-2842-6DB0AA5E8961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72877468-63DD-95E8-9F18-2B3519C10496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13AFE914-8341-1608-6888-B6F713C8EAA9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C9154F8F-CA46-2D61-9366-016C31A0D41F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C960949A-30A3-670B-2082-4B7D797497B3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BC38C56B-CA2B-7928-70A4-B9B87DFFAB3F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F3127929-009E-7E93-5087-C1CEA6FC468D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43D2FB15-28BB-73A6-C153-2DA752D40F16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6C0AC335-EB12-6E8B-1782-2D6620252B68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4102AF55-41BE-8E6B-5A33-031E3E319768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3FC347A4-7351-B0FC-00E5-4D19898763E9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CF58080-EBC6-57F0-D996-DF9F5929FEF7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7FB79CC4-244C-FBC4-41E4-4DA371FBBA65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D373A39C-59FF-4925-D17C-7D5ED26AF1F1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E0F7CEE8-5374-8A2A-663F-4D0A7A2DC0AF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F2914DB2-C816-F753-6FF2-30B748613A0B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D81F7F3-54FD-1910-C154-B7DC533277A1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4B907DB3-845C-2BB4-D60F-1941714CDF1C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9C18A4DC-53AC-5DAB-BDD0-2AAFE9C279CC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F3BC85A-3A53-49BC-DF96-5D7C01168959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A50A2BCD-7188-E0A8-95B9-62601EC3D0DE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F9FDB512-C89E-4F53-D296-E30E36535D1A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103FF23F-C2BF-6D83-74F8-314ADA2422C4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8B920480-8991-83DA-2C6A-82BFC848824E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AFE1C331-9BC8-3341-926A-2FBC704E5B38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A6DCDFF1-4748-197C-DC48-B6ECFE456CD5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6B38843F-63F8-367E-5911-C02E16471A66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FC3BDC52-98C2-08EE-11FB-8360D9AAA9B6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15E5842E-D234-D93C-A2F3-BBC92F55B53D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4FEE4480-B80E-0082-FF6D-8540AAAFF018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B7DF7E93-90EE-BB9B-FF07-C0B736C28A0C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89D60B21-5B9B-4815-EF89-AC7458BFDE08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12793380-5DBF-723D-2497-57CD06407605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F9411B4D-1767-B794-E6A4-B937F7789C79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6878D254-8998-DB1A-3384-8AEA990C7106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46FDF3FC-C001-723E-F901-B0DF6E038AD4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C3F3CA56-77BF-07EB-1877-C915661AA545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43095188-9A1B-2391-C71D-E15EC0273B11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C342FE6A-F677-A10E-CA92-653625E05DC5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A72416E8-F23D-18EE-0176-8A61EBD531F6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4E7ED215-D019-495D-E0FB-951F710F62FF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CE99087-3534-B901-19F8-1A9E7BD8C020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B442305C-3329-FB6D-EB52-D795CDB23E61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4A4822BF-7820-CCE6-D0AE-CCC5CF5F5D47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86A53040-1659-8E42-A642-0D44A8A2C568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22816C01-563A-BDAC-72A9-5DD43D418AAE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CCEB0C10-A725-3F22-77C1-A2BF43CE53BC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4FC76A87-F457-307C-4B02-86A6252AD7C6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E63A24DF-CF0A-7EE1-A068-535F9D260167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B81E8BB9-3793-9E8E-F881-E7B8D5D73C4F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505389D8-572F-DB14-7C4E-A6BDC4144391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973D8A6E-0B1E-E8C9-D823-FBFD70A634E6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6501E7E1-F06C-1D20-404B-F124BA538FD6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85E53091-ADC6-4769-C0DE-9A3634039B56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6E5FA0AB-1E5F-4D73-8518-03AC72206D8F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C58ADC68-8088-C924-8797-483E71E027FF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1435037-AC6C-94BF-DF47-45DBA8967C87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060B90A6-2FFC-E182-A514-2B1EF884A293}"/>
                  </a:ext>
                </a:extLst>
              </p:cNvPr>
              <p:cNvGrpSpPr/>
              <p:nvPr/>
            </p:nvGrpSpPr>
            <p:grpSpPr>
              <a:xfrm>
                <a:off x="5598045" y="5183254"/>
                <a:ext cx="988332" cy="986407"/>
                <a:chOff x="6539691" y="3898439"/>
                <a:chExt cx="988332" cy="986407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77DF8D6-55DE-CFAC-3C21-6E6D049009F5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solidFill>
                  <a:srgbClr val="FBE5D6"/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DDC8A3B-B6BB-74B3-283D-FEB5F9179F95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23F4F944-65A8-95DF-B876-4A3F5AEAB24A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E2FDD26-1CB5-219B-D7CB-6DAB1E3EEB59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A148A474-6DA7-51B8-9FFD-9381067DE61D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D07F8CE7-4723-64A1-44D3-8697F2E5397B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118E9D71-394E-5CB1-FFB8-6838FC8AF2E1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48BC11FA-1F6E-56F0-ECF4-B6097E0089D7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5E15C2D-5D7E-156F-6F0E-4CB07AB6956E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B0B24DD2-E8CD-0B33-011F-B59BDA36738B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844264FA-276A-C8CA-9C02-0BC1DDC1781B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BE0ABD9-5C8B-B907-3206-23A81F602E33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75AAB232-27B7-B6BE-04F4-607C07032CD7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B4FCF35E-AA14-ABDD-E4B2-4D3794D86960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C5B9521B-0F8B-78DF-52B9-83E2B8583D07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65CEC41-1F1C-4ADF-794A-4E13673FE715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8702CA94-7BBA-5443-E7C8-72AC7728EFCC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0B28D48A-D585-8A6D-966D-5C03D0720622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E3DD153F-F013-020D-6570-79A6EA21E9E6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70B6622-CD87-17F0-3402-7B7F58106A27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99C2FF72-C180-8094-7CA9-AE7903FD6C4B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7EFBA9F8-7FE7-B1F5-5C32-A49FB7639EB2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D2763FB-47C6-23A8-A449-1CE08516ED1A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A7E51AF9-4235-2082-67A5-C94DA382ACD7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E1401AF4-29C4-336F-B691-814F0E7EC4E8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8D01C976-40A0-4D45-5D46-D1613D2DD89F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A1B5D95-4B6A-9C93-F57C-E70FC378500B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DA8B4FE-5372-47F1-9E5B-63CE2C4B0890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D28F03E3-F729-BAAA-37DF-26690BA30FB0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9A6C581-122E-432F-1528-1398AFB19F3D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EE91CD63-5933-4AFC-49B1-61B744F22D7F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E375D880-A391-7F32-0577-DF7E89D05077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CF9DF880-C4B8-1987-516B-A875700505A4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A4BCA06E-D529-9006-666A-0373A6E99641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78DBC262-922C-698A-6B0C-E1244376A632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E151205-8A9D-5B87-5B75-12CDACBA099E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9502EAA6-1E1F-149E-9607-87B14FF41289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9AF79E3-6AB6-7D9B-E292-F10DF072AB45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7048C9F3-A0D5-ED4F-E4D4-15A35CEB9386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376BFF2B-B054-BAE6-8371-62725440454C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54088C21-99CC-8CDB-6793-F74FF8EEE605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18A15469-3795-5CEC-2BAF-8169B6413BCF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997F3C2-1069-B4E2-2EA5-DCB70FD51E42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B31C4A73-0EB4-4788-17BB-C688971F120E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DB7A50C7-5BC8-D715-1B24-D4B9C719B127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F419D6D4-0098-1D2A-647F-5E10BC94D8DE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317E51DC-BBAF-7BC6-BF0A-D7B081B42255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0D2F14D1-51C6-CF3A-4081-2FC99A91D256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B4E44E43-04BD-02BA-1AEE-E42F7B3152A7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51A79669-7FC7-9915-C832-891A83F2B07D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B659445D-487D-6ED6-6F44-D9839A2E8266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CC0821E4-2F59-1CDC-9539-B25B90F0BFD9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B46672A7-AD56-181E-77A9-15B26C3812BA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47158A5B-DDA8-87D6-B46D-12CD81012F73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4689E3A1-7B86-A3E8-2246-DFC63FBE8C71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682224D6-9A00-1048-3A64-6F27A686B792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FF85B4EE-AFD2-AAFF-E0B5-02BD927E58D7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29F62DCE-BD13-1176-CD0E-A4A01869F5A9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142F6B30-4FF3-CBBA-EB8E-622B15ACCEE9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56CE4A3C-5044-1071-4565-BA81F4F534D8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3F88616F-7216-2FE6-7B3E-52B882CD5C8A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555ADDCF-46F1-379D-F53B-744EFCBB6D13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14D46D5D-8705-1B9F-06A0-062149F63AC9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A331BDA7-2E86-60B4-E3CA-539FF17B88A7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5C6A7F5-BE7E-503A-7EA0-5F6AD74001FF}"/>
                </a:ext>
              </a:extLst>
            </p:cNvPr>
            <p:cNvGrpSpPr/>
            <p:nvPr/>
          </p:nvGrpSpPr>
          <p:grpSpPr>
            <a:xfrm>
              <a:off x="15157186" y="7310293"/>
              <a:ext cx="330799" cy="388375"/>
              <a:chOff x="4946889" y="869893"/>
              <a:chExt cx="330799" cy="388375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AC2BDBF-7A67-143A-577A-57C5F9154435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37" name="直接连接符 132">
                <a:extLst>
                  <a:ext uri="{FF2B5EF4-FFF2-40B4-BE49-F238E27FC236}">
                    <a16:creationId xmlns:a16="http://schemas.microsoft.com/office/drawing/2014/main" id="{517060BF-87D2-9DB4-48DB-6E1E2C743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0F53030-78CA-23AA-9226-6899B067C969}"/>
                </a:ext>
              </a:extLst>
            </p:cNvPr>
            <p:cNvSpPr txBox="1"/>
            <p:nvPr/>
          </p:nvSpPr>
          <p:spPr>
            <a:xfrm>
              <a:off x="16535102" y="7938237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30F29A2-B674-D16D-0921-3F8A1357695C}"/>
                </a:ext>
              </a:extLst>
            </p:cNvPr>
            <p:cNvSpPr txBox="1"/>
            <p:nvPr/>
          </p:nvSpPr>
          <p:spPr>
            <a:xfrm>
              <a:off x="15738638" y="8678267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N’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C9F1075-A4E4-19A9-0389-CC098C4FF942}"/>
                </a:ext>
              </a:extLst>
            </p:cNvPr>
            <p:cNvSpPr txBox="1"/>
            <p:nvPr/>
          </p:nvSpPr>
          <p:spPr>
            <a:xfrm>
              <a:off x="14833274" y="9137104"/>
              <a:ext cx="1778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Broadcasted Dim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连接符: 曲线 14">
              <a:extLst>
                <a:ext uri="{FF2B5EF4-FFF2-40B4-BE49-F238E27FC236}">
                  <a16:creationId xmlns:a16="http://schemas.microsoft.com/office/drawing/2014/main" id="{F3FDD47F-1805-A55D-CEED-3E7E23D86667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5615057" y="9047599"/>
              <a:ext cx="290454" cy="127271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曲线 14">
              <a:extLst>
                <a:ext uri="{FF2B5EF4-FFF2-40B4-BE49-F238E27FC236}">
                  <a16:creationId xmlns:a16="http://schemas.microsoft.com/office/drawing/2014/main" id="{44DC6286-2D6C-9DEB-C0C3-ABCC0FEFBFEB}"/>
                </a:ext>
              </a:extLst>
            </p:cNvPr>
            <p:cNvCxnSpPr>
              <a:cxnSpLocks/>
              <a:endCxn id="305" idx="2"/>
            </p:cNvCxnSpPr>
            <p:nvPr/>
          </p:nvCxnSpPr>
          <p:spPr>
            <a:xfrm rot="16200000" flipV="1">
              <a:off x="12483758" y="8202285"/>
              <a:ext cx="615570" cy="45965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4273A45-9CBF-BE63-FD94-865C5B803104}"/>
                </a:ext>
              </a:extLst>
            </p:cNvPr>
            <p:cNvSpPr txBox="1"/>
            <p:nvPr/>
          </p:nvSpPr>
          <p:spPr>
            <a:xfrm>
              <a:off x="12247214" y="8692175"/>
              <a:ext cx="1568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Reduction Dim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9C1D284-0A52-2F85-81F1-25318B3CE46B}"/>
                </a:ext>
              </a:extLst>
            </p:cNvPr>
            <p:cNvSpPr txBox="1"/>
            <p:nvPr/>
          </p:nvSpPr>
          <p:spPr>
            <a:xfrm>
              <a:off x="13327439" y="911826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Aligned!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5" name="连接符: 曲线 14">
              <a:extLst>
                <a:ext uri="{FF2B5EF4-FFF2-40B4-BE49-F238E27FC236}">
                  <a16:creationId xmlns:a16="http://schemas.microsoft.com/office/drawing/2014/main" id="{51CFF447-CB52-5866-5633-C7270B14A945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rot="10800000">
              <a:off x="13033381" y="9063843"/>
              <a:ext cx="294058" cy="239090"/>
            </a:xfrm>
            <a:prstGeom prst="curvedConnector3">
              <a:avLst>
                <a:gd name="adj1" fmla="val 96313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连接符: 曲线 14">
              <a:extLst>
                <a:ext uri="{FF2B5EF4-FFF2-40B4-BE49-F238E27FC236}">
                  <a16:creationId xmlns:a16="http://schemas.microsoft.com/office/drawing/2014/main" id="{7ABD63AC-4942-A815-77AD-CEAA2D4EA2B8}"/>
                </a:ext>
              </a:extLst>
            </p:cNvPr>
            <p:cNvCxnSpPr>
              <a:cxnSpLocks/>
              <a:stCxn id="24" idx="3"/>
              <a:endCxn id="20" idx="1"/>
            </p:cNvCxnSpPr>
            <p:nvPr/>
          </p:nvCxnSpPr>
          <p:spPr>
            <a:xfrm>
              <a:off x="14294370" y="9302933"/>
              <a:ext cx="538904" cy="1883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0">
              <a:extLst>
                <a:ext uri="{FF2B5EF4-FFF2-40B4-BE49-F238E27FC236}">
                  <a16:creationId xmlns:a16="http://schemas.microsoft.com/office/drawing/2014/main" id="{56FD3F76-6C40-3014-774F-857734196E8B}"/>
                </a:ext>
              </a:extLst>
            </p:cNvPr>
            <p:cNvSpPr/>
            <p:nvPr/>
          </p:nvSpPr>
          <p:spPr>
            <a:xfrm>
              <a:off x="12148639" y="9688359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: 圆角 20">
              <a:extLst>
                <a:ext uri="{FF2B5EF4-FFF2-40B4-BE49-F238E27FC236}">
                  <a16:creationId xmlns:a16="http://schemas.microsoft.com/office/drawing/2014/main" id="{25444248-03E9-DCF4-9A39-7E8A5AB9CFAE}"/>
                </a:ext>
              </a:extLst>
            </p:cNvPr>
            <p:cNvSpPr/>
            <p:nvPr/>
          </p:nvSpPr>
          <p:spPr>
            <a:xfrm>
              <a:off x="12206271" y="10217785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接箭头连接符 19">
              <a:extLst>
                <a:ext uri="{FF2B5EF4-FFF2-40B4-BE49-F238E27FC236}">
                  <a16:creationId xmlns:a16="http://schemas.microsoft.com/office/drawing/2014/main" id="{BC2957C6-850C-7EB7-1DCF-E48BB25A0264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12642108" y="9976359"/>
              <a:ext cx="1013" cy="241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圆角 20">
              <a:extLst>
                <a:ext uri="{FF2B5EF4-FFF2-40B4-BE49-F238E27FC236}">
                  <a16:creationId xmlns:a16="http://schemas.microsoft.com/office/drawing/2014/main" id="{E8BD7FE0-72AD-1990-E1E9-BDAD362479BD}"/>
                </a:ext>
              </a:extLst>
            </p:cNvPr>
            <p:cNvSpPr/>
            <p:nvPr/>
          </p:nvSpPr>
          <p:spPr>
            <a:xfrm>
              <a:off x="14532485" y="10215696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: 圆角 20">
              <a:extLst>
                <a:ext uri="{FF2B5EF4-FFF2-40B4-BE49-F238E27FC236}">
                  <a16:creationId xmlns:a16="http://schemas.microsoft.com/office/drawing/2014/main" id="{D5083897-B865-B87E-E705-1A2C5EAD31FB}"/>
                </a:ext>
              </a:extLst>
            </p:cNvPr>
            <p:cNvSpPr/>
            <p:nvPr/>
          </p:nvSpPr>
          <p:spPr>
            <a:xfrm>
              <a:off x="14583933" y="9682409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箭头连接符 19">
              <a:extLst>
                <a:ext uri="{FF2B5EF4-FFF2-40B4-BE49-F238E27FC236}">
                  <a16:creationId xmlns:a16="http://schemas.microsoft.com/office/drawing/2014/main" id="{26DF0A31-1C62-758F-9536-DDAE9D83C5B5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>
              <a:off x="15020783" y="9970409"/>
              <a:ext cx="5171" cy="24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32">
              <a:extLst>
                <a:ext uri="{FF2B5EF4-FFF2-40B4-BE49-F238E27FC236}">
                  <a16:creationId xmlns:a16="http://schemas.microsoft.com/office/drawing/2014/main" id="{CAFDD9CB-4D62-FFCB-F741-9E91322D4C80}"/>
                </a:ext>
              </a:extLst>
            </p:cNvPr>
            <p:cNvSpPr/>
            <p:nvPr/>
          </p:nvSpPr>
          <p:spPr>
            <a:xfrm>
              <a:off x="13313360" y="10046870"/>
              <a:ext cx="1141910" cy="29240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D015BD2-ED1C-1546-B9F5-328B8853DB49}"/>
                </a:ext>
              </a:extLst>
            </p:cNvPr>
            <p:cNvSpPr txBox="1"/>
            <p:nvPr/>
          </p:nvSpPr>
          <p:spPr>
            <a:xfrm>
              <a:off x="13148474" y="9751512"/>
              <a:ext cx="1447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Valid Reorder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5" name="连接符: 曲线 14">
              <a:extLst>
                <a:ext uri="{FF2B5EF4-FFF2-40B4-BE49-F238E27FC236}">
                  <a16:creationId xmlns:a16="http://schemas.microsoft.com/office/drawing/2014/main" id="{5DF89B99-E437-EAF7-A4DC-9F53A442088A}"/>
                </a:ext>
              </a:extLst>
            </p:cNvPr>
            <p:cNvCxnSpPr>
              <a:cxnSpLocks/>
              <a:stCxn id="34" idx="0"/>
              <a:endCxn id="24" idx="2"/>
            </p:cNvCxnSpPr>
            <p:nvPr/>
          </p:nvCxnSpPr>
          <p:spPr>
            <a:xfrm rot="16200000" flipV="1">
              <a:off x="13709500" y="9589005"/>
              <a:ext cx="263913" cy="6110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文本框 382">
              <a:extLst>
                <a:ext uri="{FF2B5EF4-FFF2-40B4-BE49-F238E27FC236}">
                  <a16:creationId xmlns:a16="http://schemas.microsoft.com/office/drawing/2014/main" id="{E45490D7-BD1F-065B-17B7-2291FDDFC6D3}"/>
                </a:ext>
              </a:extLst>
            </p:cNvPr>
            <p:cNvSpPr txBox="1"/>
            <p:nvPr/>
          </p:nvSpPr>
          <p:spPr>
            <a:xfrm>
              <a:off x="12374915" y="10896046"/>
              <a:ext cx="3253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(b)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MatMul</a:t>
              </a:r>
              <a:r>
                <a:rPr lang="en-US" altLang="zh-CN" sz="2000" dirty="0"/>
                <a:t> 0 and Mul in H2O</a:t>
              </a:r>
              <a:endParaRPr lang="zh-CN" altLang="en-US" sz="2000" dirty="0"/>
            </a:p>
          </p:txBody>
        </p:sp>
        <p:grpSp>
          <p:nvGrpSpPr>
            <p:cNvPr id="385" name="组合 384">
              <a:extLst>
                <a:ext uri="{FF2B5EF4-FFF2-40B4-BE49-F238E27FC236}">
                  <a16:creationId xmlns:a16="http://schemas.microsoft.com/office/drawing/2014/main" id="{5A58D80D-F20B-1DA1-EAEB-10964230CB31}"/>
                </a:ext>
              </a:extLst>
            </p:cNvPr>
            <p:cNvGrpSpPr/>
            <p:nvPr/>
          </p:nvGrpSpPr>
          <p:grpSpPr>
            <a:xfrm>
              <a:off x="8320319" y="697485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1B57B6D0-75BB-C42D-BF7E-E0210A7AAC49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D7436F96-E7E7-75DC-A5FB-51D5F54236C6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8C5AE655-7261-333E-1B4F-FC379DC08312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AE0FB650-E08E-600C-C51A-6F6F9876D69D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835BD90E-61A2-9467-AAF9-47602754CA0A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C7D6FD04-8B2C-56CF-CBFC-EF22F0AC1342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2D607CE8-88B4-5F86-3589-92CCA949ED22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90F37D8F-9051-0610-4759-EDCA83777D3F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143B3CC8-45FF-C973-9A3B-B4C2058F842B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D6BAFD15-1055-1399-FEA6-FECB8D91F609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254BCED1-5D34-6387-1D92-C5B2333DCC05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612EB0C9-9E5E-0AF3-BD32-6F54FFF105F7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BCA89571-F652-E172-FD1F-E2744A3C876B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6B8AA779-908F-F2B2-4C49-73816AD996D6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00C53B51-0E66-8344-7268-734D6037FF84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38638A92-3A2D-4B97-029F-091B2FD900FF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1B68E45-9C32-1736-60DE-D2D4ED7480AA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9D5025EA-2692-5139-9185-395F0E3C8EE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6DA7CF51-1B1F-024A-90F1-2F282F7453EC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70E4405F-4F5B-2A66-7E48-1943331D2746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0730FC35-6E6E-DA5D-7E46-22A9FFB81EC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109702A5-3667-F32D-0ECE-97176E737071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D50D65B8-A9D5-AE68-D4DD-7A880FB57556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C97D74C6-9BC2-2070-0E97-2C9CBA01BF98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9CB08917-A509-5671-5091-BF9DC5803B6A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EE0DD37C-D40F-19DB-2379-BB214AFC1E39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E189075A-EAE0-5E14-CA88-51D10280D90A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F21E529E-35DA-17F5-FF87-B35BF9D0934F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A13BD31D-08DB-68F3-1BB6-F3A1A66A8203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EF817F2F-6E93-89F6-7C07-77B9910D4597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DE03EDA9-E343-57F2-4EF2-1DCCC9B8829E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41306382-D1F8-26EB-E9C7-954AEB448AD7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C58AB8F4-7AA9-F9E3-3F05-AB2164884C6E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DC37095B-2FF1-10BF-BB83-78AEA05327E4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B0FF904D-5EE2-7878-8EAF-1F102F6721A8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FE92E986-5715-D211-0282-B7242E37A376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1DDB144A-58FB-07CE-49B2-5DEB6C27791B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990B9A0D-671F-8296-6B61-DA08A9F9D810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799DD54C-7A2F-5577-88DF-6203B524B4B7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FCF117C2-162C-CA2A-93DD-7B763DBD0515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20310B29-DE14-4A53-B1B9-A23D396812FD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54E8BF2A-6830-F498-73BE-B492E2A0C318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109CC2B7-9416-8AE3-70A9-E24FA51976F2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4CDC7B6F-3419-3DD5-26E0-B61612A96F11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F07BF3F2-770F-DD10-BA45-5B3CF19BCAC3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99C61563-AD17-CD7A-9546-06E2D1AC7083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4CB15349-A362-F593-E8E7-780636562CB3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971B54ED-EB2C-010A-4A68-C9481DBA9803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6D1731BE-E076-677D-3AC4-49B36574DEF9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730D9783-F8BB-3FC3-D023-22DC55E3D49F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E6C9050C-A85F-76CD-B1C6-3DFFFF6BF421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9AAE9F49-6BBF-CDFF-7431-8601B76241B7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47889996-1B6D-86E1-DB96-F2A5B4B5C890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8E258199-9352-E120-0C3C-9720024CD3CC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4C205D58-9724-9071-B1E7-FEF801B020B2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B97A16A6-E7E9-341C-C656-4C0BF0C4E908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D4A22B9C-07C8-3571-81EB-A1AB42707CA1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9DE08DF5-2A39-9EB0-9395-4F728477C1B2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2D1B49C5-F725-B87E-89AD-0B712D62FF72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92B12B0B-B81B-F8DC-9D88-D775EAA824F0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E5AFAA50-30B0-AC8C-744B-4034FDA17FEA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65D535E9-0D4F-CC85-6A2F-94BD2AEB9976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7F1E7F93-DD16-CF99-B6A3-AE37060A8DBE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9B356BBD-7E33-3C79-3718-4CE680899BA1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387" name="文本框 386">
              <a:extLst>
                <a:ext uri="{FF2B5EF4-FFF2-40B4-BE49-F238E27FC236}">
                  <a16:creationId xmlns:a16="http://schemas.microsoft.com/office/drawing/2014/main" id="{3E19E9FF-B808-171D-BE23-CFCA390664C1}"/>
                </a:ext>
              </a:extLst>
            </p:cNvPr>
            <p:cNvSpPr txBox="1"/>
            <p:nvPr/>
          </p:nvSpPr>
          <p:spPr>
            <a:xfrm>
              <a:off x="7941049" y="7304742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388" name="文本框 387">
              <a:extLst>
                <a:ext uri="{FF2B5EF4-FFF2-40B4-BE49-F238E27FC236}">
                  <a16:creationId xmlns:a16="http://schemas.microsoft.com/office/drawing/2014/main" id="{788698F9-0944-FBAF-9BD8-414FC1F298C3}"/>
                </a:ext>
              </a:extLst>
            </p:cNvPr>
            <p:cNvSpPr txBox="1"/>
            <p:nvPr/>
          </p:nvSpPr>
          <p:spPr>
            <a:xfrm>
              <a:off x="8649889" y="665639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520" name="矩形: 圆角 20">
              <a:extLst>
                <a:ext uri="{FF2B5EF4-FFF2-40B4-BE49-F238E27FC236}">
                  <a16:creationId xmlns:a16="http://schemas.microsoft.com/office/drawing/2014/main" id="{87F6B1F2-EB46-548C-B9AB-9C783B087EDC}"/>
                </a:ext>
              </a:extLst>
            </p:cNvPr>
            <p:cNvSpPr/>
            <p:nvPr/>
          </p:nvSpPr>
          <p:spPr>
            <a:xfrm>
              <a:off x="8886499" y="8471358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4" name="文本框 563">
              <a:extLst>
                <a:ext uri="{FF2B5EF4-FFF2-40B4-BE49-F238E27FC236}">
                  <a16:creationId xmlns:a16="http://schemas.microsoft.com/office/drawing/2014/main" id="{5541FAD3-3357-FBC7-D422-7DF4971B03B4}"/>
                </a:ext>
              </a:extLst>
            </p:cNvPr>
            <p:cNvSpPr txBox="1"/>
            <p:nvPr/>
          </p:nvSpPr>
          <p:spPr>
            <a:xfrm>
              <a:off x="9978068" y="686692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65" name="直接箭头连接符 19">
              <a:extLst>
                <a:ext uri="{FF2B5EF4-FFF2-40B4-BE49-F238E27FC236}">
                  <a16:creationId xmlns:a16="http://schemas.microsoft.com/office/drawing/2014/main" id="{9A3C358A-5A75-2772-90EB-983D3156290E}"/>
                </a:ext>
              </a:extLst>
            </p:cNvPr>
            <p:cNvCxnSpPr>
              <a:cxnSpLocks/>
              <a:endCxn id="520" idx="0"/>
            </p:cNvCxnSpPr>
            <p:nvPr/>
          </p:nvCxnSpPr>
          <p:spPr>
            <a:xfrm>
              <a:off x="8951637" y="8064696"/>
              <a:ext cx="428331" cy="406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箭头连接符 19">
              <a:extLst>
                <a:ext uri="{FF2B5EF4-FFF2-40B4-BE49-F238E27FC236}">
                  <a16:creationId xmlns:a16="http://schemas.microsoft.com/office/drawing/2014/main" id="{11BC8B4F-C455-E007-10B3-A77726EED04E}"/>
                </a:ext>
              </a:extLst>
            </p:cNvPr>
            <p:cNvCxnSpPr>
              <a:cxnSpLocks/>
              <a:endCxn id="520" idx="0"/>
            </p:cNvCxnSpPr>
            <p:nvPr/>
          </p:nvCxnSpPr>
          <p:spPr>
            <a:xfrm flipH="1">
              <a:off x="9379968" y="7849447"/>
              <a:ext cx="539271" cy="6219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BCA6EFA2-8F26-C20F-F941-1D95AA6AD76E}"/>
                </a:ext>
              </a:extLst>
            </p:cNvPr>
            <p:cNvGrpSpPr/>
            <p:nvPr/>
          </p:nvGrpSpPr>
          <p:grpSpPr>
            <a:xfrm>
              <a:off x="8281423" y="8866685"/>
              <a:ext cx="988332" cy="986407"/>
              <a:chOff x="6387291" y="3746039"/>
              <a:chExt cx="988332" cy="986407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087ED385-F017-B651-7C5E-1192A051EDDA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529E3C17-D952-9FAC-D33B-407AF48A21DF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8D954395-9018-8240-231A-437EF4B88784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A7EB0538-890B-C5F7-BF99-745C6CC9A5A0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83ABB381-208D-0609-88F4-7E384ECFA550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B73471D8-F6BD-576D-80C0-B27B384A706F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8BB0DDE9-E6FB-6A25-3126-E90E09B5BF22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4EBA154F-A2D4-BE1E-E5BA-12CED6B6B17E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60631D1D-21C4-B9F8-CF6C-BDA9E8F62D3F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A158BF52-C077-3741-25D0-9165CD7AE223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4A8A15E7-54B8-8EBB-7612-1DC4FB4B150A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17B30880-AD70-4DBC-D15A-B5695572F12E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EA306286-1C09-6341-584E-B588E51E4AC2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9589C9A6-569B-09A3-DC6A-7A628503461B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9DE47989-EE51-D45F-FF86-D63B5F229DE8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621B8871-B197-E052-4E85-F3236D5ECF03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0D6526E3-9BC6-AEC3-AB96-ADED6FAB8F01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39718641-717E-C11B-A283-BF0B4F31D8B4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2BDA8EEC-3C47-3307-5EAC-7BAB4140A08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CFE1FC42-3688-84BE-8605-DF58241F91B3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F065D63F-2FAC-6109-E87E-E3598BC4A1E3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BF30262D-53D1-1BB1-1C46-6D2BEB1C285E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4B58F4BE-6B6B-18AC-0C5D-B5DA25914693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1815B1A6-E46E-1FCA-D30C-0E53193E6020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4752BE04-D5C3-E25B-4495-85423E111BA3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42D52C5A-6181-0D57-691D-17D9FC9FB8DF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FB0D491E-6277-83B6-B2ED-2E78EA0DBD91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B788B115-31B6-A85F-7497-42667F5480D8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0B6FE3CB-2821-A088-00D6-C44B7941D494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C13F832B-D0FC-A633-9B4F-E6793AC5B6E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CB004C80-4ADD-9D39-DB15-CE3E84235290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8C95B57D-456E-F8B1-4555-96D1B2FF43FE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383BF06E-A99E-0918-2C69-3456A0E684FE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FFACBD9D-A52E-2C77-98F4-F46C4C47C52F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43EC6D11-38D7-F7B3-A290-B67E260A63CC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5B472E6E-27E1-2790-EAAE-E75A08D5CA30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80DA12A4-F431-88FD-077E-365A020E8069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C1FE307E-FF28-D722-39AF-8CA1BF2CB0BF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4090C90F-0D6F-7E4E-676D-BFD24F82C6B3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2955CE8F-FC87-0178-DA18-CD0CDDDB1925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76F28E9E-35EA-DF87-E81E-537158BE2717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63A0C83E-DD67-387F-6311-3747EE335385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8844910E-44B7-9892-B661-2A78476AEEF1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E3D951FF-85FA-01E9-BD40-CC5EBCE44DA8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BF30E432-B7CA-EA65-3971-60A2A450043C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84A020BE-8EAF-5347-5717-7BA1CE5BD291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C4C7A9AF-25E7-6315-FEFA-2708AFC7EE03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BCB14B32-F8BC-F252-970B-45E328D17760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D892CE81-F114-55DA-E309-8B005CE18269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5016805C-D0D2-47BC-28A6-231317C3054F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D0992E64-C8FA-AA15-13C2-65F0126EA6F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26910FD4-5D95-DF0B-6657-85CC00A8855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E178E856-3FC8-A787-A28F-02C308A1099D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82E02C17-C02F-A5AA-32FF-E1701A5160AB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189E7FF2-CF02-BB08-13E9-14F67903118A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DD07F6F2-A2EE-8BAE-B54A-20608242276E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4C275061-55D8-4B32-0B03-84AACB1AD795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A576B298-7DBC-2082-A4BE-51F5C6C6691F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6A6352FA-C095-2B13-61E9-C37696F6F538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1B3384A0-E4EF-7BDF-0FEE-330435E8E600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27216640-0241-A4D4-0CB1-C9B547F3245C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8C2F1333-7ADA-6E61-77B3-6B3CCF63EDD6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185845A5-F4FD-0AFB-D338-F282DD0B1BE9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F934CEED-D1D3-106A-5619-4D17F6B11B22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cxnSp>
          <p:nvCxnSpPr>
            <p:cNvPr id="637" name="直接箭头连接符 19">
              <a:extLst>
                <a:ext uri="{FF2B5EF4-FFF2-40B4-BE49-F238E27FC236}">
                  <a16:creationId xmlns:a16="http://schemas.microsoft.com/office/drawing/2014/main" id="{648937BF-E2EC-307D-511B-329F676123C1}"/>
                </a:ext>
              </a:extLst>
            </p:cNvPr>
            <p:cNvCxnSpPr>
              <a:cxnSpLocks/>
              <a:stCxn id="520" idx="2"/>
            </p:cNvCxnSpPr>
            <p:nvPr/>
          </p:nvCxnSpPr>
          <p:spPr>
            <a:xfrm>
              <a:off x="9379968" y="8759358"/>
              <a:ext cx="0" cy="5490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文本框 639">
              <a:extLst>
                <a:ext uri="{FF2B5EF4-FFF2-40B4-BE49-F238E27FC236}">
                  <a16:creationId xmlns:a16="http://schemas.microsoft.com/office/drawing/2014/main" id="{98DF1606-6CB2-666F-DF8D-3E81C212FBFD}"/>
                </a:ext>
              </a:extLst>
            </p:cNvPr>
            <p:cNvSpPr txBox="1"/>
            <p:nvPr/>
          </p:nvSpPr>
          <p:spPr>
            <a:xfrm>
              <a:off x="7960764" y="911107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641" name="文本框 640">
              <a:extLst>
                <a:ext uri="{FF2B5EF4-FFF2-40B4-BE49-F238E27FC236}">
                  <a16:creationId xmlns:a16="http://schemas.microsoft.com/office/drawing/2014/main" id="{876179BC-6FF2-30A5-13DE-F5C3DF09273C}"/>
                </a:ext>
              </a:extLst>
            </p:cNvPr>
            <p:cNvSpPr txBox="1"/>
            <p:nvPr/>
          </p:nvSpPr>
          <p:spPr>
            <a:xfrm>
              <a:off x="8572892" y="9821551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652" name="组合 651">
              <a:extLst>
                <a:ext uri="{FF2B5EF4-FFF2-40B4-BE49-F238E27FC236}">
                  <a16:creationId xmlns:a16="http://schemas.microsoft.com/office/drawing/2014/main" id="{A4B69C74-875D-261F-0E19-9CC271C38107}"/>
                </a:ext>
              </a:extLst>
            </p:cNvPr>
            <p:cNvGrpSpPr/>
            <p:nvPr/>
          </p:nvGrpSpPr>
          <p:grpSpPr>
            <a:xfrm>
              <a:off x="10056920" y="7205464"/>
              <a:ext cx="988332" cy="986407"/>
              <a:chOff x="6387291" y="3746039"/>
              <a:chExt cx="988332" cy="986407"/>
            </a:xfrm>
            <a:solidFill>
              <a:schemeClr val="accent6">
                <a:lumMod val="20000"/>
                <a:lumOff val="80000"/>
                <a:alpha val="29804"/>
              </a:schemeClr>
            </a:solidFill>
          </p:grpSpPr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F08F1127-A4F9-DFD6-EAF9-97D7DB40CA17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E455E0AE-A517-51F8-65B9-5D6076BF6CF1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127D7E58-41B6-5115-2FFB-5F72C40B7B61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D0841B22-716E-27BF-575B-EE88127F44D6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6A261B87-A31A-5920-D020-8A30E81E9491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52C178DB-AF24-C91A-4589-E032453E225F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0A7A04DA-1433-521B-04E6-C0FB99EA986E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BC18A86F-D155-CDA9-83B2-BB456BFF051C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76205C00-775D-D147-2828-8F62AD97939D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2" name="矩形 661">
                <a:extLst>
                  <a:ext uri="{FF2B5EF4-FFF2-40B4-BE49-F238E27FC236}">
                    <a16:creationId xmlns:a16="http://schemas.microsoft.com/office/drawing/2014/main" id="{2BB71FB1-36B7-356E-9ECD-110D9A2AF7A7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8AD533E8-904B-2974-DB05-4B16C95E6A72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4" name="矩形 663">
                <a:extLst>
                  <a:ext uri="{FF2B5EF4-FFF2-40B4-BE49-F238E27FC236}">
                    <a16:creationId xmlns:a16="http://schemas.microsoft.com/office/drawing/2014/main" id="{031E9B5C-1ABA-B94F-B07A-61FF350E4313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5" name="矩形 664">
                <a:extLst>
                  <a:ext uri="{FF2B5EF4-FFF2-40B4-BE49-F238E27FC236}">
                    <a16:creationId xmlns:a16="http://schemas.microsoft.com/office/drawing/2014/main" id="{C834B617-6785-0C20-8EDF-38ABAF547358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6" name="矩形 665">
                <a:extLst>
                  <a:ext uri="{FF2B5EF4-FFF2-40B4-BE49-F238E27FC236}">
                    <a16:creationId xmlns:a16="http://schemas.microsoft.com/office/drawing/2014/main" id="{425698E8-9EBE-A25F-C895-B0B185538A1E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7" name="矩形 666">
                <a:extLst>
                  <a:ext uri="{FF2B5EF4-FFF2-40B4-BE49-F238E27FC236}">
                    <a16:creationId xmlns:a16="http://schemas.microsoft.com/office/drawing/2014/main" id="{D414AC81-B2C5-C3ED-CC6A-996A402DF655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8" name="矩形 667">
                <a:extLst>
                  <a:ext uri="{FF2B5EF4-FFF2-40B4-BE49-F238E27FC236}">
                    <a16:creationId xmlns:a16="http://schemas.microsoft.com/office/drawing/2014/main" id="{3AFC8960-8B77-2C9B-A0B8-7208A136E362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76A10ED9-DA61-9B0E-FE4B-3E675A0BC868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0" name="矩形 669">
                <a:extLst>
                  <a:ext uri="{FF2B5EF4-FFF2-40B4-BE49-F238E27FC236}">
                    <a16:creationId xmlns:a16="http://schemas.microsoft.com/office/drawing/2014/main" id="{1D52110C-450C-B76B-21D3-878B32D8024F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BB932590-E234-8653-C3B9-4AEFBF26613D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E0656D35-C098-D50B-3713-79847D4A3735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3008DAAF-B630-92AD-596B-0232D173B1DB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6E7BD5CE-5D2C-9238-F146-4CE4045797C4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4D5058B2-041F-EE1B-BB1E-FE88C35250F1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46C5246C-AEE0-0C47-7323-6EFC41AA8CAD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0EDC7B79-17CC-FFF5-D86E-C3BB6DE50579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8" name="矩形 677">
                <a:extLst>
                  <a:ext uri="{FF2B5EF4-FFF2-40B4-BE49-F238E27FC236}">
                    <a16:creationId xmlns:a16="http://schemas.microsoft.com/office/drawing/2014/main" id="{BF71436F-1168-4670-A32F-F4DD4636D43C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FABD995F-5A6E-E53F-BEA8-46FAAC3E3E3C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0" name="矩形 679">
                <a:extLst>
                  <a:ext uri="{FF2B5EF4-FFF2-40B4-BE49-F238E27FC236}">
                    <a16:creationId xmlns:a16="http://schemas.microsoft.com/office/drawing/2014/main" id="{7760018F-E322-D041-9DA8-43584CE4EF56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1" name="矩形 680">
                <a:extLst>
                  <a:ext uri="{FF2B5EF4-FFF2-40B4-BE49-F238E27FC236}">
                    <a16:creationId xmlns:a16="http://schemas.microsoft.com/office/drawing/2014/main" id="{366A4951-A2A3-E064-E07B-2C34EA6E7F33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539491F8-A5D9-173E-B848-A64C43E2CFC6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DCFBFD06-6EDD-EC83-45A5-69F2CE2EF00F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42F60D1F-6E2D-E00A-D2AB-D54EE43D1132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2E8C60FE-BC63-EAE6-CD22-B212BC2ACA34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77068360-D46F-DF66-7D90-FFEFB2567667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CBD2530F-9B72-DEF1-09CB-DC9E15933BD2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06819B73-323A-1540-7A1C-F935FA4744BE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ACBAD03D-0DDF-1F41-08BB-68E069F45AC2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A8164693-8728-B8DB-CB61-0C82502E47DB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D0B9C8C7-3309-E4BB-860F-3CED44D95EF0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0477BF3B-1B6A-7C5E-837A-6185DF8A715A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BF02F306-7368-8F62-EB9D-095466B499CD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2189A85F-AA20-CAD3-CC2D-F2A5F03B4558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9A06326F-EF57-AF9E-2AC7-C222DDF51048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723D5C0F-76C1-FBEA-AD7F-8244F468CDF7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2A02A3B1-7F3A-BD52-D27C-39B1A1C54EC8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9A513BEA-4CA5-BD20-414B-25E0DC99246E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124C0740-2FD4-947A-824E-770C6EEB752C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C41FEDD8-2674-F4A1-A1F4-EE2084F6D55B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4F27113E-43F9-6C3F-4E52-B46A229AB4C9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F44335DC-5B9A-FEE8-D100-90ECAA3CECA7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E7008223-C804-9FC5-4D6A-DE7925E1E4D5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E297DB8C-3E5B-F062-3173-A6932CD5B817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124A3226-C145-3167-5EDC-E30934530F3E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B70C4B8D-1C1D-BB12-9F18-CC13A491480C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7" name="矩形 706">
                <a:extLst>
                  <a:ext uri="{FF2B5EF4-FFF2-40B4-BE49-F238E27FC236}">
                    <a16:creationId xmlns:a16="http://schemas.microsoft.com/office/drawing/2014/main" id="{33B147D6-45BB-F400-2126-8217300249EC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EC3EEDA7-D25E-FE3D-B494-B7B319C72B2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7C7E028C-5A0D-AFAD-B4F6-0E68788B22E9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6C9FA35F-FD74-41A1-FDF2-77B46D46EF38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1ED024B2-D562-2412-914F-502B90861183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F320A18A-560D-6330-A0CC-785C39A1970A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A014D076-89CE-F7E3-E940-9205E18DA71D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6B1092CB-8B78-89EF-89EA-AF0015D49CB4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84C3762A-BDAB-6D2B-45EC-C7039C778FEB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DD17E5B3-2AD0-AA6A-384C-615A3347D234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717" name="文本框 716">
              <a:extLst>
                <a:ext uri="{FF2B5EF4-FFF2-40B4-BE49-F238E27FC236}">
                  <a16:creationId xmlns:a16="http://schemas.microsoft.com/office/drawing/2014/main" id="{7D5C7E1D-9939-78E7-B10B-6D5E31FD2C1F}"/>
                </a:ext>
              </a:extLst>
            </p:cNvPr>
            <p:cNvSpPr txBox="1"/>
            <p:nvPr/>
          </p:nvSpPr>
          <p:spPr>
            <a:xfrm>
              <a:off x="10390565" y="815446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N’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18" name="文本框 717">
              <a:extLst>
                <a:ext uri="{FF2B5EF4-FFF2-40B4-BE49-F238E27FC236}">
                  <a16:creationId xmlns:a16="http://schemas.microsoft.com/office/drawing/2014/main" id="{B063837C-E659-4F51-4106-A1CE9506E16A}"/>
                </a:ext>
              </a:extLst>
            </p:cNvPr>
            <p:cNvSpPr txBox="1"/>
            <p:nvPr/>
          </p:nvSpPr>
          <p:spPr>
            <a:xfrm>
              <a:off x="9379968" y="9093166"/>
              <a:ext cx="2524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Broadcasted from 1 to N’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9" name="文本框 718">
              <a:extLst>
                <a:ext uri="{FF2B5EF4-FFF2-40B4-BE49-F238E27FC236}">
                  <a16:creationId xmlns:a16="http://schemas.microsoft.com/office/drawing/2014/main" id="{3BA96E9C-2FC8-65AF-74A2-E2E5609B33A4}"/>
                </a:ext>
              </a:extLst>
            </p:cNvPr>
            <p:cNvSpPr txBox="1"/>
            <p:nvPr/>
          </p:nvSpPr>
          <p:spPr>
            <a:xfrm>
              <a:off x="9767230" y="743327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cxnSp>
          <p:nvCxnSpPr>
            <p:cNvPr id="721" name="连接符: 曲线 14">
              <a:extLst>
                <a:ext uri="{FF2B5EF4-FFF2-40B4-BE49-F238E27FC236}">
                  <a16:creationId xmlns:a16="http://schemas.microsoft.com/office/drawing/2014/main" id="{9942847E-B331-D116-9BAC-485790CB98D8}"/>
                </a:ext>
              </a:extLst>
            </p:cNvPr>
            <p:cNvCxnSpPr>
              <a:cxnSpLocks/>
              <a:stCxn id="718" idx="0"/>
              <a:endCxn id="717" idx="2"/>
            </p:cNvCxnSpPr>
            <p:nvPr/>
          </p:nvCxnSpPr>
          <p:spPr>
            <a:xfrm rot="16200000" flipV="1">
              <a:off x="10315122" y="8766114"/>
              <a:ext cx="569369" cy="84735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文本框 724">
              <a:extLst>
                <a:ext uri="{FF2B5EF4-FFF2-40B4-BE49-F238E27FC236}">
                  <a16:creationId xmlns:a16="http://schemas.microsoft.com/office/drawing/2014/main" id="{686C5AA9-FB39-2620-5C0F-972A8E5D10FB}"/>
                </a:ext>
              </a:extLst>
            </p:cNvPr>
            <p:cNvSpPr txBox="1"/>
            <p:nvPr/>
          </p:nvSpPr>
          <p:spPr>
            <a:xfrm>
              <a:off x="8272533" y="10896046"/>
              <a:ext cx="28505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(a)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Example for Broadcast</a:t>
              </a:r>
              <a:endParaRPr lang="zh-CN" altLang="en-US" sz="2000" dirty="0"/>
            </a:p>
          </p:txBody>
        </p:sp>
        <p:cxnSp>
          <p:nvCxnSpPr>
            <p:cNvPr id="726" name="直线连接符 725">
              <a:extLst>
                <a:ext uri="{FF2B5EF4-FFF2-40B4-BE49-F238E27FC236}">
                  <a16:creationId xmlns:a16="http://schemas.microsoft.com/office/drawing/2014/main" id="{0A9A164B-604E-02E3-06A0-145E43295A5D}"/>
                </a:ext>
              </a:extLst>
            </p:cNvPr>
            <p:cNvCxnSpPr>
              <a:cxnSpLocks/>
            </p:cNvCxnSpPr>
            <p:nvPr/>
          </p:nvCxnSpPr>
          <p:spPr>
            <a:xfrm>
              <a:off x="11844188" y="5852828"/>
              <a:ext cx="0" cy="5119866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312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CB240361-82DE-B206-7185-34643032B391}"/>
              </a:ext>
            </a:extLst>
          </p:cNvPr>
          <p:cNvGrpSpPr/>
          <p:nvPr/>
        </p:nvGrpSpPr>
        <p:grpSpPr>
          <a:xfrm>
            <a:off x="5413872" y="8883713"/>
            <a:ext cx="1364096" cy="940897"/>
            <a:chOff x="2914461" y="6931190"/>
            <a:chExt cx="1364096" cy="940897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DF91C3CE-5416-55F8-4C81-1528B9B04121}"/>
                </a:ext>
              </a:extLst>
            </p:cNvPr>
            <p:cNvGrpSpPr/>
            <p:nvPr/>
          </p:nvGrpSpPr>
          <p:grpSpPr>
            <a:xfrm>
              <a:off x="3230294" y="7281491"/>
              <a:ext cx="1048263" cy="199771"/>
              <a:chOff x="2847439" y="7301038"/>
              <a:chExt cx="1048263" cy="199771"/>
            </a:xfrm>
          </p:grpSpPr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0A305C23-DA70-F576-E1ED-1737C6321266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EE9AA621-973A-364A-7CB4-3345525107D3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A7EBEFA3-2C03-0ED1-BC35-D634F9A7E873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67488C35-C959-0E5E-D03A-D085460AEE09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2A354C8D-4F80-9EC0-11AE-D508D48CC30B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030A591E-7F12-D1B9-BD28-A2B0004C2D00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5646972C-9045-3316-11DC-6EFACF93F169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8353CA0D-EB5E-3A68-8060-C44A8ECB974F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40112888-91F7-EF9A-E3AB-E53E57138FAE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B61B4519-48D8-83A9-09B1-44E3D7860EC9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45215E1B-5E30-635E-8B86-66A4989A7AB7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D8CCCE89-FCF0-F07F-19C3-70AFF2A8EC84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BE94F5F8-2DFB-6A20-461F-5949852F796E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A6FCD603-E281-2B27-ADA2-A9DDB54C722C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8B97B3FC-6FE9-7AFE-CDDA-8C526EF4B02C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F41B5C67-5138-8ACD-B6E5-97C455076C9D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B916C95C-F3AA-6397-D495-1F953C4B0CDE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E076B7F9-1C1A-97C5-FE4F-3D8166B5E964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6C4611CE-5C61-5823-9CE3-58E02FBF3DE8}"/>
                </a:ext>
              </a:extLst>
            </p:cNvPr>
            <p:cNvSpPr txBox="1"/>
            <p:nvPr/>
          </p:nvSpPr>
          <p:spPr>
            <a:xfrm>
              <a:off x="2914461" y="724170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4124CF4A-7020-0AF2-B6E6-53A5EEB78323}"/>
                </a:ext>
              </a:extLst>
            </p:cNvPr>
            <p:cNvGrpSpPr/>
            <p:nvPr/>
          </p:nvGrpSpPr>
          <p:grpSpPr>
            <a:xfrm>
              <a:off x="2969518" y="6931190"/>
              <a:ext cx="330799" cy="388375"/>
              <a:chOff x="4946889" y="869893"/>
              <a:chExt cx="330799" cy="388375"/>
            </a:xfrm>
          </p:grpSpPr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FC0ECF0B-485B-9164-529A-8D0BB9EACB0F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77" name="直接连接符 132">
                <a:extLst>
                  <a:ext uri="{FF2B5EF4-FFF2-40B4-BE49-F238E27FC236}">
                    <a16:creationId xmlns:a16="http://schemas.microsoft.com/office/drawing/2014/main" id="{F212E785-56A1-3916-8147-B63AD46885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91025446-AC1B-9834-1D93-466979C275F2}"/>
                </a:ext>
              </a:extLst>
            </p:cNvPr>
            <p:cNvSpPr txBox="1"/>
            <p:nvPr/>
          </p:nvSpPr>
          <p:spPr>
            <a:xfrm>
              <a:off x="3529885" y="750275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42390362-4F88-AF60-F6C3-F50233AE7234}"/>
              </a:ext>
            </a:extLst>
          </p:cNvPr>
          <p:cNvGrpSpPr/>
          <p:nvPr/>
        </p:nvGrpSpPr>
        <p:grpSpPr>
          <a:xfrm>
            <a:off x="4979579" y="6557834"/>
            <a:ext cx="636100" cy="1723741"/>
            <a:chOff x="8305308" y="7168382"/>
            <a:chExt cx="636100" cy="1723741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D6397E6B-D91A-DC95-BE34-5F73C8A441D8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97A2A1B5-2246-8CB7-AA8E-3942438EDDE1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BEA18DF3-36B2-11D1-99E3-2A21DA19C44C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2E02CDE3-375B-C64A-A30E-6B5CC9D7F3B8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13B0B063-1403-DDD6-E76A-161CE5105ED7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67EE1734-9F18-8E45-51DE-98C20FD5B21E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39FF57A2-C409-0C21-DB48-56BF90E9C4B0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07DDBCAF-C827-7073-FE46-6D104ABA3E2F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27465269-AB62-F856-FA80-8CC1EBEFFB7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6583C668-72B5-517A-0860-64184C0D582A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D46B13F7-3F81-F711-7026-58753D791913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C2848674-D2A6-4D8D-B515-BCFA5CB5573F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6E6B63A4-EDC2-9A21-46D3-46C671AF2416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42CDCFB6-F3AB-4045-23E0-004FACD990DD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273B4B0F-693E-51C1-00E6-C85132300F1F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83A086FC-4539-7E07-5628-07E3CC62C063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F97E9229-0809-BFCD-EE40-E6E5BF3EFBD7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8AA7CB5D-E08D-A9F1-91AB-11E7812B937F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E6EE1325-40F3-D38B-FE2F-EB46608E4234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0F57F9D2-59FB-D722-867C-AC54A284D44E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3C1BF784-786F-47D4-52F4-6AC1CB450326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D61EBC1C-A41E-44BA-064B-13ECBCEF7248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B8EA9D92-4A1D-44EA-BAD4-B5FD9813324F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FA627404-9A68-ED03-198B-8A2174455646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2ABB06DE-60D4-A866-60CF-01DA8CE19C1B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5EE4DF58-F1C8-05B0-744E-254324DC7AA3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A4F08438-CC01-2601-A8D8-0E3195B4B1F1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42C236C6-8BCE-813B-C78F-88353890AAAE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0059F448-21AC-6C77-CD11-DD62317A3591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92A9D368-D052-9053-8E45-8CF676AC65AA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62C980AE-8AE4-079B-C7D1-7D13811348AD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9C8DDD10-EAB3-CD31-7FA9-2258AD07B212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72F7B229-F308-DCA4-C72A-1D03509B889A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6A699FB8-480A-71CC-E12A-F63DB0C40EE2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40295761-493A-6747-A80F-1FF8B6B4410D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23AED6C4-54DB-572E-A7EE-C2ACF4D329F4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5D17C87A-C0A4-6992-6173-93884FC67DA0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8FA5197D-C994-8311-D20A-ABC72076893F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39AE3D0C-BB85-2A69-E920-869E7AD8D196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244" name="直接连接符 132">
                <a:extLst>
                  <a:ext uri="{FF2B5EF4-FFF2-40B4-BE49-F238E27FC236}">
                    <a16:creationId xmlns:a16="http://schemas.microsoft.com/office/drawing/2014/main" id="{0853A3A6-77B4-DF2C-84CF-0D6BBC3D8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9" name="组合 278">
            <a:extLst>
              <a:ext uri="{FF2B5EF4-FFF2-40B4-BE49-F238E27FC236}">
                <a16:creationId xmlns:a16="http://schemas.microsoft.com/office/drawing/2014/main" id="{0103CDAD-4622-764B-3AF0-598545C3315F}"/>
              </a:ext>
            </a:extLst>
          </p:cNvPr>
          <p:cNvGrpSpPr/>
          <p:nvPr/>
        </p:nvGrpSpPr>
        <p:grpSpPr>
          <a:xfrm>
            <a:off x="5608982" y="7309117"/>
            <a:ext cx="636100" cy="1723741"/>
            <a:chOff x="8305308" y="7168382"/>
            <a:chExt cx="636100" cy="1723741"/>
          </a:xfrm>
        </p:grpSpPr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1795111A-3C28-655D-8202-42D1FB03B35F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7C1142EF-6D6A-BD6C-64A9-0421547E012F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7EB6353B-DD80-66DC-1D56-3B7DD0D7B228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46B01873-4A35-B45F-76AE-271F1D96C7A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924F43AC-ABB4-C592-9100-85A51B545171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76D3CB19-2ADF-5896-90B5-8DE507D79D40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08CAC1C7-5155-2352-303D-5F0C287E3619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D9EEE371-5A46-1906-856A-402B16D4BC08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2F2B5588-A669-A7A3-72A1-B3D0B7B1BC81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9798D745-F127-2793-1B1D-455CB995B069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1D10FD76-39A2-A16A-BE63-9DA28F6229AB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E45BBB17-D25B-A2D3-4D78-E89C253B0EB7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BD3FBEC2-AB10-71D3-CF89-B138F537DB9E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906C35EA-5E74-7A32-F288-0169DAFF590C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02D76A5B-F0D4-DC36-4B17-CB3E50A794F0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082F6AF4-824D-F637-4399-08A458B1E7E4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B9851B4D-278D-7E12-2292-A5D61F9048AE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860F82EF-79D9-B983-493D-C7C5FC325B38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19545FFA-F532-765F-A5FC-CCFDEFD12CD4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2B2B003F-CB43-B601-2FB6-EB9F9C352D37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21AA84C4-7F11-0E38-CEE7-CB2D25C3D90F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1BAFCED3-CBC0-7B2B-1085-201957872E79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ADC5C243-F74B-4D60-5B1F-D99070BBD3B9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4FAEBFDF-5406-F2BF-AEFD-9B3ED2040D0C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6EEEA31D-EDD3-7F96-8A7D-6751C3853E68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76AF121D-ACE8-A581-CB00-C971A3CA16D0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8FAAFAF3-C3CD-B401-9E92-990940A8A742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B3FFF469-7EF2-DC61-1154-35C3E6B0977D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3B9A9D35-AE00-8E60-2244-0CDF1C7C64A5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69923819-D9C1-4B23-0C1D-1AF6B9EF723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696A6FAE-CC54-860F-FEF9-CA6FC1233437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D019DE7D-31F1-C8A5-1BBB-33732BE4949C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51DB0728-FA99-270E-17F8-82A4DF81556A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A4038D48-83AB-42EE-5892-5A9D0A9B0CBC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D380C389-4B22-EB17-E341-51325746FB71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CADBB48E-11CC-51F8-4ABB-7007579E8B1E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282" name="文本框 281">
              <a:extLst>
                <a:ext uri="{FF2B5EF4-FFF2-40B4-BE49-F238E27FC236}">
                  <a16:creationId xmlns:a16="http://schemas.microsoft.com/office/drawing/2014/main" id="{301905D5-A55F-92F7-B85F-7E57C2D23346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0D045979-7DC5-8F4B-5017-C2254E82E3C1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B6AECE6B-CF21-1431-1EF9-11944D21991C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285" name="直接连接符 132">
                <a:extLst>
                  <a:ext uri="{FF2B5EF4-FFF2-40B4-BE49-F238E27FC236}">
                    <a16:creationId xmlns:a16="http://schemas.microsoft.com/office/drawing/2014/main" id="{A3F11E33-3E8F-DD79-5B2A-54CA8B2FD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2" name="直接箭头连接符 19">
            <a:extLst>
              <a:ext uri="{FF2B5EF4-FFF2-40B4-BE49-F238E27FC236}">
                <a16:creationId xmlns:a16="http://schemas.microsoft.com/office/drawing/2014/main" id="{25ECDDE1-714F-07AA-D3B4-0CE206AE6128}"/>
              </a:ext>
            </a:extLst>
          </p:cNvPr>
          <p:cNvCxnSpPr>
            <a:cxnSpLocks/>
            <a:endCxn id="333" idx="0"/>
          </p:cNvCxnSpPr>
          <p:nvPr/>
        </p:nvCxnSpPr>
        <p:spPr>
          <a:xfrm flipH="1">
            <a:off x="4716451" y="7691574"/>
            <a:ext cx="359651" cy="545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矩形: 圆角 20">
            <a:extLst>
              <a:ext uri="{FF2B5EF4-FFF2-40B4-BE49-F238E27FC236}">
                <a16:creationId xmlns:a16="http://schemas.microsoft.com/office/drawing/2014/main" id="{3DE9E528-4104-F79B-DAA9-58F75BE87FF0}"/>
              </a:ext>
            </a:extLst>
          </p:cNvPr>
          <p:cNvSpPr/>
          <p:nvPr/>
        </p:nvSpPr>
        <p:spPr>
          <a:xfrm>
            <a:off x="3348258" y="7118437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矩形: 圆角 20">
            <a:extLst>
              <a:ext uri="{FF2B5EF4-FFF2-40B4-BE49-F238E27FC236}">
                <a16:creationId xmlns:a16="http://schemas.microsoft.com/office/drawing/2014/main" id="{3E3CDBAE-A041-E3F7-4276-EA1FEC467F19}"/>
              </a:ext>
            </a:extLst>
          </p:cNvPr>
          <p:cNvSpPr/>
          <p:nvPr/>
        </p:nvSpPr>
        <p:spPr>
          <a:xfrm>
            <a:off x="4205707" y="9128421"/>
            <a:ext cx="103916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" name="直接箭头连接符 19">
            <a:extLst>
              <a:ext uri="{FF2B5EF4-FFF2-40B4-BE49-F238E27FC236}">
                <a16:creationId xmlns:a16="http://schemas.microsoft.com/office/drawing/2014/main" id="{1DB0E30D-3724-45C3-C164-CD0A06602237}"/>
              </a:ext>
            </a:extLst>
          </p:cNvPr>
          <p:cNvCxnSpPr>
            <a:cxnSpLocks/>
            <a:stCxn id="325" idx="2"/>
            <a:endCxn id="326" idx="1"/>
          </p:cNvCxnSpPr>
          <p:nvPr/>
        </p:nvCxnSpPr>
        <p:spPr>
          <a:xfrm>
            <a:off x="3785108" y="7406437"/>
            <a:ext cx="420599" cy="18659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矩形: 圆角 20">
            <a:extLst>
              <a:ext uri="{FF2B5EF4-FFF2-40B4-BE49-F238E27FC236}">
                <a16:creationId xmlns:a16="http://schemas.microsoft.com/office/drawing/2014/main" id="{E2432D2D-C052-B9FF-DBEF-5E3C2B8AC668}"/>
              </a:ext>
            </a:extLst>
          </p:cNvPr>
          <p:cNvSpPr/>
          <p:nvPr/>
        </p:nvSpPr>
        <p:spPr>
          <a:xfrm>
            <a:off x="4205707" y="8236651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4" name="直接箭头连接符 19">
            <a:extLst>
              <a:ext uri="{FF2B5EF4-FFF2-40B4-BE49-F238E27FC236}">
                <a16:creationId xmlns:a16="http://schemas.microsoft.com/office/drawing/2014/main" id="{243BAD00-281F-11A2-BBFB-14783F9E26D3}"/>
              </a:ext>
            </a:extLst>
          </p:cNvPr>
          <p:cNvCxnSpPr>
            <a:cxnSpLocks/>
            <a:stCxn id="325" idx="2"/>
            <a:endCxn id="333" idx="1"/>
          </p:cNvCxnSpPr>
          <p:nvPr/>
        </p:nvCxnSpPr>
        <p:spPr>
          <a:xfrm>
            <a:off x="3785108" y="7406437"/>
            <a:ext cx="420599" cy="974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19">
            <a:extLst>
              <a:ext uri="{FF2B5EF4-FFF2-40B4-BE49-F238E27FC236}">
                <a16:creationId xmlns:a16="http://schemas.microsoft.com/office/drawing/2014/main" id="{3A02215F-742C-A334-6008-B8129F45D6A4}"/>
              </a:ext>
            </a:extLst>
          </p:cNvPr>
          <p:cNvCxnSpPr>
            <a:cxnSpLocks/>
            <a:stCxn id="326" idx="3"/>
          </p:cNvCxnSpPr>
          <p:nvPr/>
        </p:nvCxnSpPr>
        <p:spPr>
          <a:xfrm>
            <a:off x="5244870" y="9272421"/>
            <a:ext cx="2143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19">
            <a:extLst>
              <a:ext uri="{FF2B5EF4-FFF2-40B4-BE49-F238E27FC236}">
                <a16:creationId xmlns:a16="http://schemas.microsoft.com/office/drawing/2014/main" id="{87F72CEB-5CC9-66F5-C5C4-943C5E37BADC}"/>
              </a:ext>
            </a:extLst>
          </p:cNvPr>
          <p:cNvCxnSpPr>
            <a:cxnSpLocks/>
            <a:stCxn id="333" idx="3"/>
          </p:cNvCxnSpPr>
          <p:nvPr/>
        </p:nvCxnSpPr>
        <p:spPr>
          <a:xfrm>
            <a:off x="5227195" y="8380651"/>
            <a:ext cx="487006" cy="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641AB7D-E8D4-66D4-C52D-9C8573D47980}"/>
              </a:ext>
            </a:extLst>
          </p:cNvPr>
          <p:cNvGrpSpPr/>
          <p:nvPr/>
        </p:nvGrpSpPr>
        <p:grpSpPr>
          <a:xfrm>
            <a:off x="2648868" y="7332438"/>
            <a:ext cx="1395769" cy="1707082"/>
            <a:chOff x="4293465" y="2360866"/>
            <a:chExt cx="1395769" cy="1707082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283FB7A-5E83-EB9B-C0D3-A8EEFBB2E810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61EB842E-C361-003F-FCF0-162F353BB552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59AF0CF-9EC9-A089-CE6E-8EFA4C499A05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6FBB9E6-3AEF-872F-39BA-99F319FEF8F7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DCA05F8-A42C-F83E-CE13-3C370241C9E3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1A92ABE7-6BC5-0995-8F73-7DC2604DC04B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0BAEFE3-8B6C-54AB-335F-A947CC095DA9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63EC2819-E663-DF4E-6262-CFC2AC8DFC36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E130367B-6DDE-63D4-BFEC-2FBC7041CA29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8168C8B2-54EA-06A8-67F0-12576CCC327C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4310C8A-9D16-5870-B4BD-F4CFBE8865F8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A5C8530-495F-94ED-CC92-15C525581C29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E93F3933-1367-9D36-1387-013651D5FF9D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A9DE6BE9-9151-36E6-EA4B-AC5C20981D9E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F6650473-9CEA-87F1-B439-970D997137EB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A8E71C4-407B-8F3C-E7EE-57788B64C4F4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0E258B77-8BF3-C902-B24E-1C6A71A87804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430DE1A-898F-A7DA-D248-26C7B79D51D0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66B1106C-D416-CFCA-D75C-DD104483E16C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1ED1C0F-4AC1-B1E3-2A9C-C0135271851B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DCB42708-89A5-9C5A-DFA5-4EDEC057577A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185E8BAA-86EA-0412-7127-210F70A30AB6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2853CFD4-31DE-7F45-D899-F9DB47063339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01360EAE-5B7C-A6C5-65BC-A962FE17E481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953A681E-21BE-51D5-294F-812B0BD5A846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808027C-C237-8621-675D-F4EC51011DE0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5F5822F4-931E-F2C8-7342-9379846A6243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301BD1FD-9704-7A9D-65EA-9398954FBF41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7344579C-BE37-07F4-96A3-6EC3038BE876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78ED5D4A-D4A4-90C7-73D1-A83928D56D15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E1596809-6228-EAE3-59B3-443A21284738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6BF55959-E46F-10E9-650B-6664EF13641F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5FAEF4AC-1C55-640B-10D8-3E60B1DBC7E9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4ADF48F0-657E-BD89-A322-5F60FC5C025C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65DD1A08-1DA1-B150-4237-C84F60A7ECC6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FB9B6F0-1A2B-1FCB-A080-920A72456BFB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17E3F8A6-3582-C2CB-9DED-D394DAAF1E0C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6407B31F-AC0D-C244-94E7-086AADBA96DD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4F8467E-C6C8-A5C2-771B-AD8CDEDF3C47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3B60EAAE-04DC-879C-14C9-520229BE85EB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22C66345-4705-7170-371F-00927D3DFA13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7E4A906A-631F-45CE-8BAD-F6D6A968B78A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175F2221-8918-EC2E-55F6-4AA5F05ABA3D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EB7695A6-0EB6-CD7F-0E5C-E24FDC2AA465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97586CCC-C889-A506-F429-39DCEF947193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C54F3FF4-A29E-3E93-4890-EDAD5ADBC9CA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E281AEFC-65F5-10AE-8533-3968EAB6FD0A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D17BEC-41DC-A85E-FD4C-12BC9A9779C3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1D5F5CC-DAE7-4A1E-901B-26C3D7AF9D96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9C9B2C95-B219-4BF3-A636-A96989AB8122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43385705-6A33-F904-5A95-D29E61688ACD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793AF64-625E-955B-BE3E-AD2EE4E6AD2D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ED68642-3DDF-9FA3-A6AD-3CC5C916CBA5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28594382-C3B5-93D1-4BBE-FF67C6C2ABF9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4BBAACC2-E987-653A-3503-DFF71BFE9AAC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0120323A-2D85-C6C8-C542-4F0B65B9FFAC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42352A7B-100C-8C85-D4E7-6418D1F70FAD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9D728820-05EA-BFE8-9855-65C4E0121345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3146ABA3-7B5D-1A92-58D7-B6908DC2BFDA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5A16D86-D5B5-D8D5-7B3A-245F51CADC54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C897B2A1-F169-17C9-41EE-AA9DDD2105E5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8A51C442-70B5-A1E2-16A9-266CCA1DF933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82E0CC8D-F405-C611-0377-2B7847D7133B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F7A834D1-206F-72A4-61F3-0BD7D09EC73E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5900BBC7-5414-58A4-6EDF-F36FFE702A81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704180A-2DC0-F75F-C398-64200C84077A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EE2DD06-7887-EEFC-45C4-15CED5F4E234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A9D6859-61DB-7445-88D6-626619ADB80F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FD21D27-8EC5-86AE-6FEB-7B2406F7502F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DDC5D480-176E-136C-78FA-4C0D2FBF3109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0FD72DD5-D9EC-CEF6-C29E-4F2AED72BF5C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2834C1C-7E61-9912-40CE-DB270625678B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C039DAD-6D59-40CE-37C4-5847DE23FFB4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ADF0F58-52D0-BA4E-C540-4FD88FC6131D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4B4C0AE-CF37-6682-D55E-E54CF504F9B5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26632154-056D-C336-5D12-F7BC6899E62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5970E25-7992-B514-685F-CF57C12F9351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EAC3F2A-582B-590A-DF64-381626588E72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B5B3023-FCD9-E6A4-B3E9-B76A46D4E9D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F63EA8F-23EC-C594-CFC2-B4F3669A0187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8E8DB06-BD01-12E8-81B9-31CB0E198570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428D76C-4372-EE80-AE07-CB87808CD797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668B338-5B6B-B8DF-F720-22E96EAC3A45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90CD493-E77D-5AE2-2BD4-F6782AD6832D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42AA315-DE22-1484-03A1-EFDC39C90E56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89946A1-7A26-DC62-E046-23AC2D5AE393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AB659-0A85-81E8-B8B8-60613A143FE0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23C61C33-CB80-0F41-3441-A122484B1E06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9DC33D0-3710-1A4F-8019-7CF92EDF198C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32F5F977-08C2-BA84-4FFF-0DF4367C5AA0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9F551439-92AD-4595-E3C6-84D06990F620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DFEF98B4-E9C4-E4E4-1C47-8B511B5FA75A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562FAF1-BFAA-0F97-7E40-C9AE5F7D376B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B7DF8FB-17DE-4EFD-19E9-116D3E9243E1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AAC546E-E87D-1273-1373-A7E6D427077B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307EFF3-93B2-CA4D-2E40-987B631E68D0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97041DD-4247-3C50-4EC0-0889BED64EB1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DDB408D-FBBD-DFCA-5779-0236C4E892D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06E6D19-FC7A-FCDE-1BFF-81DC06B54746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8F5AE56-CC0F-F4EF-DD65-F064BEC0FA07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DBAED32-9635-8746-84AD-8BD1A5DBA868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F28507F-001A-9E4F-C5F3-4B89FBF48DB3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1F1DA0B-68A7-D0FE-6273-4E03DDB0723E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74A2EE4-4556-914E-6E2F-1D02663E0263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AFA1A37-2F86-36D5-CABD-FD8BD226A432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40EA0F02-6ED3-6FCD-23DB-E51C735B8BE6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F7E9990-9092-7240-F55D-68EA0A225A36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27DB36C-563B-1EBD-E095-4DE5F331D6B5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F22E0DE2-71BA-25E7-0F0A-3FB51654794A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CD718BD-9C1A-47C6-01F2-43DCBAA1C5E2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1892978D-3229-770C-3DFE-7F43D93DD41A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870E1C3-E77A-B200-9846-F56BCC3C18EF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F09ADE7-6CED-0C52-02C8-E94B23B2BD20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4C07A97-EBBE-6925-3649-894E2E7F5038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132FBA2-48E6-391F-A606-B854B1582218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3C2FEE0-1B37-AB41-9213-731591C392F4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10B0671-1CAF-7341-8F2A-215575A10973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D1ED1A0-929D-CBEE-43D7-2DAD7C9AD102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D1822E4-C6BB-8A17-5C32-1561188836E5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8DB4AC2-BA2D-5D6C-7503-C69F531B61CB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A2CED99-0933-4C48-5065-A200F4C31180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5A574157-1228-CD45-B830-A2D33FF9148F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EA68C42-E029-1765-5C2D-9BFFC02361CA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25A945C3-9D29-1DDF-CCA4-AB2892C5BD5B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C285636-5D80-4CCC-4A89-1F63FF3C05F8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5B1D101-E041-135B-70C0-9C574E55EDB4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52AF803-00D3-F673-B153-5D08F49AF588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5A192598-008D-ADBD-F421-61746E0BC6BA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CD99AD79-5DA6-4E18-F3EC-23FB1FA98DB0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881AA922-2817-E833-F1DD-D1604AA1B00C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F2FD044-5D9E-B1BC-7FCA-038FAF578FB0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77C42A8-1C15-B762-F46A-91A57D9B9F88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N’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4016B74-39CB-E014-583F-03B5AEA71EF8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AEC0183-3D8A-F4B9-D622-23C25E769892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27" name="直接连接符 132">
                <a:extLst>
                  <a:ext uri="{FF2B5EF4-FFF2-40B4-BE49-F238E27FC236}">
                    <a16:creationId xmlns:a16="http://schemas.microsoft.com/office/drawing/2014/main" id="{AA31AC10-C757-3359-5762-87FB8BFC2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12" name="文本框 411">
            <a:extLst>
              <a:ext uri="{FF2B5EF4-FFF2-40B4-BE49-F238E27FC236}">
                <a16:creationId xmlns:a16="http://schemas.microsoft.com/office/drawing/2014/main" id="{CBFB6FE9-5841-E4A1-19C6-F90180C79DE0}"/>
              </a:ext>
            </a:extLst>
          </p:cNvPr>
          <p:cNvSpPr txBox="1"/>
          <p:nvPr/>
        </p:nvSpPr>
        <p:spPr>
          <a:xfrm>
            <a:off x="2669205" y="8872883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Reduction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AC93C713-BED3-4775-CB36-BA3938FD8F24}"/>
              </a:ext>
            </a:extLst>
          </p:cNvPr>
          <p:cNvSpPr txBox="1"/>
          <p:nvPr/>
        </p:nvSpPr>
        <p:spPr>
          <a:xfrm rot="16200000">
            <a:off x="1750830" y="8083744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Reduction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19" name="矩形: 圆角 20">
            <a:extLst>
              <a:ext uri="{FF2B5EF4-FFF2-40B4-BE49-F238E27FC236}">
                <a16:creationId xmlns:a16="http://schemas.microsoft.com/office/drawing/2014/main" id="{D8BBAAD9-951A-1984-FA19-9E4222240BF4}"/>
              </a:ext>
            </a:extLst>
          </p:cNvPr>
          <p:cNvSpPr/>
          <p:nvPr/>
        </p:nvSpPr>
        <p:spPr>
          <a:xfrm>
            <a:off x="8528811" y="8382188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矩形: 圆角 20">
            <a:extLst>
              <a:ext uri="{FF2B5EF4-FFF2-40B4-BE49-F238E27FC236}">
                <a16:creationId xmlns:a16="http://schemas.microsoft.com/office/drawing/2014/main" id="{57409F68-E536-4A05-5DD4-9C1AEB51C4F8}"/>
              </a:ext>
            </a:extLst>
          </p:cNvPr>
          <p:cNvSpPr/>
          <p:nvPr/>
        </p:nvSpPr>
        <p:spPr>
          <a:xfrm>
            <a:off x="10143180" y="797728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1" name="直接箭头连接符 19">
            <a:extLst>
              <a:ext uri="{FF2B5EF4-FFF2-40B4-BE49-F238E27FC236}">
                <a16:creationId xmlns:a16="http://schemas.microsoft.com/office/drawing/2014/main" id="{540D7DF3-945C-4205-30C5-CCBC079EC5FE}"/>
              </a:ext>
            </a:extLst>
          </p:cNvPr>
          <p:cNvCxnSpPr>
            <a:cxnSpLocks/>
            <a:stCxn id="419" idx="3"/>
            <a:endCxn id="420" idx="1"/>
          </p:cNvCxnSpPr>
          <p:nvPr/>
        </p:nvCxnSpPr>
        <p:spPr>
          <a:xfrm flipV="1">
            <a:off x="9653533" y="8121282"/>
            <a:ext cx="489647" cy="404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矩形: 圆角 20">
            <a:extLst>
              <a:ext uri="{FF2B5EF4-FFF2-40B4-BE49-F238E27FC236}">
                <a16:creationId xmlns:a16="http://schemas.microsoft.com/office/drawing/2014/main" id="{F8A6F260-1F27-6E3A-9B29-93A5E1AD1FC8}"/>
              </a:ext>
            </a:extLst>
          </p:cNvPr>
          <p:cNvSpPr/>
          <p:nvPr/>
        </p:nvSpPr>
        <p:spPr>
          <a:xfrm>
            <a:off x="11255019" y="8344658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7" name="直接箭头连接符 19">
            <a:extLst>
              <a:ext uri="{FF2B5EF4-FFF2-40B4-BE49-F238E27FC236}">
                <a16:creationId xmlns:a16="http://schemas.microsoft.com/office/drawing/2014/main" id="{4C1252DA-E1FA-CC2A-669B-18504CD1F221}"/>
              </a:ext>
            </a:extLst>
          </p:cNvPr>
          <p:cNvCxnSpPr>
            <a:cxnSpLocks/>
            <a:endCxn id="420" idx="1"/>
          </p:cNvCxnSpPr>
          <p:nvPr/>
        </p:nvCxnSpPr>
        <p:spPr>
          <a:xfrm>
            <a:off x="9834277" y="7699387"/>
            <a:ext cx="308903" cy="4218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19">
            <a:extLst>
              <a:ext uri="{FF2B5EF4-FFF2-40B4-BE49-F238E27FC236}">
                <a16:creationId xmlns:a16="http://schemas.microsoft.com/office/drawing/2014/main" id="{D7C818B6-C696-8D82-36A4-56038EDC7605}"/>
              </a:ext>
            </a:extLst>
          </p:cNvPr>
          <p:cNvCxnSpPr>
            <a:cxnSpLocks/>
            <a:stCxn id="420" idx="3"/>
            <a:endCxn id="422" idx="0"/>
          </p:cNvCxnSpPr>
          <p:nvPr/>
        </p:nvCxnSpPr>
        <p:spPr>
          <a:xfrm>
            <a:off x="11016880" y="8121282"/>
            <a:ext cx="748883" cy="22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组合 432">
            <a:extLst>
              <a:ext uri="{FF2B5EF4-FFF2-40B4-BE49-F238E27FC236}">
                <a16:creationId xmlns:a16="http://schemas.microsoft.com/office/drawing/2014/main" id="{3EE900F2-2DEB-FED3-8709-F4484D25C110}"/>
              </a:ext>
            </a:extLst>
          </p:cNvPr>
          <p:cNvGrpSpPr/>
          <p:nvPr/>
        </p:nvGrpSpPr>
        <p:grpSpPr>
          <a:xfrm>
            <a:off x="9726892" y="8307631"/>
            <a:ext cx="633228" cy="1699330"/>
            <a:chOff x="8695307" y="4320541"/>
            <a:chExt cx="633228" cy="1699330"/>
          </a:xfrm>
        </p:grpSpPr>
        <p:grpSp>
          <p:nvGrpSpPr>
            <p:cNvPr id="434" name="组合 433">
              <a:extLst>
                <a:ext uri="{FF2B5EF4-FFF2-40B4-BE49-F238E27FC236}">
                  <a16:creationId xmlns:a16="http://schemas.microsoft.com/office/drawing/2014/main" id="{E5DE6F8E-A870-7E01-815D-396D254816BD}"/>
                </a:ext>
              </a:extLst>
            </p:cNvPr>
            <p:cNvGrpSpPr/>
            <p:nvPr/>
          </p:nvGrpSpPr>
          <p:grpSpPr>
            <a:xfrm>
              <a:off x="9113722" y="4635421"/>
              <a:ext cx="123625" cy="986406"/>
              <a:chOff x="9113722" y="4635421"/>
              <a:chExt cx="123625" cy="986406"/>
            </a:xfrm>
          </p:grpSpPr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87197D4B-1861-494A-EA75-A07B43AA7044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0866A96F-C187-6BE6-C9C0-6B5987589BBC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9B608916-C4A6-B45C-65DD-3D6CCE5E0F66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6F5E0866-7BFA-EFDB-80D2-0229D9C5CB1D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F0ABD5D1-3F62-39AA-8D30-FCB83507E533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675F4B36-EFA8-0FCA-A65F-36BC7199E59E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AA182FE3-ECE8-6006-24AC-1BF059FCE77F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3849F042-EE0A-5A4D-2AC5-172227E59EA7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35" name="组合 434">
              <a:extLst>
                <a:ext uri="{FF2B5EF4-FFF2-40B4-BE49-F238E27FC236}">
                  <a16:creationId xmlns:a16="http://schemas.microsoft.com/office/drawing/2014/main" id="{31FAAC2E-0436-EA7C-A5BD-AB3CCBE65AF9}"/>
                </a:ext>
              </a:extLst>
            </p:cNvPr>
            <p:cNvGrpSpPr/>
            <p:nvPr/>
          </p:nvGrpSpPr>
          <p:grpSpPr>
            <a:xfrm>
              <a:off x="9051865" y="4711567"/>
              <a:ext cx="123625" cy="986406"/>
              <a:chOff x="8619556" y="5835649"/>
              <a:chExt cx="123625" cy="986406"/>
            </a:xfrm>
          </p:grpSpPr>
          <p:sp>
            <p:nvSpPr>
              <p:cNvPr id="441" name="矩形 440">
                <a:extLst>
                  <a:ext uri="{FF2B5EF4-FFF2-40B4-BE49-F238E27FC236}">
                    <a16:creationId xmlns:a16="http://schemas.microsoft.com/office/drawing/2014/main" id="{59DDD43F-5415-5287-D357-AAB5725B6886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2" name="矩形 441">
                <a:extLst>
                  <a:ext uri="{FF2B5EF4-FFF2-40B4-BE49-F238E27FC236}">
                    <a16:creationId xmlns:a16="http://schemas.microsoft.com/office/drawing/2014/main" id="{351518B3-C512-D1C4-B737-29BD3D69A8E7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31F45676-E84F-AA24-2504-2CE6AAAD7FC9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8CDE28C0-145B-10FC-7BFD-50661A5D265E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47E1B6C9-AC38-1928-707D-EF5F51113221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196E8DB4-37D4-5B5F-DC15-1132C41517C9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79A964A8-0DA6-1055-71A6-D0769E65B370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EDBC067A-88DE-FFDF-6A0E-D27A5EF76F51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36" name="文本框 435">
              <a:extLst>
                <a:ext uri="{FF2B5EF4-FFF2-40B4-BE49-F238E27FC236}">
                  <a16:creationId xmlns:a16="http://schemas.microsoft.com/office/drawing/2014/main" id="{ECB5F6EE-20DA-3652-0D22-997913C77667}"/>
                </a:ext>
              </a:extLst>
            </p:cNvPr>
            <p:cNvSpPr txBox="1"/>
            <p:nvPr/>
          </p:nvSpPr>
          <p:spPr>
            <a:xfrm>
              <a:off x="8695307" y="499613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37" name="文本框 436">
              <a:extLst>
                <a:ext uri="{FF2B5EF4-FFF2-40B4-BE49-F238E27FC236}">
                  <a16:creationId xmlns:a16="http://schemas.microsoft.com/office/drawing/2014/main" id="{5FB90C17-07B8-0A47-958B-D943CBF22B24}"/>
                </a:ext>
              </a:extLst>
            </p:cNvPr>
            <p:cNvSpPr txBox="1"/>
            <p:nvPr/>
          </p:nvSpPr>
          <p:spPr>
            <a:xfrm>
              <a:off x="8994789" y="565053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438" name="组合 437">
              <a:extLst>
                <a:ext uri="{FF2B5EF4-FFF2-40B4-BE49-F238E27FC236}">
                  <a16:creationId xmlns:a16="http://schemas.microsoft.com/office/drawing/2014/main" id="{FCB5DCDA-76EB-AC8E-CF2E-DEC7A9A65E03}"/>
                </a:ext>
              </a:extLst>
            </p:cNvPr>
            <p:cNvGrpSpPr/>
            <p:nvPr/>
          </p:nvGrpSpPr>
          <p:grpSpPr>
            <a:xfrm>
              <a:off x="8701155" y="4320541"/>
              <a:ext cx="330799" cy="388375"/>
              <a:chOff x="4946889" y="869893"/>
              <a:chExt cx="330799" cy="388375"/>
            </a:xfrm>
          </p:grpSpPr>
          <p:sp>
            <p:nvSpPr>
              <p:cNvPr id="439" name="文本框 438">
                <a:extLst>
                  <a:ext uri="{FF2B5EF4-FFF2-40B4-BE49-F238E27FC236}">
                    <a16:creationId xmlns:a16="http://schemas.microsoft.com/office/drawing/2014/main" id="{9C11CED6-FC42-5AD8-9BCC-C70AACBE3C5D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40" name="直接连接符 132">
                <a:extLst>
                  <a:ext uri="{FF2B5EF4-FFF2-40B4-BE49-F238E27FC236}">
                    <a16:creationId xmlns:a16="http://schemas.microsoft.com/office/drawing/2014/main" id="{F7FA8C0A-9CB6-03E7-E47C-31BE314F4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B487BF57-68ED-A60F-BC31-704C3318489A}"/>
              </a:ext>
            </a:extLst>
          </p:cNvPr>
          <p:cNvGrpSpPr/>
          <p:nvPr/>
        </p:nvGrpSpPr>
        <p:grpSpPr>
          <a:xfrm>
            <a:off x="8719604" y="6260371"/>
            <a:ext cx="1395769" cy="1707082"/>
            <a:chOff x="4293465" y="2360866"/>
            <a:chExt cx="1395769" cy="1707082"/>
          </a:xfrm>
        </p:grpSpPr>
        <p:grpSp>
          <p:nvGrpSpPr>
            <p:cNvPr id="459" name="组合 458">
              <a:extLst>
                <a:ext uri="{FF2B5EF4-FFF2-40B4-BE49-F238E27FC236}">
                  <a16:creationId xmlns:a16="http://schemas.microsoft.com/office/drawing/2014/main" id="{C441D10B-78E2-CCDD-9266-3B30117FF483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669C57B7-1C6D-833C-3B59-35C83D723070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9C183D91-3335-769A-6A90-D7D2104105D9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3E6EABD5-7B89-8388-4E06-450446997BA5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0A898499-2849-7D27-488A-92E9E4096CBD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1145159B-575D-77DF-5BDC-CF558E1F269F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083DC782-C379-3B15-0139-8A651D2C52EA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E63A9693-BC42-6B70-66BC-BD467AE50468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C1C67046-EF2E-53E7-8019-2F062C354E5A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671C4055-2AD5-20FC-A542-5A1851B8A333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0DAC1526-DEFB-3D5E-4461-AF965281827B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9C10211F-BD39-18FE-66BC-C3809482DBA6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AA690100-1C06-75CD-F45B-DC98F8DC8B9A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C738340A-9F79-0B48-CF48-AC973CC74918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95C60093-3820-BE1F-49F5-0AB1E9312E93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FB5859A1-C641-6EC0-C976-3E2DBA125EE1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ACD20C0F-A2AF-D210-10AA-D8DD5C34B61F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337EC88F-9D70-4456-C546-ABC112EBDFDE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5491163C-DBAD-A8E1-7FA9-789CC18BB662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CC2497FB-8622-2A7C-43EB-E013F20148D4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FFABFCD8-9629-E6FC-0907-C135F8F7001B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3704CA76-D832-D005-EC97-A92F6EB73FEE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12C97B32-DD6D-92F4-136C-859C4CF80ED9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7907BF07-E37E-FAB0-81EC-8D4EBB2E207F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B0E282EE-C5D1-86F4-3B53-4CD3F5B65998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1D555C67-3066-99D3-2FDC-6F328E7E8325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7977B1F6-7E17-0C46-52A5-CEE5445C54EF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533C0A24-A63C-C25D-FBD5-A5A784552E70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ADE7FF8E-F848-2098-4B77-A66070D19E70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A5C027E6-7E3A-8D75-1ACD-ADE50D366113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FC06B445-BE88-A136-0E65-313503231A32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C3A38BA1-F5AE-E397-16D4-D3139724422C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E69B1AD2-B0DF-2117-DEAA-564A9DA609C7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DF384670-D8C9-FB8C-0B4D-F241F63EED77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F47B898C-8D63-3F6C-26EB-0994A44AE8F9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7DD7BCE0-5627-0261-82D0-1D7D2497AAE6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93C838C9-AD20-70EA-28D0-535D0A0A4F03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07C351EE-100A-A437-791A-9D198A0F1892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5C283F21-FF06-B6FF-60F8-DA4C70EFD462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895182CA-2B22-B53F-8030-906EF6C2EEE0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17F5531C-B97E-3BB8-85FF-269858541D94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F6A8A137-569E-98EC-AF94-AC733B2565EA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04359D65-E794-6474-CDC4-65D831B9EFB2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B0340BBB-A70F-D0EE-F175-B7C31FC25BC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9C00F5B7-00BF-B612-E4EB-B57873AB9230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D801890B-1AF2-2B89-4554-D749F698F44E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A5B6EAFC-26CF-3254-2005-FE3BC87D9D01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F3A8635D-EBEE-D822-645B-FBB8B13C07A6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FBEC6F82-1A16-A39C-90AB-A5A1A646D78F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ABF9FFC6-5E88-C25B-D63B-55C3E52B672D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2434190C-0FB1-2DD5-554C-5C4BC4E10E9B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8788E4A0-50EC-1A2A-CB23-D0E7CB396CA4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0E992165-282F-BBBF-3D02-B8ED4BEBEBB6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B54CB369-4569-EE86-BB3B-23B4443F4BD9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293CEB4E-099B-A20A-BCD7-E9C94D807C5F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8F07141F-4516-027C-1317-DF0D73CC70BA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87AEDB39-81BF-F202-6F49-8C7650035660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96BEE9E3-FD28-6E0B-6F9C-144C8C24F201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F0701B30-FC23-2AE8-96F3-2365415A9DE4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69B71779-CF5E-143A-B63E-E5DC8C9AC962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0EB7AA46-B718-B28B-5658-43A7CF19B693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1FCB7F6B-F3AB-2358-9FBC-9C73352A1711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93E5C9E8-2461-972B-5508-21355038ECC2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A761E053-68E4-DFAD-E07B-AC1C0FAD6482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CA9DFE58-A23B-B833-C2CB-D7B48A3911EF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FA2375C9-DB90-3F06-B1D6-6D3BB563EA9D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89E10318-60B4-30AB-9DE8-5AB815F884F3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49F8ADB1-6B16-3716-245F-E07777AF7956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8" name="矩形 467">
                <a:extLst>
                  <a:ext uri="{FF2B5EF4-FFF2-40B4-BE49-F238E27FC236}">
                    <a16:creationId xmlns:a16="http://schemas.microsoft.com/office/drawing/2014/main" id="{E6D2312D-AB7F-B8EE-FF4F-AA2311249F15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4F326BB1-3BB3-286E-2735-93D7F2C36804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AF2CA8A9-4292-92F4-D1FA-451160C5687C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B93C369E-1BB5-75D7-9F9B-2D32BDFB6F6E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5F5B9378-7CB7-AF08-539E-BF75958C1928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DD3E3655-4215-46C1-8B98-F206E36271E5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7411A638-EEF7-1DFC-2AAB-3A5AC2A21910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D8FA2308-4CC5-4C7E-ED43-66F278F505A8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A3CA3577-8381-F862-1560-4284C49200A5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36E40941-3942-126D-D93C-34CD9E6C3C3A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7A47D0DE-4D45-E1C2-5E94-522CE92CAFEF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026AD112-C65F-8CFA-1ECD-D7B07D471D05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70F077AD-B5E7-F87E-B2CA-3A224959E387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126E1C45-1968-0C60-7182-63F6BF6E59CA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09768570-9041-0AD0-4F0E-F1CDBB677A4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08843A3D-2E9B-A783-2550-2544D514EF3F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C880B213-DE60-7039-3A10-D1910EB28D52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7CE7412B-5701-09A5-4C04-65F61BE517BC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190D1B7B-221D-156E-9B9D-F445D4839D00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641CE4CB-9B04-835A-814A-E395D8AB29F7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3430E9FC-0CE1-83D1-EE4C-D87977066FEE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5251297A-1DE2-A0A6-9674-4BDAC076040A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FC2C2A24-F423-E25E-F817-A667025584E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175B86D9-82A5-A270-EE7E-AE61B183B0AE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47D55DFD-5777-059C-F5F4-68F58824F336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95D69643-EDF9-4625-CCE1-3E8498796235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AFC88BA2-A805-4009-20AD-3A39DE43107C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46710C7D-BDF4-9D90-1B79-69F99A2A994A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356E72B9-53F8-B892-6704-AB5D43E6BE95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B5CD9A0B-7B87-6A8E-F8F9-F37D676FD3A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692E0233-00E3-5DE5-0496-BABC51E41DE4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49031B0E-DFA2-A518-1EE2-CF828A4C069B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55DAC369-2DC9-42A3-0419-E28182DBB394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EC49E23D-EC51-1131-B775-C56CFF9A3AD3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00C39D87-F4E7-F90F-479D-01BCC71CCFD3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32857575-7C47-04EB-0ADC-0BC41C9AC7B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2AA6CF16-E5DF-1695-0168-97E44A85E909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10C0B2AE-98B2-0A17-C218-B6F8CBC5827C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F20CEF50-6D23-31BC-6A31-71B54969B7AE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4DF0B6EE-CE27-2D8A-509D-5DA68BB29694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66874E28-FE14-A3B1-5E3A-F2414B5AA78C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7F25230B-2EBB-189E-0F5F-7FF6974486C9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956473D8-42C7-F6A4-16F5-AAC87492F1C2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13564AA5-E92A-EA05-622C-4324C05660E6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9CB59809-F978-E9C7-EB95-7D8E8909A5C8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7F3F1454-4566-C239-2B75-A46F9860093D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5172C7EE-DF82-E110-8A27-1C61B5F2B0F8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A4A9BFFD-0240-DE1B-1AB6-700404F8827B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1797075F-F0A9-3FDF-9700-2C1BBC515295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3B017BD4-571B-D9F9-FCDC-530296EF9F66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92354800-3FB7-5E5C-2686-C3BF55928730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FBBED9B2-9D3F-7FF9-D60F-9E65D806E677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73CDBA9F-921D-6DFD-C76A-59E84AA1CA7E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9DB87416-9C71-F863-2AFA-F5E6AF158C09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E287A786-258F-840A-966A-C29CB26EE270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E66314AE-5B82-1336-4A30-09106ABB2F85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3B16C30C-E027-87E4-A554-4DB8B8CE4EFD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3298A19E-B02E-987A-442B-E289E7305EC5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A6038037-27BA-BC18-FA5E-64FFFB58D9F5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8CFE309C-7B4B-21FB-C0E4-DA6566EF653B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5AB524E2-5E52-D86F-7981-442A3012482A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50E9EC6E-BF53-E74B-A778-BAFE274AF3F3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61" name="文本框 460">
              <a:extLst>
                <a:ext uri="{FF2B5EF4-FFF2-40B4-BE49-F238E27FC236}">
                  <a16:creationId xmlns:a16="http://schemas.microsoft.com/office/drawing/2014/main" id="{28787838-B00F-D759-C8CA-BEDD380AE3CA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62" name="文本框 461">
              <a:extLst>
                <a:ext uri="{FF2B5EF4-FFF2-40B4-BE49-F238E27FC236}">
                  <a16:creationId xmlns:a16="http://schemas.microsoft.com/office/drawing/2014/main" id="{023D051C-4E30-92B2-03E4-449CD66E082A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463" name="组合 462">
              <a:extLst>
                <a:ext uri="{FF2B5EF4-FFF2-40B4-BE49-F238E27FC236}">
                  <a16:creationId xmlns:a16="http://schemas.microsoft.com/office/drawing/2014/main" id="{DE658D2B-DA51-B06F-7B6D-E3546EF9102A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464" name="文本框 463">
                <a:extLst>
                  <a:ext uri="{FF2B5EF4-FFF2-40B4-BE49-F238E27FC236}">
                    <a16:creationId xmlns:a16="http://schemas.microsoft.com/office/drawing/2014/main" id="{03757A57-DF88-589F-13AD-D1CD043C4743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65" name="直接连接符 132">
                <a:extLst>
                  <a:ext uri="{FF2B5EF4-FFF2-40B4-BE49-F238E27FC236}">
                    <a16:creationId xmlns:a16="http://schemas.microsoft.com/office/drawing/2014/main" id="{20CC1C9A-3A0A-4A81-6595-51AAC1233B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0" name="组合 729">
            <a:extLst>
              <a:ext uri="{FF2B5EF4-FFF2-40B4-BE49-F238E27FC236}">
                <a16:creationId xmlns:a16="http://schemas.microsoft.com/office/drawing/2014/main" id="{50507A43-6BED-977F-D287-6EFC2922E027}"/>
              </a:ext>
            </a:extLst>
          </p:cNvPr>
          <p:cNvGrpSpPr/>
          <p:nvPr/>
        </p:nvGrpSpPr>
        <p:grpSpPr>
          <a:xfrm>
            <a:off x="12113850" y="6657655"/>
            <a:ext cx="636100" cy="1723741"/>
            <a:chOff x="8305308" y="7168382"/>
            <a:chExt cx="636100" cy="1723741"/>
          </a:xfrm>
        </p:grpSpPr>
        <p:grpSp>
          <p:nvGrpSpPr>
            <p:cNvPr id="731" name="组合 730">
              <a:extLst>
                <a:ext uri="{FF2B5EF4-FFF2-40B4-BE49-F238E27FC236}">
                  <a16:creationId xmlns:a16="http://schemas.microsoft.com/office/drawing/2014/main" id="{2D8627A3-6030-C24B-E25A-A0D594C73FB1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737" name="组合 736">
                <a:extLst>
                  <a:ext uri="{FF2B5EF4-FFF2-40B4-BE49-F238E27FC236}">
                    <a16:creationId xmlns:a16="http://schemas.microsoft.com/office/drawing/2014/main" id="{011430C0-11AF-D288-F4C5-04E310D11E70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755" name="矩形 754">
                  <a:extLst>
                    <a:ext uri="{FF2B5EF4-FFF2-40B4-BE49-F238E27FC236}">
                      <a16:creationId xmlns:a16="http://schemas.microsoft.com/office/drawing/2014/main" id="{62342050-9D2C-A200-0AA9-B73D74BDAE4F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6" name="矩形 755">
                  <a:extLst>
                    <a:ext uri="{FF2B5EF4-FFF2-40B4-BE49-F238E27FC236}">
                      <a16:creationId xmlns:a16="http://schemas.microsoft.com/office/drawing/2014/main" id="{B35071F5-5DD3-13C5-AA2F-7361DB1A549B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7" name="矩形 756">
                  <a:extLst>
                    <a:ext uri="{FF2B5EF4-FFF2-40B4-BE49-F238E27FC236}">
                      <a16:creationId xmlns:a16="http://schemas.microsoft.com/office/drawing/2014/main" id="{8E3231D4-4500-3DC6-11C1-A326C2662086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8" name="矩形 757">
                  <a:extLst>
                    <a:ext uri="{FF2B5EF4-FFF2-40B4-BE49-F238E27FC236}">
                      <a16:creationId xmlns:a16="http://schemas.microsoft.com/office/drawing/2014/main" id="{3AEFED02-9526-CAA3-53EC-56B2C625B22B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9" name="矩形 758">
                  <a:extLst>
                    <a:ext uri="{FF2B5EF4-FFF2-40B4-BE49-F238E27FC236}">
                      <a16:creationId xmlns:a16="http://schemas.microsoft.com/office/drawing/2014/main" id="{5B74E465-35BA-B3ED-0D84-DE010ADEBD5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0" name="矩形 759">
                  <a:extLst>
                    <a:ext uri="{FF2B5EF4-FFF2-40B4-BE49-F238E27FC236}">
                      <a16:creationId xmlns:a16="http://schemas.microsoft.com/office/drawing/2014/main" id="{DD9BC115-38D7-14F9-AECC-EF256D8F6186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1" name="矩形 760">
                  <a:extLst>
                    <a:ext uri="{FF2B5EF4-FFF2-40B4-BE49-F238E27FC236}">
                      <a16:creationId xmlns:a16="http://schemas.microsoft.com/office/drawing/2014/main" id="{59B03230-D5B1-9EDD-2C81-16B95A128F45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2" name="矩形 761">
                  <a:extLst>
                    <a:ext uri="{FF2B5EF4-FFF2-40B4-BE49-F238E27FC236}">
                      <a16:creationId xmlns:a16="http://schemas.microsoft.com/office/drawing/2014/main" id="{5E50DCC0-2AE2-436A-0E6A-62F2CCB6AAEB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3" name="矩形 762">
                  <a:extLst>
                    <a:ext uri="{FF2B5EF4-FFF2-40B4-BE49-F238E27FC236}">
                      <a16:creationId xmlns:a16="http://schemas.microsoft.com/office/drawing/2014/main" id="{830F1B39-14D9-AAF9-B943-ACDB5AE60768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4" name="矩形 763">
                  <a:extLst>
                    <a:ext uri="{FF2B5EF4-FFF2-40B4-BE49-F238E27FC236}">
                      <a16:creationId xmlns:a16="http://schemas.microsoft.com/office/drawing/2014/main" id="{BF2EE99E-FE9D-A61C-6622-1E1C4EE9DD1C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5" name="矩形 764">
                  <a:extLst>
                    <a:ext uri="{FF2B5EF4-FFF2-40B4-BE49-F238E27FC236}">
                      <a16:creationId xmlns:a16="http://schemas.microsoft.com/office/drawing/2014/main" id="{1E05389C-CDA8-9EF4-2A18-5A2D89AFA00D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6" name="矩形 765">
                  <a:extLst>
                    <a:ext uri="{FF2B5EF4-FFF2-40B4-BE49-F238E27FC236}">
                      <a16:creationId xmlns:a16="http://schemas.microsoft.com/office/drawing/2014/main" id="{38DDA020-9989-59AC-B23D-1F5975582EBE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7" name="矩形 766">
                  <a:extLst>
                    <a:ext uri="{FF2B5EF4-FFF2-40B4-BE49-F238E27FC236}">
                      <a16:creationId xmlns:a16="http://schemas.microsoft.com/office/drawing/2014/main" id="{4E3F5708-46BF-90EB-7F21-ECCF7320479A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8" name="矩形 767">
                  <a:extLst>
                    <a:ext uri="{FF2B5EF4-FFF2-40B4-BE49-F238E27FC236}">
                      <a16:creationId xmlns:a16="http://schemas.microsoft.com/office/drawing/2014/main" id="{54B21A48-466E-F121-D3C0-311619530118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9" name="矩形 768">
                  <a:extLst>
                    <a:ext uri="{FF2B5EF4-FFF2-40B4-BE49-F238E27FC236}">
                      <a16:creationId xmlns:a16="http://schemas.microsoft.com/office/drawing/2014/main" id="{1E3089D6-21AB-0E3C-9DD3-E1B5915E8E93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0" name="矩形 769">
                  <a:extLst>
                    <a:ext uri="{FF2B5EF4-FFF2-40B4-BE49-F238E27FC236}">
                      <a16:creationId xmlns:a16="http://schemas.microsoft.com/office/drawing/2014/main" id="{0F54A7A8-8DF5-C090-45D7-540B66265AC6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738" name="组合 737">
                <a:extLst>
                  <a:ext uri="{FF2B5EF4-FFF2-40B4-BE49-F238E27FC236}">
                    <a16:creationId xmlns:a16="http://schemas.microsoft.com/office/drawing/2014/main" id="{6FF989D7-B65E-A41C-4472-A7076F3D9020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739" name="矩形 738">
                  <a:extLst>
                    <a:ext uri="{FF2B5EF4-FFF2-40B4-BE49-F238E27FC236}">
                      <a16:creationId xmlns:a16="http://schemas.microsoft.com/office/drawing/2014/main" id="{6BDDD23E-B6FA-25D7-DC81-1A28ADA41F85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0" name="矩形 739">
                  <a:extLst>
                    <a:ext uri="{FF2B5EF4-FFF2-40B4-BE49-F238E27FC236}">
                      <a16:creationId xmlns:a16="http://schemas.microsoft.com/office/drawing/2014/main" id="{B37B81E5-4881-C986-382F-7A868E0559B0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1" name="矩形 740">
                  <a:extLst>
                    <a:ext uri="{FF2B5EF4-FFF2-40B4-BE49-F238E27FC236}">
                      <a16:creationId xmlns:a16="http://schemas.microsoft.com/office/drawing/2014/main" id="{385C89A4-33D3-16B5-B097-8CC9283A65ED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2" name="矩形 741">
                  <a:extLst>
                    <a:ext uri="{FF2B5EF4-FFF2-40B4-BE49-F238E27FC236}">
                      <a16:creationId xmlns:a16="http://schemas.microsoft.com/office/drawing/2014/main" id="{5B9C6B96-167C-E511-9E87-F9C16E22E1EA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3" name="矩形 742">
                  <a:extLst>
                    <a:ext uri="{FF2B5EF4-FFF2-40B4-BE49-F238E27FC236}">
                      <a16:creationId xmlns:a16="http://schemas.microsoft.com/office/drawing/2014/main" id="{D06659AE-7EC3-AD15-8156-305C99D04817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4" name="矩形 743">
                  <a:extLst>
                    <a:ext uri="{FF2B5EF4-FFF2-40B4-BE49-F238E27FC236}">
                      <a16:creationId xmlns:a16="http://schemas.microsoft.com/office/drawing/2014/main" id="{E6AFC132-3446-AD90-7AF3-0C74A2779889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5" name="矩形 744">
                  <a:extLst>
                    <a:ext uri="{FF2B5EF4-FFF2-40B4-BE49-F238E27FC236}">
                      <a16:creationId xmlns:a16="http://schemas.microsoft.com/office/drawing/2014/main" id="{C400138F-DD53-FC3D-5719-029496EC36CD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6" name="矩形 745">
                  <a:extLst>
                    <a:ext uri="{FF2B5EF4-FFF2-40B4-BE49-F238E27FC236}">
                      <a16:creationId xmlns:a16="http://schemas.microsoft.com/office/drawing/2014/main" id="{0ADD5CA5-5A2F-7BE7-FB91-A3108E2E01B7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7" name="矩形 746">
                  <a:extLst>
                    <a:ext uri="{FF2B5EF4-FFF2-40B4-BE49-F238E27FC236}">
                      <a16:creationId xmlns:a16="http://schemas.microsoft.com/office/drawing/2014/main" id="{D075B50A-BA02-BC8E-3269-1658318BB679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8" name="矩形 747">
                  <a:extLst>
                    <a:ext uri="{FF2B5EF4-FFF2-40B4-BE49-F238E27FC236}">
                      <a16:creationId xmlns:a16="http://schemas.microsoft.com/office/drawing/2014/main" id="{8AC72FA0-21EF-9E2A-4861-1D867373087E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9" name="矩形 748">
                  <a:extLst>
                    <a:ext uri="{FF2B5EF4-FFF2-40B4-BE49-F238E27FC236}">
                      <a16:creationId xmlns:a16="http://schemas.microsoft.com/office/drawing/2014/main" id="{5C8B79FE-A698-10AC-A914-BFA24A608C77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0" name="矩形 749">
                  <a:extLst>
                    <a:ext uri="{FF2B5EF4-FFF2-40B4-BE49-F238E27FC236}">
                      <a16:creationId xmlns:a16="http://schemas.microsoft.com/office/drawing/2014/main" id="{42D81D34-0B04-6015-9BE2-25C79F42EFF4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1" name="矩形 750">
                  <a:extLst>
                    <a:ext uri="{FF2B5EF4-FFF2-40B4-BE49-F238E27FC236}">
                      <a16:creationId xmlns:a16="http://schemas.microsoft.com/office/drawing/2014/main" id="{EAE93B2A-574B-BDDF-FD6A-AE317B9F1173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2" name="矩形 751">
                  <a:extLst>
                    <a:ext uri="{FF2B5EF4-FFF2-40B4-BE49-F238E27FC236}">
                      <a16:creationId xmlns:a16="http://schemas.microsoft.com/office/drawing/2014/main" id="{4954BC3C-DBB3-79FC-7CB2-6F7F54286E85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3" name="矩形 752">
                  <a:extLst>
                    <a:ext uri="{FF2B5EF4-FFF2-40B4-BE49-F238E27FC236}">
                      <a16:creationId xmlns:a16="http://schemas.microsoft.com/office/drawing/2014/main" id="{21730632-9379-E692-8884-E6B3DB64B4D6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4" name="矩形 753">
                  <a:extLst>
                    <a:ext uri="{FF2B5EF4-FFF2-40B4-BE49-F238E27FC236}">
                      <a16:creationId xmlns:a16="http://schemas.microsoft.com/office/drawing/2014/main" id="{E090A751-FC6D-F338-35D7-07A4B4B2BCE5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732" name="文本框 731">
              <a:extLst>
                <a:ext uri="{FF2B5EF4-FFF2-40B4-BE49-F238E27FC236}">
                  <a16:creationId xmlns:a16="http://schemas.microsoft.com/office/drawing/2014/main" id="{097844D3-4CCF-28F1-1F3E-946343FFE04E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733" name="文本框 732">
              <a:extLst>
                <a:ext uri="{FF2B5EF4-FFF2-40B4-BE49-F238E27FC236}">
                  <a16:creationId xmlns:a16="http://schemas.microsoft.com/office/drawing/2014/main" id="{87033788-1703-4446-F666-F0C9DD2BC177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734" name="组合 733">
              <a:extLst>
                <a:ext uri="{FF2B5EF4-FFF2-40B4-BE49-F238E27FC236}">
                  <a16:creationId xmlns:a16="http://schemas.microsoft.com/office/drawing/2014/main" id="{6DDF7C48-8695-1FD0-0903-54F9AAA0B19C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735" name="文本框 734">
                <a:extLst>
                  <a:ext uri="{FF2B5EF4-FFF2-40B4-BE49-F238E27FC236}">
                    <a16:creationId xmlns:a16="http://schemas.microsoft.com/office/drawing/2014/main" id="{19F1507B-DC0B-482D-CF4B-EB974F1147E0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736" name="直接连接符 132">
                <a:extLst>
                  <a:ext uri="{FF2B5EF4-FFF2-40B4-BE49-F238E27FC236}">
                    <a16:creationId xmlns:a16="http://schemas.microsoft.com/office/drawing/2014/main" id="{40EE10AB-3CD2-E888-B3DA-4AA40FAE8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1" name="组合 770">
            <a:extLst>
              <a:ext uri="{FF2B5EF4-FFF2-40B4-BE49-F238E27FC236}">
                <a16:creationId xmlns:a16="http://schemas.microsoft.com/office/drawing/2014/main" id="{F5B4B259-AD63-4040-82D5-D7210D99A067}"/>
              </a:ext>
            </a:extLst>
          </p:cNvPr>
          <p:cNvGrpSpPr/>
          <p:nvPr/>
        </p:nvGrpSpPr>
        <p:grpSpPr>
          <a:xfrm>
            <a:off x="12193764" y="8135556"/>
            <a:ext cx="636100" cy="1723741"/>
            <a:chOff x="8305308" y="7168382"/>
            <a:chExt cx="636100" cy="1723741"/>
          </a:xfrm>
        </p:grpSpPr>
        <p:grpSp>
          <p:nvGrpSpPr>
            <p:cNvPr id="772" name="组合 771">
              <a:extLst>
                <a:ext uri="{FF2B5EF4-FFF2-40B4-BE49-F238E27FC236}">
                  <a16:creationId xmlns:a16="http://schemas.microsoft.com/office/drawing/2014/main" id="{B51EFB36-84E8-2734-8D82-0F8AAD261C95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778" name="组合 777">
                <a:extLst>
                  <a:ext uri="{FF2B5EF4-FFF2-40B4-BE49-F238E27FC236}">
                    <a16:creationId xmlns:a16="http://schemas.microsoft.com/office/drawing/2014/main" id="{B60554EC-4C0A-251E-F5D4-AB1E4B952868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796" name="矩形 795">
                  <a:extLst>
                    <a:ext uri="{FF2B5EF4-FFF2-40B4-BE49-F238E27FC236}">
                      <a16:creationId xmlns:a16="http://schemas.microsoft.com/office/drawing/2014/main" id="{B04D6A0A-D634-0849-ECF5-CC5EED824342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7" name="矩形 796">
                  <a:extLst>
                    <a:ext uri="{FF2B5EF4-FFF2-40B4-BE49-F238E27FC236}">
                      <a16:creationId xmlns:a16="http://schemas.microsoft.com/office/drawing/2014/main" id="{39C12804-C74E-8DAD-4E3F-1313D88D18F8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8" name="矩形 797">
                  <a:extLst>
                    <a:ext uri="{FF2B5EF4-FFF2-40B4-BE49-F238E27FC236}">
                      <a16:creationId xmlns:a16="http://schemas.microsoft.com/office/drawing/2014/main" id="{1B3B4A67-9C42-E47F-7DAA-C36FF9EECFFE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9" name="矩形 798">
                  <a:extLst>
                    <a:ext uri="{FF2B5EF4-FFF2-40B4-BE49-F238E27FC236}">
                      <a16:creationId xmlns:a16="http://schemas.microsoft.com/office/drawing/2014/main" id="{E135401C-DCF7-3DF1-2969-817D50304D06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0" name="矩形 799">
                  <a:extLst>
                    <a:ext uri="{FF2B5EF4-FFF2-40B4-BE49-F238E27FC236}">
                      <a16:creationId xmlns:a16="http://schemas.microsoft.com/office/drawing/2014/main" id="{0A960767-5184-3978-C72A-7D56CEB4A2CF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1" name="矩形 800">
                  <a:extLst>
                    <a:ext uri="{FF2B5EF4-FFF2-40B4-BE49-F238E27FC236}">
                      <a16:creationId xmlns:a16="http://schemas.microsoft.com/office/drawing/2014/main" id="{85FA34BF-E4EE-1381-06FE-AEEBCFABD251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2" name="矩形 801">
                  <a:extLst>
                    <a:ext uri="{FF2B5EF4-FFF2-40B4-BE49-F238E27FC236}">
                      <a16:creationId xmlns:a16="http://schemas.microsoft.com/office/drawing/2014/main" id="{83096515-B09A-95E7-2710-3A9EBEEDDCCC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3" name="矩形 802">
                  <a:extLst>
                    <a:ext uri="{FF2B5EF4-FFF2-40B4-BE49-F238E27FC236}">
                      <a16:creationId xmlns:a16="http://schemas.microsoft.com/office/drawing/2014/main" id="{0BEA9132-A58D-9CCE-2BE5-6DFEDF6AC26E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4" name="矩形 803">
                  <a:extLst>
                    <a:ext uri="{FF2B5EF4-FFF2-40B4-BE49-F238E27FC236}">
                      <a16:creationId xmlns:a16="http://schemas.microsoft.com/office/drawing/2014/main" id="{4D252D01-F086-E11B-A560-4E56555FBBAD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5" name="矩形 804">
                  <a:extLst>
                    <a:ext uri="{FF2B5EF4-FFF2-40B4-BE49-F238E27FC236}">
                      <a16:creationId xmlns:a16="http://schemas.microsoft.com/office/drawing/2014/main" id="{24BEE14A-A6BE-654E-EF9E-EDD2C4DA997D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6" name="矩形 805">
                  <a:extLst>
                    <a:ext uri="{FF2B5EF4-FFF2-40B4-BE49-F238E27FC236}">
                      <a16:creationId xmlns:a16="http://schemas.microsoft.com/office/drawing/2014/main" id="{23AA5CD0-0723-4F8B-611A-BD85347E9A1D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7" name="矩形 806">
                  <a:extLst>
                    <a:ext uri="{FF2B5EF4-FFF2-40B4-BE49-F238E27FC236}">
                      <a16:creationId xmlns:a16="http://schemas.microsoft.com/office/drawing/2014/main" id="{44B7EC91-BCB0-ED21-8BF1-FE413F365E77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8" name="矩形 807">
                  <a:extLst>
                    <a:ext uri="{FF2B5EF4-FFF2-40B4-BE49-F238E27FC236}">
                      <a16:creationId xmlns:a16="http://schemas.microsoft.com/office/drawing/2014/main" id="{BA4F968A-09C7-1572-7558-A1787E5AAAF2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9" name="矩形 808">
                  <a:extLst>
                    <a:ext uri="{FF2B5EF4-FFF2-40B4-BE49-F238E27FC236}">
                      <a16:creationId xmlns:a16="http://schemas.microsoft.com/office/drawing/2014/main" id="{5715429C-EC8F-12D6-4E04-BF7084BA339B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0" name="矩形 809">
                  <a:extLst>
                    <a:ext uri="{FF2B5EF4-FFF2-40B4-BE49-F238E27FC236}">
                      <a16:creationId xmlns:a16="http://schemas.microsoft.com/office/drawing/2014/main" id="{B644F672-0B0D-FD3D-FDF5-A4F8149A02E4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1" name="矩形 810">
                  <a:extLst>
                    <a:ext uri="{FF2B5EF4-FFF2-40B4-BE49-F238E27FC236}">
                      <a16:creationId xmlns:a16="http://schemas.microsoft.com/office/drawing/2014/main" id="{A7065644-264F-C150-CE71-D1FB4FCCE358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779" name="组合 778">
                <a:extLst>
                  <a:ext uri="{FF2B5EF4-FFF2-40B4-BE49-F238E27FC236}">
                    <a16:creationId xmlns:a16="http://schemas.microsoft.com/office/drawing/2014/main" id="{1F967BF5-D65E-316B-8A14-E9D54C1FD305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3A0223B1-B3A5-186E-68E9-3DF4BA8C359C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1" name="矩形 780">
                  <a:extLst>
                    <a:ext uri="{FF2B5EF4-FFF2-40B4-BE49-F238E27FC236}">
                      <a16:creationId xmlns:a16="http://schemas.microsoft.com/office/drawing/2014/main" id="{20A818BD-46B6-AEE1-3720-5B84D3555A3F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2" name="矩形 781">
                  <a:extLst>
                    <a:ext uri="{FF2B5EF4-FFF2-40B4-BE49-F238E27FC236}">
                      <a16:creationId xmlns:a16="http://schemas.microsoft.com/office/drawing/2014/main" id="{A63CFFF1-2680-7DC3-353F-84410540DEA4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3" name="矩形 782">
                  <a:extLst>
                    <a:ext uri="{FF2B5EF4-FFF2-40B4-BE49-F238E27FC236}">
                      <a16:creationId xmlns:a16="http://schemas.microsoft.com/office/drawing/2014/main" id="{1E0A2896-EBFB-5B08-01DA-77A4CAE480A8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4" name="矩形 783">
                  <a:extLst>
                    <a:ext uri="{FF2B5EF4-FFF2-40B4-BE49-F238E27FC236}">
                      <a16:creationId xmlns:a16="http://schemas.microsoft.com/office/drawing/2014/main" id="{A52189A3-797B-0742-BDD3-9B6A1D2BFFF3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5" name="矩形 784">
                  <a:extLst>
                    <a:ext uri="{FF2B5EF4-FFF2-40B4-BE49-F238E27FC236}">
                      <a16:creationId xmlns:a16="http://schemas.microsoft.com/office/drawing/2014/main" id="{35A2A03A-0819-E19D-F606-897AF98A1477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6" name="矩形 785">
                  <a:extLst>
                    <a:ext uri="{FF2B5EF4-FFF2-40B4-BE49-F238E27FC236}">
                      <a16:creationId xmlns:a16="http://schemas.microsoft.com/office/drawing/2014/main" id="{47B25351-5DBF-366D-108A-CEB9E755A308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7" name="矩形 786">
                  <a:extLst>
                    <a:ext uri="{FF2B5EF4-FFF2-40B4-BE49-F238E27FC236}">
                      <a16:creationId xmlns:a16="http://schemas.microsoft.com/office/drawing/2014/main" id="{B9280904-6AFD-5001-911C-650A154FE407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8" name="矩形 787">
                  <a:extLst>
                    <a:ext uri="{FF2B5EF4-FFF2-40B4-BE49-F238E27FC236}">
                      <a16:creationId xmlns:a16="http://schemas.microsoft.com/office/drawing/2014/main" id="{4C9537BF-610A-5790-04B1-D7EB7026F655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9" name="矩形 788">
                  <a:extLst>
                    <a:ext uri="{FF2B5EF4-FFF2-40B4-BE49-F238E27FC236}">
                      <a16:creationId xmlns:a16="http://schemas.microsoft.com/office/drawing/2014/main" id="{05C39CB2-B1E6-C46D-6972-90C9142278D1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0" name="矩形 789">
                  <a:extLst>
                    <a:ext uri="{FF2B5EF4-FFF2-40B4-BE49-F238E27FC236}">
                      <a16:creationId xmlns:a16="http://schemas.microsoft.com/office/drawing/2014/main" id="{40FABDB5-7BBB-7272-53D3-FF87FD18CA51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1" name="矩形 790">
                  <a:extLst>
                    <a:ext uri="{FF2B5EF4-FFF2-40B4-BE49-F238E27FC236}">
                      <a16:creationId xmlns:a16="http://schemas.microsoft.com/office/drawing/2014/main" id="{ACA88873-F08A-13A1-5996-CADF17257802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2" name="矩形 791">
                  <a:extLst>
                    <a:ext uri="{FF2B5EF4-FFF2-40B4-BE49-F238E27FC236}">
                      <a16:creationId xmlns:a16="http://schemas.microsoft.com/office/drawing/2014/main" id="{C740682F-48B6-7A89-7910-684069923410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3" name="矩形 792">
                  <a:extLst>
                    <a:ext uri="{FF2B5EF4-FFF2-40B4-BE49-F238E27FC236}">
                      <a16:creationId xmlns:a16="http://schemas.microsoft.com/office/drawing/2014/main" id="{01CDF99D-3D9F-5DFB-05D1-FE561845D609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4" name="矩形 793">
                  <a:extLst>
                    <a:ext uri="{FF2B5EF4-FFF2-40B4-BE49-F238E27FC236}">
                      <a16:creationId xmlns:a16="http://schemas.microsoft.com/office/drawing/2014/main" id="{49326B13-18E4-646F-C806-54397BF0F8FC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5" name="矩形 794">
                  <a:extLst>
                    <a:ext uri="{FF2B5EF4-FFF2-40B4-BE49-F238E27FC236}">
                      <a16:creationId xmlns:a16="http://schemas.microsoft.com/office/drawing/2014/main" id="{76CBD889-8648-17F6-C2AE-3A18BB158EDC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773" name="文本框 772">
              <a:extLst>
                <a:ext uri="{FF2B5EF4-FFF2-40B4-BE49-F238E27FC236}">
                  <a16:creationId xmlns:a16="http://schemas.microsoft.com/office/drawing/2014/main" id="{7132DE05-67C9-3693-5D75-C3CE409B74C5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774" name="文本框 773">
              <a:extLst>
                <a:ext uri="{FF2B5EF4-FFF2-40B4-BE49-F238E27FC236}">
                  <a16:creationId xmlns:a16="http://schemas.microsoft.com/office/drawing/2014/main" id="{6F45B082-91F2-C609-17F1-2616895C4BBB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775" name="组合 774">
              <a:extLst>
                <a:ext uri="{FF2B5EF4-FFF2-40B4-BE49-F238E27FC236}">
                  <a16:creationId xmlns:a16="http://schemas.microsoft.com/office/drawing/2014/main" id="{7D324A76-3777-C7F7-F192-91DE44282AD1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776" name="文本框 775">
                <a:extLst>
                  <a:ext uri="{FF2B5EF4-FFF2-40B4-BE49-F238E27FC236}">
                    <a16:creationId xmlns:a16="http://schemas.microsoft.com/office/drawing/2014/main" id="{72292300-5C55-3C3C-9723-7DF278D622BD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777" name="直接连接符 132">
                <a:extLst>
                  <a:ext uri="{FF2B5EF4-FFF2-40B4-BE49-F238E27FC236}">
                    <a16:creationId xmlns:a16="http://schemas.microsoft.com/office/drawing/2014/main" id="{72E749E7-78BC-9B50-6742-4D099F8A1F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4" name="组合 823">
            <a:extLst>
              <a:ext uri="{FF2B5EF4-FFF2-40B4-BE49-F238E27FC236}">
                <a16:creationId xmlns:a16="http://schemas.microsoft.com/office/drawing/2014/main" id="{B22FB3EC-4787-0B2E-FC96-2988DDA8F27A}"/>
              </a:ext>
            </a:extLst>
          </p:cNvPr>
          <p:cNvGrpSpPr/>
          <p:nvPr/>
        </p:nvGrpSpPr>
        <p:grpSpPr>
          <a:xfrm>
            <a:off x="7231051" y="6802015"/>
            <a:ext cx="1395769" cy="1707082"/>
            <a:chOff x="4293465" y="2360866"/>
            <a:chExt cx="1395769" cy="1707082"/>
          </a:xfrm>
        </p:grpSpPr>
        <p:grpSp>
          <p:nvGrpSpPr>
            <p:cNvPr id="825" name="组合 824">
              <a:extLst>
                <a:ext uri="{FF2B5EF4-FFF2-40B4-BE49-F238E27FC236}">
                  <a16:creationId xmlns:a16="http://schemas.microsoft.com/office/drawing/2014/main" id="{ABCE6867-94B8-375A-618E-1CA2FE120E5E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96" name="矩形 895">
                <a:extLst>
                  <a:ext uri="{FF2B5EF4-FFF2-40B4-BE49-F238E27FC236}">
                    <a16:creationId xmlns:a16="http://schemas.microsoft.com/office/drawing/2014/main" id="{2FE13516-5049-1640-0A6E-605180955E7C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7" name="矩形 896">
                <a:extLst>
                  <a:ext uri="{FF2B5EF4-FFF2-40B4-BE49-F238E27FC236}">
                    <a16:creationId xmlns:a16="http://schemas.microsoft.com/office/drawing/2014/main" id="{02BDF82F-6F36-253F-6609-E6EC3675DED6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8" name="矩形 897">
                <a:extLst>
                  <a:ext uri="{FF2B5EF4-FFF2-40B4-BE49-F238E27FC236}">
                    <a16:creationId xmlns:a16="http://schemas.microsoft.com/office/drawing/2014/main" id="{A59264A6-51F1-1835-2F1C-08E7816DCC10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9" name="矩形 898">
                <a:extLst>
                  <a:ext uri="{FF2B5EF4-FFF2-40B4-BE49-F238E27FC236}">
                    <a16:creationId xmlns:a16="http://schemas.microsoft.com/office/drawing/2014/main" id="{72FD98D9-0343-BAC2-1999-CBA021EC169A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0" name="矩形 899">
                <a:extLst>
                  <a:ext uri="{FF2B5EF4-FFF2-40B4-BE49-F238E27FC236}">
                    <a16:creationId xmlns:a16="http://schemas.microsoft.com/office/drawing/2014/main" id="{D15F0169-7DC0-5170-D31C-F9BCE366DE94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1" name="矩形 900">
                <a:extLst>
                  <a:ext uri="{FF2B5EF4-FFF2-40B4-BE49-F238E27FC236}">
                    <a16:creationId xmlns:a16="http://schemas.microsoft.com/office/drawing/2014/main" id="{57F769DB-1792-52AA-4FA9-4E6021E3157F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2" name="矩形 901">
                <a:extLst>
                  <a:ext uri="{FF2B5EF4-FFF2-40B4-BE49-F238E27FC236}">
                    <a16:creationId xmlns:a16="http://schemas.microsoft.com/office/drawing/2014/main" id="{F9731529-B2C6-70CA-58F4-B51B38B914D6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3" name="矩形 902">
                <a:extLst>
                  <a:ext uri="{FF2B5EF4-FFF2-40B4-BE49-F238E27FC236}">
                    <a16:creationId xmlns:a16="http://schemas.microsoft.com/office/drawing/2014/main" id="{26A11790-C9A4-2D9E-5055-A296214B5765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4" name="矩形 903">
                <a:extLst>
                  <a:ext uri="{FF2B5EF4-FFF2-40B4-BE49-F238E27FC236}">
                    <a16:creationId xmlns:a16="http://schemas.microsoft.com/office/drawing/2014/main" id="{9A0F0B7E-147B-0AAE-88C4-E81BA6BEA654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5" name="矩形 904">
                <a:extLst>
                  <a:ext uri="{FF2B5EF4-FFF2-40B4-BE49-F238E27FC236}">
                    <a16:creationId xmlns:a16="http://schemas.microsoft.com/office/drawing/2014/main" id="{E2A120F3-206F-2FCA-85AC-338179AFA349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5C59AEC4-F22D-BB11-2D08-AF0E27A26440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7" name="矩形 906">
                <a:extLst>
                  <a:ext uri="{FF2B5EF4-FFF2-40B4-BE49-F238E27FC236}">
                    <a16:creationId xmlns:a16="http://schemas.microsoft.com/office/drawing/2014/main" id="{6B6287AF-34E4-CB1C-8D09-B7B6F0A6535C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21E85046-8F80-AABA-9486-AED341972613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80F484B9-6E63-637D-2376-D02CDC6E61DD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0" name="矩形 909">
                <a:extLst>
                  <a:ext uri="{FF2B5EF4-FFF2-40B4-BE49-F238E27FC236}">
                    <a16:creationId xmlns:a16="http://schemas.microsoft.com/office/drawing/2014/main" id="{7ED1BA60-32B2-53F3-5974-1771194278E8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1" name="矩形 910">
                <a:extLst>
                  <a:ext uri="{FF2B5EF4-FFF2-40B4-BE49-F238E27FC236}">
                    <a16:creationId xmlns:a16="http://schemas.microsoft.com/office/drawing/2014/main" id="{5CED7A74-E77B-C6F6-835B-6494F9161FAF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2" name="矩形 911">
                <a:extLst>
                  <a:ext uri="{FF2B5EF4-FFF2-40B4-BE49-F238E27FC236}">
                    <a16:creationId xmlns:a16="http://schemas.microsoft.com/office/drawing/2014/main" id="{F0853B32-8397-0463-4050-E729C31C6240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23469271-A0C6-21CA-BE64-7A1BBA456128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4" name="矩形 913">
                <a:extLst>
                  <a:ext uri="{FF2B5EF4-FFF2-40B4-BE49-F238E27FC236}">
                    <a16:creationId xmlns:a16="http://schemas.microsoft.com/office/drawing/2014/main" id="{B2D4130B-ABF2-6279-7AA0-649958BF0148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5" name="矩形 914">
                <a:extLst>
                  <a:ext uri="{FF2B5EF4-FFF2-40B4-BE49-F238E27FC236}">
                    <a16:creationId xmlns:a16="http://schemas.microsoft.com/office/drawing/2014/main" id="{0696BED8-1FCD-2604-2492-A28BC7FCD8B4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6" name="矩形 915">
                <a:extLst>
                  <a:ext uri="{FF2B5EF4-FFF2-40B4-BE49-F238E27FC236}">
                    <a16:creationId xmlns:a16="http://schemas.microsoft.com/office/drawing/2014/main" id="{915A289D-B255-2314-F7F3-35F553D02165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37B43636-8B00-FE4C-7C45-9ECAA0384246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8" name="矩形 917">
                <a:extLst>
                  <a:ext uri="{FF2B5EF4-FFF2-40B4-BE49-F238E27FC236}">
                    <a16:creationId xmlns:a16="http://schemas.microsoft.com/office/drawing/2014/main" id="{24FFF9F4-BFC0-BE1F-8B3C-AE8C510A317C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9" name="矩形 918">
                <a:extLst>
                  <a:ext uri="{FF2B5EF4-FFF2-40B4-BE49-F238E27FC236}">
                    <a16:creationId xmlns:a16="http://schemas.microsoft.com/office/drawing/2014/main" id="{8918A277-447B-F5DD-DF0D-EF3B8961C700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8A4DBCBD-3352-5BFC-6457-287161B85E56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1" name="矩形 920">
                <a:extLst>
                  <a:ext uri="{FF2B5EF4-FFF2-40B4-BE49-F238E27FC236}">
                    <a16:creationId xmlns:a16="http://schemas.microsoft.com/office/drawing/2014/main" id="{56297C7F-4F6F-E363-2D7E-8AFAC8443C4B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2" name="矩形 921">
                <a:extLst>
                  <a:ext uri="{FF2B5EF4-FFF2-40B4-BE49-F238E27FC236}">
                    <a16:creationId xmlns:a16="http://schemas.microsoft.com/office/drawing/2014/main" id="{D983B084-2255-96A2-28A7-84416452E97A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3" name="矩形 922">
                <a:extLst>
                  <a:ext uri="{FF2B5EF4-FFF2-40B4-BE49-F238E27FC236}">
                    <a16:creationId xmlns:a16="http://schemas.microsoft.com/office/drawing/2014/main" id="{59F90D86-EEBC-55A1-8772-F29EC8F1D548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4" name="矩形 923">
                <a:extLst>
                  <a:ext uri="{FF2B5EF4-FFF2-40B4-BE49-F238E27FC236}">
                    <a16:creationId xmlns:a16="http://schemas.microsoft.com/office/drawing/2014/main" id="{A23F1337-1D6D-8B40-182D-DF1D2674124D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5" name="矩形 924">
                <a:extLst>
                  <a:ext uri="{FF2B5EF4-FFF2-40B4-BE49-F238E27FC236}">
                    <a16:creationId xmlns:a16="http://schemas.microsoft.com/office/drawing/2014/main" id="{4EDE2CC6-8E7B-8C56-2552-2FB0A92B4ED8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6" name="矩形 925">
                <a:extLst>
                  <a:ext uri="{FF2B5EF4-FFF2-40B4-BE49-F238E27FC236}">
                    <a16:creationId xmlns:a16="http://schemas.microsoft.com/office/drawing/2014/main" id="{F8BE49CC-FA57-D395-11E2-A6AC02E44FCD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7" name="矩形 926">
                <a:extLst>
                  <a:ext uri="{FF2B5EF4-FFF2-40B4-BE49-F238E27FC236}">
                    <a16:creationId xmlns:a16="http://schemas.microsoft.com/office/drawing/2014/main" id="{75A30E9C-EAF2-843C-93F1-EFCEF5FEEDCC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8" name="矩形 927">
                <a:extLst>
                  <a:ext uri="{FF2B5EF4-FFF2-40B4-BE49-F238E27FC236}">
                    <a16:creationId xmlns:a16="http://schemas.microsoft.com/office/drawing/2014/main" id="{6665E2D9-5B74-66ED-37DC-4428C92BA150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9" name="矩形 928">
                <a:extLst>
                  <a:ext uri="{FF2B5EF4-FFF2-40B4-BE49-F238E27FC236}">
                    <a16:creationId xmlns:a16="http://schemas.microsoft.com/office/drawing/2014/main" id="{B591BD06-8994-EC82-EBC3-FDF668AE6B7D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0" name="矩形 929">
                <a:extLst>
                  <a:ext uri="{FF2B5EF4-FFF2-40B4-BE49-F238E27FC236}">
                    <a16:creationId xmlns:a16="http://schemas.microsoft.com/office/drawing/2014/main" id="{BA5A9549-F693-F0EC-A8CD-F7D04F292F45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2DAD668B-7CE6-BC0A-A94C-124A40198029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2" name="矩形 931">
                <a:extLst>
                  <a:ext uri="{FF2B5EF4-FFF2-40B4-BE49-F238E27FC236}">
                    <a16:creationId xmlns:a16="http://schemas.microsoft.com/office/drawing/2014/main" id="{9FA325B9-D250-BFA3-4E42-CBEF15936475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3" name="矩形 932">
                <a:extLst>
                  <a:ext uri="{FF2B5EF4-FFF2-40B4-BE49-F238E27FC236}">
                    <a16:creationId xmlns:a16="http://schemas.microsoft.com/office/drawing/2014/main" id="{E15FC715-35A1-0C0D-7FD7-A62AE1A1DE48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4" name="矩形 933">
                <a:extLst>
                  <a:ext uri="{FF2B5EF4-FFF2-40B4-BE49-F238E27FC236}">
                    <a16:creationId xmlns:a16="http://schemas.microsoft.com/office/drawing/2014/main" id="{D31F7436-9BA2-8A36-D805-4DD229E3A51F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5" name="矩形 934">
                <a:extLst>
                  <a:ext uri="{FF2B5EF4-FFF2-40B4-BE49-F238E27FC236}">
                    <a16:creationId xmlns:a16="http://schemas.microsoft.com/office/drawing/2014/main" id="{F0188591-2294-6EBA-F45E-0F9777CF03CB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6" name="矩形 935">
                <a:extLst>
                  <a:ext uri="{FF2B5EF4-FFF2-40B4-BE49-F238E27FC236}">
                    <a16:creationId xmlns:a16="http://schemas.microsoft.com/office/drawing/2014/main" id="{4DD2E743-C75F-354F-76E5-F8ED0A357519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7" name="矩形 936">
                <a:extLst>
                  <a:ext uri="{FF2B5EF4-FFF2-40B4-BE49-F238E27FC236}">
                    <a16:creationId xmlns:a16="http://schemas.microsoft.com/office/drawing/2014/main" id="{5C1E20DC-FDF9-6176-EC08-BCF614DC2EE4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8" name="矩形 937">
                <a:extLst>
                  <a:ext uri="{FF2B5EF4-FFF2-40B4-BE49-F238E27FC236}">
                    <a16:creationId xmlns:a16="http://schemas.microsoft.com/office/drawing/2014/main" id="{1225C749-E63F-04AB-7697-743777CF63BC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9" name="矩形 938">
                <a:extLst>
                  <a:ext uri="{FF2B5EF4-FFF2-40B4-BE49-F238E27FC236}">
                    <a16:creationId xmlns:a16="http://schemas.microsoft.com/office/drawing/2014/main" id="{A010A2C5-3085-F848-7150-DE757F7AF075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0" name="矩形 939">
                <a:extLst>
                  <a:ext uri="{FF2B5EF4-FFF2-40B4-BE49-F238E27FC236}">
                    <a16:creationId xmlns:a16="http://schemas.microsoft.com/office/drawing/2014/main" id="{9A9DAFB6-7DA1-6941-F8DA-AFB99617C43D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1" name="矩形 940">
                <a:extLst>
                  <a:ext uri="{FF2B5EF4-FFF2-40B4-BE49-F238E27FC236}">
                    <a16:creationId xmlns:a16="http://schemas.microsoft.com/office/drawing/2014/main" id="{46F885AF-D41E-2023-8FC7-2B49A514F107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2" name="矩形 941">
                <a:extLst>
                  <a:ext uri="{FF2B5EF4-FFF2-40B4-BE49-F238E27FC236}">
                    <a16:creationId xmlns:a16="http://schemas.microsoft.com/office/drawing/2014/main" id="{0C43C270-4C3D-9A4E-A615-03115CD3C92C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3" name="矩形 942">
                <a:extLst>
                  <a:ext uri="{FF2B5EF4-FFF2-40B4-BE49-F238E27FC236}">
                    <a16:creationId xmlns:a16="http://schemas.microsoft.com/office/drawing/2014/main" id="{574C81EF-8C5A-7CFF-590E-1D5CBEA20461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4" name="矩形 943">
                <a:extLst>
                  <a:ext uri="{FF2B5EF4-FFF2-40B4-BE49-F238E27FC236}">
                    <a16:creationId xmlns:a16="http://schemas.microsoft.com/office/drawing/2014/main" id="{DCA5C5F5-4341-0744-C2D5-B466FE2DF094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5" name="矩形 944">
                <a:extLst>
                  <a:ext uri="{FF2B5EF4-FFF2-40B4-BE49-F238E27FC236}">
                    <a16:creationId xmlns:a16="http://schemas.microsoft.com/office/drawing/2014/main" id="{50CB8040-C9C5-D78B-3EB0-AB4858A50358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6" name="矩形 945">
                <a:extLst>
                  <a:ext uri="{FF2B5EF4-FFF2-40B4-BE49-F238E27FC236}">
                    <a16:creationId xmlns:a16="http://schemas.microsoft.com/office/drawing/2014/main" id="{2D1E44B8-1CF4-005B-9D2F-2398459A92D3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7" name="矩形 946">
                <a:extLst>
                  <a:ext uri="{FF2B5EF4-FFF2-40B4-BE49-F238E27FC236}">
                    <a16:creationId xmlns:a16="http://schemas.microsoft.com/office/drawing/2014/main" id="{D9F32DED-91ED-AA40-51C6-6BD1907C9D59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8" name="矩形 947">
                <a:extLst>
                  <a:ext uri="{FF2B5EF4-FFF2-40B4-BE49-F238E27FC236}">
                    <a16:creationId xmlns:a16="http://schemas.microsoft.com/office/drawing/2014/main" id="{471CD836-C856-13E7-E299-679A221868A7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9" name="矩形 948">
                <a:extLst>
                  <a:ext uri="{FF2B5EF4-FFF2-40B4-BE49-F238E27FC236}">
                    <a16:creationId xmlns:a16="http://schemas.microsoft.com/office/drawing/2014/main" id="{2050ECAE-2A1B-C53C-826B-6A8D1FC6451E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0" name="矩形 949">
                <a:extLst>
                  <a:ext uri="{FF2B5EF4-FFF2-40B4-BE49-F238E27FC236}">
                    <a16:creationId xmlns:a16="http://schemas.microsoft.com/office/drawing/2014/main" id="{C1F6807B-A22B-6724-F899-4B032DEBB85D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1" name="矩形 950">
                <a:extLst>
                  <a:ext uri="{FF2B5EF4-FFF2-40B4-BE49-F238E27FC236}">
                    <a16:creationId xmlns:a16="http://schemas.microsoft.com/office/drawing/2014/main" id="{D8FA1808-6EDC-2930-3B8B-8D70A7D6C7FF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2" name="矩形 951">
                <a:extLst>
                  <a:ext uri="{FF2B5EF4-FFF2-40B4-BE49-F238E27FC236}">
                    <a16:creationId xmlns:a16="http://schemas.microsoft.com/office/drawing/2014/main" id="{0B037D1C-F46A-0A06-44EC-3ED114E70EDB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3" name="矩形 952">
                <a:extLst>
                  <a:ext uri="{FF2B5EF4-FFF2-40B4-BE49-F238E27FC236}">
                    <a16:creationId xmlns:a16="http://schemas.microsoft.com/office/drawing/2014/main" id="{9F5B2F62-56F2-807B-1324-94D495E0565D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4" name="矩形 953">
                <a:extLst>
                  <a:ext uri="{FF2B5EF4-FFF2-40B4-BE49-F238E27FC236}">
                    <a16:creationId xmlns:a16="http://schemas.microsoft.com/office/drawing/2014/main" id="{A55549B9-F77B-F86E-AB71-86A6FD6B9DFF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34637997-4D82-7464-C659-EFCFD970C73A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66F941D5-D7EC-1053-E06D-C1342D3F3E52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01F76AEE-E45F-8625-9185-D3C980606CD5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C3B7C75E-231D-E948-895A-E1E947D729EA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D4BE29C6-8FAA-8792-1C25-690D20B8F19B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826" name="组合 825">
              <a:extLst>
                <a:ext uri="{FF2B5EF4-FFF2-40B4-BE49-F238E27FC236}">
                  <a16:creationId xmlns:a16="http://schemas.microsoft.com/office/drawing/2014/main" id="{7D772CAA-CFE9-45C4-20ED-0A2C448BE259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2BFFFF6D-A634-1820-186A-AD025F0E295B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42D02D76-2043-8715-78CD-9227DCC07C27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292E70EB-7E35-A961-3DA0-7477E90C0C31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86082717-7707-DD15-C872-F685423ACD65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6" name="矩形 835">
                <a:extLst>
                  <a:ext uri="{FF2B5EF4-FFF2-40B4-BE49-F238E27FC236}">
                    <a16:creationId xmlns:a16="http://schemas.microsoft.com/office/drawing/2014/main" id="{FF5F0D3F-808B-F4D4-540D-4B2C6C6E1915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7" name="矩形 836">
                <a:extLst>
                  <a:ext uri="{FF2B5EF4-FFF2-40B4-BE49-F238E27FC236}">
                    <a16:creationId xmlns:a16="http://schemas.microsoft.com/office/drawing/2014/main" id="{D90CAB84-95EB-755E-6EE8-6418C2713DEB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8" name="矩形 837">
                <a:extLst>
                  <a:ext uri="{FF2B5EF4-FFF2-40B4-BE49-F238E27FC236}">
                    <a16:creationId xmlns:a16="http://schemas.microsoft.com/office/drawing/2014/main" id="{ABA3FDC6-B8FB-B967-2AFA-25449EA29A99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9" name="矩形 838">
                <a:extLst>
                  <a:ext uri="{FF2B5EF4-FFF2-40B4-BE49-F238E27FC236}">
                    <a16:creationId xmlns:a16="http://schemas.microsoft.com/office/drawing/2014/main" id="{DCB07EB2-CD69-3EA9-3CAD-36F67954495A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0" name="矩形 839">
                <a:extLst>
                  <a:ext uri="{FF2B5EF4-FFF2-40B4-BE49-F238E27FC236}">
                    <a16:creationId xmlns:a16="http://schemas.microsoft.com/office/drawing/2014/main" id="{5A92AF0F-FEA7-639E-03D2-59A451CA30B7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1" name="矩形 840">
                <a:extLst>
                  <a:ext uri="{FF2B5EF4-FFF2-40B4-BE49-F238E27FC236}">
                    <a16:creationId xmlns:a16="http://schemas.microsoft.com/office/drawing/2014/main" id="{E43E18E8-8907-6241-C626-EB4DE61CAE4E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10FB2C8E-E692-6A98-219D-4EC41842D424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3" name="矩形 842">
                <a:extLst>
                  <a:ext uri="{FF2B5EF4-FFF2-40B4-BE49-F238E27FC236}">
                    <a16:creationId xmlns:a16="http://schemas.microsoft.com/office/drawing/2014/main" id="{A1D85DC3-903B-88AF-9850-DF2CCD4B0C39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4" name="矩形 843">
                <a:extLst>
                  <a:ext uri="{FF2B5EF4-FFF2-40B4-BE49-F238E27FC236}">
                    <a16:creationId xmlns:a16="http://schemas.microsoft.com/office/drawing/2014/main" id="{B357DCAF-F1C9-0B5E-ECFA-E9E0E321C8A3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5" name="矩形 844">
                <a:extLst>
                  <a:ext uri="{FF2B5EF4-FFF2-40B4-BE49-F238E27FC236}">
                    <a16:creationId xmlns:a16="http://schemas.microsoft.com/office/drawing/2014/main" id="{C29A5CBB-2100-A0E2-8A83-7A3B37B0BC43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075F63FA-A27B-50CE-E162-040928314DA8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7" name="矩形 846">
                <a:extLst>
                  <a:ext uri="{FF2B5EF4-FFF2-40B4-BE49-F238E27FC236}">
                    <a16:creationId xmlns:a16="http://schemas.microsoft.com/office/drawing/2014/main" id="{8E9B9314-7C94-347D-790F-FB421B7BA8CF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8" name="矩形 847">
                <a:extLst>
                  <a:ext uri="{FF2B5EF4-FFF2-40B4-BE49-F238E27FC236}">
                    <a16:creationId xmlns:a16="http://schemas.microsoft.com/office/drawing/2014/main" id="{08822C26-0A96-FF51-54CE-E4D2AB424701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7EFE07BC-900D-06E9-0EAB-51270032E05E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0" name="矩形 849">
                <a:extLst>
                  <a:ext uri="{FF2B5EF4-FFF2-40B4-BE49-F238E27FC236}">
                    <a16:creationId xmlns:a16="http://schemas.microsoft.com/office/drawing/2014/main" id="{9B538FC4-C81A-D155-3CFC-70B515595388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1" name="矩形 850">
                <a:extLst>
                  <a:ext uri="{FF2B5EF4-FFF2-40B4-BE49-F238E27FC236}">
                    <a16:creationId xmlns:a16="http://schemas.microsoft.com/office/drawing/2014/main" id="{E0CECE36-EC95-22ED-60B6-3A973718E41D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2" name="矩形 851">
                <a:extLst>
                  <a:ext uri="{FF2B5EF4-FFF2-40B4-BE49-F238E27FC236}">
                    <a16:creationId xmlns:a16="http://schemas.microsoft.com/office/drawing/2014/main" id="{79761E08-CA2B-2363-2968-98C026E74E73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3" name="矩形 852">
                <a:extLst>
                  <a:ext uri="{FF2B5EF4-FFF2-40B4-BE49-F238E27FC236}">
                    <a16:creationId xmlns:a16="http://schemas.microsoft.com/office/drawing/2014/main" id="{3EBDA410-72A9-BCFD-046D-FAFE894B74E7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4" name="矩形 853">
                <a:extLst>
                  <a:ext uri="{FF2B5EF4-FFF2-40B4-BE49-F238E27FC236}">
                    <a16:creationId xmlns:a16="http://schemas.microsoft.com/office/drawing/2014/main" id="{2197EF97-0D3C-0811-F14A-B9BA0FE1A2C8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5" name="矩形 854">
                <a:extLst>
                  <a:ext uri="{FF2B5EF4-FFF2-40B4-BE49-F238E27FC236}">
                    <a16:creationId xmlns:a16="http://schemas.microsoft.com/office/drawing/2014/main" id="{7775CF30-73CD-0C86-9984-16B5B41D300E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6" name="矩形 855">
                <a:extLst>
                  <a:ext uri="{FF2B5EF4-FFF2-40B4-BE49-F238E27FC236}">
                    <a16:creationId xmlns:a16="http://schemas.microsoft.com/office/drawing/2014/main" id="{2D138F24-4F8A-3CCC-58A9-35E34419E0ED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7" name="矩形 856">
                <a:extLst>
                  <a:ext uri="{FF2B5EF4-FFF2-40B4-BE49-F238E27FC236}">
                    <a16:creationId xmlns:a16="http://schemas.microsoft.com/office/drawing/2014/main" id="{820E3E3A-28D3-D579-24BA-6ECC527AD9BE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EFA3F414-53EE-6F5D-AAF1-7CC0F0FD7E81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6331F617-9DC5-08C1-8045-9ACBCEF14AA7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3BA50DD4-637D-2B97-28A3-A78F3E1A794F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911FEBB2-A8CA-EA4F-5F0B-B43A8F684856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2A3FFC78-39D9-00CE-53A0-E7E44BF024BD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3" name="矩形 862">
                <a:extLst>
                  <a:ext uri="{FF2B5EF4-FFF2-40B4-BE49-F238E27FC236}">
                    <a16:creationId xmlns:a16="http://schemas.microsoft.com/office/drawing/2014/main" id="{A1841A54-A778-40CE-A78E-FF012E704791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4" name="矩形 863">
                <a:extLst>
                  <a:ext uri="{FF2B5EF4-FFF2-40B4-BE49-F238E27FC236}">
                    <a16:creationId xmlns:a16="http://schemas.microsoft.com/office/drawing/2014/main" id="{C6410114-F704-1D12-12D7-CB4EF3D36229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6FE8006B-F3B5-9855-3C7E-EC6771D7A30F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6" name="矩形 865">
                <a:extLst>
                  <a:ext uri="{FF2B5EF4-FFF2-40B4-BE49-F238E27FC236}">
                    <a16:creationId xmlns:a16="http://schemas.microsoft.com/office/drawing/2014/main" id="{ECBC386C-4CBC-61CB-3763-6837758E80E2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7" name="矩形 866">
                <a:extLst>
                  <a:ext uri="{FF2B5EF4-FFF2-40B4-BE49-F238E27FC236}">
                    <a16:creationId xmlns:a16="http://schemas.microsoft.com/office/drawing/2014/main" id="{2CB3B7DA-0C65-EDFB-84A5-5A0BCB66D31E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8" name="矩形 867">
                <a:extLst>
                  <a:ext uri="{FF2B5EF4-FFF2-40B4-BE49-F238E27FC236}">
                    <a16:creationId xmlns:a16="http://schemas.microsoft.com/office/drawing/2014/main" id="{B881331A-3439-C791-C63E-603D91A42428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5173238F-AEC5-A0E3-0125-E9B292433FA6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0" name="矩形 869">
                <a:extLst>
                  <a:ext uri="{FF2B5EF4-FFF2-40B4-BE49-F238E27FC236}">
                    <a16:creationId xmlns:a16="http://schemas.microsoft.com/office/drawing/2014/main" id="{FF146A65-A815-E839-E0E8-730ABCC25CEA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1" name="矩形 870">
                <a:extLst>
                  <a:ext uri="{FF2B5EF4-FFF2-40B4-BE49-F238E27FC236}">
                    <a16:creationId xmlns:a16="http://schemas.microsoft.com/office/drawing/2014/main" id="{F7D42207-2F35-DF2F-77AE-B32FC9B726A0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2" name="矩形 871">
                <a:extLst>
                  <a:ext uri="{FF2B5EF4-FFF2-40B4-BE49-F238E27FC236}">
                    <a16:creationId xmlns:a16="http://schemas.microsoft.com/office/drawing/2014/main" id="{524A3E00-0F00-DBDF-1846-D45CD0133731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3" name="矩形 872">
                <a:extLst>
                  <a:ext uri="{FF2B5EF4-FFF2-40B4-BE49-F238E27FC236}">
                    <a16:creationId xmlns:a16="http://schemas.microsoft.com/office/drawing/2014/main" id="{859B7D2C-D4A8-836A-BD3F-D0DECBE9FD15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4" name="矩形 873">
                <a:extLst>
                  <a:ext uri="{FF2B5EF4-FFF2-40B4-BE49-F238E27FC236}">
                    <a16:creationId xmlns:a16="http://schemas.microsoft.com/office/drawing/2014/main" id="{48557DE0-D072-7FB0-8253-801072919530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5" name="矩形 874">
                <a:extLst>
                  <a:ext uri="{FF2B5EF4-FFF2-40B4-BE49-F238E27FC236}">
                    <a16:creationId xmlns:a16="http://schemas.microsoft.com/office/drawing/2014/main" id="{4C4274A2-4613-0CDF-B1F7-7EF673254363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6" name="矩形 875">
                <a:extLst>
                  <a:ext uri="{FF2B5EF4-FFF2-40B4-BE49-F238E27FC236}">
                    <a16:creationId xmlns:a16="http://schemas.microsoft.com/office/drawing/2014/main" id="{4D6980DD-7844-0315-08B8-E177A7C246A1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7" name="矩形 876">
                <a:extLst>
                  <a:ext uri="{FF2B5EF4-FFF2-40B4-BE49-F238E27FC236}">
                    <a16:creationId xmlns:a16="http://schemas.microsoft.com/office/drawing/2014/main" id="{E3DA6C0F-F340-1258-02E4-2B2580B2741E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8" name="矩形 877">
                <a:extLst>
                  <a:ext uri="{FF2B5EF4-FFF2-40B4-BE49-F238E27FC236}">
                    <a16:creationId xmlns:a16="http://schemas.microsoft.com/office/drawing/2014/main" id="{2ECCAB25-A3F9-9698-24F2-453DEB51A9F7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9" name="矩形 878">
                <a:extLst>
                  <a:ext uri="{FF2B5EF4-FFF2-40B4-BE49-F238E27FC236}">
                    <a16:creationId xmlns:a16="http://schemas.microsoft.com/office/drawing/2014/main" id="{623DBA75-3769-2B19-1E0E-C49E09C1BF6F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0" name="矩形 879">
                <a:extLst>
                  <a:ext uri="{FF2B5EF4-FFF2-40B4-BE49-F238E27FC236}">
                    <a16:creationId xmlns:a16="http://schemas.microsoft.com/office/drawing/2014/main" id="{5E331160-E669-38D0-252A-74C3CE930204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1" name="矩形 880">
                <a:extLst>
                  <a:ext uri="{FF2B5EF4-FFF2-40B4-BE49-F238E27FC236}">
                    <a16:creationId xmlns:a16="http://schemas.microsoft.com/office/drawing/2014/main" id="{3B47E603-67FA-2B10-0AA1-D88863F8ED80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2" name="矩形 881">
                <a:extLst>
                  <a:ext uri="{FF2B5EF4-FFF2-40B4-BE49-F238E27FC236}">
                    <a16:creationId xmlns:a16="http://schemas.microsoft.com/office/drawing/2014/main" id="{0808DA9C-6A56-1089-B468-677115CA3AD5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CCB3E5E5-7144-87B6-22D5-2BA9FBCCAFF7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4" name="矩形 883">
                <a:extLst>
                  <a:ext uri="{FF2B5EF4-FFF2-40B4-BE49-F238E27FC236}">
                    <a16:creationId xmlns:a16="http://schemas.microsoft.com/office/drawing/2014/main" id="{4A15B4DB-E1B5-3310-80AE-DAD1693E5020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5" name="矩形 884">
                <a:extLst>
                  <a:ext uri="{FF2B5EF4-FFF2-40B4-BE49-F238E27FC236}">
                    <a16:creationId xmlns:a16="http://schemas.microsoft.com/office/drawing/2014/main" id="{5F0054B5-DE01-6852-67CF-CBDC773634C0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6" name="矩形 885">
                <a:extLst>
                  <a:ext uri="{FF2B5EF4-FFF2-40B4-BE49-F238E27FC236}">
                    <a16:creationId xmlns:a16="http://schemas.microsoft.com/office/drawing/2014/main" id="{4371453F-974F-5A12-1A6E-7C8ABE00B599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7" name="矩形 886">
                <a:extLst>
                  <a:ext uri="{FF2B5EF4-FFF2-40B4-BE49-F238E27FC236}">
                    <a16:creationId xmlns:a16="http://schemas.microsoft.com/office/drawing/2014/main" id="{96D6C804-6941-633C-48FA-505D5449D4DF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8" name="矩形 887">
                <a:extLst>
                  <a:ext uri="{FF2B5EF4-FFF2-40B4-BE49-F238E27FC236}">
                    <a16:creationId xmlns:a16="http://schemas.microsoft.com/office/drawing/2014/main" id="{72804FED-DE79-6676-9274-14FF127FAD4B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9" name="矩形 888">
                <a:extLst>
                  <a:ext uri="{FF2B5EF4-FFF2-40B4-BE49-F238E27FC236}">
                    <a16:creationId xmlns:a16="http://schemas.microsoft.com/office/drawing/2014/main" id="{79EB8306-FD7E-7D5C-1D77-8279425B7EE8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0" name="矩形 889">
                <a:extLst>
                  <a:ext uri="{FF2B5EF4-FFF2-40B4-BE49-F238E27FC236}">
                    <a16:creationId xmlns:a16="http://schemas.microsoft.com/office/drawing/2014/main" id="{FC09849D-494B-2F36-6AE4-6D6DA6400DD0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1" name="矩形 890">
                <a:extLst>
                  <a:ext uri="{FF2B5EF4-FFF2-40B4-BE49-F238E27FC236}">
                    <a16:creationId xmlns:a16="http://schemas.microsoft.com/office/drawing/2014/main" id="{2D800EE1-56A1-05E1-C03C-329EB554F1FD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2" name="矩形 891">
                <a:extLst>
                  <a:ext uri="{FF2B5EF4-FFF2-40B4-BE49-F238E27FC236}">
                    <a16:creationId xmlns:a16="http://schemas.microsoft.com/office/drawing/2014/main" id="{5FD812DB-28AA-53AE-8C45-8C63CF1C0130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3" name="矩形 892">
                <a:extLst>
                  <a:ext uri="{FF2B5EF4-FFF2-40B4-BE49-F238E27FC236}">
                    <a16:creationId xmlns:a16="http://schemas.microsoft.com/office/drawing/2014/main" id="{19DBEB9F-06BD-1392-F9D0-E62EAA35891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4" name="矩形 893">
                <a:extLst>
                  <a:ext uri="{FF2B5EF4-FFF2-40B4-BE49-F238E27FC236}">
                    <a16:creationId xmlns:a16="http://schemas.microsoft.com/office/drawing/2014/main" id="{C06F4CB5-8970-7D9E-7F14-F5F6E4457BEB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5" name="矩形 894">
                <a:extLst>
                  <a:ext uri="{FF2B5EF4-FFF2-40B4-BE49-F238E27FC236}">
                    <a16:creationId xmlns:a16="http://schemas.microsoft.com/office/drawing/2014/main" id="{77A66B8E-918E-F12D-6B07-B213D875E37D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827" name="文本框 826">
              <a:extLst>
                <a:ext uri="{FF2B5EF4-FFF2-40B4-BE49-F238E27FC236}">
                  <a16:creationId xmlns:a16="http://schemas.microsoft.com/office/drawing/2014/main" id="{76895124-5D3C-6EBD-8ADC-36604006E86D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828" name="文本框 827">
              <a:extLst>
                <a:ext uri="{FF2B5EF4-FFF2-40B4-BE49-F238E27FC236}">
                  <a16:creationId xmlns:a16="http://schemas.microsoft.com/office/drawing/2014/main" id="{0B324FD6-1CF6-8F0A-4AA3-062335BA026A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N’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829" name="组合 828">
              <a:extLst>
                <a:ext uri="{FF2B5EF4-FFF2-40B4-BE49-F238E27FC236}">
                  <a16:creationId xmlns:a16="http://schemas.microsoft.com/office/drawing/2014/main" id="{676AEC1F-C9E1-FD81-5A73-D99C4C48AE36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830" name="文本框 829">
                <a:extLst>
                  <a:ext uri="{FF2B5EF4-FFF2-40B4-BE49-F238E27FC236}">
                    <a16:creationId xmlns:a16="http://schemas.microsoft.com/office/drawing/2014/main" id="{CFF8D98C-16D1-53E8-E2BF-1D8577CBC3EA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831" name="直接连接符 132">
                <a:extLst>
                  <a:ext uri="{FF2B5EF4-FFF2-40B4-BE49-F238E27FC236}">
                    <a16:creationId xmlns:a16="http://schemas.microsoft.com/office/drawing/2014/main" id="{53B1002A-0CD7-E980-118F-6A62616296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60" name="直接箭头连接符 19">
            <a:extLst>
              <a:ext uri="{FF2B5EF4-FFF2-40B4-BE49-F238E27FC236}">
                <a16:creationId xmlns:a16="http://schemas.microsoft.com/office/drawing/2014/main" id="{AB456D84-19AD-A5A2-C423-D6C506A9ED31}"/>
              </a:ext>
            </a:extLst>
          </p:cNvPr>
          <p:cNvCxnSpPr>
            <a:cxnSpLocks/>
            <a:endCxn id="419" idx="1"/>
          </p:cNvCxnSpPr>
          <p:nvPr/>
        </p:nvCxnSpPr>
        <p:spPr>
          <a:xfrm>
            <a:off x="8328552" y="8238384"/>
            <a:ext cx="200259" cy="2878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直接箭头连接符 19">
            <a:extLst>
              <a:ext uri="{FF2B5EF4-FFF2-40B4-BE49-F238E27FC236}">
                <a16:creationId xmlns:a16="http://schemas.microsoft.com/office/drawing/2014/main" id="{CF3D55CA-F226-8DFA-22F2-E91165C64014}"/>
              </a:ext>
            </a:extLst>
          </p:cNvPr>
          <p:cNvCxnSpPr>
            <a:cxnSpLocks/>
            <a:endCxn id="422" idx="0"/>
          </p:cNvCxnSpPr>
          <p:nvPr/>
        </p:nvCxnSpPr>
        <p:spPr>
          <a:xfrm flipH="1">
            <a:off x="11765763" y="7931036"/>
            <a:ext cx="518228" cy="41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6" name="组合 965">
            <a:extLst>
              <a:ext uri="{FF2B5EF4-FFF2-40B4-BE49-F238E27FC236}">
                <a16:creationId xmlns:a16="http://schemas.microsoft.com/office/drawing/2014/main" id="{FAF08836-411A-04E3-7437-5AB6BC446C43}"/>
              </a:ext>
            </a:extLst>
          </p:cNvPr>
          <p:cNvGrpSpPr/>
          <p:nvPr/>
        </p:nvGrpSpPr>
        <p:grpSpPr>
          <a:xfrm>
            <a:off x="10467548" y="6495954"/>
            <a:ext cx="1395769" cy="1707082"/>
            <a:chOff x="4293465" y="2360866"/>
            <a:chExt cx="1395769" cy="1707082"/>
          </a:xfrm>
        </p:grpSpPr>
        <p:grpSp>
          <p:nvGrpSpPr>
            <p:cNvPr id="967" name="组合 966">
              <a:extLst>
                <a:ext uri="{FF2B5EF4-FFF2-40B4-BE49-F238E27FC236}">
                  <a16:creationId xmlns:a16="http://schemas.microsoft.com/office/drawing/2014/main" id="{B4B5F754-5511-5412-570C-C0994A42BD98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038" name="矩形 1037">
                <a:extLst>
                  <a:ext uri="{FF2B5EF4-FFF2-40B4-BE49-F238E27FC236}">
                    <a16:creationId xmlns:a16="http://schemas.microsoft.com/office/drawing/2014/main" id="{25D8EAFC-B797-DBA6-C967-47CD1AF817F3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9" name="矩形 1038">
                <a:extLst>
                  <a:ext uri="{FF2B5EF4-FFF2-40B4-BE49-F238E27FC236}">
                    <a16:creationId xmlns:a16="http://schemas.microsoft.com/office/drawing/2014/main" id="{25AAC3A2-2FDE-93AE-C247-18D8126E340C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0" name="矩形 1039">
                <a:extLst>
                  <a:ext uri="{FF2B5EF4-FFF2-40B4-BE49-F238E27FC236}">
                    <a16:creationId xmlns:a16="http://schemas.microsoft.com/office/drawing/2014/main" id="{8A4A8552-2115-E77A-2870-7066D38ABF35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1" name="矩形 1040">
                <a:extLst>
                  <a:ext uri="{FF2B5EF4-FFF2-40B4-BE49-F238E27FC236}">
                    <a16:creationId xmlns:a16="http://schemas.microsoft.com/office/drawing/2014/main" id="{EF80BDB5-B6CC-AFC4-D9D2-69A2AA1E3B9E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2" name="矩形 1041">
                <a:extLst>
                  <a:ext uri="{FF2B5EF4-FFF2-40B4-BE49-F238E27FC236}">
                    <a16:creationId xmlns:a16="http://schemas.microsoft.com/office/drawing/2014/main" id="{106CB8FF-6BDB-5648-B513-C0B9341B0317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3" name="矩形 1042">
                <a:extLst>
                  <a:ext uri="{FF2B5EF4-FFF2-40B4-BE49-F238E27FC236}">
                    <a16:creationId xmlns:a16="http://schemas.microsoft.com/office/drawing/2014/main" id="{6E8E0604-191D-1272-3AEF-6ED7198F6773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4" name="矩形 1043">
                <a:extLst>
                  <a:ext uri="{FF2B5EF4-FFF2-40B4-BE49-F238E27FC236}">
                    <a16:creationId xmlns:a16="http://schemas.microsoft.com/office/drawing/2014/main" id="{33F3E594-9F2E-57DA-08E0-C689772057CF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579AFB8D-34DF-1976-F9CB-2893572846AB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6" name="矩形 1045">
                <a:extLst>
                  <a:ext uri="{FF2B5EF4-FFF2-40B4-BE49-F238E27FC236}">
                    <a16:creationId xmlns:a16="http://schemas.microsoft.com/office/drawing/2014/main" id="{EBF65B9E-386A-C0A6-0E7B-B1AE2CCF7E6C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7" name="矩形 1046">
                <a:extLst>
                  <a:ext uri="{FF2B5EF4-FFF2-40B4-BE49-F238E27FC236}">
                    <a16:creationId xmlns:a16="http://schemas.microsoft.com/office/drawing/2014/main" id="{9EC57C31-3B96-CEDF-5C59-904C49A17834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8" name="矩形 1047">
                <a:extLst>
                  <a:ext uri="{FF2B5EF4-FFF2-40B4-BE49-F238E27FC236}">
                    <a16:creationId xmlns:a16="http://schemas.microsoft.com/office/drawing/2014/main" id="{087F1BC4-5BF0-77D2-46E8-B7857A6204BF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9" name="矩形 1048">
                <a:extLst>
                  <a:ext uri="{FF2B5EF4-FFF2-40B4-BE49-F238E27FC236}">
                    <a16:creationId xmlns:a16="http://schemas.microsoft.com/office/drawing/2014/main" id="{D59FAC79-564E-226A-DC43-7A4754F7A1AF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0" name="矩形 1049">
                <a:extLst>
                  <a:ext uri="{FF2B5EF4-FFF2-40B4-BE49-F238E27FC236}">
                    <a16:creationId xmlns:a16="http://schemas.microsoft.com/office/drawing/2014/main" id="{9D140840-9CC7-36E7-0A5C-5B9DBBE1AF72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1" name="矩形 1050">
                <a:extLst>
                  <a:ext uri="{FF2B5EF4-FFF2-40B4-BE49-F238E27FC236}">
                    <a16:creationId xmlns:a16="http://schemas.microsoft.com/office/drawing/2014/main" id="{64717955-29FE-E572-DBB9-002721CB5267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2" name="矩形 1051">
                <a:extLst>
                  <a:ext uri="{FF2B5EF4-FFF2-40B4-BE49-F238E27FC236}">
                    <a16:creationId xmlns:a16="http://schemas.microsoft.com/office/drawing/2014/main" id="{5529D3DB-4324-0EE1-1AE9-876F8224C7F8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3" name="矩形 1052">
                <a:extLst>
                  <a:ext uri="{FF2B5EF4-FFF2-40B4-BE49-F238E27FC236}">
                    <a16:creationId xmlns:a16="http://schemas.microsoft.com/office/drawing/2014/main" id="{B80ABC66-FF07-D56A-C2FE-FDAFA4A67576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4" name="矩形 1053">
                <a:extLst>
                  <a:ext uri="{FF2B5EF4-FFF2-40B4-BE49-F238E27FC236}">
                    <a16:creationId xmlns:a16="http://schemas.microsoft.com/office/drawing/2014/main" id="{8FCA8115-A10A-EB93-9D77-A08F8854B14D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5" name="矩形 1054">
                <a:extLst>
                  <a:ext uri="{FF2B5EF4-FFF2-40B4-BE49-F238E27FC236}">
                    <a16:creationId xmlns:a16="http://schemas.microsoft.com/office/drawing/2014/main" id="{60782E4B-A794-2280-B2B2-0604CB051C0E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6" name="矩形 1055">
                <a:extLst>
                  <a:ext uri="{FF2B5EF4-FFF2-40B4-BE49-F238E27FC236}">
                    <a16:creationId xmlns:a16="http://schemas.microsoft.com/office/drawing/2014/main" id="{597D37C0-1DED-7FA4-2D76-0127EB7DF292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7" name="矩形 1056">
                <a:extLst>
                  <a:ext uri="{FF2B5EF4-FFF2-40B4-BE49-F238E27FC236}">
                    <a16:creationId xmlns:a16="http://schemas.microsoft.com/office/drawing/2014/main" id="{B45C9E53-C45E-22F4-28B5-7C30DD9F54A5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8" name="矩形 1057">
                <a:extLst>
                  <a:ext uri="{FF2B5EF4-FFF2-40B4-BE49-F238E27FC236}">
                    <a16:creationId xmlns:a16="http://schemas.microsoft.com/office/drawing/2014/main" id="{A7EED951-5F68-F75A-9094-512BFB452EEA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9" name="矩形 1058">
                <a:extLst>
                  <a:ext uri="{FF2B5EF4-FFF2-40B4-BE49-F238E27FC236}">
                    <a16:creationId xmlns:a16="http://schemas.microsoft.com/office/drawing/2014/main" id="{6032DCE1-A7A4-86FF-B892-D4AB3F7AF66C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0" name="矩形 1059">
                <a:extLst>
                  <a:ext uri="{FF2B5EF4-FFF2-40B4-BE49-F238E27FC236}">
                    <a16:creationId xmlns:a16="http://schemas.microsoft.com/office/drawing/2014/main" id="{802AB5BC-6893-3E08-CEF5-CBF04678E1F1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1" name="矩形 1060">
                <a:extLst>
                  <a:ext uri="{FF2B5EF4-FFF2-40B4-BE49-F238E27FC236}">
                    <a16:creationId xmlns:a16="http://schemas.microsoft.com/office/drawing/2014/main" id="{CB7C9762-AEB9-161D-4809-7BF4E6ECA3F0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2" name="矩形 1061">
                <a:extLst>
                  <a:ext uri="{FF2B5EF4-FFF2-40B4-BE49-F238E27FC236}">
                    <a16:creationId xmlns:a16="http://schemas.microsoft.com/office/drawing/2014/main" id="{FF0C7BA6-E4F4-1DE6-AFD9-828A76CF7026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60E3FDA0-AFF9-8145-2F32-9666C007B11D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4" name="矩形 1063">
                <a:extLst>
                  <a:ext uri="{FF2B5EF4-FFF2-40B4-BE49-F238E27FC236}">
                    <a16:creationId xmlns:a16="http://schemas.microsoft.com/office/drawing/2014/main" id="{DE1C2D4C-C0EC-79CC-F365-2D5895517B6A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5" name="矩形 1064">
                <a:extLst>
                  <a:ext uri="{FF2B5EF4-FFF2-40B4-BE49-F238E27FC236}">
                    <a16:creationId xmlns:a16="http://schemas.microsoft.com/office/drawing/2014/main" id="{14EADCBE-9B37-C9FF-AD70-0CB9DAB4B156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6" name="矩形 1065">
                <a:extLst>
                  <a:ext uri="{FF2B5EF4-FFF2-40B4-BE49-F238E27FC236}">
                    <a16:creationId xmlns:a16="http://schemas.microsoft.com/office/drawing/2014/main" id="{E084B035-B5C6-640E-D075-DC3A54CD2DE0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7" name="矩形 1066">
                <a:extLst>
                  <a:ext uri="{FF2B5EF4-FFF2-40B4-BE49-F238E27FC236}">
                    <a16:creationId xmlns:a16="http://schemas.microsoft.com/office/drawing/2014/main" id="{8B6D7927-37DF-D725-E881-7D8E9FF046FE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8" name="矩形 1067">
                <a:extLst>
                  <a:ext uri="{FF2B5EF4-FFF2-40B4-BE49-F238E27FC236}">
                    <a16:creationId xmlns:a16="http://schemas.microsoft.com/office/drawing/2014/main" id="{3C4D691F-A974-AC46-DB30-B4070A9A8661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9" name="矩形 1068">
                <a:extLst>
                  <a:ext uri="{FF2B5EF4-FFF2-40B4-BE49-F238E27FC236}">
                    <a16:creationId xmlns:a16="http://schemas.microsoft.com/office/drawing/2014/main" id="{F05C8A27-BBBA-7593-3549-987713DF20FE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0" name="矩形 1069">
                <a:extLst>
                  <a:ext uri="{FF2B5EF4-FFF2-40B4-BE49-F238E27FC236}">
                    <a16:creationId xmlns:a16="http://schemas.microsoft.com/office/drawing/2014/main" id="{651F3693-E77C-693D-74D3-E9F1DF51120C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1" name="矩形 1070">
                <a:extLst>
                  <a:ext uri="{FF2B5EF4-FFF2-40B4-BE49-F238E27FC236}">
                    <a16:creationId xmlns:a16="http://schemas.microsoft.com/office/drawing/2014/main" id="{51C4A1DF-51B2-A60A-71EA-A29F2643786C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8E0B78E2-88DA-4F5E-FDC0-ECB8E98E75D1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3" name="矩形 1072">
                <a:extLst>
                  <a:ext uri="{FF2B5EF4-FFF2-40B4-BE49-F238E27FC236}">
                    <a16:creationId xmlns:a16="http://schemas.microsoft.com/office/drawing/2014/main" id="{590C109A-7F94-15F0-4A1C-AC361F8A0AB0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4" name="矩形 1073">
                <a:extLst>
                  <a:ext uri="{FF2B5EF4-FFF2-40B4-BE49-F238E27FC236}">
                    <a16:creationId xmlns:a16="http://schemas.microsoft.com/office/drawing/2014/main" id="{EE85A15C-29A0-13F4-AEA2-1336F2F37464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5" name="矩形 1074">
                <a:extLst>
                  <a:ext uri="{FF2B5EF4-FFF2-40B4-BE49-F238E27FC236}">
                    <a16:creationId xmlns:a16="http://schemas.microsoft.com/office/drawing/2014/main" id="{420146B8-EF9C-3078-B0FF-4DD9CD6CB3B5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6" name="矩形 1075">
                <a:extLst>
                  <a:ext uri="{FF2B5EF4-FFF2-40B4-BE49-F238E27FC236}">
                    <a16:creationId xmlns:a16="http://schemas.microsoft.com/office/drawing/2014/main" id="{FADD8008-2EB1-DC63-B59F-76FFBF321225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7" name="矩形 1076">
                <a:extLst>
                  <a:ext uri="{FF2B5EF4-FFF2-40B4-BE49-F238E27FC236}">
                    <a16:creationId xmlns:a16="http://schemas.microsoft.com/office/drawing/2014/main" id="{1BE43502-5894-418C-50F1-C1839AA9FF11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8" name="矩形 1077">
                <a:extLst>
                  <a:ext uri="{FF2B5EF4-FFF2-40B4-BE49-F238E27FC236}">
                    <a16:creationId xmlns:a16="http://schemas.microsoft.com/office/drawing/2014/main" id="{1C660856-C8FC-7A00-4C5E-A481ECB0FFF0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9" name="矩形 1078">
                <a:extLst>
                  <a:ext uri="{FF2B5EF4-FFF2-40B4-BE49-F238E27FC236}">
                    <a16:creationId xmlns:a16="http://schemas.microsoft.com/office/drawing/2014/main" id="{95CE07BD-CEFE-1BFB-9217-9E411068944E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0" name="矩形 1079">
                <a:extLst>
                  <a:ext uri="{FF2B5EF4-FFF2-40B4-BE49-F238E27FC236}">
                    <a16:creationId xmlns:a16="http://schemas.microsoft.com/office/drawing/2014/main" id="{13DE544C-1231-235A-F294-DF6E2BD2E860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1" name="矩形 1080">
                <a:extLst>
                  <a:ext uri="{FF2B5EF4-FFF2-40B4-BE49-F238E27FC236}">
                    <a16:creationId xmlns:a16="http://schemas.microsoft.com/office/drawing/2014/main" id="{3016F2DC-F8C6-9E77-F4A4-F45FFD152009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2" name="矩形 1081">
                <a:extLst>
                  <a:ext uri="{FF2B5EF4-FFF2-40B4-BE49-F238E27FC236}">
                    <a16:creationId xmlns:a16="http://schemas.microsoft.com/office/drawing/2014/main" id="{C531D396-FB4D-5606-44D3-798A17974CD5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3" name="矩形 1082">
                <a:extLst>
                  <a:ext uri="{FF2B5EF4-FFF2-40B4-BE49-F238E27FC236}">
                    <a16:creationId xmlns:a16="http://schemas.microsoft.com/office/drawing/2014/main" id="{DE0E61B3-0FFC-EEAA-C9A0-2172C48B1A78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4" name="矩形 1083">
                <a:extLst>
                  <a:ext uri="{FF2B5EF4-FFF2-40B4-BE49-F238E27FC236}">
                    <a16:creationId xmlns:a16="http://schemas.microsoft.com/office/drawing/2014/main" id="{70E60B30-D7F9-1C10-532D-91ABE6F2D7F2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5" name="矩形 1084">
                <a:extLst>
                  <a:ext uri="{FF2B5EF4-FFF2-40B4-BE49-F238E27FC236}">
                    <a16:creationId xmlns:a16="http://schemas.microsoft.com/office/drawing/2014/main" id="{8643704D-AC1D-5CFB-C3DF-5E67AF508E99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6" name="矩形 1085">
                <a:extLst>
                  <a:ext uri="{FF2B5EF4-FFF2-40B4-BE49-F238E27FC236}">
                    <a16:creationId xmlns:a16="http://schemas.microsoft.com/office/drawing/2014/main" id="{9F942A80-2BF4-837B-C328-E9D1FB32FECF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7" name="矩形 1086">
                <a:extLst>
                  <a:ext uri="{FF2B5EF4-FFF2-40B4-BE49-F238E27FC236}">
                    <a16:creationId xmlns:a16="http://schemas.microsoft.com/office/drawing/2014/main" id="{92DF0936-E3FF-593F-51BF-E6242D37448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8" name="矩形 1087">
                <a:extLst>
                  <a:ext uri="{FF2B5EF4-FFF2-40B4-BE49-F238E27FC236}">
                    <a16:creationId xmlns:a16="http://schemas.microsoft.com/office/drawing/2014/main" id="{3676A0DC-C531-ECF6-F911-7D93E10089D0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9" name="矩形 1088">
                <a:extLst>
                  <a:ext uri="{FF2B5EF4-FFF2-40B4-BE49-F238E27FC236}">
                    <a16:creationId xmlns:a16="http://schemas.microsoft.com/office/drawing/2014/main" id="{4218C9A0-40C8-C15A-BEF6-1DC3F645A294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0" name="矩形 1089">
                <a:extLst>
                  <a:ext uri="{FF2B5EF4-FFF2-40B4-BE49-F238E27FC236}">
                    <a16:creationId xmlns:a16="http://schemas.microsoft.com/office/drawing/2014/main" id="{C54BC747-E250-BCE7-22A0-5EBFFE6FCB83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1" name="矩形 1090">
                <a:extLst>
                  <a:ext uri="{FF2B5EF4-FFF2-40B4-BE49-F238E27FC236}">
                    <a16:creationId xmlns:a16="http://schemas.microsoft.com/office/drawing/2014/main" id="{8E7B7CE5-E569-89D3-1A1B-4286C160963E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2" name="矩形 1091">
                <a:extLst>
                  <a:ext uri="{FF2B5EF4-FFF2-40B4-BE49-F238E27FC236}">
                    <a16:creationId xmlns:a16="http://schemas.microsoft.com/office/drawing/2014/main" id="{C95D0C20-3DF4-5029-F777-3261338687B0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3" name="矩形 1092">
                <a:extLst>
                  <a:ext uri="{FF2B5EF4-FFF2-40B4-BE49-F238E27FC236}">
                    <a16:creationId xmlns:a16="http://schemas.microsoft.com/office/drawing/2014/main" id="{CF2781F9-C75A-D62B-259E-447FF41C7D92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4" name="矩形 1093">
                <a:extLst>
                  <a:ext uri="{FF2B5EF4-FFF2-40B4-BE49-F238E27FC236}">
                    <a16:creationId xmlns:a16="http://schemas.microsoft.com/office/drawing/2014/main" id="{96F3613C-A916-CE89-7F8B-C63725740A7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5" name="矩形 1094">
                <a:extLst>
                  <a:ext uri="{FF2B5EF4-FFF2-40B4-BE49-F238E27FC236}">
                    <a16:creationId xmlns:a16="http://schemas.microsoft.com/office/drawing/2014/main" id="{0BDC2E0F-2E37-5EDA-9F3B-DE69488F4764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6" name="矩形 1095">
                <a:extLst>
                  <a:ext uri="{FF2B5EF4-FFF2-40B4-BE49-F238E27FC236}">
                    <a16:creationId xmlns:a16="http://schemas.microsoft.com/office/drawing/2014/main" id="{25DE6935-AB98-DC9B-405B-BFB66DEF58FF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7" name="矩形 1096">
                <a:extLst>
                  <a:ext uri="{FF2B5EF4-FFF2-40B4-BE49-F238E27FC236}">
                    <a16:creationId xmlns:a16="http://schemas.microsoft.com/office/drawing/2014/main" id="{C36860C8-7FB0-49D6-B4F9-BDB0CF9EBCC3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8" name="矩形 1097">
                <a:extLst>
                  <a:ext uri="{FF2B5EF4-FFF2-40B4-BE49-F238E27FC236}">
                    <a16:creationId xmlns:a16="http://schemas.microsoft.com/office/drawing/2014/main" id="{DFD36D3D-D962-740F-2F6C-F794FA567E80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9" name="矩形 1098">
                <a:extLst>
                  <a:ext uri="{FF2B5EF4-FFF2-40B4-BE49-F238E27FC236}">
                    <a16:creationId xmlns:a16="http://schemas.microsoft.com/office/drawing/2014/main" id="{72236E5C-2C37-10C7-2D76-44C0B0BE2B8B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0" name="矩形 1099">
                <a:extLst>
                  <a:ext uri="{FF2B5EF4-FFF2-40B4-BE49-F238E27FC236}">
                    <a16:creationId xmlns:a16="http://schemas.microsoft.com/office/drawing/2014/main" id="{8085FEB8-B2DD-432D-54E4-9BC44E859593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1" name="矩形 1100">
                <a:extLst>
                  <a:ext uri="{FF2B5EF4-FFF2-40B4-BE49-F238E27FC236}">
                    <a16:creationId xmlns:a16="http://schemas.microsoft.com/office/drawing/2014/main" id="{7587022A-DFD6-6C1B-DBF5-58F22738DC68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968" name="组合 967">
              <a:extLst>
                <a:ext uri="{FF2B5EF4-FFF2-40B4-BE49-F238E27FC236}">
                  <a16:creationId xmlns:a16="http://schemas.microsoft.com/office/drawing/2014/main" id="{133DE08F-D118-6C51-B204-DCCD108113EE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974" name="矩形 973">
                <a:extLst>
                  <a:ext uri="{FF2B5EF4-FFF2-40B4-BE49-F238E27FC236}">
                    <a16:creationId xmlns:a16="http://schemas.microsoft.com/office/drawing/2014/main" id="{DB9D7806-B4E3-DC33-2FF3-2AB8741D2900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5" name="矩形 974">
                <a:extLst>
                  <a:ext uri="{FF2B5EF4-FFF2-40B4-BE49-F238E27FC236}">
                    <a16:creationId xmlns:a16="http://schemas.microsoft.com/office/drawing/2014/main" id="{7E729A4E-969A-3EAC-6536-9277D2A60148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6" name="矩形 975">
                <a:extLst>
                  <a:ext uri="{FF2B5EF4-FFF2-40B4-BE49-F238E27FC236}">
                    <a16:creationId xmlns:a16="http://schemas.microsoft.com/office/drawing/2014/main" id="{975322ED-7DB8-363C-CF41-7371F9E2DA74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7" name="矩形 976">
                <a:extLst>
                  <a:ext uri="{FF2B5EF4-FFF2-40B4-BE49-F238E27FC236}">
                    <a16:creationId xmlns:a16="http://schemas.microsoft.com/office/drawing/2014/main" id="{7E49160B-C2A0-98E0-09C9-DB382FA1436B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8" name="矩形 977">
                <a:extLst>
                  <a:ext uri="{FF2B5EF4-FFF2-40B4-BE49-F238E27FC236}">
                    <a16:creationId xmlns:a16="http://schemas.microsoft.com/office/drawing/2014/main" id="{19EA0AD0-3FEF-0F37-5D7F-B648276387E1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C807D338-E4EA-4825-6A7C-4E58580123A7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99FF3856-0DD2-019F-9C1E-584682A6D7CF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D7973B76-97CA-EBB9-4967-26EFE89C9100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2" name="矩形 981">
                <a:extLst>
                  <a:ext uri="{FF2B5EF4-FFF2-40B4-BE49-F238E27FC236}">
                    <a16:creationId xmlns:a16="http://schemas.microsoft.com/office/drawing/2014/main" id="{9B3AE501-C2B8-C7F5-5F22-CAA8650A19C6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3" name="矩形 982">
                <a:extLst>
                  <a:ext uri="{FF2B5EF4-FFF2-40B4-BE49-F238E27FC236}">
                    <a16:creationId xmlns:a16="http://schemas.microsoft.com/office/drawing/2014/main" id="{94A10BC3-7C9D-1466-F6A7-1B2BCB1F772F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4" name="矩形 983">
                <a:extLst>
                  <a:ext uri="{FF2B5EF4-FFF2-40B4-BE49-F238E27FC236}">
                    <a16:creationId xmlns:a16="http://schemas.microsoft.com/office/drawing/2014/main" id="{376FFAD2-4E80-C73A-18E4-457813599036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5" name="矩形 984">
                <a:extLst>
                  <a:ext uri="{FF2B5EF4-FFF2-40B4-BE49-F238E27FC236}">
                    <a16:creationId xmlns:a16="http://schemas.microsoft.com/office/drawing/2014/main" id="{A77E9D20-8CF8-D059-ADFD-3F70580BE369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6" name="矩形 985">
                <a:extLst>
                  <a:ext uri="{FF2B5EF4-FFF2-40B4-BE49-F238E27FC236}">
                    <a16:creationId xmlns:a16="http://schemas.microsoft.com/office/drawing/2014/main" id="{B7966A7B-569E-D4EF-69FD-E196769F7081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7" name="矩形 986">
                <a:extLst>
                  <a:ext uri="{FF2B5EF4-FFF2-40B4-BE49-F238E27FC236}">
                    <a16:creationId xmlns:a16="http://schemas.microsoft.com/office/drawing/2014/main" id="{D7460CAE-1574-5C79-F2F0-C7E12BA1C256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8" name="矩形 987">
                <a:extLst>
                  <a:ext uri="{FF2B5EF4-FFF2-40B4-BE49-F238E27FC236}">
                    <a16:creationId xmlns:a16="http://schemas.microsoft.com/office/drawing/2014/main" id="{A8B6C89B-D339-528A-1DE4-F293C430C09C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A1A9F456-F713-685B-2BBC-4D0EF34FDA54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0" name="矩形 989">
                <a:extLst>
                  <a:ext uri="{FF2B5EF4-FFF2-40B4-BE49-F238E27FC236}">
                    <a16:creationId xmlns:a16="http://schemas.microsoft.com/office/drawing/2014/main" id="{DC713CD0-B009-9952-3CFC-B55D2E1C5E03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1" name="矩形 990">
                <a:extLst>
                  <a:ext uri="{FF2B5EF4-FFF2-40B4-BE49-F238E27FC236}">
                    <a16:creationId xmlns:a16="http://schemas.microsoft.com/office/drawing/2014/main" id="{DFD90A05-58A7-0CED-DE6A-17F5AB0AC70C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2" name="矩形 991">
                <a:extLst>
                  <a:ext uri="{FF2B5EF4-FFF2-40B4-BE49-F238E27FC236}">
                    <a16:creationId xmlns:a16="http://schemas.microsoft.com/office/drawing/2014/main" id="{D9A56960-8690-E4AA-5DF5-504992988857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3" name="矩形 992">
                <a:extLst>
                  <a:ext uri="{FF2B5EF4-FFF2-40B4-BE49-F238E27FC236}">
                    <a16:creationId xmlns:a16="http://schemas.microsoft.com/office/drawing/2014/main" id="{6102E5AF-C98C-CC2E-D200-DD22924DB3FA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4" name="矩形 993">
                <a:extLst>
                  <a:ext uri="{FF2B5EF4-FFF2-40B4-BE49-F238E27FC236}">
                    <a16:creationId xmlns:a16="http://schemas.microsoft.com/office/drawing/2014/main" id="{870C4C5E-85CD-9643-C5FB-432817A0F5BF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5" name="矩形 994">
                <a:extLst>
                  <a:ext uri="{FF2B5EF4-FFF2-40B4-BE49-F238E27FC236}">
                    <a16:creationId xmlns:a16="http://schemas.microsoft.com/office/drawing/2014/main" id="{B535F6B0-4F2B-8211-51CD-D0DD33976780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6" name="矩形 995">
                <a:extLst>
                  <a:ext uri="{FF2B5EF4-FFF2-40B4-BE49-F238E27FC236}">
                    <a16:creationId xmlns:a16="http://schemas.microsoft.com/office/drawing/2014/main" id="{28DCA42F-062D-0897-E7BD-6E609B9188B6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7" name="矩形 996">
                <a:extLst>
                  <a:ext uri="{FF2B5EF4-FFF2-40B4-BE49-F238E27FC236}">
                    <a16:creationId xmlns:a16="http://schemas.microsoft.com/office/drawing/2014/main" id="{237BF8AC-5819-40D5-BEAC-EBEA5387D6D5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8" name="矩形 997">
                <a:extLst>
                  <a:ext uri="{FF2B5EF4-FFF2-40B4-BE49-F238E27FC236}">
                    <a16:creationId xmlns:a16="http://schemas.microsoft.com/office/drawing/2014/main" id="{7DD92B4E-310E-7BD6-A4A1-86469B7902E3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9" name="矩形 998">
                <a:extLst>
                  <a:ext uri="{FF2B5EF4-FFF2-40B4-BE49-F238E27FC236}">
                    <a16:creationId xmlns:a16="http://schemas.microsoft.com/office/drawing/2014/main" id="{B7FB5BE2-A816-99E3-468F-3758122B8460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0" name="矩形 999">
                <a:extLst>
                  <a:ext uri="{FF2B5EF4-FFF2-40B4-BE49-F238E27FC236}">
                    <a16:creationId xmlns:a16="http://schemas.microsoft.com/office/drawing/2014/main" id="{C928D2BF-1E60-616E-A8EA-4CA7EC3F186C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1" name="矩形 1000">
                <a:extLst>
                  <a:ext uri="{FF2B5EF4-FFF2-40B4-BE49-F238E27FC236}">
                    <a16:creationId xmlns:a16="http://schemas.microsoft.com/office/drawing/2014/main" id="{ACA2AE8F-7BA4-0CB1-66AF-76CA4F2ADB04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2" name="矩形 1001">
                <a:extLst>
                  <a:ext uri="{FF2B5EF4-FFF2-40B4-BE49-F238E27FC236}">
                    <a16:creationId xmlns:a16="http://schemas.microsoft.com/office/drawing/2014/main" id="{4AD5A2A6-9D74-3B9C-F7DF-D490E8ED5710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3" name="矩形 1002">
                <a:extLst>
                  <a:ext uri="{FF2B5EF4-FFF2-40B4-BE49-F238E27FC236}">
                    <a16:creationId xmlns:a16="http://schemas.microsoft.com/office/drawing/2014/main" id="{D295669E-FD2C-1AEB-D42F-BAB797CBF97D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4" name="矩形 1003">
                <a:extLst>
                  <a:ext uri="{FF2B5EF4-FFF2-40B4-BE49-F238E27FC236}">
                    <a16:creationId xmlns:a16="http://schemas.microsoft.com/office/drawing/2014/main" id="{FB524CD6-0CC6-ED31-FF37-C6A247673193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5" name="矩形 1004">
                <a:extLst>
                  <a:ext uri="{FF2B5EF4-FFF2-40B4-BE49-F238E27FC236}">
                    <a16:creationId xmlns:a16="http://schemas.microsoft.com/office/drawing/2014/main" id="{414D7A0E-DFC6-6FB0-C7A0-120F735F69EF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6" name="矩形 1005">
                <a:extLst>
                  <a:ext uri="{FF2B5EF4-FFF2-40B4-BE49-F238E27FC236}">
                    <a16:creationId xmlns:a16="http://schemas.microsoft.com/office/drawing/2014/main" id="{FB7D28F1-CE19-523F-8550-2904D8350819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7" name="矩形 1006">
                <a:extLst>
                  <a:ext uri="{FF2B5EF4-FFF2-40B4-BE49-F238E27FC236}">
                    <a16:creationId xmlns:a16="http://schemas.microsoft.com/office/drawing/2014/main" id="{F000F2DE-6E61-A4F3-26E3-328F40E53AFB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8" name="矩形 1007">
                <a:extLst>
                  <a:ext uri="{FF2B5EF4-FFF2-40B4-BE49-F238E27FC236}">
                    <a16:creationId xmlns:a16="http://schemas.microsoft.com/office/drawing/2014/main" id="{5A957D9D-1841-F806-4DB0-3B91461CC6C3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9" name="矩形 1008">
                <a:extLst>
                  <a:ext uri="{FF2B5EF4-FFF2-40B4-BE49-F238E27FC236}">
                    <a16:creationId xmlns:a16="http://schemas.microsoft.com/office/drawing/2014/main" id="{A3364CCD-C244-A98B-94AC-88DE86A3CEAB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0" name="矩形 1009">
                <a:extLst>
                  <a:ext uri="{FF2B5EF4-FFF2-40B4-BE49-F238E27FC236}">
                    <a16:creationId xmlns:a16="http://schemas.microsoft.com/office/drawing/2014/main" id="{06FD594F-42B1-AF41-1909-B56A6265249C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1" name="矩形 1010">
                <a:extLst>
                  <a:ext uri="{FF2B5EF4-FFF2-40B4-BE49-F238E27FC236}">
                    <a16:creationId xmlns:a16="http://schemas.microsoft.com/office/drawing/2014/main" id="{2843F80A-CEF0-1DEA-DFEF-3923219FE24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2" name="矩形 1011">
                <a:extLst>
                  <a:ext uri="{FF2B5EF4-FFF2-40B4-BE49-F238E27FC236}">
                    <a16:creationId xmlns:a16="http://schemas.microsoft.com/office/drawing/2014/main" id="{B78526E0-3C23-436D-84FB-89F2E49FF245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E7A88E86-65C3-8DF0-20D5-3CA16B8857B6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4" name="矩形 1013">
                <a:extLst>
                  <a:ext uri="{FF2B5EF4-FFF2-40B4-BE49-F238E27FC236}">
                    <a16:creationId xmlns:a16="http://schemas.microsoft.com/office/drawing/2014/main" id="{F7637EB9-A08C-9369-6DD2-95D0F6962F71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5" name="矩形 1014">
                <a:extLst>
                  <a:ext uri="{FF2B5EF4-FFF2-40B4-BE49-F238E27FC236}">
                    <a16:creationId xmlns:a16="http://schemas.microsoft.com/office/drawing/2014/main" id="{73C7F57D-45E7-DC13-E1D1-84A5B1326D64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6" name="矩形 1015">
                <a:extLst>
                  <a:ext uri="{FF2B5EF4-FFF2-40B4-BE49-F238E27FC236}">
                    <a16:creationId xmlns:a16="http://schemas.microsoft.com/office/drawing/2014/main" id="{28BAB665-56D6-FFFE-B163-196B1C26DCE2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7" name="矩形 1016">
                <a:extLst>
                  <a:ext uri="{FF2B5EF4-FFF2-40B4-BE49-F238E27FC236}">
                    <a16:creationId xmlns:a16="http://schemas.microsoft.com/office/drawing/2014/main" id="{939874C7-824B-FAC2-7E64-B138E7BF94D2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8" name="矩形 1017">
                <a:extLst>
                  <a:ext uri="{FF2B5EF4-FFF2-40B4-BE49-F238E27FC236}">
                    <a16:creationId xmlns:a16="http://schemas.microsoft.com/office/drawing/2014/main" id="{AD3276DB-8375-E784-333F-7F56ABABFBC6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9" name="矩形 1018">
                <a:extLst>
                  <a:ext uri="{FF2B5EF4-FFF2-40B4-BE49-F238E27FC236}">
                    <a16:creationId xmlns:a16="http://schemas.microsoft.com/office/drawing/2014/main" id="{E9DA7CAC-F0EB-2BB4-6569-50A78BB48328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0" name="矩形 1019">
                <a:extLst>
                  <a:ext uri="{FF2B5EF4-FFF2-40B4-BE49-F238E27FC236}">
                    <a16:creationId xmlns:a16="http://schemas.microsoft.com/office/drawing/2014/main" id="{4E161D9F-7C9A-3D62-A8D1-70E7A19084A9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1" name="矩形 1020">
                <a:extLst>
                  <a:ext uri="{FF2B5EF4-FFF2-40B4-BE49-F238E27FC236}">
                    <a16:creationId xmlns:a16="http://schemas.microsoft.com/office/drawing/2014/main" id="{16F67B81-EB12-33EF-AE2C-377F987FAD5B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2" name="矩形 1021">
                <a:extLst>
                  <a:ext uri="{FF2B5EF4-FFF2-40B4-BE49-F238E27FC236}">
                    <a16:creationId xmlns:a16="http://schemas.microsoft.com/office/drawing/2014/main" id="{85289D8F-7055-CC0C-62A2-A6760B565A56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3" name="矩形 1022">
                <a:extLst>
                  <a:ext uri="{FF2B5EF4-FFF2-40B4-BE49-F238E27FC236}">
                    <a16:creationId xmlns:a16="http://schemas.microsoft.com/office/drawing/2014/main" id="{EB27837E-BA1E-FE09-A360-E2852FBA8FEB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4C2A7350-5688-E22B-5DB6-911E626985C9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5" name="矩形 1024">
                <a:extLst>
                  <a:ext uri="{FF2B5EF4-FFF2-40B4-BE49-F238E27FC236}">
                    <a16:creationId xmlns:a16="http://schemas.microsoft.com/office/drawing/2014/main" id="{A10C0A12-6337-4C43-89EE-A74194BD4B62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6" name="矩形 1025">
                <a:extLst>
                  <a:ext uri="{FF2B5EF4-FFF2-40B4-BE49-F238E27FC236}">
                    <a16:creationId xmlns:a16="http://schemas.microsoft.com/office/drawing/2014/main" id="{DD0C2191-5225-F162-3A12-DC4C8C44E901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7" name="矩形 1026">
                <a:extLst>
                  <a:ext uri="{FF2B5EF4-FFF2-40B4-BE49-F238E27FC236}">
                    <a16:creationId xmlns:a16="http://schemas.microsoft.com/office/drawing/2014/main" id="{130FB24C-DA8A-0FB2-D36B-6456A235C4FB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CA72C8A1-65B8-9876-C5EE-DC439AFCD74B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A838BEA5-70D6-D630-08F3-836616154434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0" name="矩形 1029">
                <a:extLst>
                  <a:ext uri="{FF2B5EF4-FFF2-40B4-BE49-F238E27FC236}">
                    <a16:creationId xmlns:a16="http://schemas.microsoft.com/office/drawing/2014/main" id="{2AE1A0BE-77FF-315D-1B03-FD41BDBF0A22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1" name="矩形 1030">
                <a:extLst>
                  <a:ext uri="{FF2B5EF4-FFF2-40B4-BE49-F238E27FC236}">
                    <a16:creationId xmlns:a16="http://schemas.microsoft.com/office/drawing/2014/main" id="{F4CFFF2F-104C-2548-B1C1-3C65DE49AE41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2" name="矩形 1031">
                <a:extLst>
                  <a:ext uri="{FF2B5EF4-FFF2-40B4-BE49-F238E27FC236}">
                    <a16:creationId xmlns:a16="http://schemas.microsoft.com/office/drawing/2014/main" id="{999A84AE-AF4B-F434-ADE6-D86ADF878C40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3" name="矩形 1032">
                <a:extLst>
                  <a:ext uri="{FF2B5EF4-FFF2-40B4-BE49-F238E27FC236}">
                    <a16:creationId xmlns:a16="http://schemas.microsoft.com/office/drawing/2014/main" id="{5B102166-CD04-4882-E1B3-E56D53B56A18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4" name="矩形 1033">
                <a:extLst>
                  <a:ext uri="{FF2B5EF4-FFF2-40B4-BE49-F238E27FC236}">
                    <a16:creationId xmlns:a16="http://schemas.microsoft.com/office/drawing/2014/main" id="{4BC7E4AA-AF45-5BFA-A06B-F032DA2E1DD0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51F56704-B7C7-E2EB-64A5-6BCB5E03CD23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6" name="矩形 1035">
                <a:extLst>
                  <a:ext uri="{FF2B5EF4-FFF2-40B4-BE49-F238E27FC236}">
                    <a16:creationId xmlns:a16="http://schemas.microsoft.com/office/drawing/2014/main" id="{550A43F9-69CE-72FD-B34B-7E40C63120E9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7" name="矩形 1036">
                <a:extLst>
                  <a:ext uri="{FF2B5EF4-FFF2-40B4-BE49-F238E27FC236}">
                    <a16:creationId xmlns:a16="http://schemas.microsoft.com/office/drawing/2014/main" id="{AF449B54-2EB4-B703-9071-4E946EE70C4F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969" name="文本框 968">
              <a:extLst>
                <a:ext uri="{FF2B5EF4-FFF2-40B4-BE49-F238E27FC236}">
                  <a16:creationId xmlns:a16="http://schemas.microsoft.com/office/drawing/2014/main" id="{A5E2E357-B900-9FE8-FCFC-7132599ACB2A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970" name="文本框 969">
              <a:extLst>
                <a:ext uri="{FF2B5EF4-FFF2-40B4-BE49-F238E27FC236}">
                  <a16:creationId xmlns:a16="http://schemas.microsoft.com/office/drawing/2014/main" id="{2D3F29C8-29F0-A15E-6AB1-D0AAB3978ED5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N’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971" name="组合 970">
              <a:extLst>
                <a:ext uri="{FF2B5EF4-FFF2-40B4-BE49-F238E27FC236}">
                  <a16:creationId xmlns:a16="http://schemas.microsoft.com/office/drawing/2014/main" id="{E1045296-F5E7-20DD-E94F-AD6B4DCB106E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972" name="文本框 971">
                <a:extLst>
                  <a:ext uri="{FF2B5EF4-FFF2-40B4-BE49-F238E27FC236}">
                    <a16:creationId xmlns:a16="http://schemas.microsoft.com/office/drawing/2014/main" id="{CB42DF28-E41B-53E7-7FA9-03E6069FAB2B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973" name="直接连接符 132">
                <a:extLst>
                  <a:ext uri="{FF2B5EF4-FFF2-40B4-BE49-F238E27FC236}">
                    <a16:creationId xmlns:a16="http://schemas.microsoft.com/office/drawing/2014/main" id="{B9C26D0D-4853-A535-2FB8-ACDFE5AA6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02" name="直接箭头连接符 19">
            <a:extLst>
              <a:ext uri="{FF2B5EF4-FFF2-40B4-BE49-F238E27FC236}">
                <a16:creationId xmlns:a16="http://schemas.microsoft.com/office/drawing/2014/main" id="{BA9F68EE-D966-8EEC-9600-547C87788445}"/>
              </a:ext>
            </a:extLst>
          </p:cNvPr>
          <p:cNvCxnSpPr>
            <a:cxnSpLocks/>
            <a:stCxn id="422" idx="2"/>
          </p:cNvCxnSpPr>
          <p:nvPr/>
        </p:nvCxnSpPr>
        <p:spPr>
          <a:xfrm>
            <a:off x="11765763" y="8632658"/>
            <a:ext cx="362958" cy="762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连接符: 曲线 14">
            <a:extLst>
              <a:ext uri="{FF2B5EF4-FFF2-40B4-BE49-F238E27FC236}">
                <a16:creationId xmlns:a16="http://schemas.microsoft.com/office/drawing/2014/main" id="{F9399EA9-4C3E-BB63-F037-083405BE4753}"/>
              </a:ext>
            </a:extLst>
          </p:cNvPr>
          <p:cNvCxnSpPr>
            <a:cxnSpLocks/>
            <a:stCxn id="26" idx="0"/>
            <a:endCxn id="1109" idx="1"/>
          </p:cNvCxnSpPr>
          <p:nvPr/>
        </p:nvCxnSpPr>
        <p:spPr>
          <a:xfrm rot="5400000" flipH="1" flipV="1">
            <a:off x="2472920" y="6758041"/>
            <a:ext cx="898662" cy="352082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9A5A968F-304F-0538-9D18-FFA82D7FF0BA}"/>
              </a:ext>
            </a:extLst>
          </p:cNvPr>
          <p:cNvSpPr txBox="1"/>
          <p:nvPr/>
        </p:nvSpPr>
        <p:spPr>
          <a:xfrm>
            <a:off x="3098292" y="6300085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Parallelizable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14" name="椭圆 1113">
            <a:extLst>
              <a:ext uri="{FF2B5EF4-FFF2-40B4-BE49-F238E27FC236}">
                <a16:creationId xmlns:a16="http://schemas.microsoft.com/office/drawing/2014/main" id="{05AB3A82-A6E0-2CA3-0A7C-F5A3F08DD3CA}"/>
              </a:ext>
            </a:extLst>
          </p:cNvPr>
          <p:cNvSpPr/>
          <p:nvPr/>
        </p:nvSpPr>
        <p:spPr>
          <a:xfrm>
            <a:off x="2756744" y="7388538"/>
            <a:ext cx="245083" cy="2450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5" name="椭圆 1114">
            <a:extLst>
              <a:ext uri="{FF2B5EF4-FFF2-40B4-BE49-F238E27FC236}">
                <a16:creationId xmlns:a16="http://schemas.microsoft.com/office/drawing/2014/main" id="{35B7EAF5-FE19-2CF1-8CCE-FCF95FF9F83A}"/>
              </a:ext>
            </a:extLst>
          </p:cNvPr>
          <p:cNvSpPr/>
          <p:nvPr/>
        </p:nvSpPr>
        <p:spPr>
          <a:xfrm rot="516968">
            <a:off x="7260464" y="6795129"/>
            <a:ext cx="342154" cy="9677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6" name="文本框 1115">
            <a:extLst>
              <a:ext uri="{FF2B5EF4-FFF2-40B4-BE49-F238E27FC236}">
                <a16:creationId xmlns:a16="http://schemas.microsoft.com/office/drawing/2014/main" id="{AC940351-2732-2C85-FBF7-9F63482804EE}"/>
              </a:ext>
            </a:extLst>
          </p:cNvPr>
          <p:cNvSpPr txBox="1"/>
          <p:nvPr/>
        </p:nvSpPr>
        <p:spPr>
          <a:xfrm>
            <a:off x="6698198" y="6311224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 Parallelizable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17" name="连接符: 曲线 14">
            <a:extLst>
              <a:ext uri="{FF2B5EF4-FFF2-40B4-BE49-F238E27FC236}">
                <a16:creationId xmlns:a16="http://schemas.microsoft.com/office/drawing/2014/main" id="{9A6E2FD8-CBE8-A7A1-6AC2-88EA052290F4}"/>
              </a:ext>
            </a:extLst>
          </p:cNvPr>
          <p:cNvCxnSpPr>
            <a:cxnSpLocks/>
            <a:stCxn id="1115" idx="2"/>
            <a:endCxn id="1116" idx="1"/>
          </p:cNvCxnSpPr>
          <p:nvPr/>
        </p:nvCxnSpPr>
        <p:spPr>
          <a:xfrm rot="10800000">
            <a:off x="6698199" y="6495891"/>
            <a:ext cx="564197" cy="757487"/>
          </a:xfrm>
          <a:prstGeom prst="curvedConnector3">
            <a:avLst>
              <a:gd name="adj1" fmla="val 140518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3" name="文本框 1122">
            <a:extLst>
              <a:ext uri="{FF2B5EF4-FFF2-40B4-BE49-F238E27FC236}">
                <a16:creationId xmlns:a16="http://schemas.microsoft.com/office/drawing/2014/main" id="{94BF280F-6310-61C7-ADF0-CA667B2EE666}"/>
              </a:ext>
            </a:extLst>
          </p:cNvPr>
          <p:cNvSpPr txBox="1"/>
          <p:nvPr/>
        </p:nvSpPr>
        <p:spPr>
          <a:xfrm>
            <a:off x="6913096" y="8374336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Reduction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26" name="连接符: 曲线 14">
            <a:extLst>
              <a:ext uri="{FF2B5EF4-FFF2-40B4-BE49-F238E27FC236}">
                <a16:creationId xmlns:a16="http://schemas.microsoft.com/office/drawing/2014/main" id="{A52E06EC-2F68-7BC6-26BA-F8676295F582}"/>
              </a:ext>
            </a:extLst>
          </p:cNvPr>
          <p:cNvCxnSpPr>
            <a:cxnSpLocks/>
            <a:stCxn id="1136" idx="1"/>
            <a:endCxn id="1123" idx="2"/>
          </p:cNvCxnSpPr>
          <p:nvPr/>
        </p:nvCxnSpPr>
        <p:spPr>
          <a:xfrm rot="10800000">
            <a:off x="7697510" y="8743668"/>
            <a:ext cx="602270" cy="502552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文本框 1128">
            <a:extLst>
              <a:ext uri="{FF2B5EF4-FFF2-40B4-BE49-F238E27FC236}">
                <a16:creationId xmlns:a16="http://schemas.microsoft.com/office/drawing/2014/main" id="{091306D7-C01E-4D57-35AB-8C4CA42A2338}"/>
              </a:ext>
            </a:extLst>
          </p:cNvPr>
          <p:cNvSpPr txBox="1"/>
          <p:nvPr/>
        </p:nvSpPr>
        <p:spPr>
          <a:xfrm rot="20737148">
            <a:off x="10538607" y="8052126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Reduction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32" name="连接符: 曲线 14">
            <a:extLst>
              <a:ext uri="{FF2B5EF4-FFF2-40B4-BE49-F238E27FC236}">
                <a16:creationId xmlns:a16="http://schemas.microsoft.com/office/drawing/2014/main" id="{DBA7C32B-C875-CDBE-DF02-EA214B0E9E12}"/>
              </a:ext>
            </a:extLst>
          </p:cNvPr>
          <p:cNvCxnSpPr>
            <a:cxnSpLocks/>
            <a:stCxn id="1136" idx="3"/>
            <a:endCxn id="1129" idx="1"/>
          </p:cNvCxnSpPr>
          <p:nvPr/>
        </p:nvCxnSpPr>
        <p:spPr>
          <a:xfrm flipV="1">
            <a:off x="9266711" y="8431614"/>
            <a:ext cx="1296475" cy="81460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1E8D4C63-12D4-B809-8024-340F725D413E}"/>
              </a:ext>
            </a:extLst>
          </p:cNvPr>
          <p:cNvSpPr txBox="1"/>
          <p:nvPr/>
        </p:nvSpPr>
        <p:spPr>
          <a:xfrm>
            <a:off x="8299780" y="906155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Aligned!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43" name="直线连接符 1142">
            <a:extLst>
              <a:ext uri="{FF2B5EF4-FFF2-40B4-BE49-F238E27FC236}">
                <a16:creationId xmlns:a16="http://schemas.microsoft.com/office/drawing/2014/main" id="{C3131AD0-0EC0-A722-7133-FF32D425BCDF}"/>
              </a:ext>
            </a:extLst>
          </p:cNvPr>
          <p:cNvCxnSpPr>
            <a:cxnSpLocks/>
          </p:cNvCxnSpPr>
          <p:nvPr/>
        </p:nvCxnSpPr>
        <p:spPr>
          <a:xfrm>
            <a:off x="6038723" y="6208360"/>
            <a:ext cx="1072370" cy="373857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7" name="文本框 1146">
            <a:extLst>
              <a:ext uri="{FF2B5EF4-FFF2-40B4-BE49-F238E27FC236}">
                <a16:creationId xmlns:a16="http://schemas.microsoft.com/office/drawing/2014/main" id="{59943809-7DCA-8723-45B8-2FD262EF2DA0}"/>
              </a:ext>
            </a:extLst>
          </p:cNvPr>
          <p:cNvSpPr txBox="1"/>
          <p:nvPr/>
        </p:nvSpPr>
        <p:spPr>
          <a:xfrm>
            <a:off x="2982274" y="9910312"/>
            <a:ext cx="374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(a)</a:t>
            </a:r>
            <a:r>
              <a:rPr lang="zh-CN" altLang="en-US" sz="2000" dirty="0"/>
              <a:t> </a:t>
            </a:r>
            <a:r>
              <a:rPr lang="en-US" altLang="zh-CN" sz="2000" dirty="0"/>
              <a:t>Two Misaligned Reduction Dim</a:t>
            </a:r>
            <a:endParaRPr lang="zh-CN" altLang="en-US" sz="2000" dirty="0"/>
          </a:p>
        </p:txBody>
      </p:sp>
      <p:sp>
        <p:nvSpPr>
          <p:cNvPr id="1148" name="文本框 1147">
            <a:extLst>
              <a:ext uri="{FF2B5EF4-FFF2-40B4-BE49-F238E27FC236}">
                <a16:creationId xmlns:a16="http://schemas.microsoft.com/office/drawing/2014/main" id="{50E5933D-03EC-9107-5902-EE6F97419121}"/>
              </a:ext>
            </a:extLst>
          </p:cNvPr>
          <p:cNvSpPr txBox="1"/>
          <p:nvPr/>
        </p:nvSpPr>
        <p:spPr>
          <a:xfrm>
            <a:off x="7795516" y="9903638"/>
            <a:ext cx="3512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(a)</a:t>
            </a:r>
            <a:r>
              <a:rPr lang="zh-CN" altLang="en-US" sz="2000" dirty="0"/>
              <a:t> </a:t>
            </a:r>
            <a:r>
              <a:rPr lang="en-US" altLang="zh-CN" sz="2000" dirty="0"/>
              <a:t>Two Aligned Reduction Dim</a:t>
            </a:r>
            <a:endParaRPr lang="zh-CN" altLang="en-US" sz="2000" dirty="0"/>
          </a:p>
        </p:txBody>
      </p:sp>
      <p:cxnSp>
        <p:nvCxnSpPr>
          <p:cNvPr id="1151" name="连接符: 曲线 14">
            <a:extLst>
              <a:ext uri="{FF2B5EF4-FFF2-40B4-BE49-F238E27FC236}">
                <a16:creationId xmlns:a16="http://schemas.microsoft.com/office/drawing/2014/main" id="{D9376E81-F721-49A2-C638-CA51005646AE}"/>
              </a:ext>
            </a:extLst>
          </p:cNvPr>
          <p:cNvCxnSpPr>
            <a:cxnSpLocks/>
            <a:stCxn id="1154" idx="1"/>
            <a:endCxn id="413" idx="0"/>
          </p:cNvCxnSpPr>
          <p:nvPr/>
        </p:nvCxnSpPr>
        <p:spPr>
          <a:xfrm rot="10800000" flipH="1">
            <a:off x="2169292" y="8268411"/>
            <a:ext cx="181286" cy="1384161"/>
          </a:xfrm>
          <a:prstGeom prst="curvedConnector3">
            <a:avLst>
              <a:gd name="adj1" fmla="val -1466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4" name="文本框 1153">
            <a:extLst>
              <a:ext uri="{FF2B5EF4-FFF2-40B4-BE49-F238E27FC236}">
                <a16:creationId xmlns:a16="http://schemas.microsoft.com/office/drawing/2014/main" id="{7E6D2E95-965A-1C0A-E770-7A1A7A99B306}"/>
              </a:ext>
            </a:extLst>
          </p:cNvPr>
          <p:cNvSpPr txBox="1"/>
          <p:nvPr/>
        </p:nvSpPr>
        <p:spPr>
          <a:xfrm>
            <a:off x="2169292" y="946790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Misaligned!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57" name="连接符: 曲线 14">
            <a:extLst>
              <a:ext uri="{FF2B5EF4-FFF2-40B4-BE49-F238E27FC236}">
                <a16:creationId xmlns:a16="http://schemas.microsoft.com/office/drawing/2014/main" id="{0CAB8C41-6963-7D0D-80AA-FBF73200E4EA}"/>
              </a:ext>
            </a:extLst>
          </p:cNvPr>
          <p:cNvCxnSpPr>
            <a:cxnSpLocks/>
            <a:stCxn id="1154" idx="0"/>
            <a:endCxn id="412" idx="2"/>
          </p:cNvCxnSpPr>
          <p:nvPr/>
        </p:nvCxnSpPr>
        <p:spPr>
          <a:xfrm rot="5400000" flipH="1" flipV="1">
            <a:off x="3019692" y="9033978"/>
            <a:ext cx="225690" cy="6421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4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458B7C59-848C-1686-9DB9-99F583DCEA38}"/>
              </a:ext>
            </a:extLst>
          </p:cNvPr>
          <p:cNvGrpSpPr/>
          <p:nvPr/>
        </p:nvGrpSpPr>
        <p:grpSpPr>
          <a:xfrm>
            <a:off x="3693309" y="2899521"/>
            <a:ext cx="5214385" cy="3099793"/>
            <a:chOff x="3693309" y="2899521"/>
            <a:chExt cx="5214385" cy="3099793"/>
          </a:xfrm>
        </p:grpSpPr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3830CA45-B4B8-E76A-20BA-4347F0F8DC18}"/>
                </a:ext>
              </a:extLst>
            </p:cNvPr>
            <p:cNvSpPr/>
            <p:nvPr/>
          </p:nvSpPr>
          <p:spPr>
            <a:xfrm>
              <a:off x="3693309" y="3318553"/>
              <a:ext cx="5214385" cy="2619910"/>
            </a:xfrm>
            <a:prstGeom prst="roundRect">
              <a:avLst/>
            </a:prstGeom>
            <a:solidFill>
              <a:srgbClr val="F5B183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接箭头连接符 19">
              <a:extLst>
                <a:ext uri="{FF2B5EF4-FFF2-40B4-BE49-F238E27FC236}">
                  <a16:creationId xmlns:a16="http://schemas.microsoft.com/office/drawing/2014/main" id="{49C930C2-D5BA-3AB8-17CA-90FF28D89BFF}"/>
                </a:ext>
              </a:extLst>
            </p:cNvPr>
            <p:cNvCxnSpPr>
              <a:cxnSpLocks/>
              <a:stCxn id="16" idx="2"/>
              <a:endCxn id="21" idx="0"/>
            </p:cNvCxnSpPr>
            <p:nvPr/>
          </p:nvCxnSpPr>
          <p:spPr>
            <a:xfrm>
              <a:off x="7388396" y="4599163"/>
              <a:ext cx="664279" cy="30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: 圆角 20">
              <a:extLst>
                <a:ext uri="{FF2B5EF4-FFF2-40B4-BE49-F238E27FC236}">
                  <a16:creationId xmlns:a16="http://schemas.microsoft.com/office/drawing/2014/main" id="{F9EC894B-E441-FC16-CEF4-67DAA8A93341}"/>
                </a:ext>
              </a:extLst>
            </p:cNvPr>
            <p:cNvSpPr/>
            <p:nvPr/>
          </p:nvSpPr>
          <p:spPr>
            <a:xfrm>
              <a:off x="4383267" y="4312055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20">
              <a:extLst>
                <a:ext uri="{FF2B5EF4-FFF2-40B4-BE49-F238E27FC236}">
                  <a16:creationId xmlns:a16="http://schemas.microsoft.com/office/drawing/2014/main" id="{A0C65E37-353A-C44F-A72A-54AF671713F9}"/>
                </a:ext>
              </a:extLst>
            </p:cNvPr>
            <p:cNvSpPr/>
            <p:nvPr/>
          </p:nvSpPr>
          <p:spPr>
            <a:xfrm>
              <a:off x="4383267" y="3745974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箭头连接符 19">
              <a:extLst>
                <a:ext uri="{FF2B5EF4-FFF2-40B4-BE49-F238E27FC236}">
                  <a16:creationId xmlns:a16="http://schemas.microsoft.com/office/drawing/2014/main" id="{F3B0BFD8-DABD-72F6-0D3D-DBC3C2C03299}"/>
                </a:ext>
              </a:extLst>
            </p:cNvPr>
            <p:cNvCxnSpPr>
              <a:cxnSpLocks/>
              <a:stCxn id="11" idx="2"/>
              <a:endCxn id="10" idx="0"/>
            </p:cNvCxnSpPr>
            <p:nvPr/>
          </p:nvCxnSpPr>
          <p:spPr>
            <a:xfrm>
              <a:off x="4820117" y="4033974"/>
              <a:ext cx="0" cy="278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20">
              <a:extLst>
                <a:ext uri="{FF2B5EF4-FFF2-40B4-BE49-F238E27FC236}">
                  <a16:creationId xmlns:a16="http://schemas.microsoft.com/office/drawing/2014/main" id="{C959BC72-240D-A164-342E-D9C9DEBDBC39}"/>
                </a:ext>
              </a:extLst>
            </p:cNvPr>
            <p:cNvSpPr/>
            <p:nvPr/>
          </p:nvSpPr>
          <p:spPr>
            <a:xfrm>
              <a:off x="5508715" y="4310499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接箭头连接符 19">
              <a:extLst>
                <a:ext uri="{FF2B5EF4-FFF2-40B4-BE49-F238E27FC236}">
                  <a16:creationId xmlns:a16="http://schemas.microsoft.com/office/drawing/2014/main" id="{97323087-51D9-2E3B-78E2-1AFF6699FB23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 flipV="1">
              <a:off x="5256967" y="4454499"/>
              <a:ext cx="251748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20">
              <a:extLst>
                <a:ext uri="{FF2B5EF4-FFF2-40B4-BE49-F238E27FC236}">
                  <a16:creationId xmlns:a16="http://schemas.microsoft.com/office/drawing/2014/main" id="{FF9E1AEC-636B-2DDC-90E4-70F19E772204}"/>
                </a:ext>
              </a:extLst>
            </p:cNvPr>
            <p:cNvSpPr/>
            <p:nvPr/>
          </p:nvSpPr>
          <p:spPr>
            <a:xfrm>
              <a:off x="6130781" y="3754045"/>
              <a:ext cx="1124722" cy="288000"/>
            </a:xfrm>
            <a:prstGeom prst="roundRect">
              <a:avLst/>
            </a:prstGeom>
            <a:solidFill>
              <a:srgbClr val="F5B18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: 圆角 20">
              <a:extLst>
                <a:ext uri="{FF2B5EF4-FFF2-40B4-BE49-F238E27FC236}">
                  <a16:creationId xmlns:a16="http://schemas.microsoft.com/office/drawing/2014/main" id="{42BEDB80-518D-E0C9-2C5E-A39F7362BBA7}"/>
                </a:ext>
              </a:extLst>
            </p:cNvPr>
            <p:cNvSpPr/>
            <p:nvPr/>
          </p:nvSpPr>
          <p:spPr>
            <a:xfrm>
              <a:off x="6951546" y="4311163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接箭头连接符 19">
              <a:extLst>
                <a:ext uri="{FF2B5EF4-FFF2-40B4-BE49-F238E27FC236}">
                  <a16:creationId xmlns:a16="http://schemas.microsoft.com/office/drawing/2014/main" id="{9530476F-14F3-04CF-4616-066ABD6407ED}"/>
                </a:ext>
              </a:extLst>
            </p:cNvPr>
            <p:cNvCxnSpPr>
              <a:cxnSpLocks/>
              <a:stCxn id="13" idx="0"/>
              <a:endCxn id="15" idx="1"/>
            </p:cNvCxnSpPr>
            <p:nvPr/>
          </p:nvCxnSpPr>
          <p:spPr>
            <a:xfrm flipV="1">
              <a:off x="5945565" y="3898045"/>
              <a:ext cx="185216" cy="412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9">
              <a:extLst>
                <a:ext uri="{FF2B5EF4-FFF2-40B4-BE49-F238E27FC236}">
                  <a16:creationId xmlns:a16="http://schemas.microsoft.com/office/drawing/2014/main" id="{151319AC-F72B-D6B8-91D4-DB0CF08EFBE0}"/>
                </a:ext>
              </a:extLst>
            </p:cNvPr>
            <p:cNvCxnSpPr>
              <a:cxnSpLocks/>
              <a:stCxn id="15" idx="3"/>
              <a:endCxn id="16" idx="0"/>
            </p:cNvCxnSpPr>
            <p:nvPr/>
          </p:nvCxnSpPr>
          <p:spPr>
            <a:xfrm>
              <a:off x="7255503" y="3898045"/>
              <a:ext cx="132893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9">
              <a:extLst>
                <a:ext uri="{FF2B5EF4-FFF2-40B4-BE49-F238E27FC236}">
                  <a16:creationId xmlns:a16="http://schemas.microsoft.com/office/drawing/2014/main" id="{7471E53D-03C2-5412-0174-FA281CB4FFD5}"/>
                </a:ext>
              </a:extLst>
            </p:cNvPr>
            <p:cNvCxnSpPr>
              <a:cxnSpLocks/>
              <a:stCxn id="13" idx="3"/>
              <a:endCxn id="16" idx="1"/>
            </p:cNvCxnSpPr>
            <p:nvPr/>
          </p:nvCxnSpPr>
          <p:spPr>
            <a:xfrm>
              <a:off x="6382415" y="4454499"/>
              <a:ext cx="569131" cy="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: 圆角 20">
              <a:extLst>
                <a:ext uri="{FF2B5EF4-FFF2-40B4-BE49-F238E27FC236}">
                  <a16:creationId xmlns:a16="http://schemas.microsoft.com/office/drawing/2014/main" id="{73333486-FEC0-68EB-CC7E-13EC8687AAE6}"/>
                </a:ext>
              </a:extLst>
            </p:cNvPr>
            <p:cNvSpPr/>
            <p:nvPr/>
          </p:nvSpPr>
          <p:spPr>
            <a:xfrm>
              <a:off x="6411122" y="4917391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D780EA8E-5D15-AF5A-9F6E-69D2461C3E17}"/>
                </a:ext>
              </a:extLst>
            </p:cNvPr>
            <p:cNvSpPr/>
            <p:nvPr/>
          </p:nvSpPr>
          <p:spPr>
            <a:xfrm>
              <a:off x="7541931" y="4907713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19">
              <a:extLst>
                <a:ext uri="{FF2B5EF4-FFF2-40B4-BE49-F238E27FC236}">
                  <a16:creationId xmlns:a16="http://schemas.microsoft.com/office/drawing/2014/main" id="{B193BD41-AF3C-5C21-1254-E4722CAEA6FA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>
            <a:xfrm flipH="1">
              <a:off x="6930704" y="4599163"/>
              <a:ext cx="457692" cy="3182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19">
              <a:extLst>
                <a:ext uri="{FF2B5EF4-FFF2-40B4-BE49-F238E27FC236}">
                  <a16:creationId xmlns:a16="http://schemas.microsoft.com/office/drawing/2014/main" id="{D3CF4595-1D04-86BA-AD08-0032BEC373AB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965660" y="4456055"/>
              <a:ext cx="4176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C49139E-2FAB-19D0-4B39-E5890786AFAD}"/>
                    </a:ext>
                  </a:extLst>
                </p:cNvPr>
                <p:cNvSpPr txBox="1"/>
                <p:nvPr/>
              </p:nvSpPr>
              <p:spPr>
                <a:xfrm>
                  <a:off x="4761149" y="3974558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FC49139E-2FAB-19D0-4B39-E5890786A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1149" y="3974558"/>
                  <a:ext cx="652743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3D576B83-F708-63F1-AFB1-3763845C2A77}"/>
                    </a:ext>
                  </a:extLst>
                </p:cNvPr>
                <p:cNvSpPr txBox="1"/>
                <p:nvPr/>
              </p:nvSpPr>
              <p:spPr>
                <a:xfrm>
                  <a:off x="5077272" y="4557833"/>
                  <a:ext cx="65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3D576B83-F708-63F1-AFB1-3763845C2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272" y="4557833"/>
                  <a:ext cx="652743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5AEC05A-9934-841E-D1EF-0E48C7E3E231}"/>
                    </a:ext>
                  </a:extLst>
                </p:cNvPr>
                <p:cNvSpPr txBox="1"/>
                <p:nvPr/>
              </p:nvSpPr>
              <p:spPr>
                <a:xfrm>
                  <a:off x="5696244" y="3919606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5AEC05A-9934-841E-D1EF-0E48C7E3E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6244" y="3919606"/>
                  <a:ext cx="38504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6106F39-0F7A-C1D6-3D5F-038E5DF0AE58}"/>
                    </a:ext>
                  </a:extLst>
                </p:cNvPr>
                <p:cNvSpPr txBox="1"/>
                <p:nvPr/>
              </p:nvSpPr>
              <p:spPr>
                <a:xfrm>
                  <a:off x="6451125" y="4132738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96106F39-0F7A-C1D6-3D5F-038E5DF0A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125" y="4132738"/>
                  <a:ext cx="38504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54D2788-2EDE-D74F-B4B0-878FFD6337CB}"/>
                    </a:ext>
                  </a:extLst>
                </p:cNvPr>
                <p:cNvSpPr txBox="1"/>
                <p:nvPr/>
              </p:nvSpPr>
              <p:spPr>
                <a:xfrm>
                  <a:off x="6779443" y="4517573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54D2788-2EDE-D74F-B4B0-878FFD633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443" y="4517573"/>
                  <a:ext cx="38504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DB5867-BCDF-80CD-C8A0-F9D4036EA926}"/>
                    </a:ext>
                  </a:extLst>
                </p:cNvPr>
                <p:cNvSpPr txBox="1"/>
                <p:nvPr/>
              </p:nvSpPr>
              <p:spPr>
                <a:xfrm>
                  <a:off x="7720535" y="4497333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DB5867-BCDF-80CD-C8A0-F9D4036EA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535" y="4497333"/>
                  <a:ext cx="38504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19">
              <a:extLst>
                <a:ext uri="{FF2B5EF4-FFF2-40B4-BE49-F238E27FC236}">
                  <a16:creationId xmlns:a16="http://schemas.microsoft.com/office/drawing/2014/main" id="{A9E73B40-193C-9530-3C30-21351F2129A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8052675" y="4606521"/>
              <a:ext cx="420207" cy="301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19">
              <a:extLst>
                <a:ext uri="{FF2B5EF4-FFF2-40B4-BE49-F238E27FC236}">
                  <a16:creationId xmlns:a16="http://schemas.microsoft.com/office/drawing/2014/main" id="{D062CDDC-5A46-345A-730F-D004675BBB3F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8052675" y="5195713"/>
              <a:ext cx="0" cy="4445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19">
              <a:extLst>
                <a:ext uri="{FF2B5EF4-FFF2-40B4-BE49-F238E27FC236}">
                  <a16:creationId xmlns:a16="http://schemas.microsoft.com/office/drawing/2014/main" id="{35F654FD-9CDB-E5F0-8364-78AAA0397BB5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930703" y="5205391"/>
              <a:ext cx="1" cy="4348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CEF4C42-1A26-C77F-803E-208D96A15C55}"/>
                    </a:ext>
                  </a:extLst>
                </p:cNvPr>
                <p:cNvSpPr txBox="1"/>
                <p:nvPr/>
              </p:nvSpPr>
              <p:spPr>
                <a:xfrm>
                  <a:off x="6738182" y="5577196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CEF4C42-1A26-C77F-803E-208D96A15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182" y="5577196"/>
                  <a:ext cx="38504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983B9F-91F1-7463-4511-EAEF7E472D7D}"/>
                    </a:ext>
                  </a:extLst>
                </p:cNvPr>
                <p:cNvSpPr txBox="1"/>
                <p:nvPr/>
              </p:nvSpPr>
              <p:spPr>
                <a:xfrm>
                  <a:off x="7860154" y="5599204"/>
                  <a:ext cx="3850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9E983B9F-91F1-7463-4511-EAEF7E472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0154" y="5599204"/>
                  <a:ext cx="38504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756069F-7829-05B2-1250-4A64AAA20DD9}"/>
                </a:ext>
              </a:extLst>
            </p:cNvPr>
            <p:cNvSpPr txBox="1"/>
            <p:nvPr/>
          </p:nvSpPr>
          <p:spPr>
            <a:xfrm>
              <a:off x="4004099" y="2978266"/>
              <a:ext cx="1005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For Loop</a:t>
              </a:r>
              <a:endParaRPr lang="zh-CN" altLang="en-US" dirty="0"/>
            </a:p>
          </p:txBody>
        </p:sp>
        <p:cxnSp>
          <p:nvCxnSpPr>
            <p:cNvPr id="58" name="直接箭头连接符 19">
              <a:extLst>
                <a:ext uri="{FF2B5EF4-FFF2-40B4-BE49-F238E27FC236}">
                  <a16:creationId xmlns:a16="http://schemas.microsoft.com/office/drawing/2014/main" id="{B9E76126-49A8-1807-AE7D-93841E0BCBE1}"/>
                </a:ext>
              </a:extLst>
            </p:cNvPr>
            <p:cNvCxnSpPr>
              <a:cxnSpLocks/>
              <a:stCxn id="62" idx="2"/>
              <a:endCxn id="15" idx="0"/>
            </p:cNvCxnSpPr>
            <p:nvPr/>
          </p:nvCxnSpPr>
          <p:spPr>
            <a:xfrm>
              <a:off x="6693142" y="3268853"/>
              <a:ext cx="0" cy="485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E1B6902-AFD6-60CD-3FFE-3547DE16084E}"/>
                </a:ext>
              </a:extLst>
            </p:cNvPr>
            <p:cNvSpPr txBox="1"/>
            <p:nvPr/>
          </p:nvSpPr>
          <p:spPr>
            <a:xfrm>
              <a:off x="6073036" y="2899521"/>
              <a:ext cx="1240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Reduce Init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1FC194C-2F82-DCA5-D5D5-28AAE3DF14C9}"/>
                </a:ext>
              </a:extLst>
            </p:cNvPr>
            <p:cNvSpPr txBox="1"/>
            <p:nvPr/>
          </p:nvSpPr>
          <p:spPr>
            <a:xfrm>
              <a:off x="3693309" y="4251280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EB0C9979-8F3C-595B-BFE1-91BC2688ABAD}"/>
                </a:ext>
              </a:extLst>
            </p:cNvPr>
            <p:cNvSpPr txBox="1"/>
            <p:nvPr/>
          </p:nvSpPr>
          <p:spPr>
            <a:xfrm>
              <a:off x="6721189" y="3330598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3857702-B6FC-ACE5-8504-8C97D65D6AC2}"/>
                </a:ext>
              </a:extLst>
            </p:cNvPr>
            <p:cNvSpPr txBox="1"/>
            <p:nvPr/>
          </p:nvSpPr>
          <p:spPr>
            <a:xfrm>
              <a:off x="7294685" y="385737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DBEFA4E-D27E-0019-DA67-8EE6A1A0BDC3}"/>
                </a:ext>
              </a:extLst>
            </p:cNvPr>
            <p:cNvSpPr txBox="1"/>
            <p:nvPr/>
          </p:nvSpPr>
          <p:spPr>
            <a:xfrm>
              <a:off x="8411775" y="4374668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0" dirty="0"/>
                <a:t>?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8134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BFFDBBC-BFDF-C4B1-0385-2C3FC509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7" y="1956985"/>
            <a:ext cx="10987917" cy="34244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72C43C-2297-EA94-3CF0-B92D7246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296" y="11653736"/>
            <a:ext cx="7772400" cy="30723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560887-B7E2-0D01-389C-5EE21507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879" y="7159367"/>
            <a:ext cx="7772400" cy="35884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04EC69-D04C-CEFB-2684-57F63FC84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78" y="10631788"/>
            <a:ext cx="5283200" cy="3124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F614EE-8C1D-81CB-03FC-9D9BA407C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77" y="5381469"/>
            <a:ext cx="7772400" cy="495203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BC58CED-FFA4-5F6C-93B4-36417BF34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738" y="396361"/>
            <a:ext cx="7772400" cy="483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5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图片 70">
            <a:extLst>
              <a:ext uri="{FF2B5EF4-FFF2-40B4-BE49-F238E27FC236}">
                <a16:creationId xmlns:a16="http://schemas.microsoft.com/office/drawing/2014/main" id="{2A9C6671-891B-5DA5-1E53-701EFBAA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44" y="6279775"/>
            <a:ext cx="7772400" cy="27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8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E977B1C-61DA-30C9-A46F-F3DF4F612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556" y="6345237"/>
            <a:ext cx="3937000" cy="3149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4046572-EE25-DF94-9719-842FB2C6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322" y="5005760"/>
            <a:ext cx="5308600" cy="561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8E37B13-AE9A-6A4D-ED48-93626EA48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356" y="10623967"/>
            <a:ext cx="7772400" cy="49561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B6E9C0-2A99-0B2D-B845-A1539930B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856" y="2212214"/>
            <a:ext cx="7772400" cy="211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 135">
            <a:extLst>
              <a:ext uri="{FF2B5EF4-FFF2-40B4-BE49-F238E27FC236}">
                <a16:creationId xmlns:a16="http://schemas.microsoft.com/office/drawing/2014/main" id="{AE4EB383-CFA7-6334-2044-538FD0241AE9}"/>
              </a:ext>
            </a:extLst>
          </p:cNvPr>
          <p:cNvSpPr txBox="1"/>
          <p:nvPr/>
        </p:nvSpPr>
        <p:spPr>
          <a:xfrm>
            <a:off x="10656113" y="9125851"/>
            <a:ext cx="7140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Graph. Reduce 1 (green colored) is the extra operator compared with vanilla attention.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3F651E05-66CC-5655-C545-688CBC81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846" y="10308486"/>
            <a:ext cx="7772400" cy="3351502"/>
          </a:xfrm>
          <a:prstGeom prst="rect">
            <a:avLst/>
          </a:prstGeom>
        </p:spPr>
      </p:pic>
      <p:sp>
        <p:nvSpPr>
          <p:cNvPr id="208" name="文本框 207">
            <a:extLst>
              <a:ext uri="{FF2B5EF4-FFF2-40B4-BE49-F238E27FC236}">
                <a16:creationId xmlns:a16="http://schemas.microsoft.com/office/drawing/2014/main" id="{B6E8D706-22D6-0CC0-BA49-2F3794E3D494}"/>
              </a:ext>
            </a:extLst>
          </p:cNvPr>
          <p:cNvSpPr txBox="1"/>
          <p:nvPr/>
        </p:nvSpPr>
        <p:spPr>
          <a:xfrm>
            <a:off x="14248565" y="10197116"/>
            <a:ext cx="123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直接箭头连接符 19">
            <a:extLst>
              <a:ext uri="{FF2B5EF4-FFF2-40B4-BE49-F238E27FC236}">
                <a16:creationId xmlns:a16="http://schemas.microsoft.com/office/drawing/2014/main" id="{4911AB8B-6A42-A3F1-7E12-DA7EA551F882}"/>
              </a:ext>
            </a:extLst>
          </p:cNvPr>
          <p:cNvCxnSpPr>
            <a:cxnSpLocks/>
            <a:stCxn id="118" idx="3"/>
            <a:endCxn id="126" idx="1"/>
          </p:cNvCxnSpPr>
          <p:nvPr/>
        </p:nvCxnSpPr>
        <p:spPr>
          <a:xfrm flipV="1">
            <a:off x="4973023" y="11930260"/>
            <a:ext cx="1858436" cy="557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20">
            <a:extLst>
              <a:ext uri="{FF2B5EF4-FFF2-40B4-BE49-F238E27FC236}">
                <a16:creationId xmlns:a16="http://schemas.microsoft.com/office/drawing/2014/main" id="{0363B802-E438-8C91-8F53-3B1311989277}"/>
              </a:ext>
            </a:extLst>
          </p:cNvPr>
          <p:cNvSpPr/>
          <p:nvPr/>
        </p:nvSpPr>
        <p:spPr>
          <a:xfrm>
            <a:off x="411926" y="12347659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直接箭头连接符 19">
            <a:extLst>
              <a:ext uri="{FF2B5EF4-FFF2-40B4-BE49-F238E27FC236}">
                <a16:creationId xmlns:a16="http://schemas.microsoft.com/office/drawing/2014/main" id="{9ACE6C79-8E68-A66C-2F16-E72DCD8F3796}"/>
              </a:ext>
            </a:extLst>
          </p:cNvPr>
          <p:cNvCxnSpPr>
            <a:cxnSpLocks/>
            <a:stCxn id="131" idx="0"/>
            <a:endCxn id="109" idx="2"/>
          </p:cNvCxnSpPr>
          <p:nvPr/>
        </p:nvCxnSpPr>
        <p:spPr>
          <a:xfrm flipV="1">
            <a:off x="899921" y="12635659"/>
            <a:ext cx="5474" cy="161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9">
            <a:extLst>
              <a:ext uri="{FF2B5EF4-FFF2-40B4-BE49-F238E27FC236}">
                <a16:creationId xmlns:a16="http://schemas.microsoft.com/office/drawing/2014/main" id="{184C5D2E-0535-D217-527D-806F438C619D}"/>
              </a:ext>
            </a:extLst>
          </p:cNvPr>
          <p:cNvCxnSpPr>
            <a:cxnSpLocks/>
            <a:stCxn id="132" idx="2"/>
            <a:endCxn id="109" idx="0"/>
          </p:cNvCxnSpPr>
          <p:nvPr/>
        </p:nvCxnSpPr>
        <p:spPr>
          <a:xfrm>
            <a:off x="905395" y="12203430"/>
            <a:ext cx="0" cy="14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20">
            <a:extLst>
              <a:ext uri="{FF2B5EF4-FFF2-40B4-BE49-F238E27FC236}">
                <a16:creationId xmlns:a16="http://schemas.microsoft.com/office/drawing/2014/main" id="{CF36079D-00A4-48DE-6D1D-C1DB274FF5A2}"/>
              </a:ext>
            </a:extLst>
          </p:cNvPr>
          <p:cNvSpPr/>
          <p:nvPr/>
        </p:nvSpPr>
        <p:spPr>
          <a:xfrm>
            <a:off x="2652701" y="12344270"/>
            <a:ext cx="53993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矩形: 圆角 20">
            <a:extLst>
              <a:ext uri="{FF2B5EF4-FFF2-40B4-BE49-F238E27FC236}">
                <a16:creationId xmlns:a16="http://schemas.microsoft.com/office/drawing/2014/main" id="{EC6ACA23-8294-80D7-688D-96AB1A00801C}"/>
              </a:ext>
            </a:extLst>
          </p:cNvPr>
          <p:cNvSpPr/>
          <p:nvPr/>
        </p:nvSpPr>
        <p:spPr>
          <a:xfrm>
            <a:off x="2605851" y="11778189"/>
            <a:ext cx="64306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直接箭头连接符 19">
            <a:extLst>
              <a:ext uri="{FF2B5EF4-FFF2-40B4-BE49-F238E27FC236}">
                <a16:creationId xmlns:a16="http://schemas.microsoft.com/office/drawing/2014/main" id="{C038762C-F12D-B027-E52D-6D068ADA32CC}"/>
              </a:ext>
            </a:extLst>
          </p:cNvPr>
          <p:cNvCxnSpPr>
            <a:cxnSpLocks/>
            <a:stCxn id="113" idx="2"/>
            <a:endCxn id="112" idx="0"/>
          </p:cNvCxnSpPr>
          <p:nvPr/>
        </p:nvCxnSpPr>
        <p:spPr>
          <a:xfrm flipH="1">
            <a:off x="2922667" y="12066189"/>
            <a:ext cx="4715" cy="278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: 圆角 20">
            <a:extLst>
              <a:ext uri="{FF2B5EF4-FFF2-40B4-BE49-F238E27FC236}">
                <a16:creationId xmlns:a16="http://schemas.microsoft.com/office/drawing/2014/main" id="{C8AB9B79-3E7C-40AD-B8D0-B4FC42863291}"/>
              </a:ext>
            </a:extLst>
          </p:cNvPr>
          <p:cNvSpPr/>
          <p:nvPr/>
        </p:nvSpPr>
        <p:spPr>
          <a:xfrm>
            <a:off x="3584747" y="12342714"/>
            <a:ext cx="58616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直接箭头连接符 19">
            <a:extLst>
              <a:ext uri="{FF2B5EF4-FFF2-40B4-BE49-F238E27FC236}">
                <a16:creationId xmlns:a16="http://schemas.microsoft.com/office/drawing/2014/main" id="{E8842AD2-9623-F46F-F451-F9161D8BEDB6}"/>
              </a:ext>
            </a:extLst>
          </p:cNvPr>
          <p:cNvCxnSpPr>
            <a:cxnSpLocks/>
            <a:stCxn id="112" idx="3"/>
            <a:endCxn id="115" idx="1"/>
          </p:cNvCxnSpPr>
          <p:nvPr/>
        </p:nvCxnSpPr>
        <p:spPr>
          <a:xfrm flipV="1">
            <a:off x="3192633" y="12486714"/>
            <a:ext cx="392114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: 圆角 20">
            <a:extLst>
              <a:ext uri="{FF2B5EF4-FFF2-40B4-BE49-F238E27FC236}">
                <a16:creationId xmlns:a16="http://schemas.microsoft.com/office/drawing/2014/main" id="{BCB528D5-2FE4-16A3-66C9-C0D25CA9A328}"/>
              </a:ext>
            </a:extLst>
          </p:cNvPr>
          <p:cNvSpPr/>
          <p:nvPr/>
        </p:nvSpPr>
        <p:spPr>
          <a:xfrm>
            <a:off x="3313016" y="11786260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矩形: 圆角 20">
            <a:extLst>
              <a:ext uri="{FF2B5EF4-FFF2-40B4-BE49-F238E27FC236}">
                <a16:creationId xmlns:a16="http://schemas.microsoft.com/office/drawing/2014/main" id="{09C05AE5-50AB-851C-DB13-BEBAB23EF6F2}"/>
              </a:ext>
            </a:extLst>
          </p:cNvPr>
          <p:cNvSpPr/>
          <p:nvPr/>
        </p:nvSpPr>
        <p:spPr>
          <a:xfrm>
            <a:off x="4416771" y="12343378"/>
            <a:ext cx="55625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直接箭头连接符 19">
            <a:extLst>
              <a:ext uri="{FF2B5EF4-FFF2-40B4-BE49-F238E27FC236}">
                <a16:creationId xmlns:a16="http://schemas.microsoft.com/office/drawing/2014/main" id="{7D54E824-776B-0432-94B5-B69518F1998F}"/>
              </a:ext>
            </a:extLst>
          </p:cNvPr>
          <p:cNvCxnSpPr>
            <a:cxnSpLocks/>
            <a:stCxn id="120" idx="3"/>
            <a:endCxn id="112" idx="1"/>
          </p:cNvCxnSpPr>
          <p:nvPr/>
        </p:nvCxnSpPr>
        <p:spPr>
          <a:xfrm flipV="1">
            <a:off x="2172286" y="12488270"/>
            <a:ext cx="480415" cy="1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: 圆角 20">
            <a:extLst>
              <a:ext uri="{FF2B5EF4-FFF2-40B4-BE49-F238E27FC236}">
                <a16:creationId xmlns:a16="http://schemas.microsoft.com/office/drawing/2014/main" id="{0B4DF494-F019-EE21-3E8C-E0C0E906B8C6}"/>
              </a:ext>
            </a:extLst>
          </p:cNvPr>
          <p:cNvSpPr/>
          <p:nvPr/>
        </p:nvSpPr>
        <p:spPr>
          <a:xfrm>
            <a:off x="1693019" y="12345642"/>
            <a:ext cx="479267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1" name="直接箭头连接符 19">
            <a:extLst>
              <a:ext uri="{FF2B5EF4-FFF2-40B4-BE49-F238E27FC236}">
                <a16:creationId xmlns:a16="http://schemas.microsoft.com/office/drawing/2014/main" id="{190B12A9-ED7C-7079-79DD-C10E19E69B2B}"/>
              </a:ext>
            </a:extLst>
          </p:cNvPr>
          <p:cNvCxnSpPr>
            <a:cxnSpLocks/>
            <a:stCxn id="134" idx="2"/>
            <a:endCxn id="120" idx="0"/>
          </p:cNvCxnSpPr>
          <p:nvPr/>
        </p:nvCxnSpPr>
        <p:spPr>
          <a:xfrm flipH="1">
            <a:off x="1932653" y="12106855"/>
            <a:ext cx="5670" cy="238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9">
            <a:extLst>
              <a:ext uri="{FF2B5EF4-FFF2-40B4-BE49-F238E27FC236}">
                <a16:creationId xmlns:a16="http://schemas.microsoft.com/office/drawing/2014/main" id="{928B1ED6-24B3-C985-B678-1DB9B32303B2}"/>
              </a:ext>
            </a:extLst>
          </p:cNvPr>
          <p:cNvCxnSpPr>
            <a:cxnSpLocks/>
            <a:stCxn id="115" idx="0"/>
            <a:endCxn id="117" idx="2"/>
          </p:cNvCxnSpPr>
          <p:nvPr/>
        </p:nvCxnSpPr>
        <p:spPr>
          <a:xfrm flipH="1" flipV="1">
            <a:off x="3875377" y="12074260"/>
            <a:ext cx="2454" cy="268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9">
            <a:extLst>
              <a:ext uri="{FF2B5EF4-FFF2-40B4-BE49-F238E27FC236}">
                <a16:creationId xmlns:a16="http://schemas.microsoft.com/office/drawing/2014/main" id="{EA7EF3CF-B068-3CC1-F27A-04AE6BF91C58}"/>
              </a:ext>
            </a:extLst>
          </p:cNvPr>
          <p:cNvCxnSpPr>
            <a:cxnSpLocks/>
            <a:stCxn id="117" idx="3"/>
            <a:endCxn id="118" idx="0"/>
          </p:cNvCxnSpPr>
          <p:nvPr/>
        </p:nvCxnSpPr>
        <p:spPr>
          <a:xfrm>
            <a:off x="4437738" y="11930260"/>
            <a:ext cx="257159" cy="41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9">
            <a:extLst>
              <a:ext uri="{FF2B5EF4-FFF2-40B4-BE49-F238E27FC236}">
                <a16:creationId xmlns:a16="http://schemas.microsoft.com/office/drawing/2014/main" id="{DD2CA1B3-531C-D48A-6334-E52646548A65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170915" y="12486714"/>
            <a:ext cx="245856" cy="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圆角 20">
            <a:extLst>
              <a:ext uri="{FF2B5EF4-FFF2-40B4-BE49-F238E27FC236}">
                <a16:creationId xmlns:a16="http://schemas.microsoft.com/office/drawing/2014/main" id="{7DF5A391-9B44-2A7B-39BC-895714E95006}"/>
              </a:ext>
            </a:extLst>
          </p:cNvPr>
          <p:cNvSpPr/>
          <p:nvPr/>
        </p:nvSpPr>
        <p:spPr>
          <a:xfrm>
            <a:off x="6833958" y="12338092"/>
            <a:ext cx="1039163" cy="288000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矩形: 圆角 20">
            <a:extLst>
              <a:ext uri="{FF2B5EF4-FFF2-40B4-BE49-F238E27FC236}">
                <a16:creationId xmlns:a16="http://schemas.microsoft.com/office/drawing/2014/main" id="{CC182F46-6BCD-AA65-C203-330199EDDEFB}"/>
              </a:ext>
            </a:extLst>
          </p:cNvPr>
          <p:cNvSpPr/>
          <p:nvPr/>
        </p:nvSpPr>
        <p:spPr>
          <a:xfrm>
            <a:off x="6831459" y="11786260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7" name="直接箭头连接符 19">
            <a:extLst>
              <a:ext uri="{FF2B5EF4-FFF2-40B4-BE49-F238E27FC236}">
                <a16:creationId xmlns:a16="http://schemas.microsoft.com/office/drawing/2014/main" id="{03479898-CBF3-39F1-D94D-EE9CB739B98C}"/>
              </a:ext>
            </a:extLst>
          </p:cNvPr>
          <p:cNvCxnSpPr>
            <a:cxnSpLocks/>
            <a:stCxn id="118" idx="3"/>
            <a:endCxn id="125" idx="1"/>
          </p:cNvCxnSpPr>
          <p:nvPr/>
        </p:nvCxnSpPr>
        <p:spPr>
          <a:xfrm flipV="1">
            <a:off x="4973023" y="12482092"/>
            <a:ext cx="1860935" cy="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9">
            <a:extLst>
              <a:ext uri="{FF2B5EF4-FFF2-40B4-BE49-F238E27FC236}">
                <a16:creationId xmlns:a16="http://schemas.microsoft.com/office/drawing/2014/main" id="{C805C0C6-87DD-1378-C8B5-89EE982E7BB7}"/>
              </a:ext>
            </a:extLst>
          </p:cNvPr>
          <p:cNvCxnSpPr>
            <a:cxnSpLocks/>
            <a:stCxn id="133" idx="2"/>
            <a:endCxn id="126" idx="0"/>
          </p:cNvCxnSpPr>
          <p:nvPr/>
        </p:nvCxnSpPr>
        <p:spPr>
          <a:xfrm>
            <a:off x="7342203" y="11646150"/>
            <a:ext cx="0" cy="140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D9C28A4-0F08-4286-E9F4-DF9C977CBA41}"/>
              </a:ext>
            </a:extLst>
          </p:cNvPr>
          <p:cNvSpPr txBox="1"/>
          <p:nvPr/>
        </p:nvSpPr>
        <p:spPr>
          <a:xfrm>
            <a:off x="415468" y="12796873"/>
            <a:ext cx="96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Q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3199F93-F1A7-1782-3573-69F828F4242F}"/>
              </a:ext>
            </a:extLst>
          </p:cNvPr>
          <p:cNvSpPr txBox="1"/>
          <p:nvPr/>
        </p:nvSpPr>
        <p:spPr>
          <a:xfrm>
            <a:off x="434429" y="11834098"/>
            <a:ext cx="9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850F504-9606-638F-F442-B4523908A702}"/>
              </a:ext>
            </a:extLst>
          </p:cNvPr>
          <p:cNvSpPr txBox="1"/>
          <p:nvPr/>
        </p:nvSpPr>
        <p:spPr>
          <a:xfrm>
            <a:off x="6875760" y="11276818"/>
            <a:ext cx="93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40E5287-24D8-380A-FC24-7AA7342AA82E}"/>
              </a:ext>
            </a:extLst>
          </p:cNvPr>
          <p:cNvSpPr txBox="1"/>
          <p:nvPr/>
        </p:nvSpPr>
        <p:spPr>
          <a:xfrm>
            <a:off x="1224683" y="11737523"/>
            <a:ext cx="14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 scalar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直接箭头连接符 19">
            <a:extLst>
              <a:ext uri="{FF2B5EF4-FFF2-40B4-BE49-F238E27FC236}">
                <a16:creationId xmlns:a16="http://schemas.microsoft.com/office/drawing/2014/main" id="{5D54BF58-6494-B250-D288-C672DC6A5B5E}"/>
              </a:ext>
            </a:extLst>
          </p:cNvPr>
          <p:cNvCxnSpPr>
            <a:cxnSpLocks/>
            <a:stCxn id="109" idx="3"/>
            <a:endCxn id="120" idx="1"/>
          </p:cNvCxnSpPr>
          <p:nvPr/>
        </p:nvCxnSpPr>
        <p:spPr>
          <a:xfrm flipV="1">
            <a:off x="1398864" y="12489642"/>
            <a:ext cx="294155" cy="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9">
            <a:extLst>
              <a:ext uri="{FF2B5EF4-FFF2-40B4-BE49-F238E27FC236}">
                <a16:creationId xmlns:a16="http://schemas.microsoft.com/office/drawing/2014/main" id="{2F014E18-0B86-5FC6-7315-DD9B97915DA2}"/>
              </a:ext>
            </a:extLst>
          </p:cNvPr>
          <p:cNvCxnSpPr>
            <a:cxnSpLocks/>
            <a:stCxn id="126" idx="3"/>
          </p:cNvCxnSpPr>
          <p:nvPr/>
        </p:nvCxnSpPr>
        <p:spPr>
          <a:xfrm flipV="1">
            <a:off x="7852947" y="11926728"/>
            <a:ext cx="158071" cy="3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164C1340-BFF3-8C30-423E-5E81125D116A}"/>
              </a:ext>
            </a:extLst>
          </p:cNvPr>
          <p:cNvGrpSpPr/>
          <p:nvPr/>
        </p:nvGrpSpPr>
        <p:grpSpPr>
          <a:xfrm>
            <a:off x="5169742" y="12008939"/>
            <a:ext cx="1070882" cy="1075819"/>
            <a:chOff x="7447045" y="4877218"/>
            <a:chExt cx="1070882" cy="1075819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2222267-174E-7D60-8D98-BA201334F02A}"/>
                </a:ext>
              </a:extLst>
            </p:cNvPr>
            <p:cNvGrpSpPr/>
            <p:nvPr/>
          </p:nvGrpSpPr>
          <p:grpSpPr>
            <a:xfrm>
              <a:off x="7529595" y="487721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2400F5EA-BD15-44C4-1B97-6CECD9CA7EE0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65744F1A-60DB-5922-8FE5-6734BA62483A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028C0AC3-E8A6-FF72-5945-D945172BC00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E47E8EBC-825B-4CB2-C45B-FCB59E6088D9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755B60B6-D886-5698-04F4-DC1F550946E3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00A1C71-D4B5-80C7-8590-3C04389F3504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8D5B64A8-8930-6A33-D731-D6D49F3C25D8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04279026-4AB2-0C65-EE18-D597F534963C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94031B84-39B0-AD0D-92B0-4A20D316735F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6AAB82E3-B01B-FA70-4CEB-5FF2A4115DB2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E127BBF7-0945-11A8-1233-2432714FCD6E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84D17F14-E94A-FE2C-95EB-E3B76838300E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B5232D17-5445-8CFA-B521-26F4CEC0A5AE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D93902E4-0024-6B5B-5F62-0DC2CEC043B2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DCC69710-6188-F82E-803C-BF077944AA21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0418BD9B-F4F3-6EF0-82CD-468F04BA9F9B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70D39402-ADB3-4BA8-DE55-A85C31BF2785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7A31388E-7690-7578-CA5F-43B210E0F276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EF08CD5B-DC99-A7F4-4D47-F05211BB7DA1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2FF35619-C1A6-0D36-A3A1-B415A189DD4E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71BBA7B8-3057-96B1-A4C0-6768DC424546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A625027C-D369-7468-76DC-7A14CECF3BA5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E0BEABCB-C468-D8AF-9A45-D8BB43B17317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BF584183-B2F9-F7E6-EFE1-3ADB5AC05E80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84D3891F-8716-5326-025D-9F14AED33C9A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A3B6BAE6-2922-B49E-155B-9C32BA582056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8B225465-F8C4-4530-C116-BEAB3F38AD14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2FB5CE09-7A56-D583-96F5-8DAD4CE535DF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D6ABE219-956A-BC40-53A7-439D1FD32883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9B4D94A7-98E9-4A94-18DE-17588B177DDF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B083B7F1-2B07-768D-9FEC-F3393A39298F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A63F5600-C011-03EE-E4EA-CB0D2538AC25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94EAF805-D810-880E-8D6B-1CE27B0F0506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27B4DEB3-4B41-EE35-EF28-D4F4AC48E7C8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D21854AB-CA94-DA23-E907-6F6E6535EFFA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CFAE957F-C4C9-5FCB-B660-B509F441443D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0094A4EE-C1D4-81D8-352F-CF970EBBE411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9EB806F1-D31F-EC1D-CD1F-18207BDD2356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9CD0D39F-CB27-FFDD-89B2-652E5A8325D7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A3A90EFA-A960-C368-3F61-8E35D570B23D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9F1EBCB1-1725-41A4-0154-D204ED2617FD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97DF348A-0653-9BB7-A4C1-7AD695B9A209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99204A2E-0767-BEEC-C568-1E01451423F5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2C64DB0D-4EF1-8CCB-7E49-ED8DDA95BCB0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59B751A8-C5F7-48EB-58AD-08A761587AE5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CCCE00AC-D5CD-E464-821B-1405E3D2743D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15641FA8-FE4F-0088-B067-7E808BD99EBE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6D431630-CEE1-C3F6-97AB-6CCA71F81E84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C8B65C4A-291A-DD80-4AAA-EFB0ED2A8BC3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6B835E01-C0B5-ECAA-E3D2-E3C9653FDBE6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523A03DD-2818-F002-63FB-D198EB4F51EA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E2442FD6-A6A0-48B8-F2BF-6BACE20F3E5E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4EAABB08-6189-525B-0388-C8B69A529912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514DE89A-092E-F1E4-B1DC-7C309F1DF69C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13BAB757-D050-266F-E3A9-90F9FF1E04EE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6A2805EE-D2D5-16AA-CACE-285FA8026EAB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E3971EC8-9F10-2B3A-5035-C85FAB696265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EC2E7324-92A4-B379-4782-5E6F6CFEF5E5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027D7B59-362A-D259-A802-C698F5F77D99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535F3B01-28D5-F0A0-29B2-EF0472015204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860217EA-93BB-4275-C9F1-44189F604108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F2207B3C-B6B6-4300-3CDD-32C7C16150A6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68A15629-8BF1-3130-DFF0-C4B2A39C341D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EFE845E4-A322-B476-79B5-70CC868548F9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9A6ADB2-47F5-45F6-EF13-B4965827419F}"/>
                </a:ext>
              </a:extLst>
            </p:cNvPr>
            <p:cNvGrpSpPr/>
            <p:nvPr/>
          </p:nvGrpSpPr>
          <p:grpSpPr>
            <a:xfrm>
              <a:off x="7447045" y="496663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33D7C77-A132-BBE6-6086-5EE15DF804CC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4B2D65B-43F2-73A7-BACF-9532D921D355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F1BF8E1-6639-47D2-155D-82989EABECBC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63E81D98-02EC-1682-C71A-A1C69E84A9FE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2BB4B8E-6CEC-5A7E-82CC-D264ECE4AD4B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5AC893E-5576-4AFC-0C7E-CF3E052341D9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310EA7B1-6122-FD82-B9F1-0012E14B9D04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072B0073-F9D1-D328-12E8-83993372A803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DBC049B4-34F1-8CAC-861D-1E335B2C4016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0B12593-24F4-CDDC-A4DE-B54DBD59672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8D7B1CE-C216-5E4D-69F3-EBFBCF54A3EC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B07EFE2-7B64-3C4C-C470-37FD76191246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7105665-2FA7-A37D-8939-A57E484C312B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8A020F83-21D1-0BA5-6BFB-5663C87B0B88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7772C93-2891-0199-CBB0-2B450A13421C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0EAE57A-F9F5-C439-B496-4B66DC6CD446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9302B03-1257-421D-ACF7-072C88C73E94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E501C43-8829-EBA4-5BDB-3131E6009AB1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26D5715-2CEA-864F-AED9-46B8753AEB5C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F33A013-8AF2-3B13-4E8D-79846054EDF8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1B31A8A-5629-1A96-8B8F-22A9A24DBEFF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435E566-870D-0DE6-5FB3-D248EAE329CC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2069FC2-798B-185F-8F01-D8A53AE58854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738A69C9-D50A-7B7E-35BB-7AB6557B2422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DB9AE75-A702-BCA2-FBB3-A69D1FF128B8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F373E7C3-C87A-3D7D-A58F-80F00C1D9F49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2D9BEC44-43E2-FED6-5129-9109981CB6C8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C0354C9-0912-88A0-5E05-E2C2FD5B01EE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03D0838-4D74-8FA7-45E9-D94E3EC707E5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BE36862-5C12-4C69-A093-36E31DB866B4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40FC114-C081-919F-D57C-6E97C715560C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07BEB9C-5BB3-58E2-9FDD-F37A81067D9D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F52A79E-CF8C-ED8B-4470-A5253EC47A27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1EC4BC84-99C7-D73D-A610-15F3EAE27D30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025CDE0-D110-03F8-AB30-16D3243F04B3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A7BBA763-CCD0-F7AB-B21E-4B3A7BA9DC41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A316B33-CE8E-97ED-FDAF-98B71B5D1849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A1CD9101-DB0B-28C4-BFD4-70D5D5CF233C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169D2564-9540-811A-2D14-97CFB6010D35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01C1212-1263-F45A-3187-EC7475EDEB35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AC6464E-0999-A656-A210-03550DC48978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526AD7A-742E-0CC8-94CB-8F5DE93FCC1D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33D4DD0-EBE6-B731-280A-03986733F9F2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F2F78B4-9E2C-6E01-2A39-C94E48FC686E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E34B454-4EF2-C9C9-0099-231F90ED1A1D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1344C43E-C7C7-AB8F-498E-3898E5993944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850DC988-43C1-B82E-BBEC-F1328977484B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7466F2CF-0807-CECA-693C-6E9DFDDF5705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9FB460A-B479-5F3C-B840-E48A39E013FF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8195713-511F-761F-6DC6-80B0CFD7F13D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B968EAFF-D3FA-FDF7-ADB3-F78FE6BC6C86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5C71689-0C8A-3EAE-6CCC-347A10A8084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F32002A-07DD-93C6-5A46-FC5A81657DBA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F3F4DC4-8A78-53CC-0E8B-2E39C76A713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9A5AC57B-5859-61E3-584A-B23593A8DE1F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6BF0D1B-E35A-017D-1C98-45A554D6388F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4756B2A5-9AF8-779F-D09E-A6E0325FEA79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996C3B3C-7ABB-575E-CAE1-FB0295D8E202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85C529C-4C2C-205A-C39E-9D85D46664FF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8F703938-2FF9-6FB0-3D3B-4EEEC4EB924C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9A7EC114-BE58-92CB-2F9F-4169EC771E07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26C8F7F1-A5D1-94A7-2EC4-FB67AC39C436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74BF0D31-A918-15F4-D2F5-C96E04CDFEC8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7107112B-AB3F-511E-29F7-8D04EC177BD2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236" name="左大括号 235">
            <a:extLst>
              <a:ext uri="{FF2B5EF4-FFF2-40B4-BE49-F238E27FC236}">
                <a16:creationId xmlns:a16="http://schemas.microsoft.com/office/drawing/2014/main" id="{AC71CC92-D49B-B9F3-DF37-8654F0836462}"/>
              </a:ext>
            </a:extLst>
          </p:cNvPr>
          <p:cNvSpPr/>
          <p:nvPr/>
        </p:nvSpPr>
        <p:spPr>
          <a:xfrm rot="10800000">
            <a:off x="6274129" y="12054763"/>
            <a:ext cx="149681" cy="952237"/>
          </a:xfrm>
          <a:prstGeom prst="leftBrace">
            <a:avLst>
              <a:gd name="adj1" fmla="val 54194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ECF4A797-B241-F4DC-0298-CD60FED8BD2C}"/>
              </a:ext>
            </a:extLst>
          </p:cNvPr>
          <p:cNvSpPr txBox="1"/>
          <p:nvPr/>
        </p:nvSpPr>
        <p:spPr>
          <a:xfrm>
            <a:off x="5035581" y="11588559"/>
            <a:ext cx="13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左大括号 243">
            <a:extLst>
              <a:ext uri="{FF2B5EF4-FFF2-40B4-BE49-F238E27FC236}">
                <a16:creationId xmlns:a16="http://schemas.microsoft.com/office/drawing/2014/main" id="{58C88DA7-1CBE-D8FE-5C46-FB1CA896DAD5}"/>
              </a:ext>
            </a:extLst>
          </p:cNvPr>
          <p:cNvSpPr/>
          <p:nvPr/>
        </p:nvSpPr>
        <p:spPr>
          <a:xfrm rot="5400000">
            <a:off x="5664746" y="11450610"/>
            <a:ext cx="123582" cy="952237"/>
          </a:xfrm>
          <a:prstGeom prst="leftBrace">
            <a:avLst>
              <a:gd name="adj1" fmla="val 54194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3" name="图片 252">
            <a:extLst>
              <a:ext uri="{FF2B5EF4-FFF2-40B4-BE49-F238E27FC236}">
                <a16:creationId xmlns:a16="http://schemas.microsoft.com/office/drawing/2014/main" id="{C5B3285C-C2D5-B929-53A7-1CBD6EF6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081" y="2504024"/>
            <a:ext cx="7772400" cy="2708195"/>
          </a:xfrm>
          <a:prstGeom prst="rect">
            <a:avLst/>
          </a:prstGeom>
        </p:spPr>
      </p:pic>
      <p:sp>
        <p:nvSpPr>
          <p:cNvPr id="281" name="矩形 280">
            <a:extLst>
              <a:ext uri="{FF2B5EF4-FFF2-40B4-BE49-F238E27FC236}">
                <a16:creationId xmlns:a16="http://schemas.microsoft.com/office/drawing/2014/main" id="{56E24D89-A256-427A-9AB9-1A811F7F2BE4}"/>
              </a:ext>
            </a:extLst>
          </p:cNvPr>
          <p:cNvSpPr/>
          <p:nvPr/>
        </p:nvSpPr>
        <p:spPr>
          <a:xfrm>
            <a:off x="6467366" y="12304631"/>
            <a:ext cx="140163" cy="32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E23764D9-BE8C-2FE1-0301-D78248EC2113}"/>
              </a:ext>
            </a:extLst>
          </p:cNvPr>
          <p:cNvSpPr/>
          <p:nvPr/>
        </p:nvSpPr>
        <p:spPr>
          <a:xfrm>
            <a:off x="6442040" y="12324809"/>
            <a:ext cx="148418" cy="32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0" name="曲线连接符 259">
            <a:extLst>
              <a:ext uri="{FF2B5EF4-FFF2-40B4-BE49-F238E27FC236}">
                <a16:creationId xmlns:a16="http://schemas.microsoft.com/office/drawing/2014/main" id="{322193C0-7EF4-2821-35DB-31C911D8CEF6}"/>
              </a:ext>
            </a:extLst>
          </p:cNvPr>
          <p:cNvCxnSpPr>
            <a:cxnSpLocks/>
            <a:stCxn id="125" idx="2"/>
          </p:cNvCxnSpPr>
          <p:nvPr/>
        </p:nvCxnSpPr>
        <p:spPr>
          <a:xfrm rot="5400000">
            <a:off x="6924140" y="12398474"/>
            <a:ext cx="201783" cy="65701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曲线连接符 263">
            <a:extLst>
              <a:ext uri="{FF2B5EF4-FFF2-40B4-BE49-F238E27FC236}">
                <a16:creationId xmlns:a16="http://schemas.microsoft.com/office/drawing/2014/main" id="{F9492D24-27B9-070C-F7E8-AD748CD29F8D}"/>
              </a:ext>
            </a:extLst>
          </p:cNvPr>
          <p:cNvCxnSpPr>
            <a:cxnSpLocks/>
            <a:stCxn id="243" idx="3"/>
            <a:endCxn id="126" idx="1"/>
          </p:cNvCxnSpPr>
          <p:nvPr/>
        </p:nvCxnSpPr>
        <p:spPr>
          <a:xfrm>
            <a:off x="6409449" y="11773225"/>
            <a:ext cx="422010" cy="15703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4A2FEAED-1B9D-894C-EEA4-04FB2ADBAC4B}"/>
              </a:ext>
            </a:extLst>
          </p:cNvPr>
          <p:cNvSpPr txBox="1"/>
          <p:nvPr/>
        </p:nvSpPr>
        <p:spPr>
          <a:xfrm rot="5400000">
            <a:off x="5826623" y="12476815"/>
            <a:ext cx="14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4" name="直接箭头连接符 19">
            <a:extLst>
              <a:ext uri="{FF2B5EF4-FFF2-40B4-BE49-F238E27FC236}">
                <a16:creationId xmlns:a16="http://schemas.microsoft.com/office/drawing/2014/main" id="{C495B858-E194-E557-6D4E-C912BC4B8E48}"/>
              </a:ext>
            </a:extLst>
          </p:cNvPr>
          <p:cNvCxnSpPr>
            <a:cxnSpLocks/>
            <a:stCxn id="125" idx="3"/>
          </p:cNvCxnSpPr>
          <p:nvPr/>
        </p:nvCxnSpPr>
        <p:spPr>
          <a:xfrm flipV="1">
            <a:off x="7873121" y="12469092"/>
            <a:ext cx="137897" cy="13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30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19">
            <a:extLst>
              <a:ext uri="{FF2B5EF4-FFF2-40B4-BE49-F238E27FC236}">
                <a16:creationId xmlns:a16="http://schemas.microsoft.com/office/drawing/2014/main" id="{42499BC9-5C10-9407-E409-C6718F77995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8299883" y="6478002"/>
            <a:ext cx="1858436" cy="557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0">
            <a:extLst>
              <a:ext uri="{FF2B5EF4-FFF2-40B4-BE49-F238E27FC236}">
                <a16:creationId xmlns:a16="http://schemas.microsoft.com/office/drawing/2014/main" id="{6BE3182E-21DE-772C-34AE-2C07FB487103}"/>
              </a:ext>
            </a:extLst>
          </p:cNvPr>
          <p:cNvSpPr/>
          <p:nvPr/>
        </p:nvSpPr>
        <p:spPr>
          <a:xfrm>
            <a:off x="3738786" y="6895401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19">
            <a:extLst>
              <a:ext uri="{FF2B5EF4-FFF2-40B4-BE49-F238E27FC236}">
                <a16:creationId xmlns:a16="http://schemas.microsoft.com/office/drawing/2014/main" id="{B269B57E-9426-DAC3-8D0E-80CFDC951564}"/>
              </a:ext>
            </a:extLst>
          </p:cNvPr>
          <p:cNvCxnSpPr>
            <a:cxnSpLocks/>
            <a:stCxn id="23" idx="0"/>
            <a:endCxn id="3" idx="2"/>
          </p:cNvCxnSpPr>
          <p:nvPr/>
        </p:nvCxnSpPr>
        <p:spPr>
          <a:xfrm flipV="1">
            <a:off x="4226781" y="7183401"/>
            <a:ext cx="5474" cy="161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19">
            <a:extLst>
              <a:ext uri="{FF2B5EF4-FFF2-40B4-BE49-F238E27FC236}">
                <a16:creationId xmlns:a16="http://schemas.microsoft.com/office/drawing/2014/main" id="{0BA7ABE6-79EE-BA29-FAAB-74C3B4E156B5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4232255" y="6751172"/>
            <a:ext cx="0" cy="14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20">
            <a:extLst>
              <a:ext uri="{FF2B5EF4-FFF2-40B4-BE49-F238E27FC236}">
                <a16:creationId xmlns:a16="http://schemas.microsoft.com/office/drawing/2014/main" id="{99337EEB-15FE-F4C5-4BEA-64FACEB6F869}"/>
              </a:ext>
            </a:extLst>
          </p:cNvPr>
          <p:cNvSpPr/>
          <p:nvPr/>
        </p:nvSpPr>
        <p:spPr>
          <a:xfrm>
            <a:off x="5979561" y="6892012"/>
            <a:ext cx="53993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20">
            <a:extLst>
              <a:ext uri="{FF2B5EF4-FFF2-40B4-BE49-F238E27FC236}">
                <a16:creationId xmlns:a16="http://schemas.microsoft.com/office/drawing/2014/main" id="{213BBDD4-1FA2-CA70-30BD-515FADFBC350}"/>
              </a:ext>
            </a:extLst>
          </p:cNvPr>
          <p:cNvSpPr/>
          <p:nvPr/>
        </p:nvSpPr>
        <p:spPr>
          <a:xfrm>
            <a:off x="5932711" y="6325931"/>
            <a:ext cx="64306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19">
            <a:extLst>
              <a:ext uri="{FF2B5EF4-FFF2-40B4-BE49-F238E27FC236}">
                <a16:creationId xmlns:a16="http://schemas.microsoft.com/office/drawing/2014/main" id="{AA4543EC-FB45-B2D4-8291-C359768E6165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6249527" y="6613931"/>
            <a:ext cx="4715" cy="278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20">
            <a:extLst>
              <a:ext uri="{FF2B5EF4-FFF2-40B4-BE49-F238E27FC236}">
                <a16:creationId xmlns:a16="http://schemas.microsoft.com/office/drawing/2014/main" id="{7D5CA5A6-29AD-8C30-F843-66838DDC9389}"/>
              </a:ext>
            </a:extLst>
          </p:cNvPr>
          <p:cNvSpPr/>
          <p:nvPr/>
        </p:nvSpPr>
        <p:spPr>
          <a:xfrm>
            <a:off x="6911607" y="6890456"/>
            <a:ext cx="58616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19">
            <a:extLst>
              <a:ext uri="{FF2B5EF4-FFF2-40B4-BE49-F238E27FC236}">
                <a16:creationId xmlns:a16="http://schemas.microsoft.com/office/drawing/2014/main" id="{ACDC372A-2735-1B82-A495-C5A951D9FAF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519493" y="7034456"/>
            <a:ext cx="392114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20">
            <a:extLst>
              <a:ext uri="{FF2B5EF4-FFF2-40B4-BE49-F238E27FC236}">
                <a16:creationId xmlns:a16="http://schemas.microsoft.com/office/drawing/2014/main" id="{6B3B7A9A-C744-3E01-605C-47E4A4F03FEC}"/>
              </a:ext>
            </a:extLst>
          </p:cNvPr>
          <p:cNvSpPr/>
          <p:nvPr/>
        </p:nvSpPr>
        <p:spPr>
          <a:xfrm>
            <a:off x="6639876" y="6334002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20">
            <a:extLst>
              <a:ext uri="{FF2B5EF4-FFF2-40B4-BE49-F238E27FC236}">
                <a16:creationId xmlns:a16="http://schemas.microsoft.com/office/drawing/2014/main" id="{7AD9C024-2161-0972-51AD-88E94FAEA134}"/>
              </a:ext>
            </a:extLst>
          </p:cNvPr>
          <p:cNvSpPr/>
          <p:nvPr/>
        </p:nvSpPr>
        <p:spPr>
          <a:xfrm>
            <a:off x="7743631" y="6891120"/>
            <a:ext cx="55625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直接箭头连接符 19">
            <a:extLst>
              <a:ext uri="{FF2B5EF4-FFF2-40B4-BE49-F238E27FC236}">
                <a16:creationId xmlns:a16="http://schemas.microsoft.com/office/drawing/2014/main" id="{FB0AE4C9-4BC9-63CF-3873-398CB618E019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5499146" y="7036012"/>
            <a:ext cx="480415" cy="1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20">
            <a:extLst>
              <a:ext uri="{FF2B5EF4-FFF2-40B4-BE49-F238E27FC236}">
                <a16:creationId xmlns:a16="http://schemas.microsoft.com/office/drawing/2014/main" id="{C4232747-D96D-0E78-656A-FC3DAF792D87}"/>
              </a:ext>
            </a:extLst>
          </p:cNvPr>
          <p:cNvSpPr/>
          <p:nvPr/>
        </p:nvSpPr>
        <p:spPr>
          <a:xfrm>
            <a:off x="5019879" y="6893384"/>
            <a:ext cx="479267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9">
            <a:extLst>
              <a:ext uri="{FF2B5EF4-FFF2-40B4-BE49-F238E27FC236}">
                <a16:creationId xmlns:a16="http://schemas.microsoft.com/office/drawing/2014/main" id="{242701A5-FBDA-3E96-FA97-B2FEBF8FF4D4}"/>
              </a:ext>
            </a:extLst>
          </p:cNvPr>
          <p:cNvCxnSpPr>
            <a:cxnSpLocks/>
            <a:stCxn id="26" idx="2"/>
            <a:endCxn id="14" idx="0"/>
          </p:cNvCxnSpPr>
          <p:nvPr/>
        </p:nvCxnSpPr>
        <p:spPr>
          <a:xfrm flipH="1">
            <a:off x="5259513" y="6654597"/>
            <a:ext cx="5670" cy="238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9">
            <a:extLst>
              <a:ext uri="{FF2B5EF4-FFF2-40B4-BE49-F238E27FC236}">
                <a16:creationId xmlns:a16="http://schemas.microsoft.com/office/drawing/2014/main" id="{D746BBE3-B60B-4CF1-E25F-27075AC7C7A7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7202237" y="6622002"/>
            <a:ext cx="2454" cy="268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9">
            <a:extLst>
              <a:ext uri="{FF2B5EF4-FFF2-40B4-BE49-F238E27FC236}">
                <a16:creationId xmlns:a16="http://schemas.microsoft.com/office/drawing/2014/main" id="{BB25B5BF-CFF5-1C85-A99E-FDE87003972E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7764598" y="6478002"/>
            <a:ext cx="257159" cy="41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9">
            <a:extLst>
              <a:ext uri="{FF2B5EF4-FFF2-40B4-BE49-F238E27FC236}">
                <a16:creationId xmlns:a16="http://schemas.microsoft.com/office/drawing/2014/main" id="{89B7D4DE-2BEF-68D0-FDB5-C804E31E483A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497775" y="7034456"/>
            <a:ext cx="245856" cy="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20">
            <a:extLst>
              <a:ext uri="{FF2B5EF4-FFF2-40B4-BE49-F238E27FC236}">
                <a16:creationId xmlns:a16="http://schemas.microsoft.com/office/drawing/2014/main" id="{F7FF756C-E887-3787-F134-B523318E0FE3}"/>
              </a:ext>
            </a:extLst>
          </p:cNvPr>
          <p:cNvSpPr/>
          <p:nvPr/>
        </p:nvSpPr>
        <p:spPr>
          <a:xfrm>
            <a:off x="10160818" y="6885834"/>
            <a:ext cx="1039163" cy="288000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: 圆角 20">
            <a:extLst>
              <a:ext uri="{FF2B5EF4-FFF2-40B4-BE49-F238E27FC236}">
                <a16:creationId xmlns:a16="http://schemas.microsoft.com/office/drawing/2014/main" id="{9D5C1027-E259-104A-1438-0146056AC06B}"/>
              </a:ext>
            </a:extLst>
          </p:cNvPr>
          <p:cNvSpPr/>
          <p:nvPr/>
        </p:nvSpPr>
        <p:spPr>
          <a:xfrm>
            <a:off x="10158319" y="6334002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19">
            <a:extLst>
              <a:ext uri="{FF2B5EF4-FFF2-40B4-BE49-F238E27FC236}">
                <a16:creationId xmlns:a16="http://schemas.microsoft.com/office/drawing/2014/main" id="{3C3A4698-48E9-9C7F-7FE1-852B84479C6B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 flipV="1">
            <a:off x="8299883" y="7029834"/>
            <a:ext cx="1860935" cy="52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19">
            <a:extLst>
              <a:ext uri="{FF2B5EF4-FFF2-40B4-BE49-F238E27FC236}">
                <a16:creationId xmlns:a16="http://schemas.microsoft.com/office/drawing/2014/main" id="{C2E9D575-D60E-71A3-A43E-25B7C5951C5C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>
            <a:off x="10669063" y="6193892"/>
            <a:ext cx="0" cy="140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CCEA670-25BA-9ED3-61B7-0C79D6DD4B8D}"/>
              </a:ext>
            </a:extLst>
          </p:cNvPr>
          <p:cNvSpPr txBox="1"/>
          <p:nvPr/>
        </p:nvSpPr>
        <p:spPr>
          <a:xfrm>
            <a:off x="3742328" y="7344615"/>
            <a:ext cx="96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Q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E983517-7D7C-9575-74AA-AAAF413C1344}"/>
              </a:ext>
            </a:extLst>
          </p:cNvPr>
          <p:cNvSpPr txBox="1"/>
          <p:nvPr/>
        </p:nvSpPr>
        <p:spPr>
          <a:xfrm>
            <a:off x="3761289" y="6381840"/>
            <a:ext cx="9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6705F3-D71E-A5F1-6341-1BF69655FCB4}"/>
              </a:ext>
            </a:extLst>
          </p:cNvPr>
          <p:cNvSpPr txBox="1"/>
          <p:nvPr/>
        </p:nvSpPr>
        <p:spPr>
          <a:xfrm>
            <a:off x="10202620" y="5824560"/>
            <a:ext cx="93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V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7AEA9F-9149-992F-BA06-4D355C4C515C}"/>
              </a:ext>
            </a:extLst>
          </p:cNvPr>
          <p:cNvSpPr txBox="1"/>
          <p:nvPr/>
        </p:nvSpPr>
        <p:spPr>
          <a:xfrm>
            <a:off x="4551543" y="6285265"/>
            <a:ext cx="142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 scalar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接箭头连接符 19">
            <a:extLst>
              <a:ext uri="{FF2B5EF4-FFF2-40B4-BE49-F238E27FC236}">
                <a16:creationId xmlns:a16="http://schemas.microsoft.com/office/drawing/2014/main" id="{D989C9EB-8376-0A0C-AC69-01183969AB0A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4725724" y="7037384"/>
            <a:ext cx="294155" cy="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19">
            <a:extLst>
              <a:ext uri="{FF2B5EF4-FFF2-40B4-BE49-F238E27FC236}">
                <a16:creationId xmlns:a16="http://schemas.microsoft.com/office/drawing/2014/main" id="{ED4155FA-F530-16D7-3131-5458EBE762F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1179807" y="6474470"/>
            <a:ext cx="158071" cy="35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F495631-3060-DE26-6920-0824F0EE78AD}"/>
              </a:ext>
            </a:extLst>
          </p:cNvPr>
          <p:cNvGrpSpPr/>
          <p:nvPr/>
        </p:nvGrpSpPr>
        <p:grpSpPr>
          <a:xfrm>
            <a:off x="8496602" y="6556681"/>
            <a:ext cx="1070882" cy="1075819"/>
            <a:chOff x="7447045" y="4877218"/>
            <a:chExt cx="1070882" cy="1075819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0D9707A-A5CB-E729-2114-1073C1D98A28}"/>
                </a:ext>
              </a:extLst>
            </p:cNvPr>
            <p:cNvGrpSpPr/>
            <p:nvPr/>
          </p:nvGrpSpPr>
          <p:grpSpPr>
            <a:xfrm>
              <a:off x="7529595" y="487721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D1F7CCB-03DB-70F0-1D6D-C8654557253A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1FBB78F-3848-7FCA-CB5A-9F015C31640F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DCD0C50-89C4-B952-5B4A-53FE2E89F5B9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EA65AB1B-5A94-E7D7-1972-5355B12D38D3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0CCF22D-910F-A6C2-AEE8-9E78BF2718EE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953ED5C-FC3A-7298-2293-B74D30956815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4815F27E-30B8-27AF-5481-A3FBF711758F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F477DE39-E3A7-9B0D-981C-B38DB8210955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54F74F46-44D7-D81B-45C7-96D61F5D5254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C4482A1-07AD-F8E8-22B0-638E1F12020B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D67663D7-C15B-EB7D-F5A8-E03BA03C21E9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B7A034ED-F85E-D284-7926-23FC81E546D6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3109E059-819F-D389-FFBE-4A932678C6EF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0C5D2E49-7AAF-D378-7030-AEDE59364319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2A2139C8-5C7F-2CDC-3F04-672DE1921706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B25EF61-F86E-9AAE-153A-2C862E260335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D5E71E5-3EB1-7B26-9A3B-151FCB07A0E7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24E088B3-FC48-978B-1916-2B89FF7DFC7E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6B8E1B1-3DE7-ED69-4EAC-1317A72102BE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28F00AD-1E8B-9657-9B2C-B9F43E8E26EC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5A7F32DA-FD08-A64F-95CE-00B2A75BD6E0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3EBF469-7EB3-B195-3039-B435CD204D3C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0476B9CF-7C62-2F11-F224-2AE948EF0A78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EEA83456-3E44-0941-2528-D165DD432188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FB39857-1AC0-DBAC-B4AD-C891AC789F1E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7F6E8775-888C-FDE2-8F94-49AD70BD7322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0C165492-9FD5-6DC0-8E4C-7A61C8C4C0D7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F9250072-65FA-87C3-70F1-BD0595F3B3BB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CDA338EF-B4A9-8467-E401-ABB8FE90A4A1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1D7C8A52-2C7B-2DCE-156A-447A9A6DD9D1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94EBBF84-E9B5-DACB-BA0A-B79B67E2AE2A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89FCB03-5B54-7636-CEEF-A7FCE9FE7AB0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38EF1EB3-FF80-FA98-A8D4-E74C21174425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74FAE492-3AB7-B551-2054-7360CE6F572B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B001358A-CBAE-F3CA-23EF-105F4DBBDCB9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491A546C-6FCA-7473-B627-25014F16F19A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BB7CE58-14F0-F390-AC22-194DA0210B6A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05A0EC11-E3BD-3046-AA3D-ECF4CDB6507D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77D5DC15-617E-4D81-F689-CD6F45184AA2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3012F55B-197E-1460-9E38-D5C4A9226AE1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8C26B12C-B92C-563A-315A-3D4B49110880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617CB0AC-9AF9-B3C0-2878-8F079090208E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938269B0-4578-7522-9E55-1A77837349C1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0E316223-C60E-1466-8813-B3EA2D6532C9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A5465A4A-16F6-06B2-1571-EA2197CD3C4D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DD79AB6A-485C-BC8D-15C8-3CDCD5BE4D2C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97F222C8-DC24-CD6C-A65F-84A943DD3541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BCA5C54D-4390-5133-AE95-2BEE0836F857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8A47E0E5-7811-711A-5D91-31549457034E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2FE14389-C135-E9C0-CB89-DDB922921716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4F690754-17D8-7099-864D-D2C4B3DB276C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507998E7-CC98-AE6C-855C-F2745459C599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092B0D0F-7FD8-2387-9C6E-DD5106B4AA4F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7B62B1EB-A59D-C689-2C8E-F268016F8B5E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4CC1909-C1E8-DE69-9CD2-2CDFE0DB469D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ED52A807-A305-C0CB-405D-5D64F3D4E49F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50A5C3B6-97EB-489A-3C8A-69B5386AD3F4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388B5847-B86E-880F-A603-EFEBCA2B4992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EC7D0C52-83A1-7976-9131-68DB33973A46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15338876-43EA-8B40-8449-CD0A738BFE7C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A70BDF5B-DD61-E93D-CDE1-B2F0983DE195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529BD5DD-7525-E6B0-7B8E-58827599BFFF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0902AFBC-FAFE-5A71-D5AA-22A92C58DC3F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BC42B4EB-EDE2-4417-7E32-32BCA28731DF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56FE482F-7F82-0218-B2C6-A5E107FC3AAC}"/>
                </a:ext>
              </a:extLst>
            </p:cNvPr>
            <p:cNvGrpSpPr/>
            <p:nvPr/>
          </p:nvGrpSpPr>
          <p:grpSpPr>
            <a:xfrm>
              <a:off x="7447045" y="496663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852D35C9-4D8A-5A19-CB7E-AF8B21ED43C4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0E1C00D-8159-DB6A-B536-53E9B523754A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0D1F148-3C99-5687-EE97-29213F5D74A8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3CE4298-7951-76F4-43D3-76071E56149A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D8E420C-F83B-14A0-DAD0-B22D2E949526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C81072A-38C5-E929-76F8-B00F116D798F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5389268-9867-E9CD-F1C0-05FAC654E5BF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E592F91-4010-9FA0-2595-CE61365C664C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30F7CCF-A9B5-AC82-BDB5-6234A3A546D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C1FA558-926A-A0A9-547D-CBBB08C4010C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6BF1BD5-0B41-2515-A411-3CC1BB298E0D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68011C7-2F9A-7515-F307-D1648E9A8E75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73A3C87-B320-80B8-64C5-62D66D4F960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DB26D0A-2A4F-555B-50C4-7E618A10C510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502181F-53E1-2061-0585-F9DEA518702F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78CAF70-2EBE-EB1D-53A4-F9C21BE5DFE0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4D9A6CE-282B-3DA8-5284-43F64E902152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1BEFCDE-E5B3-92B9-E266-BFFD43B3AD6F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D774742-6946-6096-C55B-C171BAF0B4C1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274A4704-1235-A755-24A8-DC82A2215BE6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AC8A550-1604-8B88-CB95-1800451396A2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6B6D100-90B0-6674-6D94-7BBB5C0C6196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580F637-4715-5824-CA70-450C3E4B8F96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F9A0F334-BB1B-11F5-F147-F0E63D8D5721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20CA287-ADE9-B84E-90D2-3BB2590A59A3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CD466A0A-06E8-C239-7115-5167A45426D7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9B96B99C-7729-FCCF-87EE-6E2BAB728440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B920F7D-1A45-9540-632A-BAB4E5D6F16A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44BEE0F-7844-44D4-B4F1-A9786E089806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0EE207C4-242F-EBCA-8440-3286115D6918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B94BCB5-B489-E1D9-87D7-098AE1FEF4AD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015971D-E076-B456-3743-77174B472D90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04BC53D-1258-09FA-07B0-6F9B5AFFD60F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92FB24F-9228-5749-6D34-BD4E1E403860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82770EE-634D-3A16-8560-C00C216C2D9E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6DBAB00A-F37C-DF2D-429F-D97326D16A56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84B8B7E4-EF67-51EA-6D33-E4AE917B7400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47691C9C-D93D-A364-B36C-F9677E0BEF2C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DC9B40DD-9694-65CA-BBEF-7114A3527D1C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C23E58-B645-8810-0374-2430F9263CBB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DF21A33C-EE30-A646-96CD-F87B29627C22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E65FA8F-E032-09B3-C36C-BD97718C9C3E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504FB22-61CF-4C54-4E56-58F58A575E95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19964A5-130D-BAA9-E3C8-B35374525813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BCAE2E0-AFDC-6F79-ECAE-DB284A4AD133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4C7C57E-92BA-CBCE-37B3-A02B26BCECE7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C32D889-0337-4BE4-6D85-2D15C4044AEF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E3CDADB-361C-3902-A65B-BD5EA8636B72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32A52EB2-33DE-4A2E-F500-5F85427302F5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79161091-A644-FF28-34CD-A3BD58E96348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6BBD7C4C-78DC-A421-E596-6337F369765C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4251043-24FD-CBF6-9500-025F128E815D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E54CB6E8-9A73-9E06-04D1-C2C4B35A591B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EE13C92-8CF8-AE7D-4F77-629FEAA47517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D24C069-88A1-ED2B-25AF-3438C14DC763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B1B495E-4B94-2EF7-344D-59A7301AF867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0522E2C8-137D-7128-B21B-0BDBAC4E5C9A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A3FF2525-83BC-66DF-2440-4F4AF717181F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9DCE11F-C2B5-203C-F2A9-0305BDB01E26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ABEAF6B8-7AF6-8BD5-A3ED-DAB9E0408382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6DDCC1C-4F57-A6E0-9256-70A9AAD4C7BF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E87F629-DBF0-9747-0FAF-13D1010EEC2D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DC4EE6F-D272-5549-5551-F49C270AAA92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B16F0F41-B540-235E-3717-F8AF99DF970B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</p:grpSp>
      <p:sp>
        <p:nvSpPr>
          <p:cNvPr id="160" name="左大括号 159">
            <a:extLst>
              <a:ext uri="{FF2B5EF4-FFF2-40B4-BE49-F238E27FC236}">
                <a16:creationId xmlns:a16="http://schemas.microsoft.com/office/drawing/2014/main" id="{9FC224E5-1875-B176-6112-0AED16D03139}"/>
              </a:ext>
            </a:extLst>
          </p:cNvPr>
          <p:cNvSpPr/>
          <p:nvPr/>
        </p:nvSpPr>
        <p:spPr>
          <a:xfrm rot="10800000">
            <a:off x="9600989" y="6602505"/>
            <a:ext cx="149681" cy="952237"/>
          </a:xfrm>
          <a:prstGeom prst="leftBrace">
            <a:avLst>
              <a:gd name="adj1" fmla="val 54194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93C5672B-D834-4D6E-A276-95913AC77870}"/>
              </a:ext>
            </a:extLst>
          </p:cNvPr>
          <p:cNvSpPr txBox="1"/>
          <p:nvPr/>
        </p:nvSpPr>
        <p:spPr>
          <a:xfrm>
            <a:off x="8362441" y="6136301"/>
            <a:ext cx="137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左大括号 161">
            <a:extLst>
              <a:ext uri="{FF2B5EF4-FFF2-40B4-BE49-F238E27FC236}">
                <a16:creationId xmlns:a16="http://schemas.microsoft.com/office/drawing/2014/main" id="{B4EF773E-249F-5E8D-A06F-D6EA35FF15AB}"/>
              </a:ext>
            </a:extLst>
          </p:cNvPr>
          <p:cNvSpPr/>
          <p:nvPr/>
        </p:nvSpPr>
        <p:spPr>
          <a:xfrm rot="5400000">
            <a:off x="8991606" y="5998352"/>
            <a:ext cx="123582" cy="952237"/>
          </a:xfrm>
          <a:prstGeom prst="leftBrace">
            <a:avLst>
              <a:gd name="adj1" fmla="val 54194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B66FDF8F-0217-947C-512E-3379191015F9}"/>
              </a:ext>
            </a:extLst>
          </p:cNvPr>
          <p:cNvSpPr/>
          <p:nvPr/>
        </p:nvSpPr>
        <p:spPr>
          <a:xfrm>
            <a:off x="9794226" y="6852373"/>
            <a:ext cx="140163" cy="32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20A11D0-9067-8878-AAF8-E7C60B033527}"/>
              </a:ext>
            </a:extLst>
          </p:cNvPr>
          <p:cNvSpPr/>
          <p:nvPr/>
        </p:nvSpPr>
        <p:spPr>
          <a:xfrm>
            <a:off x="9768900" y="6872551"/>
            <a:ext cx="148418" cy="329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曲线连接符 164">
            <a:extLst>
              <a:ext uri="{FF2B5EF4-FFF2-40B4-BE49-F238E27FC236}">
                <a16:creationId xmlns:a16="http://schemas.microsoft.com/office/drawing/2014/main" id="{679F0385-94F9-41B4-2952-6FEF1E798B6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23384" y="7186262"/>
            <a:ext cx="333487" cy="189353"/>
          </a:xfrm>
          <a:prstGeom prst="curvedConnector3">
            <a:avLst>
              <a:gd name="adj1" fmla="val 691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曲线连接符 165">
            <a:extLst>
              <a:ext uri="{FF2B5EF4-FFF2-40B4-BE49-F238E27FC236}">
                <a16:creationId xmlns:a16="http://schemas.microsoft.com/office/drawing/2014/main" id="{3A86A7A6-31C3-5F0A-220B-610697E705B0}"/>
              </a:ext>
            </a:extLst>
          </p:cNvPr>
          <p:cNvCxnSpPr>
            <a:cxnSpLocks/>
            <a:stCxn id="161" idx="3"/>
            <a:endCxn id="20" idx="1"/>
          </p:cNvCxnSpPr>
          <p:nvPr/>
        </p:nvCxnSpPr>
        <p:spPr>
          <a:xfrm>
            <a:off x="9736309" y="6320967"/>
            <a:ext cx="422010" cy="157035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2CC5BC1-376A-786E-628E-609550FA8444}"/>
              </a:ext>
            </a:extLst>
          </p:cNvPr>
          <p:cNvSpPr txBox="1"/>
          <p:nvPr/>
        </p:nvSpPr>
        <p:spPr>
          <a:xfrm rot="5400000">
            <a:off x="9153483" y="7024557"/>
            <a:ext cx="142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8" name="直接箭头连接符 19">
            <a:extLst>
              <a:ext uri="{FF2B5EF4-FFF2-40B4-BE49-F238E27FC236}">
                <a16:creationId xmlns:a16="http://schemas.microsoft.com/office/drawing/2014/main" id="{E04AA543-4570-4DE4-E045-74C58106071D}"/>
              </a:ext>
            </a:extLst>
          </p:cNvPr>
          <p:cNvCxnSpPr>
            <a:cxnSpLocks/>
            <a:stCxn id="19" idx="2"/>
            <a:endCxn id="170" idx="0"/>
          </p:cNvCxnSpPr>
          <p:nvPr/>
        </p:nvCxnSpPr>
        <p:spPr>
          <a:xfrm>
            <a:off x="10680400" y="7173834"/>
            <a:ext cx="1634" cy="769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: 圆角 20">
            <a:extLst>
              <a:ext uri="{FF2B5EF4-FFF2-40B4-BE49-F238E27FC236}">
                <a16:creationId xmlns:a16="http://schemas.microsoft.com/office/drawing/2014/main" id="{26AA8B27-97A0-A88F-68B7-8B8C43C906AE}"/>
              </a:ext>
            </a:extLst>
          </p:cNvPr>
          <p:cNvSpPr/>
          <p:nvPr/>
        </p:nvSpPr>
        <p:spPr>
          <a:xfrm>
            <a:off x="10162452" y="7943139"/>
            <a:ext cx="1039163" cy="288000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: 圆角 20">
            <a:extLst>
              <a:ext uri="{FF2B5EF4-FFF2-40B4-BE49-F238E27FC236}">
                <a16:creationId xmlns:a16="http://schemas.microsoft.com/office/drawing/2014/main" id="{17A04F80-0EA3-3A76-3A8F-B71758689746}"/>
              </a:ext>
            </a:extLst>
          </p:cNvPr>
          <p:cNvSpPr/>
          <p:nvPr/>
        </p:nvSpPr>
        <p:spPr>
          <a:xfrm>
            <a:off x="10160818" y="8374072"/>
            <a:ext cx="1039163" cy="288000"/>
          </a:xfrm>
          <a:prstGeom prst="round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直接箭头连接符 19">
            <a:extLst>
              <a:ext uri="{FF2B5EF4-FFF2-40B4-BE49-F238E27FC236}">
                <a16:creationId xmlns:a16="http://schemas.microsoft.com/office/drawing/2014/main" id="{B405D730-169A-441E-F14B-26654D7AB856}"/>
              </a:ext>
            </a:extLst>
          </p:cNvPr>
          <p:cNvCxnSpPr>
            <a:cxnSpLocks/>
            <a:stCxn id="170" idx="2"/>
            <a:endCxn id="171" idx="0"/>
          </p:cNvCxnSpPr>
          <p:nvPr/>
        </p:nvCxnSpPr>
        <p:spPr>
          <a:xfrm flipH="1">
            <a:off x="10680400" y="8231139"/>
            <a:ext cx="1634" cy="142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9">
            <a:extLst>
              <a:ext uri="{FF2B5EF4-FFF2-40B4-BE49-F238E27FC236}">
                <a16:creationId xmlns:a16="http://schemas.microsoft.com/office/drawing/2014/main" id="{A96DAE16-179B-B9C9-C8B6-36267A69E874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11199981" y="8518072"/>
            <a:ext cx="231691" cy="1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圆角矩形 196">
            <a:extLst>
              <a:ext uri="{FF2B5EF4-FFF2-40B4-BE49-F238E27FC236}">
                <a16:creationId xmlns:a16="http://schemas.microsoft.com/office/drawing/2014/main" id="{5DB78F12-7A31-C86B-8E57-A357131E7250}"/>
              </a:ext>
            </a:extLst>
          </p:cNvPr>
          <p:cNvSpPr/>
          <p:nvPr/>
        </p:nvSpPr>
        <p:spPr>
          <a:xfrm>
            <a:off x="3540034" y="5824560"/>
            <a:ext cx="7891638" cy="197564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CE1D51F-577E-C651-4413-C93F495915D2}"/>
              </a:ext>
            </a:extLst>
          </p:cNvPr>
          <p:cNvSpPr txBox="1"/>
          <p:nvPr/>
        </p:nvSpPr>
        <p:spPr>
          <a:xfrm>
            <a:off x="6480302" y="7920037"/>
            <a:ext cx="167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Core Module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2" name="图片 201">
            <a:extLst>
              <a:ext uri="{FF2B5EF4-FFF2-40B4-BE49-F238E27FC236}">
                <a16:creationId xmlns:a16="http://schemas.microsoft.com/office/drawing/2014/main" id="{D066684B-6A35-8C0D-0DB7-FB448E2A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84" y="10400744"/>
            <a:ext cx="7772400" cy="29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 135">
            <a:extLst>
              <a:ext uri="{FF2B5EF4-FFF2-40B4-BE49-F238E27FC236}">
                <a16:creationId xmlns:a16="http://schemas.microsoft.com/office/drawing/2014/main" id="{AE4EB383-CFA7-6334-2044-538FD0241AE9}"/>
              </a:ext>
            </a:extLst>
          </p:cNvPr>
          <p:cNvSpPr txBox="1"/>
          <p:nvPr/>
        </p:nvSpPr>
        <p:spPr>
          <a:xfrm>
            <a:off x="2619906" y="9410886"/>
            <a:ext cx="7140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Graph. Reduce 1 (green colored) is the extra operator compared with vanilla attention.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7" name="图片 136">
            <a:extLst>
              <a:ext uri="{FF2B5EF4-FFF2-40B4-BE49-F238E27FC236}">
                <a16:creationId xmlns:a16="http://schemas.microsoft.com/office/drawing/2014/main" id="{3F651E05-66CC-5655-C545-688CBC81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639" y="10593521"/>
            <a:ext cx="7772400" cy="3351502"/>
          </a:xfrm>
          <a:prstGeom prst="rect">
            <a:avLst/>
          </a:prstGeom>
        </p:spPr>
      </p:pic>
      <p:sp>
        <p:nvSpPr>
          <p:cNvPr id="208" name="文本框 207">
            <a:extLst>
              <a:ext uri="{FF2B5EF4-FFF2-40B4-BE49-F238E27FC236}">
                <a16:creationId xmlns:a16="http://schemas.microsoft.com/office/drawing/2014/main" id="{B6E8D706-22D6-0CC0-BA49-2F3794E3D494}"/>
              </a:ext>
            </a:extLst>
          </p:cNvPr>
          <p:cNvSpPr txBox="1"/>
          <p:nvPr/>
        </p:nvSpPr>
        <p:spPr>
          <a:xfrm>
            <a:off x="6212358" y="10482151"/>
            <a:ext cx="123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38E75546-D9E5-C2CA-35DD-E9608DA179FC}"/>
              </a:ext>
            </a:extLst>
          </p:cNvPr>
          <p:cNvGrpSpPr/>
          <p:nvPr/>
        </p:nvGrpSpPr>
        <p:grpSpPr>
          <a:xfrm>
            <a:off x="1651000" y="1501687"/>
            <a:ext cx="7969033" cy="2769580"/>
            <a:chOff x="878115" y="1577887"/>
            <a:chExt cx="7969033" cy="2769580"/>
          </a:xfrm>
        </p:grpSpPr>
        <p:cxnSp>
          <p:nvCxnSpPr>
            <p:cNvPr id="108" name="直接箭头连接符 19">
              <a:extLst>
                <a:ext uri="{FF2B5EF4-FFF2-40B4-BE49-F238E27FC236}">
                  <a16:creationId xmlns:a16="http://schemas.microsoft.com/office/drawing/2014/main" id="{4911AB8B-6A42-A3F1-7E12-DA7EA551F882}"/>
                </a:ext>
              </a:extLst>
            </p:cNvPr>
            <p:cNvCxnSpPr>
              <a:cxnSpLocks/>
              <a:stCxn id="118" idx="2"/>
              <a:endCxn id="126" idx="0"/>
            </p:cNvCxnSpPr>
            <p:nvPr/>
          </p:nvCxnSpPr>
          <p:spPr>
            <a:xfrm>
              <a:off x="7196452" y="2431076"/>
              <a:ext cx="1139952" cy="5845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: 圆角 20">
              <a:extLst>
                <a:ext uri="{FF2B5EF4-FFF2-40B4-BE49-F238E27FC236}">
                  <a16:creationId xmlns:a16="http://schemas.microsoft.com/office/drawing/2014/main" id="{0363B802-E438-8C91-8F53-3B1311989277}"/>
                </a:ext>
              </a:extLst>
            </p:cNvPr>
            <p:cNvSpPr/>
            <p:nvPr/>
          </p:nvSpPr>
          <p:spPr>
            <a:xfrm>
              <a:off x="2045245" y="214735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直接箭头连接符 19">
              <a:extLst>
                <a:ext uri="{FF2B5EF4-FFF2-40B4-BE49-F238E27FC236}">
                  <a16:creationId xmlns:a16="http://schemas.microsoft.com/office/drawing/2014/main" id="{9ACE6C79-8E68-A66C-2F16-E72DCD8F3796}"/>
                </a:ext>
              </a:extLst>
            </p:cNvPr>
            <p:cNvCxnSpPr>
              <a:cxnSpLocks/>
              <a:stCxn id="131" idx="3"/>
              <a:endCxn id="109" idx="1"/>
            </p:cNvCxnSpPr>
            <p:nvPr/>
          </p:nvCxnSpPr>
          <p:spPr>
            <a:xfrm>
              <a:off x="1847021" y="2286412"/>
              <a:ext cx="198224" cy="4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9">
              <a:extLst>
                <a:ext uri="{FF2B5EF4-FFF2-40B4-BE49-F238E27FC236}">
                  <a16:creationId xmlns:a16="http://schemas.microsoft.com/office/drawing/2014/main" id="{184C5D2E-0535-D217-527D-806F438C619D}"/>
                </a:ext>
              </a:extLst>
            </p:cNvPr>
            <p:cNvCxnSpPr>
              <a:cxnSpLocks/>
              <a:stCxn id="132" idx="2"/>
              <a:endCxn id="109" idx="0"/>
            </p:cNvCxnSpPr>
            <p:nvPr/>
          </p:nvCxnSpPr>
          <p:spPr>
            <a:xfrm>
              <a:off x="2538714" y="1972797"/>
              <a:ext cx="0" cy="1745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矩形: 圆角 20">
              <a:extLst>
                <a:ext uri="{FF2B5EF4-FFF2-40B4-BE49-F238E27FC236}">
                  <a16:creationId xmlns:a16="http://schemas.microsoft.com/office/drawing/2014/main" id="{CF36079D-00A4-48DE-6D1D-C1DB274FF5A2}"/>
                </a:ext>
              </a:extLst>
            </p:cNvPr>
            <p:cNvSpPr/>
            <p:nvPr/>
          </p:nvSpPr>
          <p:spPr>
            <a:xfrm>
              <a:off x="4401335" y="2143968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: 圆角 20">
              <a:extLst>
                <a:ext uri="{FF2B5EF4-FFF2-40B4-BE49-F238E27FC236}">
                  <a16:creationId xmlns:a16="http://schemas.microsoft.com/office/drawing/2014/main" id="{EC6ACA23-8294-80D7-688D-96AB1A00801C}"/>
                </a:ext>
              </a:extLst>
            </p:cNvPr>
            <p:cNvSpPr/>
            <p:nvPr/>
          </p:nvSpPr>
          <p:spPr>
            <a:xfrm>
              <a:off x="4401335" y="157788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Mask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直接箭头连接符 19">
              <a:extLst>
                <a:ext uri="{FF2B5EF4-FFF2-40B4-BE49-F238E27FC236}">
                  <a16:creationId xmlns:a16="http://schemas.microsoft.com/office/drawing/2014/main" id="{C038762C-F12D-B027-E52D-6D068ADA32CC}"/>
                </a:ext>
              </a:extLst>
            </p:cNvPr>
            <p:cNvCxnSpPr>
              <a:cxnSpLocks/>
              <a:stCxn id="113" idx="2"/>
              <a:endCxn id="112" idx="0"/>
            </p:cNvCxnSpPr>
            <p:nvPr/>
          </p:nvCxnSpPr>
          <p:spPr>
            <a:xfrm>
              <a:off x="4838185" y="1865887"/>
              <a:ext cx="0" cy="2780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矩形: 圆角 20">
              <a:extLst>
                <a:ext uri="{FF2B5EF4-FFF2-40B4-BE49-F238E27FC236}">
                  <a16:creationId xmlns:a16="http://schemas.microsoft.com/office/drawing/2014/main" id="{C8AB9B79-3E7C-40AD-B8D0-B4FC42863291}"/>
                </a:ext>
              </a:extLst>
            </p:cNvPr>
            <p:cNvSpPr/>
            <p:nvPr/>
          </p:nvSpPr>
          <p:spPr>
            <a:xfrm>
              <a:off x="5544464" y="214241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直接箭头连接符 19">
              <a:extLst>
                <a:ext uri="{FF2B5EF4-FFF2-40B4-BE49-F238E27FC236}">
                  <a16:creationId xmlns:a16="http://schemas.microsoft.com/office/drawing/2014/main" id="{E8842AD2-9623-F46F-F451-F9161D8BEDB6}"/>
                </a:ext>
              </a:extLst>
            </p:cNvPr>
            <p:cNvCxnSpPr>
              <a:cxnSpLocks/>
              <a:stCxn id="112" idx="3"/>
              <a:endCxn id="115" idx="1"/>
            </p:cNvCxnSpPr>
            <p:nvPr/>
          </p:nvCxnSpPr>
          <p:spPr>
            <a:xfrm flipV="1">
              <a:off x="5275035" y="2286412"/>
              <a:ext cx="269429" cy="15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圆角 20">
              <a:extLst>
                <a:ext uri="{FF2B5EF4-FFF2-40B4-BE49-F238E27FC236}">
                  <a16:creationId xmlns:a16="http://schemas.microsoft.com/office/drawing/2014/main" id="{BCB528D5-2FE4-16A3-66C9-C0D25CA9A328}"/>
                </a:ext>
              </a:extLst>
            </p:cNvPr>
            <p:cNvSpPr/>
            <p:nvPr/>
          </p:nvSpPr>
          <p:spPr>
            <a:xfrm>
              <a:off x="5420939" y="1585958"/>
              <a:ext cx="1124722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: 圆角 20">
              <a:extLst>
                <a:ext uri="{FF2B5EF4-FFF2-40B4-BE49-F238E27FC236}">
                  <a16:creationId xmlns:a16="http://schemas.microsoft.com/office/drawing/2014/main" id="{09C05AE5-50AB-851C-DB13-BEBAB23EF6F2}"/>
                </a:ext>
              </a:extLst>
            </p:cNvPr>
            <p:cNvSpPr/>
            <p:nvPr/>
          </p:nvSpPr>
          <p:spPr>
            <a:xfrm>
              <a:off x="6759602" y="214307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直接箭头连接符 19">
              <a:extLst>
                <a:ext uri="{FF2B5EF4-FFF2-40B4-BE49-F238E27FC236}">
                  <a16:creationId xmlns:a16="http://schemas.microsoft.com/office/drawing/2014/main" id="{7D54E824-776B-0432-94B5-B69518F1998F}"/>
                </a:ext>
              </a:extLst>
            </p:cNvPr>
            <p:cNvCxnSpPr>
              <a:cxnSpLocks/>
              <a:stCxn id="120" idx="3"/>
              <a:endCxn id="112" idx="1"/>
            </p:cNvCxnSpPr>
            <p:nvPr/>
          </p:nvCxnSpPr>
          <p:spPr>
            <a:xfrm flipV="1">
              <a:off x="4168456" y="2287968"/>
              <a:ext cx="232879" cy="13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: 圆角 20">
              <a:extLst>
                <a:ext uri="{FF2B5EF4-FFF2-40B4-BE49-F238E27FC236}">
                  <a16:creationId xmlns:a16="http://schemas.microsoft.com/office/drawing/2014/main" id="{0B4DF494-F019-EE21-3E8C-E0C0E906B8C6}"/>
                </a:ext>
              </a:extLst>
            </p:cNvPr>
            <p:cNvSpPr/>
            <p:nvPr/>
          </p:nvSpPr>
          <p:spPr>
            <a:xfrm>
              <a:off x="3294756" y="214534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直接箭头连接符 19">
              <a:extLst>
                <a:ext uri="{FF2B5EF4-FFF2-40B4-BE49-F238E27FC236}">
                  <a16:creationId xmlns:a16="http://schemas.microsoft.com/office/drawing/2014/main" id="{190B12A9-ED7C-7079-79DD-C10E19E69B2B}"/>
                </a:ext>
              </a:extLst>
            </p:cNvPr>
            <p:cNvCxnSpPr>
              <a:cxnSpLocks/>
              <a:stCxn id="134" idx="2"/>
              <a:endCxn id="120" idx="0"/>
            </p:cNvCxnSpPr>
            <p:nvPr/>
          </p:nvCxnSpPr>
          <p:spPr>
            <a:xfrm flipH="1">
              <a:off x="3731606" y="1972797"/>
              <a:ext cx="2201" cy="1725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9">
              <a:extLst>
                <a:ext uri="{FF2B5EF4-FFF2-40B4-BE49-F238E27FC236}">
                  <a16:creationId xmlns:a16="http://schemas.microsoft.com/office/drawing/2014/main" id="{928B1ED6-24B3-C985-B678-1DB9B32303B2}"/>
                </a:ext>
              </a:extLst>
            </p:cNvPr>
            <p:cNvCxnSpPr>
              <a:cxnSpLocks/>
              <a:stCxn id="115" idx="0"/>
              <a:endCxn id="117" idx="2"/>
            </p:cNvCxnSpPr>
            <p:nvPr/>
          </p:nvCxnSpPr>
          <p:spPr>
            <a:xfrm flipV="1">
              <a:off x="5981314" y="1873958"/>
              <a:ext cx="1986" cy="268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9">
              <a:extLst>
                <a:ext uri="{FF2B5EF4-FFF2-40B4-BE49-F238E27FC236}">
                  <a16:creationId xmlns:a16="http://schemas.microsoft.com/office/drawing/2014/main" id="{EA7EF3CF-B068-3CC1-F27A-04AE6BF91C58}"/>
                </a:ext>
              </a:extLst>
            </p:cNvPr>
            <p:cNvCxnSpPr>
              <a:cxnSpLocks/>
              <a:stCxn id="117" idx="3"/>
              <a:endCxn id="118" idx="0"/>
            </p:cNvCxnSpPr>
            <p:nvPr/>
          </p:nvCxnSpPr>
          <p:spPr>
            <a:xfrm>
              <a:off x="6545661" y="1729958"/>
              <a:ext cx="650791" cy="413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9">
              <a:extLst>
                <a:ext uri="{FF2B5EF4-FFF2-40B4-BE49-F238E27FC236}">
                  <a16:creationId xmlns:a16="http://schemas.microsoft.com/office/drawing/2014/main" id="{DD2CA1B3-531C-D48A-6334-E52646548A65}"/>
                </a:ext>
              </a:extLst>
            </p:cNvPr>
            <p:cNvCxnSpPr>
              <a:cxnSpLocks/>
              <a:stCxn id="115" idx="3"/>
              <a:endCxn id="118" idx="1"/>
            </p:cNvCxnSpPr>
            <p:nvPr/>
          </p:nvCxnSpPr>
          <p:spPr>
            <a:xfrm>
              <a:off x="6418164" y="2286412"/>
              <a:ext cx="341438" cy="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: 圆角 20">
              <a:extLst>
                <a:ext uri="{FF2B5EF4-FFF2-40B4-BE49-F238E27FC236}">
                  <a16:creationId xmlns:a16="http://schemas.microsoft.com/office/drawing/2014/main" id="{7DF5A391-9B44-2A7B-39BC-895714E95006}"/>
                </a:ext>
              </a:extLst>
            </p:cNvPr>
            <p:cNvSpPr/>
            <p:nvPr/>
          </p:nvSpPr>
          <p:spPr>
            <a:xfrm>
              <a:off x="4468652" y="2998538"/>
              <a:ext cx="1039163" cy="288000"/>
            </a:xfrm>
            <a:prstGeom prst="round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: 圆角 20">
              <a:extLst>
                <a:ext uri="{FF2B5EF4-FFF2-40B4-BE49-F238E27FC236}">
                  <a16:creationId xmlns:a16="http://schemas.microsoft.com/office/drawing/2014/main" id="{CC182F46-6BCD-AA65-C203-330199EDDEFB}"/>
                </a:ext>
              </a:extLst>
            </p:cNvPr>
            <p:cNvSpPr/>
            <p:nvPr/>
          </p:nvSpPr>
          <p:spPr>
            <a:xfrm>
              <a:off x="7825660" y="3015578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7" name="直接箭头连接符 19">
              <a:extLst>
                <a:ext uri="{FF2B5EF4-FFF2-40B4-BE49-F238E27FC236}">
                  <a16:creationId xmlns:a16="http://schemas.microsoft.com/office/drawing/2014/main" id="{03479898-CBF3-39F1-D94D-EE9CB739B98C}"/>
                </a:ext>
              </a:extLst>
            </p:cNvPr>
            <p:cNvCxnSpPr>
              <a:cxnSpLocks/>
              <a:stCxn id="118" idx="2"/>
              <a:endCxn id="125" idx="0"/>
            </p:cNvCxnSpPr>
            <p:nvPr/>
          </p:nvCxnSpPr>
          <p:spPr>
            <a:xfrm flipH="1">
              <a:off x="4988234" y="2431076"/>
              <a:ext cx="2208218" cy="5674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9">
              <a:extLst>
                <a:ext uri="{FF2B5EF4-FFF2-40B4-BE49-F238E27FC236}">
                  <a16:creationId xmlns:a16="http://schemas.microsoft.com/office/drawing/2014/main" id="{60333E99-010B-93B0-4075-E7AFC1742A53}"/>
                </a:ext>
              </a:extLst>
            </p:cNvPr>
            <p:cNvCxnSpPr>
              <a:cxnSpLocks/>
              <a:stCxn id="126" idx="2"/>
            </p:cNvCxnSpPr>
            <p:nvPr/>
          </p:nvCxnSpPr>
          <p:spPr>
            <a:xfrm>
              <a:off x="8336404" y="3303578"/>
              <a:ext cx="0" cy="360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9">
              <a:extLst>
                <a:ext uri="{FF2B5EF4-FFF2-40B4-BE49-F238E27FC236}">
                  <a16:creationId xmlns:a16="http://schemas.microsoft.com/office/drawing/2014/main" id="{2F014E18-0B86-5FC6-7315-DD9B97915DA2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4988233" y="3286538"/>
              <a:ext cx="1" cy="4301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9">
              <a:extLst>
                <a:ext uri="{FF2B5EF4-FFF2-40B4-BE49-F238E27FC236}">
                  <a16:creationId xmlns:a16="http://schemas.microsoft.com/office/drawing/2014/main" id="{C805C0C6-87DD-1378-C8B5-89EE982E7BB7}"/>
                </a:ext>
              </a:extLst>
            </p:cNvPr>
            <p:cNvCxnSpPr>
              <a:cxnSpLocks/>
              <a:stCxn id="133" idx="2"/>
              <a:endCxn id="126" idx="0"/>
            </p:cNvCxnSpPr>
            <p:nvPr/>
          </p:nvCxnSpPr>
          <p:spPr>
            <a:xfrm>
              <a:off x="8336404" y="2424718"/>
              <a:ext cx="0" cy="5908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8D9C28A4-0F08-4286-E9F4-DF9C977CBA41}"/>
                </a:ext>
              </a:extLst>
            </p:cNvPr>
            <p:cNvSpPr txBox="1"/>
            <p:nvPr/>
          </p:nvSpPr>
          <p:spPr>
            <a:xfrm>
              <a:off x="878115" y="2101746"/>
              <a:ext cx="968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3199F93-F1A7-1782-3573-69F828F4242F}"/>
                </a:ext>
              </a:extLst>
            </p:cNvPr>
            <p:cNvSpPr txBox="1"/>
            <p:nvPr/>
          </p:nvSpPr>
          <p:spPr>
            <a:xfrm>
              <a:off x="2067748" y="1603465"/>
              <a:ext cx="9419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850F504-9606-638F-F442-B4523908A702}"/>
                </a:ext>
              </a:extLst>
            </p:cNvPr>
            <p:cNvSpPr txBox="1"/>
            <p:nvPr/>
          </p:nvSpPr>
          <p:spPr>
            <a:xfrm>
              <a:off x="7869961" y="2055386"/>
              <a:ext cx="932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V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040E5287-24D8-380A-FC24-7AA7342AA82E}"/>
                </a:ext>
              </a:extLst>
            </p:cNvPr>
            <p:cNvSpPr txBox="1"/>
            <p:nvPr/>
          </p:nvSpPr>
          <p:spPr>
            <a:xfrm>
              <a:off x="3020167" y="1603465"/>
              <a:ext cx="1427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const scalar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直接箭头连接符 19">
              <a:extLst>
                <a:ext uri="{FF2B5EF4-FFF2-40B4-BE49-F238E27FC236}">
                  <a16:creationId xmlns:a16="http://schemas.microsoft.com/office/drawing/2014/main" id="{5D54BF58-6494-B250-D288-C672DC6A5B5E}"/>
                </a:ext>
              </a:extLst>
            </p:cNvPr>
            <p:cNvCxnSpPr>
              <a:cxnSpLocks/>
              <a:stCxn id="109" idx="3"/>
              <a:endCxn id="120" idx="1"/>
            </p:cNvCxnSpPr>
            <p:nvPr/>
          </p:nvCxnSpPr>
          <p:spPr>
            <a:xfrm flipV="1">
              <a:off x="3032183" y="2289340"/>
              <a:ext cx="262573" cy="2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组合 206">
              <a:extLst>
                <a:ext uri="{FF2B5EF4-FFF2-40B4-BE49-F238E27FC236}">
                  <a16:creationId xmlns:a16="http://schemas.microsoft.com/office/drawing/2014/main" id="{164C1340-BFF3-8C30-423E-5E81125D116A}"/>
                </a:ext>
              </a:extLst>
            </p:cNvPr>
            <p:cNvGrpSpPr/>
            <p:nvPr/>
          </p:nvGrpSpPr>
          <p:grpSpPr>
            <a:xfrm>
              <a:off x="6386691" y="2506455"/>
              <a:ext cx="1070882" cy="1075819"/>
              <a:chOff x="7447045" y="4877218"/>
              <a:chExt cx="1070882" cy="1075819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C2222267-174E-7D60-8D98-BA201334F02A}"/>
                  </a:ext>
                </a:extLst>
              </p:cNvPr>
              <p:cNvGrpSpPr/>
              <p:nvPr/>
            </p:nvGrpSpPr>
            <p:grpSpPr>
              <a:xfrm>
                <a:off x="7529595" y="4877218"/>
                <a:ext cx="988332" cy="986407"/>
                <a:chOff x="6387291" y="3746039"/>
                <a:chExt cx="988332" cy="98640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2400F5EA-BD15-44C4-1B97-6CECD9CA7EE0}"/>
                    </a:ext>
                  </a:extLst>
                </p:cNvPr>
                <p:cNvSpPr/>
                <p:nvPr/>
              </p:nvSpPr>
              <p:spPr>
                <a:xfrm>
                  <a:off x="6387335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65744F1A-60DB-5922-8FE5-6734BA62483A}"/>
                    </a:ext>
                  </a:extLst>
                </p:cNvPr>
                <p:cNvSpPr/>
                <p:nvPr/>
              </p:nvSpPr>
              <p:spPr>
                <a:xfrm>
                  <a:off x="6510916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028C0AC3-E8A6-FF72-5945-D945172BC009}"/>
                    </a:ext>
                  </a:extLst>
                </p:cNvPr>
                <p:cNvSpPr/>
                <p:nvPr/>
              </p:nvSpPr>
              <p:spPr>
                <a:xfrm>
                  <a:off x="6387291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E47E8EBC-825B-4CB2-C45B-FCB59E6088D9}"/>
                    </a:ext>
                  </a:extLst>
                </p:cNvPr>
                <p:cNvSpPr/>
                <p:nvPr/>
              </p:nvSpPr>
              <p:spPr>
                <a:xfrm>
                  <a:off x="6510871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755B60B6-D886-5698-04F4-DC1F550946E3}"/>
                    </a:ext>
                  </a:extLst>
                </p:cNvPr>
                <p:cNvSpPr/>
                <p:nvPr/>
              </p:nvSpPr>
              <p:spPr>
                <a:xfrm>
                  <a:off x="6387335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D00A1C71-D4B5-80C7-8590-3C04389F3504}"/>
                    </a:ext>
                  </a:extLst>
                </p:cNvPr>
                <p:cNvSpPr/>
                <p:nvPr/>
              </p:nvSpPr>
              <p:spPr>
                <a:xfrm>
                  <a:off x="6510916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8D5B64A8-8930-6A33-D731-D6D49F3C25D8}"/>
                    </a:ext>
                  </a:extLst>
                </p:cNvPr>
                <p:cNvSpPr/>
                <p:nvPr/>
              </p:nvSpPr>
              <p:spPr>
                <a:xfrm>
                  <a:off x="638729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04279026-4AB2-0C65-EE18-D597F534963C}"/>
                    </a:ext>
                  </a:extLst>
                </p:cNvPr>
                <p:cNvSpPr/>
                <p:nvPr/>
              </p:nvSpPr>
              <p:spPr>
                <a:xfrm>
                  <a:off x="651087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94031B84-39B0-AD0D-92B0-4A20D316735F}"/>
                    </a:ext>
                  </a:extLst>
                </p:cNvPr>
                <p:cNvSpPr/>
                <p:nvPr/>
              </p:nvSpPr>
              <p:spPr>
                <a:xfrm>
                  <a:off x="6387335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6AAB82E3-B01B-FA70-4CEB-5FF2A4115DB2}"/>
                    </a:ext>
                  </a:extLst>
                </p:cNvPr>
                <p:cNvSpPr/>
                <p:nvPr/>
              </p:nvSpPr>
              <p:spPr>
                <a:xfrm>
                  <a:off x="6510916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E127BBF7-0945-11A8-1233-2432714FCD6E}"/>
                    </a:ext>
                  </a:extLst>
                </p:cNvPr>
                <p:cNvSpPr/>
                <p:nvPr/>
              </p:nvSpPr>
              <p:spPr>
                <a:xfrm>
                  <a:off x="6387291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84D17F14-E94A-FE2C-95EB-E3B76838300E}"/>
                    </a:ext>
                  </a:extLst>
                </p:cNvPr>
                <p:cNvSpPr/>
                <p:nvPr/>
              </p:nvSpPr>
              <p:spPr>
                <a:xfrm>
                  <a:off x="6510871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B5232D17-5445-8CFA-B521-26F4CEC0A5AE}"/>
                    </a:ext>
                  </a:extLst>
                </p:cNvPr>
                <p:cNvSpPr/>
                <p:nvPr/>
              </p:nvSpPr>
              <p:spPr>
                <a:xfrm>
                  <a:off x="6387335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D93902E4-0024-6B5B-5F62-0DC2CEC043B2}"/>
                    </a:ext>
                  </a:extLst>
                </p:cNvPr>
                <p:cNvSpPr/>
                <p:nvPr/>
              </p:nvSpPr>
              <p:spPr>
                <a:xfrm>
                  <a:off x="6510916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DCC69710-6188-F82E-803C-BF077944AA21}"/>
                    </a:ext>
                  </a:extLst>
                </p:cNvPr>
                <p:cNvSpPr/>
                <p:nvPr/>
              </p:nvSpPr>
              <p:spPr>
                <a:xfrm>
                  <a:off x="6387291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0418BD9B-F4F3-6EF0-82CD-468F04BA9F9B}"/>
                    </a:ext>
                  </a:extLst>
                </p:cNvPr>
                <p:cNvSpPr/>
                <p:nvPr/>
              </p:nvSpPr>
              <p:spPr>
                <a:xfrm>
                  <a:off x="6510871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70D39402-ADB3-4BA8-DE55-A85C31BF2785}"/>
                    </a:ext>
                  </a:extLst>
                </p:cNvPr>
                <p:cNvSpPr/>
                <p:nvPr/>
              </p:nvSpPr>
              <p:spPr>
                <a:xfrm>
                  <a:off x="6634407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7A31388E-7690-7578-CA5F-43B210E0F276}"/>
                    </a:ext>
                  </a:extLst>
                </p:cNvPr>
                <p:cNvSpPr/>
                <p:nvPr/>
              </p:nvSpPr>
              <p:spPr>
                <a:xfrm>
                  <a:off x="6757988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EF08CD5B-DC99-A7F4-4D47-F05211BB7DA1}"/>
                    </a:ext>
                  </a:extLst>
                </p:cNvPr>
                <p:cNvSpPr/>
                <p:nvPr/>
              </p:nvSpPr>
              <p:spPr>
                <a:xfrm>
                  <a:off x="6634363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2FF35619-C1A6-0D36-A3A1-B415A189DD4E}"/>
                    </a:ext>
                  </a:extLst>
                </p:cNvPr>
                <p:cNvSpPr/>
                <p:nvPr/>
              </p:nvSpPr>
              <p:spPr>
                <a:xfrm>
                  <a:off x="6757943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71BBA7B8-3057-96B1-A4C0-6768DC424546}"/>
                    </a:ext>
                  </a:extLst>
                </p:cNvPr>
                <p:cNvSpPr/>
                <p:nvPr/>
              </p:nvSpPr>
              <p:spPr>
                <a:xfrm>
                  <a:off x="6634407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A625027C-D369-7468-76DC-7A14CECF3BA5}"/>
                    </a:ext>
                  </a:extLst>
                </p:cNvPr>
                <p:cNvSpPr/>
                <p:nvPr/>
              </p:nvSpPr>
              <p:spPr>
                <a:xfrm>
                  <a:off x="6757988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E0BEABCB-C468-D8AF-9A45-D8BB43B17317}"/>
                    </a:ext>
                  </a:extLst>
                </p:cNvPr>
                <p:cNvSpPr/>
                <p:nvPr/>
              </p:nvSpPr>
              <p:spPr>
                <a:xfrm>
                  <a:off x="663436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BF584183-B2F9-F7E6-EFE1-3ADB5AC05E80}"/>
                    </a:ext>
                  </a:extLst>
                </p:cNvPr>
                <p:cNvSpPr/>
                <p:nvPr/>
              </p:nvSpPr>
              <p:spPr>
                <a:xfrm>
                  <a:off x="675794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4D3891F-8716-5326-025D-9F14AED33C9A}"/>
                    </a:ext>
                  </a:extLst>
                </p:cNvPr>
                <p:cNvSpPr/>
                <p:nvPr/>
              </p:nvSpPr>
              <p:spPr>
                <a:xfrm>
                  <a:off x="6634407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A3B6BAE6-2922-B49E-155B-9C32BA582056}"/>
                    </a:ext>
                  </a:extLst>
                </p:cNvPr>
                <p:cNvSpPr/>
                <p:nvPr/>
              </p:nvSpPr>
              <p:spPr>
                <a:xfrm>
                  <a:off x="6757988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8B225465-F8C4-4530-C116-BEAB3F38AD14}"/>
                    </a:ext>
                  </a:extLst>
                </p:cNvPr>
                <p:cNvSpPr/>
                <p:nvPr/>
              </p:nvSpPr>
              <p:spPr>
                <a:xfrm>
                  <a:off x="6634363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2FB5CE09-7A56-D583-96F5-8DAD4CE535DF}"/>
                    </a:ext>
                  </a:extLst>
                </p:cNvPr>
                <p:cNvSpPr/>
                <p:nvPr/>
              </p:nvSpPr>
              <p:spPr>
                <a:xfrm>
                  <a:off x="6757943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D6ABE219-956A-BC40-53A7-439D1FD32883}"/>
                    </a:ext>
                  </a:extLst>
                </p:cNvPr>
                <p:cNvSpPr/>
                <p:nvPr/>
              </p:nvSpPr>
              <p:spPr>
                <a:xfrm>
                  <a:off x="6634407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9B4D94A7-98E9-4A94-18DE-17588B177DDF}"/>
                    </a:ext>
                  </a:extLst>
                </p:cNvPr>
                <p:cNvSpPr/>
                <p:nvPr/>
              </p:nvSpPr>
              <p:spPr>
                <a:xfrm>
                  <a:off x="6757988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B083B7F1-2B07-768D-9FEC-F3393A39298F}"/>
                    </a:ext>
                  </a:extLst>
                </p:cNvPr>
                <p:cNvSpPr/>
                <p:nvPr/>
              </p:nvSpPr>
              <p:spPr>
                <a:xfrm>
                  <a:off x="6634363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A63F5600-C011-03EE-E4EA-CB0D2538AC25}"/>
                    </a:ext>
                  </a:extLst>
                </p:cNvPr>
                <p:cNvSpPr/>
                <p:nvPr/>
              </p:nvSpPr>
              <p:spPr>
                <a:xfrm>
                  <a:off x="6757943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94EAF805-D810-880E-8D6B-1CE27B0F0506}"/>
                    </a:ext>
                  </a:extLst>
                </p:cNvPr>
                <p:cNvSpPr/>
                <p:nvPr/>
              </p:nvSpPr>
              <p:spPr>
                <a:xfrm>
                  <a:off x="6881389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27B4DEB3-4B41-EE35-EF28-D4F4AC48E7C8}"/>
                    </a:ext>
                  </a:extLst>
                </p:cNvPr>
                <p:cNvSpPr/>
                <p:nvPr/>
              </p:nvSpPr>
              <p:spPr>
                <a:xfrm>
                  <a:off x="7004970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D21854AB-CA94-DA23-E907-6F6E6535EFFA}"/>
                    </a:ext>
                  </a:extLst>
                </p:cNvPr>
                <p:cNvSpPr/>
                <p:nvPr/>
              </p:nvSpPr>
              <p:spPr>
                <a:xfrm>
                  <a:off x="6881345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CFAE957F-C4C9-5FCB-B660-B509F441443D}"/>
                    </a:ext>
                  </a:extLst>
                </p:cNvPr>
                <p:cNvSpPr/>
                <p:nvPr/>
              </p:nvSpPr>
              <p:spPr>
                <a:xfrm>
                  <a:off x="7004925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0094A4EE-C1D4-81D8-352F-CF970EBBE411}"/>
                    </a:ext>
                  </a:extLst>
                </p:cNvPr>
                <p:cNvSpPr/>
                <p:nvPr/>
              </p:nvSpPr>
              <p:spPr>
                <a:xfrm>
                  <a:off x="6881389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9EB806F1-D31F-EC1D-CD1F-18207BDD2356}"/>
                    </a:ext>
                  </a:extLst>
                </p:cNvPr>
                <p:cNvSpPr/>
                <p:nvPr/>
              </p:nvSpPr>
              <p:spPr>
                <a:xfrm>
                  <a:off x="7004970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9CD0D39F-CB27-FFDD-89B2-652E5A8325D7}"/>
                    </a:ext>
                  </a:extLst>
                </p:cNvPr>
                <p:cNvSpPr/>
                <p:nvPr/>
              </p:nvSpPr>
              <p:spPr>
                <a:xfrm>
                  <a:off x="688134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A3A90EFA-A960-C368-3F61-8E35D570B23D}"/>
                    </a:ext>
                  </a:extLst>
                </p:cNvPr>
                <p:cNvSpPr/>
                <p:nvPr/>
              </p:nvSpPr>
              <p:spPr>
                <a:xfrm>
                  <a:off x="700492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9F1EBCB1-1725-41A4-0154-D204ED2617FD}"/>
                    </a:ext>
                  </a:extLst>
                </p:cNvPr>
                <p:cNvSpPr/>
                <p:nvPr/>
              </p:nvSpPr>
              <p:spPr>
                <a:xfrm>
                  <a:off x="6881389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97DF348A-0653-9BB7-A4C1-7AD695B9A209}"/>
                    </a:ext>
                  </a:extLst>
                </p:cNvPr>
                <p:cNvSpPr/>
                <p:nvPr/>
              </p:nvSpPr>
              <p:spPr>
                <a:xfrm>
                  <a:off x="7004970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99204A2E-0767-BEEC-C568-1E01451423F5}"/>
                    </a:ext>
                  </a:extLst>
                </p:cNvPr>
                <p:cNvSpPr/>
                <p:nvPr/>
              </p:nvSpPr>
              <p:spPr>
                <a:xfrm>
                  <a:off x="6881345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2C64DB0D-4EF1-8CCB-7E49-ED8DDA95BCB0}"/>
                    </a:ext>
                  </a:extLst>
                </p:cNvPr>
                <p:cNvSpPr/>
                <p:nvPr/>
              </p:nvSpPr>
              <p:spPr>
                <a:xfrm>
                  <a:off x="7004925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59B751A8-C5F7-48EB-58AD-08A761587AE5}"/>
                    </a:ext>
                  </a:extLst>
                </p:cNvPr>
                <p:cNvSpPr/>
                <p:nvPr/>
              </p:nvSpPr>
              <p:spPr>
                <a:xfrm>
                  <a:off x="6881389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CCCE00AC-D5CD-E464-821B-1405E3D2743D}"/>
                    </a:ext>
                  </a:extLst>
                </p:cNvPr>
                <p:cNvSpPr/>
                <p:nvPr/>
              </p:nvSpPr>
              <p:spPr>
                <a:xfrm>
                  <a:off x="7004970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15641FA8-FE4F-0088-B067-7E808BD99EBE}"/>
                    </a:ext>
                  </a:extLst>
                </p:cNvPr>
                <p:cNvSpPr/>
                <p:nvPr/>
              </p:nvSpPr>
              <p:spPr>
                <a:xfrm>
                  <a:off x="6881345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6D431630-CEE1-C3F6-97AB-6CCA71F81E84}"/>
                    </a:ext>
                  </a:extLst>
                </p:cNvPr>
                <p:cNvSpPr/>
                <p:nvPr/>
              </p:nvSpPr>
              <p:spPr>
                <a:xfrm>
                  <a:off x="7004925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C8B65C4A-291A-DD80-4AAA-EFB0ED2A8BC3}"/>
                    </a:ext>
                  </a:extLst>
                </p:cNvPr>
                <p:cNvSpPr/>
                <p:nvPr/>
              </p:nvSpPr>
              <p:spPr>
                <a:xfrm>
                  <a:off x="7128461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6B835E01-C0B5-ECAA-E3D2-E3C9653FDBE6}"/>
                    </a:ext>
                  </a:extLst>
                </p:cNvPr>
                <p:cNvSpPr/>
                <p:nvPr/>
              </p:nvSpPr>
              <p:spPr>
                <a:xfrm>
                  <a:off x="7252042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523A03DD-2818-F002-63FB-D198EB4F51EA}"/>
                    </a:ext>
                  </a:extLst>
                </p:cNvPr>
                <p:cNvSpPr/>
                <p:nvPr/>
              </p:nvSpPr>
              <p:spPr>
                <a:xfrm>
                  <a:off x="7128417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2442FD6-A6A0-48B8-F2BF-6BACE20F3E5E}"/>
                    </a:ext>
                  </a:extLst>
                </p:cNvPr>
                <p:cNvSpPr/>
                <p:nvPr/>
              </p:nvSpPr>
              <p:spPr>
                <a:xfrm>
                  <a:off x="7251997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4EAABB08-6189-525B-0388-C8B69A529912}"/>
                    </a:ext>
                  </a:extLst>
                </p:cNvPr>
                <p:cNvSpPr/>
                <p:nvPr/>
              </p:nvSpPr>
              <p:spPr>
                <a:xfrm>
                  <a:off x="7128461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514DE89A-092E-F1E4-B1DC-7C309F1DF69C}"/>
                    </a:ext>
                  </a:extLst>
                </p:cNvPr>
                <p:cNvSpPr/>
                <p:nvPr/>
              </p:nvSpPr>
              <p:spPr>
                <a:xfrm>
                  <a:off x="7252042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13BAB757-D050-266F-E3A9-90F9FF1E04EE}"/>
                    </a:ext>
                  </a:extLst>
                </p:cNvPr>
                <p:cNvSpPr/>
                <p:nvPr/>
              </p:nvSpPr>
              <p:spPr>
                <a:xfrm>
                  <a:off x="712841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6A2805EE-D2D5-16AA-CACE-285FA8026EAB}"/>
                    </a:ext>
                  </a:extLst>
                </p:cNvPr>
                <p:cNvSpPr/>
                <p:nvPr/>
              </p:nvSpPr>
              <p:spPr>
                <a:xfrm>
                  <a:off x="725199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E3971EC8-9F10-2B3A-5035-C85FAB696265}"/>
                    </a:ext>
                  </a:extLst>
                </p:cNvPr>
                <p:cNvSpPr/>
                <p:nvPr/>
              </p:nvSpPr>
              <p:spPr>
                <a:xfrm>
                  <a:off x="7128461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EC2E7324-92A4-B379-4782-5E6F6CFEF5E5}"/>
                    </a:ext>
                  </a:extLst>
                </p:cNvPr>
                <p:cNvSpPr/>
                <p:nvPr/>
              </p:nvSpPr>
              <p:spPr>
                <a:xfrm>
                  <a:off x="7252042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027D7B59-362A-D259-A802-C698F5F77D99}"/>
                    </a:ext>
                  </a:extLst>
                </p:cNvPr>
                <p:cNvSpPr/>
                <p:nvPr/>
              </p:nvSpPr>
              <p:spPr>
                <a:xfrm>
                  <a:off x="7128417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535F3B01-28D5-F0A0-29B2-EF0472015204}"/>
                    </a:ext>
                  </a:extLst>
                </p:cNvPr>
                <p:cNvSpPr/>
                <p:nvPr/>
              </p:nvSpPr>
              <p:spPr>
                <a:xfrm>
                  <a:off x="7251997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860217EA-93BB-4275-C9F1-44189F604108}"/>
                    </a:ext>
                  </a:extLst>
                </p:cNvPr>
                <p:cNvSpPr/>
                <p:nvPr/>
              </p:nvSpPr>
              <p:spPr>
                <a:xfrm>
                  <a:off x="7128461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F2207B3C-B6B6-4300-3CDD-32C7C16150A6}"/>
                    </a:ext>
                  </a:extLst>
                </p:cNvPr>
                <p:cNvSpPr/>
                <p:nvPr/>
              </p:nvSpPr>
              <p:spPr>
                <a:xfrm>
                  <a:off x="7252042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68A15629-8BF1-3130-DFF0-C4B2A39C341D}"/>
                    </a:ext>
                  </a:extLst>
                </p:cNvPr>
                <p:cNvSpPr/>
                <p:nvPr/>
              </p:nvSpPr>
              <p:spPr>
                <a:xfrm>
                  <a:off x="7128417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EFE845E4-A322-B476-79B5-70CC868548F9}"/>
                    </a:ext>
                  </a:extLst>
                </p:cNvPr>
                <p:cNvSpPr/>
                <p:nvPr/>
              </p:nvSpPr>
              <p:spPr>
                <a:xfrm>
                  <a:off x="7251997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09A6ADB2-47F5-45F6-EF13-B4965827419F}"/>
                  </a:ext>
                </a:extLst>
              </p:cNvPr>
              <p:cNvGrpSpPr/>
              <p:nvPr/>
            </p:nvGrpSpPr>
            <p:grpSpPr>
              <a:xfrm>
                <a:off x="7447045" y="4966630"/>
                <a:ext cx="988332" cy="986407"/>
                <a:chOff x="6539691" y="3898439"/>
                <a:chExt cx="988332" cy="98640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233D7C77-A132-BBE6-6086-5EE15DF804CC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F4B2D65B-43F2-73A7-BACF-9532D921D355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BF1BF8E1-6639-47D2-155D-82989EABECBC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3E81D98-02EC-1682-C71A-A1C69E84A9FE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42BB4B8E-6CEC-5A7E-82CC-D264ECE4AD4B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35AC893E-5576-4AFC-0C7E-CF3E052341D9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310EA7B1-6122-FD82-B9F1-0012E14B9D04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072B0073-F9D1-D328-12E8-83993372A803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DBC049B4-34F1-8CAC-861D-1E335B2C4016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30B12593-24F4-CDDC-A4DE-B54DBD596722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08D7B1CE-C216-5E4D-69F3-EBFBCF54A3EC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AB07EFE2-7B64-3C4C-C470-37FD76191246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27105665-2FA7-A37D-8939-A57E484C312B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8A020F83-21D1-0BA5-6BFB-5663C87B0B88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B7772C93-2891-0199-CBB0-2B450A13421C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D0EAE57A-F9F5-C439-B496-4B66DC6CD446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89302B03-1257-421D-ACF7-072C88C73E94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E501C43-8829-EBA4-5BDB-3131E6009AB1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226D5715-2CEA-864F-AED9-46B8753AEB5C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3F33A013-8AF2-3B13-4E8D-79846054EDF8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D1B31A8A-5629-1A96-8B8F-22A9A24DBEFF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0435E566-870D-0DE6-5FB3-D248EAE329CC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82069FC2-798B-185F-8F01-D8A53AE58854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38A69C9-D50A-7B7E-35BB-7AB6557B2422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DB9AE75-A702-BCA2-FBB3-A69D1FF128B8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F373E7C3-C87A-3D7D-A58F-80F00C1D9F49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2D9BEC44-43E2-FED6-5129-9109981CB6C8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3C0354C9-0912-88A0-5E05-E2C2FD5B01EE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903D0838-4D74-8FA7-45E9-D94E3EC707E5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7BE36862-5C12-4C69-A093-36E31DB866B4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C40FC114-C081-919F-D57C-6E97C715560C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907BEB9C-5BB3-58E2-9FDD-F37A81067D9D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CF52A79E-CF8C-ED8B-4470-A5253EC47A27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1EC4BC84-99C7-D73D-A610-15F3EAE27D30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E025CDE0-D110-03F8-AB30-16D3243F04B3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A7BBA763-CCD0-F7AB-B21E-4B3A7BA9DC41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A316B33-CE8E-97ED-FDAF-98B71B5D1849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A1CD9101-DB0B-28C4-BFD4-70D5D5CF233C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169D2564-9540-811A-2D14-97CFB6010D35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201C1212-1263-F45A-3187-EC7475EDEB35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3AC6464E-0999-A656-A210-03550DC48978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6526AD7A-742E-0CC8-94CB-8F5DE93FCC1D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633D4DD0-EBE6-B731-280A-03986733F9F2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4F2F78B4-9E2C-6E01-2A39-C94E48FC686E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5E34B454-4EF2-C9C9-0099-231F90ED1A1D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1344C43E-C7C7-AB8F-498E-3898E5993944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850DC988-43C1-B82E-BBEC-F1328977484B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7466F2CF-0807-CECA-693C-6E9DFDDF5705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A9FB460A-B479-5F3C-B840-E48A39E013FF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A8195713-511F-761F-6DC6-80B0CFD7F13D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B968EAFF-D3FA-FDF7-ADB3-F78FE6BC6C86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A5C71689-0C8A-3EAE-6CCC-347A10A8084B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AF32002A-07DD-93C6-5A46-FC5A81657DBA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3F3F4DC4-8A78-53CC-0E8B-2E39C76A7135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9A5AC57B-5859-61E3-584A-B23593A8DE1F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D6BF0D1B-E35A-017D-1C98-45A554D6388F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4756B2A5-9AF8-779F-D09E-A6E0325FEA79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996C3B3C-7ABB-575E-CAE1-FB0295D8E202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785C529C-4C2C-205A-C39E-9D85D46664FF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8F703938-2FF9-6FB0-3D3B-4EEEC4EB924C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9A7EC114-BE58-92CB-2F9F-4169EC771E07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26C8F7F1-A5D1-94A7-2EC4-FB67AC39C436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74BF0D31-A918-15F4-D2F5-C96E04CDFEC8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7107112B-AB3F-511E-29F7-8D04EC177BD2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236" name="左大括号 235">
              <a:extLst>
                <a:ext uri="{FF2B5EF4-FFF2-40B4-BE49-F238E27FC236}">
                  <a16:creationId xmlns:a16="http://schemas.microsoft.com/office/drawing/2014/main" id="{AC71CC92-D49B-B9F3-DF37-8654F0836462}"/>
                </a:ext>
              </a:extLst>
            </p:cNvPr>
            <p:cNvSpPr/>
            <p:nvPr/>
          </p:nvSpPr>
          <p:spPr>
            <a:xfrm>
              <a:off x="6142612" y="2611831"/>
              <a:ext cx="190236" cy="952237"/>
            </a:xfrm>
            <a:prstGeom prst="leftBrace">
              <a:avLst>
                <a:gd name="adj1" fmla="val 54194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3550794C-AB58-7103-55EC-1A779480799A}"/>
                </a:ext>
              </a:extLst>
            </p:cNvPr>
            <p:cNvGrpSpPr/>
            <p:nvPr/>
          </p:nvGrpSpPr>
          <p:grpSpPr>
            <a:xfrm>
              <a:off x="5719129" y="2317584"/>
              <a:ext cx="401815" cy="1421627"/>
              <a:chOff x="6469241" y="4104054"/>
              <a:chExt cx="401815" cy="1421627"/>
            </a:xfrm>
          </p:grpSpPr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5EAAE803-F820-FDBD-83FF-F87C1A3B6A72}"/>
                  </a:ext>
                </a:extLst>
              </p:cNvPr>
              <p:cNvSpPr/>
              <p:nvPr/>
            </p:nvSpPr>
            <p:spPr>
              <a:xfrm>
                <a:off x="6469241" y="4463285"/>
                <a:ext cx="401815" cy="6856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4A2FEAED-1B9D-894C-EEA4-04FB2ADBAC4B}"/>
                  </a:ext>
                </a:extLst>
              </p:cNvPr>
              <p:cNvSpPr txBox="1"/>
              <p:nvPr/>
            </p:nvSpPr>
            <p:spPr>
              <a:xfrm rot="16200000">
                <a:off x="5958747" y="4630202"/>
                <a:ext cx="1421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Reduction</a:t>
                </a:r>
                <a:endParaRPr lang="zh-CN" altLang="en-US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F3D7EE1B-B9A4-9C59-5460-BAD0EC244357}"/>
                </a:ext>
              </a:extLst>
            </p:cNvPr>
            <p:cNvGrpSpPr/>
            <p:nvPr/>
          </p:nvGrpSpPr>
          <p:grpSpPr>
            <a:xfrm rot="5400000">
              <a:off x="6578178" y="3381845"/>
              <a:ext cx="557376" cy="1373868"/>
              <a:chOff x="6313680" y="4001412"/>
              <a:chExt cx="557376" cy="1421627"/>
            </a:xfrm>
          </p:grpSpPr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A8810DAE-F54C-FDAC-ED01-176707F46071}"/>
                  </a:ext>
                </a:extLst>
              </p:cNvPr>
              <p:cNvSpPr/>
              <p:nvPr/>
            </p:nvSpPr>
            <p:spPr>
              <a:xfrm>
                <a:off x="6469241" y="4463285"/>
                <a:ext cx="401815" cy="6856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zh-CN" altLang="en-US"/>
              </a:p>
            </p:txBody>
          </p:sp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ECF4A797-B241-F4DC-0298-CD60FED8BD2C}"/>
                  </a:ext>
                </a:extLst>
              </p:cNvPr>
              <p:cNvSpPr txBox="1"/>
              <p:nvPr/>
            </p:nvSpPr>
            <p:spPr>
              <a:xfrm rot="16200000">
                <a:off x="5787532" y="4527560"/>
                <a:ext cx="1421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Reduction</a:t>
                </a:r>
                <a:endParaRPr lang="zh-CN" altLang="en-US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4" name="左大括号 243">
              <a:extLst>
                <a:ext uri="{FF2B5EF4-FFF2-40B4-BE49-F238E27FC236}">
                  <a16:creationId xmlns:a16="http://schemas.microsoft.com/office/drawing/2014/main" id="{58C88DA7-1CBE-D8FE-5C46-FB1CA896DAD5}"/>
                </a:ext>
              </a:extLst>
            </p:cNvPr>
            <p:cNvSpPr/>
            <p:nvPr/>
          </p:nvSpPr>
          <p:spPr>
            <a:xfrm rot="16200000">
              <a:off x="6785627" y="3266003"/>
              <a:ext cx="190236" cy="952237"/>
            </a:xfrm>
            <a:prstGeom prst="leftBrace">
              <a:avLst>
                <a:gd name="adj1" fmla="val 54194"/>
                <a:gd name="adj2" fmla="val 50000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6" name="曲线连接符 245">
              <a:extLst>
                <a:ext uri="{FF2B5EF4-FFF2-40B4-BE49-F238E27FC236}">
                  <a16:creationId xmlns:a16="http://schemas.microsoft.com/office/drawing/2014/main" id="{7459C1F6-BCD9-BA99-85E1-3617A475C75B}"/>
                </a:ext>
              </a:extLst>
            </p:cNvPr>
            <p:cNvCxnSpPr>
              <a:stCxn id="125" idx="3"/>
            </p:cNvCxnSpPr>
            <p:nvPr/>
          </p:nvCxnSpPr>
          <p:spPr>
            <a:xfrm flipV="1">
              <a:off x="5507815" y="3019889"/>
              <a:ext cx="226967" cy="122649"/>
            </a:xfrm>
            <a:prstGeom prst="curvedConnector3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曲线连接符 246">
              <a:extLst>
                <a:ext uri="{FF2B5EF4-FFF2-40B4-BE49-F238E27FC236}">
                  <a16:creationId xmlns:a16="http://schemas.microsoft.com/office/drawing/2014/main" id="{4C402D43-D51B-7EB3-7F8B-200763728F48}"/>
                </a:ext>
              </a:extLst>
            </p:cNvPr>
            <p:cNvCxnSpPr>
              <a:cxnSpLocks/>
              <a:stCxn id="126" idx="1"/>
              <a:endCxn id="243" idx="3"/>
            </p:cNvCxnSpPr>
            <p:nvPr/>
          </p:nvCxnSpPr>
          <p:spPr>
            <a:xfrm rot="10800000" flipV="1">
              <a:off x="7543800" y="3159577"/>
              <a:ext cx="281860" cy="81517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3" name="图片 252">
            <a:extLst>
              <a:ext uri="{FF2B5EF4-FFF2-40B4-BE49-F238E27FC236}">
                <a16:creationId xmlns:a16="http://schemas.microsoft.com/office/drawing/2014/main" id="{C5B3285C-C2D5-B929-53A7-1CBD6EF68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165" y="2792332"/>
            <a:ext cx="7772400" cy="27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0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组合 677">
            <a:extLst>
              <a:ext uri="{FF2B5EF4-FFF2-40B4-BE49-F238E27FC236}">
                <a16:creationId xmlns:a16="http://schemas.microsoft.com/office/drawing/2014/main" id="{9CC97BFB-331A-6164-0ABC-01420E026D31}"/>
              </a:ext>
            </a:extLst>
          </p:cNvPr>
          <p:cNvGrpSpPr/>
          <p:nvPr/>
        </p:nvGrpSpPr>
        <p:grpSpPr>
          <a:xfrm>
            <a:off x="2397732" y="6113385"/>
            <a:ext cx="10862068" cy="3705273"/>
            <a:chOff x="2397732" y="6113385"/>
            <a:chExt cx="10862068" cy="3705273"/>
          </a:xfrm>
        </p:grpSpPr>
        <p:grpSp>
          <p:nvGrpSpPr>
            <p:cNvPr id="604" name="组合 603">
              <a:extLst>
                <a:ext uri="{FF2B5EF4-FFF2-40B4-BE49-F238E27FC236}">
                  <a16:creationId xmlns:a16="http://schemas.microsoft.com/office/drawing/2014/main" id="{FF86D9CB-B8BF-4C8D-AA85-9F4BB80B155A}"/>
                </a:ext>
              </a:extLst>
            </p:cNvPr>
            <p:cNvGrpSpPr/>
            <p:nvPr/>
          </p:nvGrpSpPr>
          <p:grpSpPr>
            <a:xfrm>
              <a:off x="2420903" y="7851887"/>
              <a:ext cx="10831462" cy="1182452"/>
              <a:chOff x="2424110" y="6058804"/>
              <a:chExt cx="10831462" cy="1182452"/>
            </a:xfrm>
          </p:grpSpPr>
          <p:cxnSp>
            <p:nvCxnSpPr>
              <p:cNvPr id="605" name="直接箭头连接符 19">
                <a:extLst>
                  <a:ext uri="{FF2B5EF4-FFF2-40B4-BE49-F238E27FC236}">
                    <a16:creationId xmlns:a16="http://schemas.microsoft.com/office/drawing/2014/main" id="{265A6FBD-902D-EF6C-8CAD-C8FCE8EBD165}"/>
                  </a:ext>
                </a:extLst>
              </p:cNvPr>
              <p:cNvCxnSpPr>
                <a:cxnSpLocks/>
                <a:stCxn id="616" idx="3"/>
                <a:endCxn id="624" idx="1"/>
              </p:cNvCxnSpPr>
              <p:nvPr/>
            </p:nvCxnSpPr>
            <p:spPr>
              <a:xfrm flipV="1">
                <a:off x="10838229" y="6519016"/>
                <a:ext cx="778221" cy="5382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6" name="矩形: 圆角 20">
                <a:extLst>
                  <a:ext uri="{FF2B5EF4-FFF2-40B4-BE49-F238E27FC236}">
                    <a16:creationId xmlns:a16="http://schemas.microsoft.com/office/drawing/2014/main" id="{32EB7652-6C10-0A5A-3E84-910F28D529BD}"/>
                  </a:ext>
                </a:extLst>
              </p:cNvPr>
              <p:cNvSpPr/>
              <p:nvPr/>
            </p:nvSpPr>
            <p:spPr>
              <a:xfrm>
                <a:off x="3591240" y="6917535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07" name="直接箭头连接符 19">
                <a:extLst>
                  <a:ext uri="{FF2B5EF4-FFF2-40B4-BE49-F238E27FC236}">
                    <a16:creationId xmlns:a16="http://schemas.microsoft.com/office/drawing/2014/main" id="{DA123796-0380-D97C-AECE-A70572428F1E}"/>
                  </a:ext>
                </a:extLst>
              </p:cNvPr>
              <p:cNvCxnSpPr>
                <a:cxnSpLocks/>
                <a:stCxn id="629" idx="3"/>
                <a:endCxn id="606" idx="1"/>
              </p:cNvCxnSpPr>
              <p:nvPr/>
            </p:nvCxnSpPr>
            <p:spPr>
              <a:xfrm>
                <a:off x="3348960" y="7056590"/>
                <a:ext cx="242280" cy="49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接箭头连接符 19">
                <a:extLst>
                  <a:ext uri="{FF2B5EF4-FFF2-40B4-BE49-F238E27FC236}">
                    <a16:creationId xmlns:a16="http://schemas.microsoft.com/office/drawing/2014/main" id="{ACCD7D03-470C-AB17-5F4C-AECE955521D1}"/>
                  </a:ext>
                </a:extLst>
              </p:cNvPr>
              <p:cNvCxnSpPr>
                <a:cxnSpLocks/>
                <a:stCxn id="630" idx="2"/>
                <a:endCxn id="606" idx="0"/>
              </p:cNvCxnSpPr>
              <p:nvPr/>
            </p:nvCxnSpPr>
            <p:spPr>
              <a:xfrm flipH="1">
                <a:off x="4084709" y="6742975"/>
                <a:ext cx="4485" cy="17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直接箭头连接符 19">
                <a:extLst>
                  <a:ext uri="{FF2B5EF4-FFF2-40B4-BE49-F238E27FC236}">
                    <a16:creationId xmlns:a16="http://schemas.microsoft.com/office/drawing/2014/main" id="{AD74FAC6-AAC9-32A9-B80A-A6B685CD3665}"/>
                  </a:ext>
                </a:extLst>
              </p:cNvPr>
              <p:cNvCxnSpPr>
                <a:cxnSpLocks/>
                <a:stCxn id="606" idx="3"/>
                <a:endCxn id="618" idx="1"/>
              </p:cNvCxnSpPr>
              <p:nvPr/>
            </p:nvCxnSpPr>
            <p:spPr>
              <a:xfrm flipV="1">
                <a:off x="4578178" y="7059518"/>
                <a:ext cx="483623" cy="20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0" name="矩形: 圆角 20">
                <a:extLst>
                  <a:ext uri="{FF2B5EF4-FFF2-40B4-BE49-F238E27FC236}">
                    <a16:creationId xmlns:a16="http://schemas.microsoft.com/office/drawing/2014/main" id="{40C02B9A-2D54-27B2-69A1-A0A48C282FDF}"/>
                  </a:ext>
                </a:extLst>
              </p:cNvPr>
              <p:cNvSpPr/>
              <p:nvPr/>
            </p:nvSpPr>
            <p:spPr>
              <a:xfrm>
                <a:off x="6512237" y="691414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矩形: 圆角 20">
                <a:extLst>
                  <a:ext uri="{FF2B5EF4-FFF2-40B4-BE49-F238E27FC236}">
                    <a16:creationId xmlns:a16="http://schemas.microsoft.com/office/drawing/2014/main" id="{995B02A1-D9E0-44B4-CDD1-E90FB211F66A}"/>
                  </a:ext>
                </a:extLst>
              </p:cNvPr>
              <p:cNvSpPr/>
              <p:nvPr/>
            </p:nvSpPr>
            <p:spPr>
              <a:xfrm>
                <a:off x="6512237" y="6348065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12" name="直接箭头连接符 19">
                <a:extLst>
                  <a:ext uri="{FF2B5EF4-FFF2-40B4-BE49-F238E27FC236}">
                    <a16:creationId xmlns:a16="http://schemas.microsoft.com/office/drawing/2014/main" id="{48D7EFD3-E576-B9E7-336C-AEDA4306C9DB}"/>
                  </a:ext>
                </a:extLst>
              </p:cNvPr>
              <p:cNvCxnSpPr>
                <a:cxnSpLocks/>
                <a:stCxn id="611" idx="2"/>
                <a:endCxn id="610" idx="0"/>
              </p:cNvCxnSpPr>
              <p:nvPr/>
            </p:nvCxnSpPr>
            <p:spPr>
              <a:xfrm>
                <a:off x="6949087" y="6636065"/>
                <a:ext cx="0" cy="2780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3" name="矩形: 圆角 20">
                <a:extLst>
                  <a:ext uri="{FF2B5EF4-FFF2-40B4-BE49-F238E27FC236}">
                    <a16:creationId xmlns:a16="http://schemas.microsoft.com/office/drawing/2014/main" id="{491C00FE-8B9B-D626-DFA7-108369192FF6}"/>
                  </a:ext>
                </a:extLst>
              </p:cNvPr>
              <p:cNvSpPr/>
              <p:nvPr/>
            </p:nvSpPr>
            <p:spPr>
              <a:xfrm>
                <a:off x="7847276" y="691259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14" name="直接箭头连接符 19">
                <a:extLst>
                  <a:ext uri="{FF2B5EF4-FFF2-40B4-BE49-F238E27FC236}">
                    <a16:creationId xmlns:a16="http://schemas.microsoft.com/office/drawing/2014/main" id="{F5A897E2-49F4-D792-D170-E6DBB6B8E216}"/>
                  </a:ext>
                </a:extLst>
              </p:cNvPr>
              <p:cNvCxnSpPr>
                <a:cxnSpLocks/>
                <a:stCxn id="610" idx="3"/>
                <a:endCxn id="613" idx="1"/>
              </p:cNvCxnSpPr>
              <p:nvPr/>
            </p:nvCxnSpPr>
            <p:spPr>
              <a:xfrm flipV="1">
                <a:off x="7385937" y="7056590"/>
                <a:ext cx="461339" cy="1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5" name="矩形: 圆角 20">
                <a:extLst>
                  <a:ext uri="{FF2B5EF4-FFF2-40B4-BE49-F238E27FC236}">
                    <a16:creationId xmlns:a16="http://schemas.microsoft.com/office/drawing/2014/main" id="{A595C735-E616-0B6F-041E-C7894F05CDC2}"/>
                  </a:ext>
                </a:extLst>
              </p:cNvPr>
              <p:cNvSpPr/>
              <p:nvPr/>
            </p:nvSpPr>
            <p:spPr>
              <a:xfrm>
                <a:off x="8547798" y="6356136"/>
                <a:ext cx="1124722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6" name="矩形: 圆角 20">
                <a:extLst>
                  <a:ext uri="{FF2B5EF4-FFF2-40B4-BE49-F238E27FC236}">
                    <a16:creationId xmlns:a16="http://schemas.microsoft.com/office/drawing/2014/main" id="{CDFE14A5-0230-A9D1-A84D-9414ABF9E03D}"/>
                  </a:ext>
                </a:extLst>
              </p:cNvPr>
              <p:cNvSpPr/>
              <p:nvPr/>
            </p:nvSpPr>
            <p:spPr>
              <a:xfrm>
                <a:off x="9964529" y="6913254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17" name="直接箭头连接符 19">
                <a:extLst>
                  <a:ext uri="{FF2B5EF4-FFF2-40B4-BE49-F238E27FC236}">
                    <a16:creationId xmlns:a16="http://schemas.microsoft.com/office/drawing/2014/main" id="{329DCC8A-5FCA-BE99-AAEF-3B375154F0F7}"/>
                  </a:ext>
                </a:extLst>
              </p:cNvPr>
              <p:cNvCxnSpPr>
                <a:cxnSpLocks/>
                <a:stCxn id="618" idx="3"/>
                <a:endCxn id="610" idx="1"/>
              </p:cNvCxnSpPr>
              <p:nvPr/>
            </p:nvCxnSpPr>
            <p:spPr>
              <a:xfrm flipV="1">
                <a:off x="5935501" y="7058146"/>
                <a:ext cx="576736" cy="13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8" name="矩形: 圆角 20">
                <a:extLst>
                  <a:ext uri="{FF2B5EF4-FFF2-40B4-BE49-F238E27FC236}">
                    <a16:creationId xmlns:a16="http://schemas.microsoft.com/office/drawing/2014/main" id="{A9C31DEC-892F-292C-F928-68BC4237C5C7}"/>
                  </a:ext>
                </a:extLst>
              </p:cNvPr>
              <p:cNvSpPr/>
              <p:nvPr/>
            </p:nvSpPr>
            <p:spPr>
              <a:xfrm>
                <a:off x="5061801" y="691551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19" name="直接箭头连接符 19">
                <a:extLst>
                  <a:ext uri="{FF2B5EF4-FFF2-40B4-BE49-F238E27FC236}">
                    <a16:creationId xmlns:a16="http://schemas.microsoft.com/office/drawing/2014/main" id="{33914428-1B84-4B80-B8F2-F774C0C48821}"/>
                  </a:ext>
                </a:extLst>
              </p:cNvPr>
              <p:cNvCxnSpPr>
                <a:cxnSpLocks/>
                <a:stCxn id="632" idx="2"/>
                <a:endCxn id="618" idx="0"/>
              </p:cNvCxnSpPr>
              <p:nvPr/>
            </p:nvCxnSpPr>
            <p:spPr>
              <a:xfrm>
                <a:off x="5498604" y="6742975"/>
                <a:ext cx="47" cy="172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直接箭头连接符 19">
                <a:extLst>
                  <a:ext uri="{FF2B5EF4-FFF2-40B4-BE49-F238E27FC236}">
                    <a16:creationId xmlns:a16="http://schemas.microsoft.com/office/drawing/2014/main" id="{00B302ED-DF5E-272E-A588-788EEF71662E}"/>
                  </a:ext>
                </a:extLst>
              </p:cNvPr>
              <p:cNvCxnSpPr>
                <a:cxnSpLocks/>
                <a:stCxn id="613" idx="0"/>
                <a:endCxn id="615" idx="1"/>
              </p:cNvCxnSpPr>
              <p:nvPr/>
            </p:nvCxnSpPr>
            <p:spPr>
              <a:xfrm flipV="1">
                <a:off x="8284126" y="6500136"/>
                <a:ext cx="263672" cy="4124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直接箭头连接符 19">
                <a:extLst>
                  <a:ext uri="{FF2B5EF4-FFF2-40B4-BE49-F238E27FC236}">
                    <a16:creationId xmlns:a16="http://schemas.microsoft.com/office/drawing/2014/main" id="{6462DB12-E23C-7008-B861-14BD7252EAC2}"/>
                  </a:ext>
                </a:extLst>
              </p:cNvPr>
              <p:cNvCxnSpPr>
                <a:cxnSpLocks/>
                <a:stCxn id="615" idx="3"/>
                <a:endCxn id="616" idx="0"/>
              </p:cNvCxnSpPr>
              <p:nvPr/>
            </p:nvCxnSpPr>
            <p:spPr>
              <a:xfrm>
                <a:off x="9672520" y="6500136"/>
                <a:ext cx="728859" cy="413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直接箭头连接符 19">
                <a:extLst>
                  <a:ext uri="{FF2B5EF4-FFF2-40B4-BE49-F238E27FC236}">
                    <a16:creationId xmlns:a16="http://schemas.microsoft.com/office/drawing/2014/main" id="{BA8F18C5-6DDE-98B2-BEAE-9C212EE575CE}"/>
                  </a:ext>
                </a:extLst>
              </p:cNvPr>
              <p:cNvCxnSpPr>
                <a:cxnSpLocks/>
                <a:stCxn id="613" idx="3"/>
                <a:endCxn id="616" idx="1"/>
              </p:cNvCxnSpPr>
              <p:nvPr/>
            </p:nvCxnSpPr>
            <p:spPr>
              <a:xfrm>
                <a:off x="8720976" y="7056590"/>
                <a:ext cx="1243553" cy="6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3" name="矩形: 圆角 20">
                <a:extLst>
                  <a:ext uri="{FF2B5EF4-FFF2-40B4-BE49-F238E27FC236}">
                    <a16:creationId xmlns:a16="http://schemas.microsoft.com/office/drawing/2014/main" id="{05B45F83-CC68-1C4C-0782-32F4A3FE4A2B}"/>
                  </a:ext>
                </a:extLst>
              </p:cNvPr>
              <p:cNvSpPr/>
              <p:nvPr/>
            </p:nvSpPr>
            <p:spPr>
              <a:xfrm>
                <a:off x="11626336" y="6923350"/>
                <a:ext cx="1039163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" name="矩形: 圆角 20">
                <a:extLst>
                  <a:ext uri="{FF2B5EF4-FFF2-40B4-BE49-F238E27FC236}">
                    <a16:creationId xmlns:a16="http://schemas.microsoft.com/office/drawing/2014/main" id="{0B7F6436-46CD-5F22-E3D9-6C61358883E9}"/>
                  </a:ext>
                </a:extLst>
              </p:cNvPr>
              <p:cNvSpPr/>
              <p:nvPr/>
            </p:nvSpPr>
            <p:spPr>
              <a:xfrm>
                <a:off x="11616450" y="6375016"/>
                <a:ext cx="102148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5" name="直接箭头连接符 19">
                <a:extLst>
                  <a:ext uri="{FF2B5EF4-FFF2-40B4-BE49-F238E27FC236}">
                    <a16:creationId xmlns:a16="http://schemas.microsoft.com/office/drawing/2014/main" id="{1F016E93-8312-1A65-9C3C-CC80821FB903}"/>
                  </a:ext>
                </a:extLst>
              </p:cNvPr>
              <p:cNvCxnSpPr>
                <a:cxnSpLocks/>
                <a:stCxn id="616" idx="3"/>
                <a:endCxn id="623" idx="1"/>
              </p:cNvCxnSpPr>
              <p:nvPr/>
            </p:nvCxnSpPr>
            <p:spPr>
              <a:xfrm>
                <a:off x="10838229" y="7057254"/>
                <a:ext cx="788107" cy="100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直接箭头连接符 19">
                <a:extLst>
                  <a:ext uri="{FF2B5EF4-FFF2-40B4-BE49-F238E27FC236}">
                    <a16:creationId xmlns:a16="http://schemas.microsoft.com/office/drawing/2014/main" id="{CD7A2AE7-D86D-6988-EFCE-D32871C15F44}"/>
                  </a:ext>
                </a:extLst>
              </p:cNvPr>
              <p:cNvCxnSpPr>
                <a:cxnSpLocks/>
                <a:stCxn id="624" idx="3"/>
              </p:cNvCxnSpPr>
              <p:nvPr/>
            </p:nvCxnSpPr>
            <p:spPr>
              <a:xfrm>
                <a:off x="12637938" y="6519016"/>
                <a:ext cx="6176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直接箭头连接符 19">
                <a:extLst>
                  <a:ext uri="{FF2B5EF4-FFF2-40B4-BE49-F238E27FC236}">
                    <a16:creationId xmlns:a16="http://schemas.microsoft.com/office/drawing/2014/main" id="{3336A88E-A35D-25EA-A570-C7F4E38866AA}"/>
                  </a:ext>
                </a:extLst>
              </p:cNvPr>
              <p:cNvCxnSpPr>
                <a:cxnSpLocks/>
                <a:stCxn id="623" idx="3"/>
              </p:cNvCxnSpPr>
              <p:nvPr/>
            </p:nvCxnSpPr>
            <p:spPr>
              <a:xfrm flipV="1">
                <a:off x="12665499" y="7056590"/>
                <a:ext cx="590073" cy="10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直接箭头连接符 19">
                <a:extLst>
                  <a:ext uri="{FF2B5EF4-FFF2-40B4-BE49-F238E27FC236}">
                    <a16:creationId xmlns:a16="http://schemas.microsoft.com/office/drawing/2014/main" id="{B1D9C090-A6A3-9B4C-B81E-A66A8A849844}"/>
                  </a:ext>
                </a:extLst>
              </p:cNvPr>
              <p:cNvCxnSpPr>
                <a:cxnSpLocks/>
                <a:stCxn id="631" idx="3"/>
                <a:endCxn id="624" idx="1"/>
              </p:cNvCxnSpPr>
              <p:nvPr/>
            </p:nvCxnSpPr>
            <p:spPr>
              <a:xfrm>
                <a:off x="10690621" y="6243470"/>
                <a:ext cx="925829" cy="2755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9" name="文本框 628">
                <a:extLst>
                  <a:ext uri="{FF2B5EF4-FFF2-40B4-BE49-F238E27FC236}">
                    <a16:creationId xmlns:a16="http://schemas.microsoft.com/office/drawing/2014/main" id="{8E70331C-0333-8655-5AE6-68E2B5857CE6}"/>
                  </a:ext>
                </a:extLst>
              </p:cNvPr>
              <p:cNvSpPr txBox="1"/>
              <p:nvPr/>
            </p:nvSpPr>
            <p:spPr>
              <a:xfrm>
                <a:off x="2424110" y="6871924"/>
                <a:ext cx="92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Q</a:t>
                </a:r>
                <a:endParaRPr lang="zh-CN" altLang="en-US" dirty="0"/>
              </a:p>
            </p:txBody>
          </p:sp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0CF35722-5CAB-ADAD-8A91-3365C92698EE}"/>
                  </a:ext>
                </a:extLst>
              </p:cNvPr>
              <p:cNvSpPr txBox="1"/>
              <p:nvPr/>
            </p:nvSpPr>
            <p:spPr>
              <a:xfrm>
                <a:off x="3663839" y="6373643"/>
                <a:ext cx="850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K</a:t>
                </a:r>
                <a:endParaRPr lang="zh-CN" altLang="en-US" dirty="0"/>
              </a:p>
            </p:txBody>
          </p:sp>
          <p:sp>
            <p:nvSpPr>
              <p:cNvPr id="631" name="文本框 630">
                <a:extLst>
                  <a:ext uri="{FF2B5EF4-FFF2-40B4-BE49-F238E27FC236}">
                    <a16:creationId xmlns:a16="http://schemas.microsoft.com/office/drawing/2014/main" id="{880FBE97-6B26-96AF-0FB7-9081BEA67D6D}"/>
                  </a:ext>
                </a:extLst>
              </p:cNvPr>
              <p:cNvSpPr txBox="1"/>
              <p:nvPr/>
            </p:nvSpPr>
            <p:spPr>
              <a:xfrm>
                <a:off x="9816921" y="6058804"/>
                <a:ext cx="87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V</a:t>
                </a:r>
                <a:endParaRPr lang="zh-CN" altLang="en-US" dirty="0"/>
              </a:p>
            </p:txBody>
          </p:sp>
          <p:sp>
            <p:nvSpPr>
              <p:cNvPr id="632" name="文本框 631">
                <a:extLst>
                  <a:ext uri="{FF2B5EF4-FFF2-40B4-BE49-F238E27FC236}">
                    <a16:creationId xmlns:a16="http://schemas.microsoft.com/office/drawing/2014/main" id="{C63B03FD-B955-9A04-74E8-80C3B97D2C4C}"/>
                  </a:ext>
                </a:extLst>
              </p:cNvPr>
              <p:cNvSpPr txBox="1"/>
              <p:nvPr/>
            </p:nvSpPr>
            <p:spPr>
              <a:xfrm>
                <a:off x="4831924" y="6373643"/>
                <a:ext cx="133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const scalar</a:t>
                </a:r>
                <a:endParaRPr lang="zh-CN" altLang="en-US" dirty="0"/>
              </a:p>
            </p:txBody>
          </p:sp>
        </p:grpSp>
        <p:sp>
          <p:nvSpPr>
            <p:cNvPr id="633" name="圆角矩形 632">
              <a:extLst>
                <a:ext uri="{FF2B5EF4-FFF2-40B4-BE49-F238E27FC236}">
                  <a16:creationId xmlns:a16="http://schemas.microsoft.com/office/drawing/2014/main" id="{DCF56781-6564-87A4-ADDF-09913A5992C4}"/>
                </a:ext>
              </a:extLst>
            </p:cNvPr>
            <p:cNvSpPr/>
            <p:nvPr/>
          </p:nvSpPr>
          <p:spPr>
            <a:xfrm>
              <a:off x="2397732" y="8202447"/>
              <a:ext cx="2327521" cy="895058"/>
            </a:xfrm>
            <a:prstGeom prst="roundRect">
              <a:avLst>
                <a:gd name="adj" fmla="val 6869"/>
              </a:avLst>
            </a:prstGeom>
            <a:noFill/>
            <a:ln w="381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4" name="文本框 633">
              <a:extLst>
                <a:ext uri="{FF2B5EF4-FFF2-40B4-BE49-F238E27FC236}">
                  <a16:creationId xmlns:a16="http://schemas.microsoft.com/office/drawing/2014/main" id="{2DF488A2-6020-EABA-FC8B-578F5DB59669}"/>
                </a:ext>
              </a:extLst>
            </p:cNvPr>
            <p:cNvSpPr txBox="1"/>
            <p:nvPr/>
          </p:nvSpPr>
          <p:spPr>
            <a:xfrm>
              <a:off x="2982194" y="9133226"/>
              <a:ext cx="96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5">
                      <a:lumMod val="75000"/>
                    </a:schemeClr>
                  </a:solidFill>
                </a:rPr>
                <a:t>Kernel 0</a:t>
              </a:r>
              <a:endParaRPr lang="zh-CN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35" name="圆角矩形 634">
              <a:extLst>
                <a:ext uri="{FF2B5EF4-FFF2-40B4-BE49-F238E27FC236}">
                  <a16:creationId xmlns:a16="http://schemas.microsoft.com/office/drawing/2014/main" id="{6EB7F959-E969-D476-3DDA-7185F0BD87B8}"/>
                </a:ext>
              </a:extLst>
            </p:cNvPr>
            <p:cNvSpPr/>
            <p:nvPr/>
          </p:nvSpPr>
          <p:spPr>
            <a:xfrm>
              <a:off x="4832556" y="7983619"/>
              <a:ext cx="4944265" cy="1126863"/>
            </a:xfrm>
            <a:prstGeom prst="roundRect">
              <a:avLst>
                <a:gd name="adj" fmla="val 6869"/>
              </a:avLst>
            </a:prstGeom>
            <a:noFill/>
            <a:ln w="38100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6" name="文本框 635">
              <a:extLst>
                <a:ext uri="{FF2B5EF4-FFF2-40B4-BE49-F238E27FC236}">
                  <a16:creationId xmlns:a16="http://schemas.microsoft.com/office/drawing/2014/main" id="{12EFB651-576D-3721-5468-C7308A52753A}"/>
                </a:ext>
              </a:extLst>
            </p:cNvPr>
            <p:cNvSpPr txBox="1"/>
            <p:nvPr/>
          </p:nvSpPr>
          <p:spPr>
            <a:xfrm>
              <a:off x="6819989" y="9124042"/>
              <a:ext cx="96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4">
                      <a:lumMod val="75000"/>
                    </a:schemeClr>
                  </a:solidFill>
                </a:rPr>
                <a:t>Kernel 1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43" name="圆角矩形 642">
              <a:extLst>
                <a:ext uri="{FF2B5EF4-FFF2-40B4-BE49-F238E27FC236}">
                  <a16:creationId xmlns:a16="http://schemas.microsoft.com/office/drawing/2014/main" id="{3337612A-83B7-CC62-CE4D-5043290078B5}"/>
                </a:ext>
              </a:extLst>
            </p:cNvPr>
            <p:cNvSpPr/>
            <p:nvPr/>
          </p:nvSpPr>
          <p:spPr>
            <a:xfrm>
              <a:off x="9851547" y="8600099"/>
              <a:ext cx="2963968" cy="486645"/>
            </a:xfrm>
            <a:prstGeom prst="roundRect">
              <a:avLst>
                <a:gd name="adj" fmla="val 6869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4" name="文本框 643">
              <a:extLst>
                <a:ext uri="{FF2B5EF4-FFF2-40B4-BE49-F238E27FC236}">
                  <a16:creationId xmlns:a16="http://schemas.microsoft.com/office/drawing/2014/main" id="{C1554EFF-2AB6-6CDA-3931-987074528CC6}"/>
                </a:ext>
              </a:extLst>
            </p:cNvPr>
            <p:cNvSpPr txBox="1"/>
            <p:nvPr/>
          </p:nvSpPr>
          <p:spPr>
            <a:xfrm>
              <a:off x="10745039" y="9133226"/>
              <a:ext cx="96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Kernel 2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45" name="圆角矩形 644">
              <a:extLst>
                <a:ext uri="{FF2B5EF4-FFF2-40B4-BE49-F238E27FC236}">
                  <a16:creationId xmlns:a16="http://schemas.microsoft.com/office/drawing/2014/main" id="{998BBB83-A339-B81C-108D-1D272EC894FF}"/>
                </a:ext>
              </a:extLst>
            </p:cNvPr>
            <p:cNvSpPr/>
            <p:nvPr/>
          </p:nvSpPr>
          <p:spPr>
            <a:xfrm>
              <a:off x="11453295" y="8079595"/>
              <a:ext cx="1270813" cy="448133"/>
            </a:xfrm>
            <a:prstGeom prst="roundRect">
              <a:avLst>
                <a:gd name="adj" fmla="val 6869"/>
              </a:avLst>
            </a:prstGeom>
            <a:noFill/>
            <a:ln w="3810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6" name="文本框 645">
              <a:extLst>
                <a:ext uri="{FF2B5EF4-FFF2-40B4-BE49-F238E27FC236}">
                  <a16:creationId xmlns:a16="http://schemas.microsoft.com/office/drawing/2014/main" id="{B959368C-8C16-A877-64CC-C2B9DC19CF30}"/>
                </a:ext>
              </a:extLst>
            </p:cNvPr>
            <p:cNvSpPr txBox="1"/>
            <p:nvPr/>
          </p:nvSpPr>
          <p:spPr>
            <a:xfrm>
              <a:off x="11604002" y="7710574"/>
              <a:ext cx="969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</a:rPr>
                <a:t>Kernel 3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  <p:grpSp>
          <p:nvGrpSpPr>
            <p:cNvPr id="647" name="组合 646">
              <a:extLst>
                <a:ext uri="{FF2B5EF4-FFF2-40B4-BE49-F238E27FC236}">
                  <a16:creationId xmlns:a16="http://schemas.microsoft.com/office/drawing/2014/main" id="{E16DBA7A-01CE-9FEC-B874-C135C9AD9312}"/>
                </a:ext>
              </a:extLst>
            </p:cNvPr>
            <p:cNvGrpSpPr/>
            <p:nvPr/>
          </p:nvGrpSpPr>
          <p:grpSpPr>
            <a:xfrm>
              <a:off x="2428338" y="6113385"/>
              <a:ext cx="10831462" cy="1182452"/>
              <a:chOff x="2424110" y="6058804"/>
              <a:chExt cx="10831462" cy="1182452"/>
            </a:xfrm>
          </p:grpSpPr>
          <p:cxnSp>
            <p:nvCxnSpPr>
              <p:cNvPr id="648" name="直接箭头连接符 19">
                <a:extLst>
                  <a:ext uri="{FF2B5EF4-FFF2-40B4-BE49-F238E27FC236}">
                    <a16:creationId xmlns:a16="http://schemas.microsoft.com/office/drawing/2014/main" id="{5AEC9DE8-392E-C3DC-8E83-6B053CE305A6}"/>
                  </a:ext>
                </a:extLst>
              </p:cNvPr>
              <p:cNvCxnSpPr>
                <a:cxnSpLocks/>
                <a:stCxn id="659" idx="3"/>
                <a:endCxn id="667" idx="1"/>
              </p:cNvCxnSpPr>
              <p:nvPr/>
            </p:nvCxnSpPr>
            <p:spPr>
              <a:xfrm flipV="1">
                <a:off x="10838229" y="6519016"/>
                <a:ext cx="778221" cy="5382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9" name="矩形: 圆角 20">
                <a:extLst>
                  <a:ext uri="{FF2B5EF4-FFF2-40B4-BE49-F238E27FC236}">
                    <a16:creationId xmlns:a16="http://schemas.microsoft.com/office/drawing/2014/main" id="{8ED47842-D527-2A0B-1FE2-65111E65D153}"/>
                  </a:ext>
                </a:extLst>
              </p:cNvPr>
              <p:cNvSpPr/>
              <p:nvPr/>
            </p:nvSpPr>
            <p:spPr>
              <a:xfrm>
                <a:off x="3591240" y="6917535"/>
                <a:ext cx="98693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0" name="直接箭头连接符 19">
                <a:extLst>
                  <a:ext uri="{FF2B5EF4-FFF2-40B4-BE49-F238E27FC236}">
                    <a16:creationId xmlns:a16="http://schemas.microsoft.com/office/drawing/2014/main" id="{312CBEDD-2350-73E1-C9FF-48344A7A0B38}"/>
                  </a:ext>
                </a:extLst>
              </p:cNvPr>
              <p:cNvCxnSpPr>
                <a:cxnSpLocks/>
                <a:stCxn id="672" idx="3"/>
                <a:endCxn id="649" idx="1"/>
              </p:cNvCxnSpPr>
              <p:nvPr/>
            </p:nvCxnSpPr>
            <p:spPr>
              <a:xfrm>
                <a:off x="3348960" y="7056590"/>
                <a:ext cx="242280" cy="49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直接箭头连接符 19">
                <a:extLst>
                  <a:ext uri="{FF2B5EF4-FFF2-40B4-BE49-F238E27FC236}">
                    <a16:creationId xmlns:a16="http://schemas.microsoft.com/office/drawing/2014/main" id="{EA56D514-1829-0373-9EBA-1B19F3567FE3}"/>
                  </a:ext>
                </a:extLst>
              </p:cNvPr>
              <p:cNvCxnSpPr>
                <a:cxnSpLocks/>
                <a:stCxn id="673" idx="2"/>
                <a:endCxn id="649" idx="0"/>
              </p:cNvCxnSpPr>
              <p:nvPr/>
            </p:nvCxnSpPr>
            <p:spPr>
              <a:xfrm flipH="1">
                <a:off x="4084709" y="6742975"/>
                <a:ext cx="4485" cy="17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直接箭头连接符 19">
                <a:extLst>
                  <a:ext uri="{FF2B5EF4-FFF2-40B4-BE49-F238E27FC236}">
                    <a16:creationId xmlns:a16="http://schemas.microsoft.com/office/drawing/2014/main" id="{E1CAE42D-2787-E09D-CA25-582E4FDFE8D0}"/>
                  </a:ext>
                </a:extLst>
              </p:cNvPr>
              <p:cNvCxnSpPr>
                <a:cxnSpLocks/>
                <a:stCxn id="649" idx="3"/>
                <a:endCxn id="661" idx="1"/>
              </p:cNvCxnSpPr>
              <p:nvPr/>
            </p:nvCxnSpPr>
            <p:spPr>
              <a:xfrm flipV="1">
                <a:off x="4578178" y="7059518"/>
                <a:ext cx="483623" cy="20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3" name="矩形: 圆角 20">
                <a:extLst>
                  <a:ext uri="{FF2B5EF4-FFF2-40B4-BE49-F238E27FC236}">
                    <a16:creationId xmlns:a16="http://schemas.microsoft.com/office/drawing/2014/main" id="{83FB9BA9-D193-57C7-A72E-7B372A0CC777}"/>
                  </a:ext>
                </a:extLst>
              </p:cNvPr>
              <p:cNvSpPr/>
              <p:nvPr/>
            </p:nvSpPr>
            <p:spPr>
              <a:xfrm>
                <a:off x="6512237" y="6914146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4" name="矩形: 圆角 20">
                <a:extLst>
                  <a:ext uri="{FF2B5EF4-FFF2-40B4-BE49-F238E27FC236}">
                    <a16:creationId xmlns:a16="http://schemas.microsoft.com/office/drawing/2014/main" id="{20B4464E-9A3F-2A81-CC13-56A024A5B5F1}"/>
                  </a:ext>
                </a:extLst>
              </p:cNvPr>
              <p:cNvSpPr/>
              <p:nvPr/>
            </p:nvSpPr>
            <p:spPr>
              <a:xfrm>
                <a:off x="6512237" y="6348065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5" name="直接箭头连接符 19">
                <a:extLst>
                  <a:ext uri="{FF2B5EF4-FFF2-40B4-BE49-F238E27FC236}">
                    <a16:creationId xmlns:a16="http://schemas.microsoft.com/office/drawing/2014/main" id="{F162B3C0-FE40-BAA5-8ECF-BB2A243F47A1}"/>
                  </a:ext>
                </a:extLst>
              </p:cNvPr>
              <p:cNvCxnSpPr>
                <a:cxnSpLocks/>
                <a:stCxn id="654" idx="2"/>
                <a:endCxn id="653" idx="0"/>
              </p:cNvCxnSpPr>
              <p:nvPr/>
            </p:nvCxnSpPr>
            <p:spPr>
              <a:xfrm>
                <a:off x="6949087" y="6636065"/>
                <a:ext cx="0" cy="2780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6" name="矩形: 圆角 20">
                <a:extLst>
                  <a:ext uri="{FF2B5EF4-FFF2-40B4-BE49-F238E27FC236}">
                    <a16:creationId xmlns:a16="http://schemas.microsoft.com/office/drawing/2014/main" id="{9E7EA5A4-D471-2E94-E83F-C19158FDCD3B}"/>
                  </a:ext>
                </a:extLst>
              </p:cNvPr>
              <p:cNvSpPr/>
              <p:nvPr/>
            </p:nvSpPr>
            <p:spPr>
              <a:xfrm>
                <a:off x="7847276" y="6912590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7" name="直接箭头连接符 19">
                <a:extLst>
                  <a:ext uri="{FF2B5EF4-FFF2-40B4-BE49-F238E27FC236}">
                    <a16:creationId xmlns:a16="http://schemas.microsoft.com/office/drawing/2014/main" id="{BCCE5659-2EC1-10EC-CC10-867DFA535B86}"/>
                  </a:ext>
                </a:extLst>
              </p:cNvPr>
              <p:cNvCxnSpPr>
                <a:cxnSpLocks/>
                <a:stCxn id="653" idx="3"/>
                <a:endCxn id="656" idx="1"/>
              </p:cNvCxnSpPr>
              <p:nvPr/>
            </p:nvCxnSpPr>
            <p:spPr>
              <a:xfrm flipV="1">
                <a:off x="7385937" y="7056590"/>
                <a:ext cx="461339" cy="155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8" name="矩形: 圆角 20">
                <a:extLst>
                  <a:ext uri="{FF2B5EF4-FFF2-40B4-BE49-F238E27FC236}">
                    <a16:creationId xmlns:a16="http://schemas.microsoft.com/office/drawing/2014/main" id="{F35AF535-8B91-1443-6C01-350C3313706A}"/>
                  </a:ext>
                </a:extLst>
              </p:cNvPr>
              <p:cNvSpPr/>
              <p:nvPr/>
            </p:nvSpPr>
            <p:spPr>
              <a:xfrm>
                <a:off x="8547798" y="6356136"/>
                <a:ext cx="1124722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0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9" name="矩形: 圆角 20">
                <a:extLst>
                  <a:ext uri="{FF2B5EF4-FFF2-40B4-BE49-F238E27FC236}">
                    <a16:creationId xmlns:a16="http://schemas.microsoft.com/office/drawing/2014/main" id="{3916CDA2-8301-AEAC-B442-EFFC6ADC0DE9}"/>
                  </a:ext>
                </a:extLst>
              </p:cNvPr>
              <p:cNvSpPr/>
              <p:nvPr/>
            </p:nvSpPr>
            <p:spPr>
              <a:xfrm>
                <a:off x="9964529" y="6913254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0" name="直接箭头连接符 19">
                <a:extLst>
                  <a:ext uri="{FF2B5EF4-FFF2-40B4-BE49-F238E27FC236}">
                    <a16:creationId xmlns:a16="http://schemas.microsoft.com/office/drawing/2014/main" id="{DCD1AA4F-2BC8-6F9F-5F21-1A90D8244D2E}"/>
                  </a:ext>
                </a:extLst>
              </p:cNvPr>
              <p:cNvCxnSpPr>
                <a:cxnSpLocks/>
                <a:stCxn id="661" idx="3"/>
                <a:endCxn id="653" idx="1"/>
              </p:cNvCxnSpPr>
              <p:nvPr/>
            </p:nvCxnSpPr>
            <p:spPr>
              <a:xfrm flipV="1">
                <a:off x="5935501" y="7058146"/>
                <a:ext cx="576736" cy="13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1" name="矩形: 圆角 20">
                <a:extLst>
                  <a:ext uri="{FF2B5EF4-FFF2-40B4-BE49-F238E27FC236}">
                    <a16:creationId xmlns:a16="http://schemas.microsoft.com/office/drawing/2014/main" id="{B405B46E-18BC-D1E6-A397-03553E32EAAD}"/>
                  </a:ext>
                </a:extLst>
              </p:cNvPr>
              <p:cNvSpPr/>
              <p:nvPr/>
            </p:nvSpPr>
            <p:spPr>
              <a:xfrm>
                <a:off x="5061801" y="6915518"/>
                <a:ext cx="873700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Mul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2" name="直接箭头连接符 19">
                <a:extLst>
                  <a:ext uri="{FF2B5EF4-FFF2-40B4-BE49-F238E27FC236}">
                    <a16:creationId xmlns:a16="http://schemas.microsoft.com/office/drawing/2014/main" id="{3CC667AE-7069-F680-4A77-56B56C4B78DE}"/>
                  </a:ext>
                </a:extLst>
              </p:cNvPr>
              <p:cNvCxnSpPr>
                <a:cxnSpLocks/>
                <a:stCxn id="675" idx="2"/>
                <a:endCxn id="661" idx="0"/>
              </p:cNvCxnSpPr>
              <p:nvPr/>
            </p:nvCxnSpPr>
            <p:spPr>
              <a:xfrm>
                <a:off x="5498604" y="6742975"/>
                <a:ext cx="47" cy="172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直接箭头连接符 19">
                <a:extLst>
                  <a:ext uri="{FF2B5EF4-FFF2-40B4-BE49-F238E27FC236}">
                    <a16:creationId xmlns:a16="http://schemas.microsoft.com/office/drawing/2014/main" id="{968FF812-BA61-CBDA-8E83-1DE0B37FF2DE}"/>
                  </a:ext>
                </a:extLst>
              </p:cNvPr>
              <p:cNvCxnSpPr>
                <a:cxnSpLocks/>
                <a:stCxn id="656" idx="0"/>
                <a:endCxn id="658" idx="1"/>
              </p:cNvCxnSpPr>
              <p:nvPr/>
            </p:nvCxnSpPr>
            <p:spPr>
              <a:xfrm flipV="1">
                <a:off x="8284126" y="6500136"/>
                <a:ext cx="263672" cy="41245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直接箭头连接符 19">
                <a:extLst>
                  <a:ext uri="{FF2B5EF4-FFF2-40B4-BE49-F238E27FC236}">
                    <a16:creationId xmlns:a16="http://schemas.microsoft.com/office/drawing/2014/main" id="{278CF5FD-011E-454D-A434-CB17F9DB6A0F}"/>
                  </a:ext>
                </a:extLst>
              </p:cNvPr>
              <p:cNvCxnSpPr>
                <a:cxnSpLocks/>
                <a:stCxn id="658" idx="3"/>
                <a:endCxn id="659" idx="0"/>
              </p:cNvCxnSpPr>
              <p:nvPr/>
            </p:nvCxnSpPr>
            <p:spPr>
              <a:xfrm>
                <a:off x="9672520" y="6500136"/>
                <a:ext cx="728859" cy="413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接箭头连接符 19">
                <a:extLst>
                  <a:ext uri="{FF2B5EF4-FFF2-40B4-BE49-F238E27FC236}">
                    <a16:creationId xmlns:a16="http://schemas.microsoft.com/office/drawing/2014/main" id="{DB309BE4-65CB-D68A-DBE3-72E97F1A6BB0}"/>
                  </a:ext>
                </a:extLst>
              </p:cNvPr>
              <p:cNvCxnSpPr>
                <a:cxnSpLocks/>
                <a:stCxn id="656" idx="3"/>
                <a:endCxn id="659" idx="1"/>
              </p:cNvCxnSpPr>
              <p:nvPr/>
            </p:nvCxnSpPr>
            <p:spPr>
              <a:xfrm>
                <a:off x="8720976" y="7056590"/>
                <a:ext cx="1243553" cy="66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6" name="矩形: 圆角 20">
                <a:extLst>
                  <a:ext uri="{FF2B5EF4-FFF2-40B4-BE49-F238E27FC236}">
                    <a16:creationId xmlns:a16="http://schemas.microsoft.com/office/drawing/2014/main" id="{9D316E08-381C-7296-0EC9-3EA1D5AD34DE}"/>
                  </a:ext>
                </a:extLst>
              </p:cNvPr>
              <p:cNvSpPr/>
              <p:nvPr/>
            </p:nvSpPr>
            <p:spPr>
              <a:xfrm>
                <a:off x="11626336" y="6923350"/>
                <a:ext cx="1039163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Reduce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7" name="矩形: 圆角 20">
                <a:extLst>
                  <a:ext uri="{FF2B5EF4-FFF2-40B4-BE49-F238E27FC236}">
                    <a16:creationId xmlns:a16="http://schemas.microsoft.com/office/drawing/2014/main" id="{05323AF5-D158-E5A4-E074-79CEFAA7CA7F}"/>
                  </a:ext>
                </a:extLst>
              </p:cNvPr>
              <p:cNvSpPr/>
              <p:nvPr/>
            </p:nvSpPr>
            <p:spPr>
              <a:xfrm>
                <a:off x="11616450" y="6375016"/>
                <a:ext cx="1021488" cy="28800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MatMul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</a:t>
                </a:r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8" name="直接箭头连接符 19">
                <a:extLst>
                  <a:ext uri="{FF2B5EF4-FFF2-40B4-BE49-F238E27FC236}">
                    <a16:creationId xmlns:a16="http://schemas.microsoft.com/office/drawing/2014/main" id="{E7556CCB-2EE6-D297-7BD3-5A6FBBFD47BF}"/>
                  </a:ext>
                </a:extLst>
              </p:cNvPr>
              <p:cNvCxnSpPr>
                <a:cxnSpLocks/>
                <a:stCxn id="659" idx="3"/>
                <a:endCxn id="666" idx="1"/>
              </p:cNvCxnSpPr>
              <p:nvPr/>
            </p:nvCxnSpPr>
            <p:spPr>
              <a:xfrm>
                <a:off x="10838229" y="7057254"/>
                <a:ext cx="788107" cy="100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直接箭头连接符 19">
                <a:extLst>
                  <a:ext uri="{FF2B5EF4-FFF2-40B4-BE49-F238E27FC236}">
                    <a16:creationId xmlns:a16="http://schemas.microsoft.com/office/drawing/2014/main" id="{AC59339F-2D86-970D-4236-14E9F54BBABB}"/>
                  </a:ext>
                </a:extLst>
              </p:cNvPr>
              <p:cNvCxnSpPr>
                <a:cxnSpLocks/>
                <a:stCxn id="667" idx="3"/>
              </p:cNvCxnSpPr>
              <p:nvPr/>
            </p:nvCxnSpPr>
            <p:spPr>
              <a:xfrm>
                <a:off x="12637938" y="6519016"/>
                <a:ext cx="6176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直接箭头连接符 19">
                <a:extLst>
                  <a:ext uri="{FF2B5EF4-FFF2-40B4-BE49-F238E27FC236}">
                    <a16:creationId xmlns:a16="http://schemas.microsoft.com/office/drawing/2014/main" id="{99C109CB-727C-3B0D-4748-07C9D758C453}"/>
                  </a:ext>
                </a:extLst>
              </p:cNvPr>
              <p:cNvCxnSpPr>
                <a:cxnSpLocks/>
                <a:stCxn id="666" idx="3"/>
              </p:cNvCxnSpPr>
              <p:nvPr/>
            </p:nvCxnSpPr>
            <p:spPr>
              <a:xfrm flipV="1">
                <a:off x="12665499" y="7056590"/>
                <a:ext cx="590073" cy="10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直接箭头连接符 19">
                <a:extLst>
                  <a:ext uri="{FF2B5EF4-FFF2-40B4-BE49-F238E27FC236}">
                    <a16:creationId xmlns:a16="http://schemas.microsoft.com/office/drawing/2014/main" id="{320DEBFA-D762-6549-2A89-AF4887E5F368}"/>
                  </a:ext>
                </a:extLst>
              </p:cNvPr>
              <p:cNvCxnSpPr>
                <a:cxnSpLocks/>
                <a:stCxn id="674" idx="3"/>
                <a:endCxn id="667" idx="1"/>
              </p:cNvCxnSpPr>
              <p:nvPr/>
            </p:nvCxnSpPr>
            <p:spPr>
              <a:xfrm>
                <a:off x="10690621" y="6243470"/>
                <a:ext cx="925829" cy="2755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2" name="文本框 671">
                <a:extLst>
                  <a:ext uri="{FF2B5EF4-FFF2-40B4-BE49-F238E27FC236}">
                    <a16:creationId xmlns:a16="http://schemas.microsoft.com/office/drawing/2014/main" id="{0BD3E7D4-B205-ADC8-BE3C-6F587A07D12A}"/>
                  </a:ext>
                </a:extLst>
              </p:cNvPr>
              <p:cNvSpPr txBox="1"/>
              <p:nvPr/>
            </p:nvSpPr>
            <p:spPr>
              <a:xfrm>
                <a:off x="2424110" y="6871924"/>
                <a:ext cx="924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Q</a:t>
                </a:r>
                <a:endParaRPr lang="zh-CN" altLang="en-US" dirty="0"/>
              </a:p>
            </p:txBody>
          </p:sp>
          <p:sp>
            <p:nvSpPr>
              <p:cNvPr id="673" name="文本框 672">
                <a:extLst>
                  <a:ext uri="{FF2B5EF4-FFF2-40B4-BE49-F238E27FC236}">
                    <a16:creationId xmlns:a16="http://schemas.microsoft.com/office/drawing/2014/main" id="{A5DC5B9B-08B3-F77C-CB1E-5179FD987412}"/>
                  </a:ext>
                </a:extLst>
              </p:cNvPr>
              <p:cNvSpPr txBox="1"/>
              <p:nvPr/>
            </p:nvSpPr>
            <p:spPr>
              <a:xfrm>
                <a:off x="3663839" y="6373643"/>
                <a:ext cx="850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K</a:t>
                </a:r>
                <a:endParaRPr lang="zh-CN" altLang="en-US" dirty="0"/>
              </a:p>
            </p:txBody>
          </p:sp>
          <p:sp>
            <p:nvSpPr>
              <p:cNvPr id="674" name="文本框 673">
                <a:extLst>
                  <a:ext uri="{FF2B5EF4-FFF2-40B4-BE49-F238E27FC236}">
                    <a16:creationId xmlns:a16="http://schemas.microsoft.com/office/drawing/2014/main" id="{694D2D76-6552-501C-1AF5-0C3AF7847356}"/>
                  </a:ext>
                </a:extLst>
              </p:cNvPr>
              <p:cNvSpPr txBox="1"/>
              <p:nvPr/>
            </p:nvSpPr>
            <p:spPr>
              <a:xfrm>
                <a:off x="9816921" y="6058804"/>
                <a:ext cx="873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 V</a:t>
                </a:r>
                <a:endParaRPr lang="zh-CN" altLang="en-US" dirty="0"/>
              </a:p>
            </p:txBody>
          </p:sp>
          <p:sp>
            <p:nvSpPr>
              <p:cNvPr id="675" name="文本框 674">
                <a:extLst>
                  <a:ext uri="{FF2B5EF4-FFF2-40B4-BE49-F238E27FC236}">
                    <a16:creationId xmlns:a16="http://schemas.microsoft.com/office/drawing/2014/main" id="{24F88CE9-3CFF-099C-F7CE-CF755959DC58}"/>
                  </a:ext>
                </a:extLst>
              </p:cNvPr>
              <p:cNvSpPr txBox="1"/>
              <p:nvPr/>
            </p:nvSpPr>
            <p:spPr>
              <a:xfrm>
                <a:off x="4831924" y="6373643"/>
                <a:ext cx="1333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const scalar</a:t>
                </a:r>
                <a:endParaRPr lang="zh-CN" altLang="en-US" dirty="0"/>
              </a:p>
            </p:txBody>
          </p:sp>
        </p:grpSp>
        <p:sp>
          <p:nvSpPr>
            <p:cNvPr id="676" name="文本框 675">
              <a:extLst>
                <a:ext uri="{FF2B5EF4-FFF2-40B4-BE49-F238E27FC236}">
                  <a16:creationId xmlns:a16="http://schemas.microsoft.com/office/drawing/2014/main" id="{A5F6C44E-DFC6-3910-027C-075F9AEE7912}"/>
                </a:ext>
              </a:extLst>
            </p:cNvPr>
            <p:cNvSpPr txBox="1"/>
            <p:nvPr/>
          </p:nvSpPr>
          <p:spPr>
            <a:xfrm>
              <a:off x="6309684" y="7379625"/>
              <a:ext cx="30957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 Computation Graph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7" name="文本框 676">
              <a:extLst>
                <a:ext uri="{FF2B5EF4-FFF2-40B4-BE49-F238E27FC236}">
                  <a16:creationId xmlns:a16="http://schemas.microsoft.com/office/drawing/2014/main" id="{6D648658-CF53-AB76-13A7-B11A080A3427}"/>
                </a:ext>
              </a:extLst>
            </p:cNvPr>
            <p:cNvSpPr txBox="1"/>
            <p:nvPr/>
          </p:nvSpPr>
          <p:spPr>
            <a:xfrm>
              <a:off x="6338786" y="9418548"/>
              <a:ext cx="33305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r>
                <a: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TensorRT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Strategy for H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72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19">
            <a:extLst>
              <a:ext uri="{FF2B5EF4-FFF2-40B4-BE49-F238E27FC236}">
                <a16:creationId xmlns:a16="http://schemas.microsoft.com/office/drawing/2014/main" id="{468E44D2-1111-A213-1A7F-9700094E9760}"/>
              </a:ext>
            </a:extLst>
          </p:cNvPr>
          <p:cNvCxnSpPr>
            <a:cxnSpLocks/>
            <a:stCxn id="342" idx="3"/>
            <a:endCxn id="392" idx="1"/>
          </p:cNvCxnSpPr>
          <p:nvPr/>
        </p:nvCxnSpPr>
        <p:spPr>
          <a:xfrm>
            <a:off x="10609543" y="1629770"/>
            <a:ext cx="576736" cy="3116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5E38A18A-2230-D793-9E36-36B42CD02232}"/>
              </a:ext>
            </a:extLst>
          </p:cNvPr>
          <p:cNvGrpSpPr/>
          <p:nvPr/>
        </p:nvGrpSpPr>
        <p:grpSpPr>
          <a:xfrm>
            <a:off x="3239272" y="291697"/>
            <a:ext cx="1360377" cy="1022836"/>
            <a:chOff x="4496546" y="3221185"/>
            <a:chExt cx="1360377" cy="102283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CBDE705-258F-ED5F-9E6E-F7580B7C4D05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45585E26-084D-B708-BC62-6C39185CD305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2009714-7C8B-50D2-BEFD-71640BECA561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2A95115-570C-1D10-BD69-B8EDD876322E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9D5EF25-7DB2-333A-BAD4-27039D4C2E36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02C7F35-1968-FBEA-9BBF-04B503404535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58B4E79-2DCE-DF56-6C31-826082AF09BE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1D9D154-6CD7-E2C3-E55B-8B6ECF08771E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2AD28061-8522-99E0-69DB-2E31B86B5AA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63D6D7CE-54F1-6999-4FF5-740F3240E176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B5C1ACB-2020-C9B2-CA57-60FF9147F28B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475671A0-7D96-7C60-72F9-0B9AA9279DC4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AF7414C-7D69-CE2D-81B4-BB7E9AE1E6E5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3EB20FE0-8EF6-BDD7-4439-7E0B9BF8131E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0FA17993-1525-F5ED-BA01-224454A8DDA2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1036AD2-97DC-D4AC-B840-3469FE89225A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69E73BB-2EEA-8598-A12C-5F233223322F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EA58A5BD-0151-3A91-1CB9-97A6C69B0354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6D6AD828-EDF3-1C78-77E0-92AA5037DFF7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DC6F8DB-A1AF-A0A0-36C2-4825625255DA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8FBB29-E87E-36B6-2F1C-A75872607A25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D447A41-7CB9-C661-D647-470399276470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104057F-F521-5A11-A29F-CF8719EA4926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0087423-8E5A-0F4E-E3A9-56A12451CA19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4ADA1E9-F910-95F1-DDED-6A17F2D78AF5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20A4186-69D4-FEBA-288E-BA37B6F3C0A5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1C7DA3E2-029B-81FE-AFF1-187A7488A6BB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E76AA51-F755-084B-6187-9354CACD8B39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2891D97C-994A-49C8-0396-42FF2D4313E7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1B2F688-F7C8-16A8-2F07-ADC6987AA67A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9F202B7-FDE4-154D-2A26-07A0DE8E84FF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8A48BCD-4FE4-5CEA-F341-89F782B784F7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EF6BF70E-6917-2596-7C27-889F8D8D6618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9A22810-3D82-1FDA-9CDB-49428FE3268A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8DB88E5-8D3D-73ED-77A2-853D27D5B4D5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EAF89F8-11FE-FCE9-60B8-DE24B16F87C1}"/>
                </a:ext>
              </a:extLst>
            </p:cNvPr>
            <p:cNvSpPr txBox="1"/>
            <p:nvPr/>
          </p:nvSpPr>
          <p:spPr>
            <a:xfrm>
              <a:off x="5070619" y="387468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1F7C63A-4D31-7FDD-3275-54D412820A60}"/>
                </a:ext>
              </a:extLst>
            </p:cNvPr>
            <p:cNvSpPr txBox="1"/>
            <p:nvPr/>
          </p:nvSpPr>
          <p:spPr>
            <a:xfrm>
              <a:off x="4496546" y="36091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30378C4-9D8B-8757-0FA7-56A14642BA90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7530623-99C8-F87D-8953-7F6CD5F9AF64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2" name="直接连接符 132">
                <a:extLst>
                  <a:ext uri="{FF2B5EF4-FFF2-40B4-BE49-F238E27FC236}">
                    <a16:creationId xmlns:a16="http://schemas.microsoft.com/office/drawing/2014/main" id="{CA9BFF6A-C9A2-D925-2AAD-ECA1B66C3C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0CDEE1A-63AD-1196-C3F3-09B69F412551}"/>
              </a:ext>
            </a:extLst>
          </p:cNvPr>
          <p:cNvGrpSpPr/>
          <p:nvPr/>
        </p:nvGrpSpPr>
        <p:grpSpPr>
          <a:xfrm>
            <a:off x="2359543" y="787442"/>
            <a:ext cx="675666" cy="1723741"/>
            <a:chOff x="2708938" y="2127996"/>
            <a:chExt cx="675666" cy="172374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EAC2B69-961D-810C-964A-82F4701536BF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A7BD8E60-C148-BDC2-2D84-1FEC2E7373B4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4AE84B48-01A0-DD93-12A2-3E3EF02430B4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689B0338-D985-F4AB-A1CD-33B05FC95915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8F8C2A11-C9FA-8D0A-EB28-A1940658C84F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B1B0A017-AADE-6C55-E022-F6F47F5F6C3F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1050BEFE-8E15-B391-A58F-209D31B97181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0B64172C-72C0-D89F-B889-4F75B2A642C9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2AFF0738-A43E-03C6-6865-E7BDE34CB3D6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8942A58B-03F9-80EA-34A3-BA54AE20EED2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669634ED-0A39-337B-EAE9-A3529F44C5B2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72A7B20-3424-58EE-20B1-933B681C9570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574BD257-321F-36C6-9CA1-29A68DD584A4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D89F9140-8995-8261-B928-C0BB4EF663F6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48A56092-8F1B-71D2-F08C-87AF90A9F38A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5FC563E6-534D-E61B-568A-58900761BCEF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7FD80129-843C-CF8F-61DE-283575A9A360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B1F60A99-5EC2-B95C-14A0-A9F0EF092BEF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FEE59F58-8691-57D7-962C-215B5BF90B59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88B554F-884A-8E39-81B4-09C18D779349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822272C7-087C-A372-D9AA-65D6F324D145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7A3FA676-1688-C9F6-CC29-638E16DEC16A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476CCE29-90A4-402E-12C5-8B310B5CB197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C86C4EA2-0B91-14EA-616E-34580545E616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400C03BF-278B-DCAE-3691-C9B46EB0555C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882E3DAD-D0FF-7827-42ED-034B8953D59D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DEBD301C-1F45-0280-6259-19FD23923BF6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ABAE63B7-53D2-D500-89CC-B1AA58EBC517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C5691A7B-823B-69C2-5E81-8651208C402A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3C4CC15B-EB1B-366A-2862-99AEC35672E2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DD444B57-C603-E319-7051-BF07AB41E5B2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8399FF40-D222-9374-A349-8A2C1290591A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DDBD1D8A-38A6-8CCC-703A-5B265228D0CA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43B3A981-D78C-B90A-14E7-2F64B2A8EC42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D43AEB6-C78D-B222-832F-B2D6B64369CE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EBC5B6AC-5051-DA15-659C-A84FE6750F2A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CABBD7C-3320-7BCE-ADD2-FC7A3F7B45A6}"/>
                </a:ext>
              </a:extLst>
            </p:cNvPr>
            <p:cNvSpPr txBox="1"/>
            <p:nvPr/>
          </p:nvSpPr>
          <p:spPr>
            <a:xfrm>
              <a:off x="3003164" y="34824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C3C55C9C-4CBD-4B20-6F2E-1FD1E333293D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EDBD70A-9A68-AF9F-FBBB-4B774CE21367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53" name="直接连接符 132">
                <a:extLst>
                  <a:ext uri="{FF2B5EF4-FFF2-40B4-BE49-F238E27FC236}">
                    <a16:creationId xmlns:a16="http://schemas.microsoft.com/office/drawing/2014/main" id="{1647B2A6-335B-C6E0-803B-09EB7F52D2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3" name="连接符: 曲线 14">
            <a:extLst>
              <a:ext uri="{FF2B5EF4-FFF2-40B4-BE49-F238E27FC236}">
                <a16:creationId xmlns:a16="http://schemas.microsoft.com/office/drawing/2014/main" id="{E07ADA06-E0BA-7B32-32E8-0451207DBA7B}"/>
              </a:ext>
            </a:extLst>
          </p:cNvPr>
          <p:cNvCxnSpPr>
            <a:cxnSpLocks/>
            <a:stCxn id="464" idx="1"/>
          </p:cNvCxnSpPr>
          <p:nvPr/>
        </p:nvCxnSpPr>
        <p:spPr>
          <a:xfrm rot="10800000">
            <a:off x="4648559" y="1696521"/>
            <a:ext cx="1609104" cy="726196"/>
          </a:xfrm>
          <a:prstGeom prst="curvedConnector3">
            <a:avLst>
              <a:gd name="adj1" fmla="val 101415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矩形 299">
            <a:extLst>
              <a:ext uri="{FF2B5EF4-FFF2-40B4-BE49-F238E27FC236}">
                <a16:creationId xmlns:a16="http://schemas.microsoft.com/office/drawing/2014/main" id="{CB09A141-4282-3AE0-26D2-104ED58721E8}"/>
              </a:ext>
            </a:extLst>
          </p:cNvPr>
          <p:cNvSpPr/>
          <p:nvPr/>
        </p:nvSpPr>
        <p:spPr>
          <a:xfrm>
            <a:off x="2429013" y="847253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5C6B60C0-C05A-A28F-D39A-9AF78127D10F}"/>
              </a:ext>
            </a:extLst>
          </p:cNvPr>
          <p:cNvSpPr/>
          <p:nvPr/>
        </p:nvSpPr>
        <p:spPr>
          <a:xfrm>
            <a:off x="3281680" y="362216"/>
            <a:ext cx="1386383" cy="8657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矩形: 圆角 20">
            <a:extLst>
              <a:ext uri="{FF2B5EF4-FFF2-40B4-BE49-F238E27FC236}">
                <a16:creationId xmlns:a16="http://schemas.microsoft.com/office/drawing/2014/main" id="{DB4A88E6-BEAF-82D8-B804-8E8FBEFE28E4}"/>
              </a:ext>
            </a:extLst>
          </p:cNvPr>
          <p:cNvSpPr/>
          <p:nvPr/>
        </p:nvSpPr>
        <p:spPr>
          <a:xfrm>
            <a:off x="3481403" y="1490051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7" name="直接箭头连接符 19">
            <a:extLst>
              <a:ext uri="{FF2B5EF4-FFF2-40B4-BE49-F238E27FC236}">
                <a16:creationId xmlns:a16="http://schemas.microsoft.com/office/drawing/2014/main" id="{EBC32681-3AD4-EAB0-854D-772C8A9BEB0D}"/>
              </a:ext>
            </a:extLst>
          </p:cNvPr>
          <p:cNvCxnSpPr>
            <a:cxnSpLocks/>
            <a:stCxn id="300" idx="3"/>
            <a:endCxn id="306" idx="1"/>
          </p:cNvCxnSpPr>
          <p:nvPr/>
        </p:nvCxnSpPr>
        <p:spPr>
          <a:xfrm flipV="1">
            <a:off x="3125958" y="1634051"/>
            <a:ext cx="355445" cy="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19">
            <a:extLst>
              <a:ext uri="{FF2B5EF4-FFF2-40B4-BE49-F238E27FC236}">
                <a16:creationId xmlns:a16="http://schemas.microsoft.com/office/drawing/2014/main" id="{15F369F9-E883-6CC7-1DF7-184E8A3C5E08}"/>
              </a:ext>
            </a:extLst>
          </p:cNvPr>
          <p:cNvCxnSpPr>
            <a:cxnSpLocks/>
            <a:stCxn id="301" idx="2"/>
            <a:endCxn id="306" idx="0"/>
          </p:cNvCxnSpPr>
          <p:nvPr/>
        </p:nvCxnSpPr>
        <p:spPr>
          <a:xfrm>
            <a:off x="3974872" y="1227917"/>
            <a:ext cx="0" cy="26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19">
            <a:extLst>
              <a:ext uri="{FF2B5EF4-FFF2-40B4-BE49-F238E27FC236}">
                <a16:creationId xmlns:a16="http://schemas.microsoft.com/office/drawing/2014/main" id="{2424CDDA-2840-74E9-C898-23DD02573DC5}"/>
              </a:ext>
            </a:extLst>
          </p:cNvPr>
          <p:cNvCxnSpPr>
            <a:cxnSpLocks/>
            <a:stCxn id="306" idx="3"/>
            <a:endCxn id="347" idx="1"/>
          </p:cNvCxnSpPr>
          <p:nvPr/>
        </p:nvCxnSpPr>
        <p:spPr>
          <a:xfrm flipV="1">
            <a:off x="4468341" y="1632034"/>
            <a:ext cx="389679" cy="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矩形: 圆角 20">
            <a:extLst>
              <a:ext uri="{FF2B5EF4-FFF2-40B4-BE49-F238E27FC236}">
                <a16:creationId xmlns:a16="http://schemas.microsoft.com/office/drawing/2014/main" id="{F3559BB0-8D52-071D-7BA9-93590D4AFFDF}"/>
              </a:ext>
            </a:extLst>
          </p:cNvPr>
          <p:cNvSpPr/>
          <p:nvPr/>
        </p:nvSpPr>
        <p:spPr>
          <a:xfrm>
            <a:off x="7167564" y="148666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矩形: 圆角 20">
            <a:extLst>
              <a:ext uri="{FF2B5EF4-FFF2-40B4-BE49-F238E27FC236}">
                <a16:creationId xmlns:a16="http://schemas.microsoft.com/office/drawing/2014/main" id="{5399D653-1CC9-752A-4DAE-1AAAE818018C}"/>
              </a:ext>
            </a:extLst>
          </p:cNvPr>
          <p:cNvSpPr/>
          <p:nvPr/>
        </p:nvSpPr>
        <p:spPr>
          <a:xfrm>
            <a:off x="7167564" y="92058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0" name="直接箭头连接符 19">
            <a:extLst>
              <a:ext uri="{FF2B5EF4-FFF2-40B4-BE49-F238E27FC236}">
                <a16:creationId xmlns:a16="http://schemas.microsoft.com/office/drawing/2014/main" id="{60BCE301-B76E-1069-37DF-4F0834C07550}"/>
              </a:ext>
            </a:extLst>
          </p:cNvPr>
          <p:cNvCxnSpPr>
            <a:cxnSpLocks/>
            <a:stCxn id="329" idx="2"/>
            <a:endCxn id="327" idx="0"/>
          </p:cNvCxnSpPr>
          <p:nvPr/>
        </p:nvCxnSpPr>
        <p:spPr>
          <a:xfrm>
            <a:off x="7604414" y="1208581"/>
            <a:ext cx="0" cy="278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矩形: 圆角 20">
            <a:extLst>
              <a:ext uri="{FF2B5EF4-FFF2-40B4-BE49-F238E27FC236}">
                <a16:creationId xmlns:a16="http://schemas.microsoft.com/office/drawing/2014/main" id="{009AB97F-7D7C-8E45-443C-1C8D4342AA3C}"/>
              </a:ext>
            </a:extLst>
          </p:cNvPr>
          <p:cNvSpPr/>
          <p:nvPr/>
        </p:nvSpPr>
        <p:spPr>
          <a:xfrm>
            <a:off x="8293012" y="1485106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" name="直接箭头连接符 19">
            <a:extLst>
              <a:ext uri="{FF2B5EF4-FFF2-40B4-BE49-F238E27FC236}">
                <a16:creationId xmlns:a16="http://schemas.microsoft.com/office/drawing/2014/main" id="{0AF3998D-86EC-D663-1F95-70206455A5FA}"/>
              </a:ext>
            </a:extLst>
          </p:cNvPr>
          <p:cNvCxnSpPr>
            <a:cxnSpLocks/>
            <a:stCxn id="327" idx="3"/>
            <a:endCxn id="334" idx="1"/>
          </p:cNvCxnSpPr>
          <p:nvPr/>
        </p:nvCxnSpPr>
        <p:spPr>
          <a:xfrm flipV="1">
            <a:off x="8041264" y="1629106"/>
            <a:ext cx="251748" cy="15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矩形: 圆角 20">
            <a:extLst>
              <a:ext uri="{FF2B5EF4-FFF2-40B4-BE49-F238E27FC236}">
                <a16:creationId xmlns:a16="http://schemas.microsoft.com/office/drawing/2014/main" id="{B4876EF1-595F-73BD-14FB-97E59E71FE8B}"/>
              </a:ext>
            </a:extLst>
          </p:cNvPr>
          <p:cNvSpPr/>
          <p:nvPr/>
        </p:nvSpPr>
        <p:spPr>
          <a:xfrm>
            <a:off x="8915078" y="928652"/>
            <a:ext cx="112472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矩形: 圆角 20">
            <a:extLst>
              <a:ext uri="{FF2B5EF4-FFF2-40B4-BE49-F238E27FC236}">
                <a16:creationId xmlns:a16="http://schemas.microsoft.com/office/drawing/2014/main" id="{20A864A2-BA6E-F908-C4CA-964C55DECD28}"/>
              </a:ext>
            </a:extLst>
          </p:cNvPr>
          <p:cNvSpPr/>
          <p:nvPr/>
        </p:nvSpPr>
        <p:spPr>
          <a:xfrm>
            <a:off x="9735843" y="1485770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" name="直接箭头连接符 19">
            <a:extLst>
              <a:ext uri="{FF2B5EF4-FFF2-40B4-BE49-F238E27FC236}">
                <a16:creationId xmlns:a16="http://schemas.microsoft.com/office/drawing/2014/main" id="{0CD92619-F9D8-3D1E-CF9B-A32A2595208A}"/>
              </a:ext>
            </a:extLst>
          </p:cNvPr>
          <p:cNvCxnSpPr>
            <a:cxnSpLocks/>
            <a:stCxn id="347" idx="3"/>
            <a:endCxn id="327" idx="1"/>
          </p:cNvCxnSpPr>
          <p:nvPr/>
        </p:nvCxnSpPr>
        <p:spPr>
          <a:xfrm flipV="1">
            <a:off x="5731720" y="1630662"/>
            <a:ext cx="1435844" cy="1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矩形: 圆角 20">
            <a:extLst>
              <a:ext uri="{FF2B5EF4-FFF2-40B4-BE49-F238E27FC236}">
                <a16:creationId xmlns:a16="http://schemas.microsoft.com/office/drawing/2014/main" id="{012D4037-42D4-2EE9-F2C3-E914F879FB96}"/>
              </a:ext>
            </a:extLst>
          </p:cNvPr>
          <p:cNvSpPr/>
          <p:nvPr/>
        </p:nvSpPr>
        <p:spPr>
          <a:xfrm>
            <a:off x="4858020" y="1488034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3C350B4A-22FF-C3F2-346C-28517D594B84}"/>
              </a:ext>
            </a:extLst>
          </p:cNvPr>
          <p:cNvGrpSpPr/>
          <p:nvPr/>
        </p:nvGrpSpPr>
        <p:grpSpPr>
          <a:xfrm>
            <a:off x="4999707" y="564754"/>
            <a:ext cx="725404" cy="749779"/>
            <a:chOff x="10691650" y="2135553"/>
            <a:chExt cx="725404" cy="749779"/>
          </a:xfrm>
        </p:grpSpPr>
        <p:sp>
          <p:nvSpPr>
            <p:cNvPr id="367" name="文本框 366">
              <a:extLst>
                <a:ext uri="{FF2B5EF4-FFF2-40B4-BE49-F238E27FC236}">
                  <a16:creationId xmlns:a16="http://schemas.microsoft.com/office/drawing/2014/main" id="{5A1D7C1F-9B0E-CAF6-70A2-70D043095CE9}"/>
                </a:ext>
              </a:extLst>
            </p:cNvPr>
            <p:cNvSpPr txBox="1"/>
            <p:nvPr/>
          </p:nvSpPr>
          <p:spPr>
            <a:xfrm rot="2700000">
              <a:off x="11071750" y="2540028"/>
              <a:ext cx="321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368" name="组合 367">
              <a:extLst>
                <a:ext uri="{FF2B5EF4-FFF2-40B4-BE49-F238E27FC236}">
                  <a16:creationId xmlns:a16="http://schemas.microsoft.com/office/drawing/2014/main" id="{CF72B545-1135-0172-F00B-649DE14454DA}"/>
                </a:ext>
              </a:extLst>
            </p:cNvPr>
            <p:cNvGrpSpPr/>
            <p:nvPr/>
          </p:nvGrpSpPr>
          <p:grpSpPr>
            <a:xfrm>
              <a:off x="10691650" y="2135553"/>
              <a:ext cx="524724" cy="588187"/>
              <a:chOff x="6719002" y="2293426"/>
              <a:chExt cx="524724" cy="588187"/>
            </a:xfrm>
          </p:grpSpPr>
          <p:sp>
            <p:nvSpPr>
              <p:cNvPr id="369" name="矩形 368">
                <a:extLst>
                  <a:ext uri="{FF2B5EF4-FFF2-40B4-BE49-F238E27FC236}">
                    <a16:creationId xmlns:a16="http://schemas.microsoft.com/office/drawing/2014/main" id="{EEA26E3F-A2AF-4CB1-0ECD-76525A82C863}"/>
                  </a:ext>
                </a:extLst>
              </p:cNvPr>
              <p:cNvSpPr/>
              <p:nvPr/>
            </p:nvSpPr>
            <p:spPr>
              <a:xfrm>
                <a:off x="6999878" y="2614461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D9972678-6E33-10AB-CBD6-1E4BC3D10404}"/>
                  </a:ext>
                </a:extLst>
              </p:cNvPr>
              <p:cNvSpPr txBox="1"/>
              <p:nvPr/>
            </p:nvSpPr>
            <p:spPr>
              <a:xfrm>
                <a:off x="6929260" y="22934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71" name="文本框 370">
                <a:extLst>
                  <a:ext uri="{FF2B5EF4-FFF2-40B4-BE49-F238E27FC236}">
                    <a16:creationId xmlns:a16="http://schemas.microsoft.com/office/drawing/2014/main" id="{213BB035-2E1B-BAF5-E7D8-239D9BA1791E}"/>
                  </a:ext>
                </a:extLst>
              </p:cNvPr>
              <p:cNvSpPr txBox="1"/>
              <p:nvPr/>
            </p:nvSpPr>
            <p:spPr>
              <a:xfrm>
                <a:off x="6719002" y="25122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7889BA27-A5BA-2E4A-B592-4184AF982370}"/>
                  </a:ext>
                </a:extLst>
              </p:cNvPr>
              <p:cNvSpPr/>
              <p:nvPr/>
            </p:nvSpPr>
            <p:spPr>
              <a:xfrm>
                <a:off x="6954443" y="2653225"/>
                <a:ext cx="123581" cy="12358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373" name="直接连接符 132">
                <a:extLst>
                  <a:ext uri="{FF2B5EF4-FFF2-40B4-BE49-F238E27FC236}">
                    <a16:creationId xmlns:a16="http://schemas.microsoft.com/office/drawing/2014/main" id="{A87063FC-4033-C3FA-37A9-19E6E7AA56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63500" y="2713598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4" name="直接箭头连接符 19">
            <a:extLst>
              <a:ext uri="{FF2B5EF4-FFF2-40B4-BE49-F238E27FC236}">
                <a16:creationId xmlns:a16="http://schemas.microsoft.com/office/drawing/2014/main" id="{57F7963A-30AA-29A8-2FC7-5D4FDD25EB2A}"/>
              </a:ext>
            </a:extLst>
          </p:cNvPr>
          <p:cNvCxnSpPr>
            <a:cxnSpLocks/>
            <a:endCxn id="347" idx="0"/>
          </p:cNvCxnSpPr>
          <p:nvPr/>
        </p:nvCxnSpPr>
        <p:spPr>
          <a:xfrm>
            <a:off x="5294870" y="1196575"/>
            <a:ext cx="0" cy="291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19">
            <a:extLst>
              <a:ext uri="{FF2B5EF4-FFF2-40B4-BE49-F238E27FC236}">
                <a16:creationId xmlns:a16="http://schemas.microsoft.com/office/drawing/2014/main" id="{39DDED15-9EE3-B864-F1FF-A006902EF69B}"/>
              </a:ext>
            </a:extLst>
          </p:cNvPr>
          <p:cNvCxnSpPr>
            <a:cxnSpLocks/>
            <a:stCxn id="334" idx="0"/>
            <a:endCxn id="341" idx="1"/>
          </p:cNvCxnSpPr>
          <p:nvPr/>
        </p:nvCxnSpPr>
        <p:spPr>
          <a:xfrm flipV="1">
            <a:off x="8729862" y="1072652"/>
            <a:ext cx="185216" cy="4124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19">
            <a:extLst>
              <a:ext uri="{FF2B5EF4-FFF2-40B4-BE49-F238E27FC236}">
                <a16:creationId xmlns:a16="http://schemas.microsoft.com/office/drawing/2014/main" id="{C8FE9E56-C645-D431-DC6E-EC25AAA64014}"/>
              </a:ext>
            </a:extLst>
          </p:cNvPr>
          <p:cNvCxnSpPr>
            <a:cxnSpLocks/>
            <a:stCxn id="341" idx="3"/>
            <a:endCxn id="342" idx="0"/>
          </p:cNvCxnSpPr>
          <p:nvPr/>
        </p:nvCxnSpPr>
        <p:spPr>
          <a:xfrm>
            <a:off x="10039800" y="1072652"/>
            <a:ext cx="132893" cy="413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箭头连接符 19">
            <a:extLst>
              <a:ext uri="{FF2B5EF4-FFF2-40B4-BE49-F238E27FC236}">
                <a16:creationId xmlns:a16="http://schemas.microsoft.com/office/drawing/2014/main" id="{568AE076-740E-9F39-D4D9-0C2C58A948F3}"/>
              </a:ext>
            </a:extLst>
          </p:cNvPr>
          <p:cNvCxnSpPr>
            <a:cxnSpLocks/>
            <a:stCxn id="334" idx="3"/>
            <a:endCxn id="342" idx="1"/>
          </p:cNvCxnSpPr>
          <p:nvPr/>
        </p:nvCxnSpPr>
        <p:spPr>
          <a:xfrm>
            <a:off x="9166712" y="1629106"/>
            <a:ext cx="569131" cy="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: 圆角 20">
            <a:extLst>
              <a:ext uri="{FF2B5EF4-FFF2-40B4-BE49-F238E27FC236}">
                <a16:creationId xmlns:a16="http://schemas.microsoft.com/office/drawing/2014/main" id="{D1F97D49-A970-4C25-6229-FCC06CC4EEDE}"/>
              </a:ext>
            </a:extLst>
          </p:cNvPr>
          <p:cNvSpPr/>
          <p:nvPr/>
        </p:nvSpPr>
        <p:spPr>
          <a:xfrm>
            <a:off x="10352911" y="2212634"/>
            <a:ext cx="103916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矩形: 圆角 20">
            <a:extLst>
              <a:ext uri="{FF2B5EF4-FFF2-40B4-BE49-F238E27FC236}">
                <a16:creationId xmlns:a16="http://schemas.microsoft.com/office/drawing/2014/main" id="{034D9B39-AFFD-B553-117A-B1330EE7F2BE}"/>
              </a:ext>
            </a:extLst>
          </p:cNvPr>
          <p:cNvSpPr/>
          <p:nvPr/>
        </p:nvSpPr>
        <p:spPr>
          <a:xfrm>
            <a:off x="11186279" y="1797443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5" name="直接箭头连接符 19">
            <a:extLst>
              <a:ext uri="{FF2B5EF4-FFF2-40B4-BE49-F238E27FC236}">
                <a16:creationId xmlns:a16="http://schemas.microsoft.com/office/drawing/2014/main" id="{11AF7DB7-2357-2090-62B0-FA01CD182366}"/>
              </a:ext>
            </a:extLst>
          </p:cNvPr>
          <p:cNvCxnSpPr>
            <a:cxnSpLocks/>
            <a:stCxn id="342" idx="2"/>
            <a:endCxn id="391" idx="1"/>
          </p:cNvCxnSpPr>
          <p:nvPr/>
        </p:nvCxnSpPr>
        <p:spPr>
          <a:xfrm>
            <a:off x="10172693" y="1773770"/>
            <a:ext cx="180218" cy="58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箭头连接符 19">
            <a:extLst>
              <a:ext uri="{FF2B5EF4-FFF2-40B4-BE49-F238E27FC236}">
                <a16:creationId xmlns:a16="http://schemas.microsoft.com/office/drawing/2014/main" id="{77C8FD0B-F23E-8889-54E7-589D664F93C6}"/>
              </a:ext>
            </a:extLst>
          </p:cNvPr>
          <p:cNvCxnSpPr>
            <a:cxnSpLocks/>
            <a:stCxn id="392" idx="3"/>
          </p:cNvCxnSpPr>
          <p:nvPr/>
        </p:nvCxnSpPr>
        <p:spPr>
          <a:xfrm>
            <a:off x="12207767" y="1941443"/>
            <a:ext cx="6176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19">
            <a:extLst>
              <a:ext uri="{FF2B5EF4-FFF2-40B4-BE49-F238E27FC236}">
                <a16:creationId xmlns:a16="http://schemas.microsoft.com/office/drawing/2014/main" id="{5171D774-7ECB-341D-03AB-3367BBA74982}"/>
              </a:ext>
            </a:extLst>
          </p:cNvPr>
          <p:cNvCxnSpPr>
            <a:cxnSpLocks/>
            <a:stCxn id="391" idx="3"/>
          </p:cNvCxnSpPr>
          <p:nvPr/>
        </p:nvCxnSpPr>
        <p:spPr>
          <a:xfrm>
            <a:off x="11392074" y="2356634"/>
            <a:ext cx="13714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4" name="组合 403">
            <a:extLst>
              <a:ext uri="{FF2B5EF4-FFF2-40B4-BE49-F238E27FC236}">
                <a16:creationId xmlns:a16="http://schemas.microsoft.com/office/drawing/2014/main" id="{1C741C54-F982-0BBA-122C-E6D9F12F0FF8}"/>
              </a:ext>
            </a:extLst>
          </p:cNvPr>
          <p:cNvGrpSpPr/>
          <p:nvPr/>
        </p:nvGrpSpPr>
        <p:grpSpPr>
          <a:xfrm>
            <a:off x="11753962" y="22734"/>
            <a:ext cx="636100" cy="1723741"/>
            <a:chOff x="8305308" y="7168382"/>
            <a:chExt cx="636100" cy="1723741"/>
          </a:xfrm>
        </p:grpSpPr>
        <p:grpSp>
          <p:nvGrpSpPr>
            <p:cNvPr id="405" name="组合 404">
              <a:extLst>
                <a:ext uri="{FF2B5EF4-FFF2-40B4-BE49-F238E27FC236}">
                  <a16:creationId xmlns:a16="http://schemas.microsoft.com/office/drawing/2014/main" id="{75CD67D8-CF62-04D5-58F6-411D9072331F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411" name="组合 410">
                <a:extLst>
                  <a:ext uri="{FF2B5EF4-FFF2-40B4-BE49-F238E27FC236}">
                    <a16:creationId xmlns:a16="http://schemas.microsoft.com/office/drawing/2014/main" id="{4FB6CA6E-AC0A-423B-4492-498018735786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3363B1AD-72D3-E7A2-0AE0-A06486F0FEC9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C345759E-93B4-D8EC-91F0-AA49D122EDAD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76FAAC86-6B46-99C0-DC36-6903BBC93484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20CE74B0-E178-6BD4-4130-81335D203C29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302276B3-7392-BDF0-0B41-A216F2F06A36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4" name="矩形 433">
                  <a:extLst>
                    <a:ext uri="{FF2B5EF4-FFF2-40B4-BE49-F238E27FC236}">
                      <a16:creationId xmlns:a16="http://schemas.microsoft.com/office/drawing/2014/main" id="{B9F8022C-AEB6-5785-CEA7-BAD6FA24761D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5" name="矩形 434">
                  <a:extLst>
                    <a:ext uri="{FF2B5EF4-FFF2-40B4-BE49-F238E27FC236}">
                      <a16:creationId xmlns:a16="http://schemas.microsoft.com/office/drawing/2014/main" id="{9BD3B2EB-6809-BC7C-A1CE-9F34462F39DB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6" name="矩形 435">
                  <a:extLst>
                    <a:ext uri="{FF2B5EF4-FFF2-40B4-BE49-F238E27FC236}">
                      <a16:creationId xmlns:a16="http://schemas.microsoft.com/office/drawing/2014/main" id="{8AD56694-3F8F-36B9-04B9-C233CF1D4D74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7" name="矩形 436">
                  <a:extLst>
                    <a:ext uri="{FF2B5EF4-FFF2-40B4-BE49-F238E27FC236}">
                      <a16:creationId xmlns:a16="http://schemas.microsoft.com/office/drawing/2014/main" id="{4E16F088-8E2F-B6D6-7BA4-63F7F282B34E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C6DFC6EA-3E29-AAE5-701C-5D88CD52593D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D0F799D2-C213-2699-971A-EF60292BAF7F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0" name="矩形 439">
                  <a:extLst>
                    <a:ext uri="{FF2B5EF4-FFF2-40B4-BE49-F238E27FC236}">
                      <a16:creationId xmlns:a16="http://schemas.microsoft.com/office/drawing/2014/main" id="{F5704732-FC24-193A-2382-AADBBF7D0D42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1" name="矩形 440">
                  <a:extLst>
                    <a:ext uri="{FF2B5EF4-FFF2-40B4-BE49-F238E27FC236}">
                      <a16:creationId xmlns:a16="http://schemas.microsoft.com/office/drawing/2014/main" id="{C1A0D30E-1CEC-6527-2CD1-2BB9D6DCA263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584DC7DA-12C4-222A-D2CF-F41FA503CF89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DE420185-E25E-FE52-AD6D-943BCC6BA136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1775A958-8502-C920-FA82-66B4EF4765E1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412" name="组合 411">
                <a:extLst>
                  <a:ext uri="{FF2B5EF4-FFF2-40B4-BE49-F238E27FC236}">
                    <a16:creationId xmlns:a16="http://schemas.microsoft.com/office/drawing/2014/main" id="{FE8C4332-181E-D4C9-7CB0-F7CE2EEA89D0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2A057E7F-42AA-FA44-A9FF-F0B160E67000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987D940A-069D-D871-92F9-F3DFEE10F7A8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8CF75C1B-DD00-33EE-4531-E2738F75DEAE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FFCA0673-B0D8-94D0-0A6D-042F48C0C6A8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7EAFAE13-CA21-51A6-7329-ADEC9C72A6DC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4A38ADAC-AF1C-F856-1FD1-92128C7146AF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7CB6D774-B522-C5BA-BAF5-A1E772F1BC43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35C6A73A-D30E-5704-74F9-294120D4E1CC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31221064-0FC5-BB74-6764-DF38A023C71D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5CC31FAE-F842-F313-6581-00C8C341B185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CEDF2E0B-83A4-DEAD-7FCC-69EA275B931D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FA39530E-D77F-1D01-87DA-8023DB68BA35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2155CCF1-D0C5-A0D3-01B6-0B8B4E20AAF3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402CF9ED-85D5-B61F-3414-0C67E9078E4F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594525B0-A204-890C-0F94-1196503A1768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28" name="矩形 427">
                  <a:extLst>
                    <a:ext uri="{FF2B5EF4-FFF2-40B4-BE49-F238E27FC236}">
                      <a16:creationId xmlns:a16="http://schemas.microsoft.com/office/drawing/2014/main" id="{D756BFDF-F9C6-82E4-7A49-6D4B18084B63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406" name="文本框 405">
              <a:extLst>
                <a:ext uri="{FF2B5EF4-FFF2-40B4-BE49-F238E27FC236}">
                  <a16:creationId xmlns:a16="http://schemas.microsoft.com/office/drawing/2014/main" id="{09D167FF-2256-3B49-ECA6-2EA23CE85D86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407" name="文本框 406">
              <a:extLst>
                <a:ext uri="{FF2B5EF4-FFF2-40B4-BE49-F238E27FC236}">
                  <a16:creationId xmlns:a16="http://schemas.microsoft.com/office/drawing/2014/main" id="{1A5EA24A-E8B0-987B-8002-3D667879F8EA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408" name="组合 407">
              <a:extLst>
                <a:ext uri="{FF2B5EF4-FFF2-40B4-BE49-F238E27FC236}">
                  <a16:creationId xmlns:a16="http://schemas.microsoft.com/office/drawing/2014/main" id="{C36CEF7A-E3C2-8DA1-2E7E-3DF8F2FD5F83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409" name="文本框 408">
                <a:extLst>
                  <a:ext uri="{FF2B5EF4-FFF2-40B4-BE49-F238E27FC236}">
                    <a16:creationId xmlns:a16="http://schemas.microsoft.com/office/drawing/2014/main" id="{A07CE025-5FDE-E748-21D2-605E534D63A4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10" name="直接连接符 132">
                <a:extLst>
                  <a:ext uri="{FF2B5EF4-FFF2-40B4-BE49-F238E27FC236}">
                    <a16:creationId xmlns:a16="http://schemas.microsoft.com/office/drawing/2014/main" id="{E14A0625-BB88-5D73-4192-8506FE6CC7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45" name="直接箭头连接符 19">
            <a:extLst>
              <a:ext uri="{FF2B5EF4-FFF2-40B4-BE49-F238E27FC236}">
                <a16:creationId xmlns:a16="http://schemas.microsoft.com/office/drawing/2014/main" id="{F800A3A3-7EC3-BFB6-535C-91D4A6548E41}"/>
              </a:ext>
            </a:extLst>
          </p:cNvPr>
          <p:cNvCxnSpPr>
            <a:cxnSpLocks/>
            <a:stCxn id="406" idx="2"/>
            <a:endCxn id="392" idx="0"/>
          </p:cNvCxnSpPr>
          <p:nvPr/>
        </p:nvCxnSpPr>
        <p:spPr>
          <a:xfrm flipH="1">
            <a:off x="11697023" y="1089877"/>
            <a:ext cx="303354" cy="7075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矩形 445">
            <a:extLst>
              <a:ext uri="{FF2B5EF4-FFF2-40B4-BE49-F238E27FC236}">
                <a16:creationId xmlns:a16="http://schemas.microsoft.com/office/drawing/2014/main" id="{031AD8E3-C6FE-9692-5F8A-4099B04526E4}"/>
              </a:ext>
            </a:extLst>
          </p:cNvPr>
          <p:cNvSpPr/>
          <p:nvPr/>
        </p:nvSpPr>
        <p:spPr>
          <a:xfrm>
            <a:off x="11809111" y="88293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8B0A785A-D544-7EE1-64EF-38B6895DD2E0}"/>
              </a:ext>
            </a:extLst>
          </p:cNvPr>
          <p:cNvGrpSpPr/>
          <p:nvPr/>
        </p:nvGrpSpPr>
        <p:grpSpPr>
          <a:xfrm>
            <a:off x="6257663" y="1639012"/>
            <a:ext cx="1395769" cy="1707082"/>
            <a:chOff x="4293465" y="2360866"/>
            <a:chExt cx="1395769" cy="1707082"/>
          </a:xfrm>
        </p:grpSpPr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43FE6A1A-05F6-FD53-B9A9-8CF34AA03B52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E5924B94-D736-BB5D-24F6-6DA5B96FF1E0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FB058D16-35C8-5E23-5C78-95C2BB5566B9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6CC43954-869A-325A-0CD5-E4185E640045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17D6D0BD-F6C0-99A9-0EE0-72BC181F3DD4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7CB323D0-5275-7E69-3C0B-D102C66C4817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9579B7E4-28EA-1635-0164-7A6EF55FE4D3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EC91EBA8-A1D3-E28F-AA6D-C5152E297741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F95E4C86-EA7E-CF4D-E724-E0E3890D1B3E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F8473D9B-4698-A997-8136-89406BB31589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753D5CCC-F14E-E4FA-6EBD-0E4F8C7BD3EE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717C280E-AEC0-E3EB-BCB1-8784BC77D2E7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C7D97CC7-7195-322E-73E1-87DB6F6B84E2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D98907CF-8A35-3AD7-655D-EFD1ACED029E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6EE90BE5-F478-6BD1-D933-9035AFC282AE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9E33536A-AA33-0BCA-9C05-208177496ED6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8" name="矩形 547">
                <a:extLst>
                  <a:ext uri="{FF2B5EF4-FFF2-40B4-BE49-F238E27FC236}">
                    <a16:creationId xmlns:a16="http://schemas.microsoft.com/office/drawing/2014/main" id="{C2F04FC8-4CE2-BC02-2CAC-5FAEDB37E4E7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49" name="矩形 548">
                <a:extLst>
                  <a:ext uri="{FF2B5EF4-FFF2-40B4-BE49-F238E27FC236}">
                    <a16:creationId xmlns:a16="http://schemas.microsoft.com/office/drawing/2014/main" id="{9FEA32FD-5D1C-D7F8-2249-E3E6B32C3B89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0" name="矩形 549">
                <a:extLst>
                  <a:ext uri="{FF2B5EF4-FFF2-40B4-BE49-F238E27FC236}">
                    <a16:creationId xmlns:a16="http://schemas.microsoft.com/office/drawing/2014/main" id="{8BFAB11D-DAE7-80DD-592C-FB9D0B49F206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1" name="矩形 550">
                <a:extLst>
                  <a:ext uri="{FF2B5EF4-FFF2-40B4-BE49-F238E27FC236}">
                    <a16:creationId xmlns:a16="http://schemas.microsoft.com/office/drawing/2014/main" id="{9628C3E5-1AC5-9CDC-5AEA-3229D57FFC69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2" name="矩形 551">
                <a:extLst>
                  <a:ext uri="{FF2B5EF4-FFF2-40B4-BE49-F238E27FC236}">
                    <a16:creationId xmlns:a16="http://schemas.microsoft.com/office/drawing/2014/main" id="{BD3B35BB-636C-5776-6724-2FB8F9388A59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3" name="矩形 552">
                <a:extLst>
                  <a:ext uri="{FF2B5EF4-FFF2-40B4-BE49-F238E27FC236}">
                    <a16:creationId xmlns:a16="http://schemas.microsoft.com/office/drawing/2014/main" id="{48FDAB29-6E82-DB10-E792-468284EA035A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4" name="矩形 553">
                <a:extLst>
                  <a:ext uri="{FF2B5EF4-FFF2-40B4-BE49-F238E27FC236}">
                    <a16:creationId xmlns:a16="http://schemas.microsoft.com/office/drawing/2014/main" id="{E10C9391-9834-5531-EA48-18633B1FFCD8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5" name="矩形 554">
                <a:extLst>
                  <a:ext uri="{FF2B5EF4-FFF2-40B4-BE49-F238E27FC236}">
                    <a16:creationId xmlns:a16="http://schemas.microsoft.com/office/drawing/2014/main" id="{BF113EE9-261B-A596-0A47-7360B112065F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6" name="矩形 555">
                <a:extLst>
                  <a:ext uri="{FF2B5EF4-FFF2-40B4-BE49-F238E27FC236}">
                    <a16:creationId xmlns:a16="http://schemas.microsoft.com/office/drawing/2014/main" id="{2D75C11C-8AA9-74B1-9CEC-4179C43AE998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989D3F78-1E6A-8005-6612-40D911018D34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FA86E498-7C88-EF7D-9E84-53F05772EE31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8E4E2F39-276A-8B30-83C0-5EE828232F86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F5856BC4-DEE8-226C-AB7C-025F3B5378EF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B5D4C9D3-CEBC-7269-B946-CCE145745AA5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1B240226-B73C-726B-C164-CD98C1C311D4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43A73724-86FD-DDE1-75C6-0D24217654FF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4" name="矩形 563">
                <a:extLst>
                  <a:ext uri="{FF2B5EF4-FFF2-40B4-BE49-F238E27FC236}">
                    <a16:creationId xmlns:a16="http://schemas.microsoft.com/office/drawing/2014/main" id="{1637752E-BFB9-FA41-9844-3AABC0B719E3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50C45694-6519-6EC2-05F8-DCAAF87F1956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96E9F5EE-8C44-B261-900B-4E99BC831A71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EFD5FC4C-93D6-7B51-2A7D-0C6FB9D74107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DDF9627A-9F79-3B56-E031-47262830DF38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5E021B48-BC8E-9201-D6BC-3519D5B2D32A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9CD49BFD-157F-B217-B420-2D532553100D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AE660A7E-7047-1F8B-A3F0-9B763DC6DF8C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2" name="矩形 571">
                <a:extLst>
                  <a:ext uri="{FF2B5EF4-FFF2-40B4-BE49-F238E27FC236}">
                    <a16:creationId xmlns:a16="http://schemas.microsoft.com/office/drawing/2014/main" id="{94310ECC-A3E4-7D0B-09BD-266986B28A89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8D87678F-2570-0A56-A4CB-20FAB21AE90C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99B2EC48-D104-8060-03E5-0A2587DA4D6C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E12F44FE-E655-32A3-8EB8-26CA7C96B609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96C9B232-A2CD-6D14-CC42-C1535B8EC861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ACE1D04C-C276-962D-49A1-B4FC3251644D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84ED4BE7-9BA3-8804-FE28-D7DB103ADDF4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D9AFC862-916E-2676-2802-0E847367FE74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D525C317-9140-D1BD-A092-D19922B1E9EB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EDF6EE81-AF6B-C6FF-0E10-54EA9BD18BF3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904D4FEF-F4D1-E2DA-FF71-3AE13D956489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379026B7-05CF-3A19-FABC-ED088BA985EE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8A51D672-BA0F-190D-EF53-E99A6E39942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51549E26-175B-1B0B-662A-9B2269B055D6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7652A628-1438-754F-9DDB-D66D1D85BECC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2D6ED199-35DB-1789-11DA-592183479B67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FDBFC061-2D7A-2D1C-E611-FE65C14ED829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E382F305-683E-37C9-7368-8E84128CA680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FC21FE68-1152-F88D-3A1F-7947B7BE6DB7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4067DAA5-8854-3EAA-C4C0-CA2AC2E63EA7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131BFAA6-8CFB-C084-9422-9DCDD27F0741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44A3BB36-864C-C358-6C0F-52D3622CE35A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8F1C3210-2CB6-FD20-5730-45CB33E072E8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8F4CECA3-00D3-8021-F4FF-8B6232BC2C96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3E33CC19-418D-7AA6-8016-79CFE5552D8D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463" name="组合 462">
              <a:extLst>
                <a:ext uri="{FF2B5EF4-FFF2-40B4-BE49-F238E27FC236}">
                  <a16:creationId xmlns:a16="http://schemas.microsoft.com/office/drawing/2014/main" id="{06ECBAFE-9E70-683D-662E-832419D810C0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DD048264-DD75-0B89-601A-7E7415F54358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473B2EA6-B098-FA69-4FD9-A23A8E8A0214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FF4E2088-7EE4-5B7F-B6D7-C288F86CF3A4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CBE3052C-D88E-4FAF-628F-9AAE554D94EC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1D881C4E-965F-D21A-1402-48739C67C160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01E120C2-9ED9-5620-100B-5168372D22F8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87135D36-5400-BB56-D487-22C238DF07E4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6" name="矩形 475">
                <a:extLst>
                  <a:ext uri="{FF2B5EF4-FFF2-40B4-BE49-F238E27FC236}">
                    <a16:creationId xmlns:a16="http://schemas.microsoft.com/office/drawing/2014/main" id="{774DAC09-FC13-83EE-452F-C55D5558A09C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BBDA39CE-EC19-8DB1-BF74-B3E9237C53FD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8" name="矩形 477">
                <a:extLst>
                  <a:ext uri="{FF2B5EF4-FFF2-40B4-BE49-F238E27FC236}">
                    <a16:creationId xmlns:a16="http://schemas.microsoft.com/office/drawing/2014/main" id="{76B93F72-109B-B41B-FB10-B11E3FC1A9F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79" name="矩形 478">
                <a:extLst>
                  <a:ext uri="{FF2B5EF4-FFF2-40B4-BE49-F238E27FC236}">
                    <a16:creationId xmlns:a16="http://schemas.microsoft.com/office/drawing/2014/main" id="{80F38EAD-D565-15A4-45FA-DBB876F0BBCF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0A3E54BC-4BF9-7339-B1FA-91CC744FB73B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A761CA52-CC9A-B283-A3A8-80CB120481B2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443679E1-EA24-1728-4271-DAE43D08B254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D3E20926-56EB-0FDA-954D-A9650996A120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86B5C18C-E7AC-9198-19C0-F198158AA729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D1EABA81-1DE7-71D8-AB8C-9E5B6902E3E9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B08FFFE0-CF36-5945-AF4F-24E81C07A1E6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5E5CECDA-525C-A0BE-C71D-8E876300E2A3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976C303D-6F24-C774-0962-EA51CDA45D55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54C05BE1-2309-388B-1FEB-1556CE166FC4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34AF41B8-A5D4-4EB8-926F-C44D845001DC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F1D41C7B-F0B1-07F1-DE45-02D6467ECC77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0FCE855E-28B1-8AE8-EF78-C5A0686E1509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88563545-47A9-0F1D-C12A-AAC68507EE81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ED13CF52-DDBB-6068-B363-13E3E39F65B1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6B80B18A-056A-5DED-4576-5052FA972436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D9F65AE7-7DBB-6A67-1962-99CF7CBD82C4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C1739823-AF0C-10F2-03DF-F1D8BE5CAB1D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B6592355-8745-F690-223E-AF6579CE14CD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71ACC7B5-27EB-C7F1-3217-5A4A05F9E6AE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BD36C1ED-A949-3123-E118-C08B3E333580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82BD80E4-602D-CD85-CDCE-92285A2503CB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A9D2DFCC-11A8-27E9-D316-793626C3EBE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18AE9D70-06CF-26F1-D613-D729D4537170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4" name="矩形 503">
                <a:extLst>
                  <a:ext uri="{FF2B5EF4-FFF2-40B4-BE49-F238E27FC236}">
                    <a16:creationId xmlns:a16="http://schemas.microsoft.com/office/drawing/2014/main" id="{CAAF6060-715C-F1B8-5BD5-E8728AAC4167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5" name="矩形 504">
                <a:extLst>
                  <a:ext uri="{FF2B5EF4-FFF2-40B4-BE49-F238E27FC236}">
                    <a16:creationId xmlns:a16="http://schemas.microsoft.com/office/drawing/2014/main" id="{4B0FF388-44B1-DCCF-E891-C7B369C21FA7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6" name="矩形 505">
                <a:extLst>
                  <a:ext uri="{FF2B5EF4-FFF2-40B4-BE49-F238E27FC236}">
                    <a16:creationId xmlns:a16="http://schemas.microsoft.com/office/drawing/2014/main" id="{59383BE3-F57C-C8D2-881F-2FB7E18E4298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7" name="矩形 506">
                <a:extLst>
                  <a:ext uri="{FF2B5EF4-FFF2-40B4-BE49-F238E27FC236}">
                    <a16:creationId xmlns:a16="http://schemas.microsoft.com/office/drawing/2014/main" id="{99D9A9A3-5F43-1A52-2C0F-7EB972CE7181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8" name="矩形 507">
                <a:extLst>
                  <a:ext uri="{FF2B5EF4-FFF2-40B4-BE49-F238E27FC236}">
                    <a16:creationId xmlns:a16="http://schemas.microsoft.com/office/drawing/2014/main" id="{09ADD57D-438C-3FDC-C5CC-FF8E99705AA0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09" name="矩形 508">
                <a:extLst>
                  <a:ext uri="{FF2B5EF4-FFF2-40B4-BE49-F238E27FC236}">
                    <a16:creationId xmlns:a16="http://schemas.microsoft.com/office/drawing/2014/main" id="{71AEBCFA-AB5C-777D-6FF0-6DF276DE2932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0" name="矩形 509">
                <a:extLst>
                  <a:ext uri="{FF2B5EF4-FFF2-40B4-BE49-F238E27FC236}">
                    <a16:creationId xmlns:a16="http://schemas.microsoft.com/office/drawing/2014/main" id="{166EC43C-5CFD-278D-7422-2EAC056715DB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1" name="矩形 510">
                <a:extLst>
                  <a:ext uri="{FF2B5EF4-FFF2-40B4-BE49-F238E27FC236}">
                    <a16:creationId xmlns:a16="http://schemas.microsoft.com/office/drawing/2014/main" id="{DEB6A9D3-9C80-252C-B4A1-20D705EB5F48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2" name="矩形 511">
                <a:extLst>
                  <a:ext uri="{FF2B5EF4-FFF2-40B4-BE49-F238E27FC236}">
                    <a16:creationId xmlns:a16="http://schemas.microsoft.com/office/drawing/2014/main" id="{E83934E1-4214-5395-0030-F3936CB305FC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3" name="矩形 512">
                <a:extLst>
                  <a:ext uri="{FF2B5EF4-FFF2-40B4-BE49-F238E27FC236}">
                    <a16:creationId xmlns:a16="http://schemas.microsoft.com/office/drawing/2014/main" id="{D8D6DB01-8C5B-91DF-AB58-338FA4DC63FA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4" name="矩形 513">
                <a:extLst>
                  <a:ext uri="{FF2B5EF4-FFF2-40B4-BE49-F238E27FC236}">
                    <a16:creationId xmlns:a16="http://schemas.microsoft.com/office/drawing/2014/main" id="{DBD2B7A9-15B3-F8C7-24C6-4F273680B9AE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5" name="矩形 514">
                <a:extLst>
                  <a:ext uri="{FF2B5EF4-FFF2-40B4-BE49-F238E27FC236}">
                    <a16:creationId xmlns:a16="http://schemas.microsoft.com/office/drawing/2014/main" id="{A7264F3B-481C-65C2-7ACB-D22C88A32AB5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6" name="矩形 515">
                <a:extLst>
                  <a:ext uri="{FF2B5EF4-FFF2-40B4-BE49-F238E27FC236}">
                    <a16:creationId xmlns:a16="http://schemas.microsoft.com/office/drawing/2014/main" id="{F8C21087-DE6F-4976-FB24-B9D8162FD05C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7" name="矩形 516">
                <a:extLst>
                  <a:ext uri="{FF2B5EF4-FFF2-40B4-BE49-F238E27FC236}">
                    <a16:creationId xmlns:a16="http://schemas.microsoft.com/office/drawing/2014/main" id="{2AE3F984-B067-2A9E-F14D-F7BE83DB5596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8" name="矩形 517">
                <a:extLst>
                  <a:ext uri="{FF2B5EF4-FFF2-40B4-BE49-F238E27FC236}">
                    <a16:creationId xmlns:a16="http://schemas.microsoft.com/office/drawing/2014/main" id="{98B53BE7-DAE1-11B2-5312-91A001C17F5F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19" name="矩形 518">
                <a:extLst>
                  <a:ext uri="{FF2B5EF4-FFF2-40B4-BE49-F238E27FC236}">
                    <a16:creationId xmlns:a16="http://schemas.microsoft.com/office/drawing/2014/main" id="{DB55F394-8068-A3BB-E037-582E361EB89B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0" name="矩形 519">
                <a:extLst>
                  <a:ext uri="{FF2B5EF4-FFF2-40B4-BE49-F238E27FC236}">
                    <a16:creationId xmlns:a16="http://schemas.microsoft.com/office/drawing/2014/main" id="{1D3B9BE5-1D55-FD3A-E243-D86CC2580F1B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1" name="矩形 520">
                <a:extLst>
                  <a:ext uri="{FF2B5EF4-FFF2-40B4-BE49-F238E27FC236}">
                    <a16:creationId xmlns:a16="http://schemas.microsoft.com/office/drawing/2014/main" id="{BAB71887-B4A1-68B5-3A5E-F409861D885C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2" name="矩形 521">
                <a:extLst>
                  <a:ext uri="{FF2B5EF4-FFF2-40B4-BE49-F238E27FC236}">
                    <a16:creationId xmlns:a16="http://schemas.microsoft.com/office/drawing/2014/main" id="{FC0EDF6F-8DCD-C012-5CD8-75FEBD3FFE34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3" name="矩形 522">
                <a:extLst>
                  <a:ext uri="{FF2B5EF4-FFF2-40B4-BE49-F238E27FC236}">
                    <a16:creationId xmlns:a16="http://schemas.microsoft.com/office/drawing/2014/main" id="{6128B667-80C8-4CAD-E1A9-687E7562A22B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42F34D0C-AD4C-5829-E49A-380443E8D9C3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0EA9EF8C-F28E-0F51-6711-83A00451A378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6" name="矩形 525">
                <a:extLst>
                  <a:ext uri="{FF2B5EF4-FFF2-40B4-BE49-F238E27FC236}">
                    <a16:creationId xmlns:a16="http://schemas.microsoft.com/office/drawing/2014/main" id="{A091BBE8-A98C-AA6D-5992-0A8CBEE50CAC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203A725A-5E64-B221-490A-EEC669EA1D14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79937A91-E5B5-BE73-94E7-F5EBA09C1D18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F85E7242-8BAB-DC09-AD26-E339C555E930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496A32E2-0358-B77E-BA53-F37CCFBB912A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75B65429-BB03-831C-E747-B7CC507F0AAC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171BF7C0-3E2E-A411-FEA7-E6A258E9B92A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464" name="文本框 463">
              <a:extLst>
                <a:ext uri="{FF2B5EF4-FFF2-40B4-BE49-F238E27FC236}">
                  <a16:creationId xmlns:a16="http://schemas.microsoft.com/office/drawing/2014/main" id="{3E81F73F-8FED-6499-AB59-1FF6386227D5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65" name="文本框 464">
              <a:extLst>
                <a:ext uri="{FF2B5EF4-FFF2-40B4-BE49-F238E27FC236}">
                  <a16:creationId xmlns:a16="http://schemas.microsoft.com/office/drawing/2014/main" id="{08952BFA-00B6-008E-15BF-F37529BB4C12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466" name="组合 465">
              <a:extLst>
                <a:ext uri="{FF2B5EF4-FFF2-40B4-BE49-F238E27FC236}">
                  <a16:creationId xmlns:a16="http://schemas.microsoft.com/office/drawing/2014/main" id="{EB1182C5-9176-50DB-328B-49363AFCBE6C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467" name="文本框 466">
                <a:extLst>
                  <a:ext uri="{FF2B5EF4-FFF2-40B4-BE49-F238E27FC236}">
                    <a16:creationId xmlns:a16="http://schemas.microsoft.com/office/drawing/2014/main" id="{36E930CB-5E08-2A9E-4552-CCC161045AEB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468" name="直接连接符 132">
                <a:extLst>
                  <a:ext uri="{FF2B5EF4-FFF2-40B4-BE49-F238E27FC236}">
                    <a16:creationId xmlns:a16="http://schemas.microsoft.com/office/drawing/2014/main" id="{3379E9BD-EC52-F413-04E2-12896A8A7F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00" name="连接符: 曲线 14">
            <a:extLst>
              <a:ext uri="{FF2B5EF4-FFF2-40B4-BE49-F238E27FC236}">
                <a16:creationId xmlns:a16="http://schemas.microsoft.com/office/drawing/2014/main" id="{F983BF3B-76F3-8287-2268-E081EA91CFE6}"/>
              </a:ext>
            </a:extLst>
          </p:cNvPr>
          <p:cNvCxnSpPr>
            <a:cxnSpLocks/>
          </p:cNvCxnSpPr>
          <p:nvPr/>
        </p:nvCxnSpPr>
        <p:spPr>
          <a:xfrm rot="10800000">
            <a:off x="6777019" y="1669918"/>
            <a:ext cx="253874" cy="200994"/>
          </a:xfrm>
          <a:prstGeom prst="curvedConnector3">
            <a:avLst>
              <a:gd name="adj1" fmla="val 108315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连接符: 曲线 14">
            <a:extLst>
              <a:ext uri="{FF2B5EF4-FFF2-40B4-BE49-F238E27FC236}">
                <a16:creationId xmlns:a16="http://schemas.microsoft.com/office/drawing/2014/main" id="{C4694C60-1978-5AF7-A3DA-D0FB4890D9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19397" y="1899984"/>
            <a:ext cx="867669" cy="399382"/>
          </a:xfrm>
          <a:prstGeom prst="curvedConnector3">
            <a:avLst>
              <a:gd name="adj1" fmla="val 5838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连接符: 曲线 14">
            <a:extLst>
              <a:ext uri="{FF2B5EF4-FFF2-40B4-BE49-F238E27FC236}">
                <a16:creationId xmlns:a16="http://schemas.microsoft.com/office/drawing/2014/main" id="{6B0C8049-0053-9ACC-F389-4B0FDC9B6315}"/>
              </a:ext>
            </a:extLst>
          </p:cNvPr>
          <p:cNvCxnSpPr>
            <a:cxnSpLocks/>
          </p:cNvCxnSpPr>
          <p:nvPr/>
        </p:nvCxnSpPr>
        <p:spPr>
          <a:xfrm flipV="1">
            <a:off x="7905940" y="1680246"/>
            <a:ext cx="1544232" cy="1005663"/>
          </a:xfrm>
          <a:prstGeom prst="curvedConnector3">
            <a:avLst>
              <a:gd name="adj1" fmla="val 73122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2" name="组合 611">
            <a:extLst>
              <a:ext uri="{FF2B5EF4-FFF2-40B4-BE49-F238E27FC236}">
                <a16:creationId xmlns:a16="http://schemas.microsoft.com/office/drawing/2014/main" id="{B98FF5D4-9BAC-F984-B9BB-009677C677FF}"/>
              </a:ext>
            </a:extLst>
          </p:cNvPr>
          <p:cNvGrpSpPr/>
          <p:nvPr/>
        </p:nvGrpSpPr>
        <p:grpSpPr>
          <a:xfrm>
            <a:off x="11413903" y="2267870"/>
            <a:ext cx="1364096" cy="940897"/>
            <a:chOff x="2914461" y="6931190"/>
            <a:chExt cx="1364096" cy="940897"/>
          </a:xfrm>
        </p:grpSpPr>
        <p:grpSp>
          <p:nvGrpSpPr>
            <p:cNvPr id="613" name="组合 612">
              <a:extLst>
                <a:ext uri="{FF2B5EF4-FFF2-40B4-BE49-F238E27FC236}">
                  <a16:creationId xmlns:a16="http://schemas.microsoft.com/office/drawing/2014/main" id="{0106DDA8-72F2-27BB-E037-D53CDAE2D38D}"/>
                </a:ext>
              </a:extLst>
            </p:cNvPr>
            <p:cNvGrpSpPr/>
            <p:nvPr/>
          </p:nvGrpSpPr>
          <p:grpSpPr>
            <a:xfrm>
              <a:off x="3230294" y="7281491"/>
              <a:ext cx="1048263" cy="199771"/>
              <a:chOff x="2847439" y="7301038"/>
              <a:chExt cx="1048263" cy="199771"/>
            </a:xfrm>
          </p:grpSpPr>
          <p:grpSp>
            <p:nvGrpSpPr>
              <p:cNvPr id="619" name="组合 618">
                <a:extLst>
                  <a:ext uri="{FF2B5EF4-FFF2-40B4-BE49-F238E27FC236}">
                    <a16:creationId xmlns:a16="http://schemas.microsoft.com/office/drawing/2014/main" id="{B9CE1887-3481-C5C6-7FBD-32C9CCA2D629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629" name="矩形 628">
                  <a:extLst>
                    <a:ext uri="{FF2B5EF4-FFF2-40B4-BE49-F238E27FC236}">
                      <a16:creationId xmlns:a16="http://schemas.microsoft.com/office/drawing/2014/main" id="{B266BA70-2787-067B-9457-F4BD372EC878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0" name="矩形 629">
                  <a:extLst>
                    <a:ext uri="{FF2B5EF4-FFF2-40B4-BE49-F238E27FC236}">
                      <a16:creationId xmlns:a16="http://schemas.microsoft.com/office/drawing/2014/main" id="{7305D55C-24BC-6B5E-451F-247C8A587256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1" name="矩形 630">
                  <a:extLst>
                    <a:ext uri="{FF2B5EF4-FFF2-40B4-BE49-F238E27FC236}">
                      <a16:creationId xmlns:a16="http://schemas.microsoft.com/office/drawing/2014/main" id="{88E17810-282F-1C9B-D0AB-13835F427B09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2" name="矩形 631">
                  <a:extLst>
                    <a:ext uri="{FF2B5EF4-FFF2-40B4-BE49-F238E27FC236}">
                      <a16:creationId xmlns:a16="http://schemas.microsoft.com/office/drawing/2014/main" id="{FFB5EA51-E5D3-8036-9C5E-57481BC42E5C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3" name="矩形 632">
                  <a:extLst>
                    <a:ext uri="{FF2B5EF4-FFF2-40B4-BE49-F238E27FC236}">
                      <a16:creationId xmlns:a16="http://schemas.microsoft.com/office/drawing/2014/main" id="{5BBFA77C-4492-B3C1-498B-D9296C451727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4" name="矩形 633">
                  <a:extLst>
                    <a:ext uri="{FF2B5EF4-FFF2-40B4-BE49-F238E27FC236}">
                      <a16:creationId xmlns:a16="http://schemas.microsoft.com/office/drawing/2014/main" id="{442EE277-1E52-4A64-1D53-18C57208641F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5" name="矩形 634">
                  <a:extLst>
                    <a:ext uri="{FF2B5EF4-FFF2-40B4-BE49-F238E27FC236}">
                      <a16:creationId xmlns:a16="http://schemas.microsoft.com/office/drawing/2014/main" id="{74423D87-EC83-2A30-04CF-EFB281E88DF8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36" name="矩形 635">
                  <a:extLst>
                    <a:ext uri="{FF2B5EF4-FFF2-40B4-BE49-F238E27FC236}">
                      <a16:creationId xmlns:a16="http://schemas.microsoft.com/office/drawing/2014/main" id="{353B4796-3AB5-937A-3100-C862082587CE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620" name="组合 619">
                <a:extLst>
                  <a:ext uri="{FF2B5EF4-FFF2-40B4-BE49-F238E27FC236}">
                    <a16:creationId xmlns:a16="http://schemas.microsoft.com/office/drawing/2014/main" id="{B8ED028B-6D9C-DCB0-72F2-AA27F39C4243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621" name="矩形 620">
                  <a:extLst>
                    <a:ext uri="{FF2B5EF4-FFF2-40B4-BE49-F238E27FC236}">
                      <a16:creationId xmlns:a16="http://schemas.microsoft.com/office/drawing/2014/main" id="{8FBBDFBB-D419-E35A-EFD9-F89AF369E03A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2" name="矩形 621">
                  <a:extLst>
                    <a:ext uri="{FF2B5EF4-FFF2-40B4-BE49-F238E27FC236}">
                      <a16:creationId xmlns:a16="http://schemas.microsoft.com/office/drawing/2014/main" id="{0AECB01B-4466-B418-B8D9-FC6487160DCA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3" name="矩形 622">
                  <a:extLst>
                    <a:ext uri="{FF2B5EF4-FFF2-40B4-BE49-F238E27FC236}">
                      <a16:creationId xmlns:a16="http://schemas.microsoft.com/office/drawing/2014/main" id="{A4F2A88E-FCC4-E668-F0BE-3DD03DE20620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4" name="矩形 623">
                  <a:extLst>
                    <a:ext uri="{FF2B5EF4-FFF2-40B4-BE49-F238E27FC236}">
                      <a16:creationId xmlns:a16="http://schemas.microsoft.com/office/drawing/2014/main" id="{AC2FC9C9-2187-E469-3F65-5689C95DA31B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5" name="矩形 624">
                  <a:extLst>
                    <a:ext uri="{FF2B5EF4-FFF2-40B4-BE49-F238E27FC236}">
                      <a16:creationId xmlns:a16="http://schemas.microsoft.com/office/drawing/2014/main" id="{7BA81138-21AD-DD07-176A-1598176B550F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6" name="矩形 625">
                  <a:extLst>
                    <a:ext uri="{FF2B5EF4-FFF2-40B4-BE49-F238E27FC236}">
                      <a16:creationId xmlns:a16="http://schemas.microsoft.com/office/drawing/2014/main" id="{B031A903-A6DA-62E3-3CF8-B089DD91609E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7" name="矩形 626">
                  <a:extLst>
                    <a:ext uri="{FF2B5EF4-FFF2-40B4-BE49-F238E27FC236}">
                      <a16:creationId xmlns:a16="http://schemas.microsoft.com/office/drawing/2014/main" id="{46A71334-2647-3EEA-B613-53197ECE6528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628" name="矩形 627">
                  <a:extLst>
                    <a:ext uri="{FF2B5EF4-FFF2-40B4-BE49-F238E27FC236}">
                      <a16:creationId xmlns:a16="http://schemas.microsoft.com/office/drawing/2014/main" id="{27007971-0E05-2BFA-F489-0F2F48BC4B63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614" name="文本框 613">
              <a:extLst>
                <a:ext uri="{FF2B5EF4-FFF2-40B4-BE49-F238E27FC236}">
                  <a16:creationId xmlns:a16="http://schemas.microsoft.com/office/drawing/2014/main" id="{6F8F0386-F6CD-88DC-DCF8-F1715FE0E9D8}"/>
                </a:ext>
              </a:extLst>
            </p:cNvPr>
            <p:cNvSpPr txBox="1"/>
            <p:nvPr/>
          </p:nvSpPr>
          <p:spPr>
            <a:xfrm>
              <a:off x="2914461" y="724170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615" name="组合 614">
              <a:extLst>
                <a:ext uri="{FF2B5EF4-FFF2-40B4-BE49-F238E27FC236}">
                  <a16:creationId xmlns:a16="http://schemas.microsoft.com/office/drawing/2014/main" id="{FC790270-E6F1-BD5B-55F4-2358B0988C52}"/>
                </a:ext>
              </a:extLst>
            </p:cNvPr>
            <p:cNvGrpSpPr/>
            <p:nvPr/>
          </p:nvGrpSpPr>
          <p:grpSpPr>
            <a:xfrm>
              <a:off x="2969518" y="6931190"/>
              <a:ext cx="330799" cy="388375"/>
              <a:chOff x="4946889" y="869893"/>
              <a:chExt cx="330799" cy="388375"/>
            </a:xfrm>
          </p:grpSpPr>
          <p:sp>
            <p:nvSpPr>
              <p:cNvPr id="617" name="文本框 616">
                <a:extLst>
                  <a:ext uri="{FF2B5EF4-FFF2-40B4-BE49-F238E27FC236}">
                    <a16:creationId xmlns:a16="http://schemas.microsoft.com/office/drawing/2014/main" id="{25D7DE41-0099-2AB0-2A78-F923AA6D3047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618" name="直接连接符 132">
                <a:extLst>
                  <a:ext uri="{FF2B5EF4-FFF2-40B4-BE49-F238E27FC236}">
                    <a16:creationId xmlns:a16="http://schemas.microsoft.com/office/drawing/2014/main" id="{6ECB4539-46C5-0D1D-CDE4-0ECE15C49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16" name="文本框 615">
              <a:extLst>
                <a:ext uri="{FF2B5EF4-FFF2-40B4-BE49-F238E27FC236}">
                  <a16:creationId xmlns:a16="http://schemas.microsoft.com/office/drawing/2014/main" id="{59B39975-BE4C-AC7C-5C56-93F9E1F48055}"/>
                </a:ext>
              </a:extLst>
            </p:cNvPr>
            <p:cNvSpPr txBox="1"/>
            <p:nvPr/>
          </p:nvSpPr>
          <p:spPr>
            <a:xfrm>
              <a:off x="3529885" y="750275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</p:grpSp>
      <p:grpSp>
        <p:nvGrpSpPr>
          <p:cNvPr id="638" name="组合 637">
            <a:extLst>
              <a:ext uri="{FF2B5EF4-FFF2-40B4-BE49-F238E27FC236}">
                <a16:creationId xmlns:a16="http://schemas.microsoft.com/office/drawing/2014/main" id="{E6153064-29E9-642C-A2DC-B6F7AFD15914}"/>
              </a:ext>
            </a:extLst>
          </p:cNvPr>
          <p:cNvGrpSpPr/>
          <p:nvPr/>
        </p:nvGrpSpPr>
        <p:grpSpPr>
          <a:xfrm>
            <a:off x="10510392" y="95536"/>
            <a:ext cx="633228" cy="1699330"/>
            <a:chOff x="8695307" y="4320541"/>
            <a:chExt cx="633228" cy="1699330"/>
          </a:xfrm>
        </p:grpSpPr>
        <p:grpSp>
          <p:nvGrpSpPr>
            <p:cNvPr id="639" name="组合 638">
              <a:extLst>
                <a:ext uri="{FF2B5EF4-FFF2-40B4-BE49-F238E27FC236}">
                  <a16:creationId xmlns:a16="http://schemas.microsoft.com/office/drawing/2014/main" id="{B57A3414-5C51-F3FD-B100-C5F393E9F0E2}"/>
                </a:ext>
              </a:extLst>
            </p:cNvPr>
            <p:cNvGrpSpPr/>
            <p:nvPr/>
          </p:nvGrpSpPr>
          <p:grpSpPr>
            <a:xfrm>
              <a:off x="9113722" y="4635421"/>
              <a:ext cx="123625" cy="986406"/>
              <a:chOff x="9113722" y="4635421"/>
              <a:chExt cx="123625" cy="986406"/>
            </a:xfrm>
          </p:grpSpPr>
          <p:sp>
            <p:nvSpPr>
              <p:cNvPr id="654" name="矩形 653">
                <a:extLst>
                  <a:ext uri="{FF2B5EF4-FFF2-40B4-BE49-F238E27FC236}">
                    <a16:creationId xmlns:a16="http://schemas.microsoft.com/office/drawing/2014/main" id="{C3FC1279-26B5-4162-5B3B-1907C0287F3B}"/>
                  </a:ext>
                </a:extLst>
              </p:cNvPr>
              <p:cNvSpPr/>
              <p:nvPr/>
            </p:nvSpPr>
            <p:spPr>
              <a:xfrm>
                <a:off x="9113766" y="4635421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FF202052-EE40-0DB6-878E-8AD2C88890EB}"/>
                  </a:ext>
                </a:extLst>
              </p:cNvPr>
              <p:cNvSpPr/>
              <p:nvPr/>
            </p:nvSpPr>
            <p:spPr>
              <a:xfrm>
                <a:off x="9113722" y="512750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6" name="矩形 655">
                <a:extLst>
                  <a:ext uri="{FF2B5EF4-FFF2-40B4-BE49-F238E27FC236}">
                    <a16:creationId xmlns:a16="http://schemas.microsoft.com/office/drawing/2014/main" id="{4F26792E-C465-3CB6-0483-5091D4ECD497}"/>
                  </a:ext>
                </a:extLst>
              </p:cNvPr>
              <p:cNvSpPr/>
              <p:nvPr/>
            </p:nvSpPr>
            <p:spPr>
              <a:xfrm>
                <a:off x="9113766" y="475900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7" name="矩形 656">
                <a:extLst>
                  <a:ext uri="{FF2B5EF4-FFF2-40B4-BE49-F238E27FC236}">
                    <a16:creationId xmlns:a16="http://schemas.microsoft.com/office/drawing/2014/main" id="{F6ACCDBA-301D-0CCF-FBFF-CA73826BE7B2}"/>
                  </a:ext>
                </a:extLst>
              </p:cNvPr>
              <p:cNvSpPr/>
              <p:nvPr/>
            </p:nvSpPr>
            <p:spPr>
              <a:xfrm>
                <a:off x="9113722" y="5251085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8" name="矩形 657">
                <a:extLst>
                  <a:ext uri="{FF2B5EF4-FFF2-40B4-BE49-F238E27FC236}">
                    <a16:creationId xmlns:a16="http://schemas.microsoft.com/office/drawing/2014/main" id="{ED7A5BD4-EC05-BB3F-9F87-F845C3C0EB97}"/>
                  </a:ext>
                </a:extLst>
              </p:cNvPr>
              <p:cNvSpPr/>
              <p:nvPr/>
            </p:nvSpPr>
            <p:spPr>
              <a:xfrm>
                <a:off x="9113766" y="4882583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EA8D08E2-F7E0-54A7-1F86-971EE11FAB95}"/>
                  </a:ext>
                </a:extLst>
              </p:cNvPr>
              <p:cNvSpPr/>
              <p:nvPr/>
            </p:nvSpPr>
            <p:spPr>
              <a:xfrm>
                <a:off x="9113722" y="537466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FE3527D7-0CD8-237A-A29D-A9F16D32165A}"/>
                  </a:ext>
                </a:extLst>
              </p:cNvPr>
              <p:cNvSpPr/>
              <p:nvPr/>
            </p:nvSpPr>
            <p:spPr>
              <a:xfrm>
                <a:off x="9113766" y="5006162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61" name="矩形 660">
                <a:extLst>
                  <a:ext uri="{FF2B5EF4-FFF2-40B4-BE49-F238E27FC236}">
                    <a16:creationId xmlns:a16="http://schemas.microsoft.com/office/drawing/2014/main" id="{B921E9F5-44AC-EA24-019C-AF3C801FE832}"/>
                  </a:ext>
                </a:extLst>
              </p:cNvPr>
              <p:cNvSpPr/>
              <p:nvPr/>
            </p:nvSpPr>
            <p:spPr>
              <a:xfrm>
                <a:off x="9113722" y="5498246"/>
                <a:ext cx="123581" cy="12358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640" name="组合 639">
              <a:extLst>
                <a:ext uri="{FF2B5EF4-FFF2-40B4-BE49-F238E27FC236}">
                  <a16:creationId xmlns:a16="http://schemas.microsoft.com/office/drawing/2014/main" id="{9E7EA8E3-36A1-E3BD-EF33-1D03D61FF000}"/>
                </a:ext>
              </a:extLst>
            </p:cNvPr>
            <p:cNvGrpSpPr/>
            <p:nvPr/>
          </p:nvGrpSpPr>
          <p:grpSpPr>
            <a:xfrm>
              <a:off x="9051865" y="4711567"/>
              <a:ext cx="123625" cy="986406"/>
              <a:chOff x="8619556" y="5835649"/>
              <a:chExt cx="123625" cy="986406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8F6869A5-BD6F-91F7-BA33-290EE97AF00D}"/>
                  </a:ext>
                </a:extLst>
              </p:cNvPr>
              <p:cNvSpPr/>
              <p:nvPr/>
            </p:nvSpPr>
            <p:spPr>
              <a:xfrm>
                <a:off x="8619600" y="5835649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7" name="矩形 646">
                <a:extLst>
                  <a:ext uri="{FF2B5EF4-FFF2-40B4-BE49-F238E27FC236}">
                    <a16:creationId xmlns:a16="http://schemas.microsoft.com/office/drawing/2014/main" id="{55037C71-442B-4E2D-9AE4-386F2B2A9B6C}"/>
                  </a:ext>
                </a:extLst>
              </p:cNvPr>
              <p:cNvSpPr/>
              <p:nvPr/>
            </p:nvSpPr>
            <p:spPr>
              <a:xfrm>
                <a:off x="8619556" y="632773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8" name="矩形 647">
                <a:extLst>
                  <a:ext uri="{FF2B5EF4-FFF2-40B4-BE49-F238E27FC236}">
                    <a16:creationId xmlns:a16="http://schemas.microsoft.com/office/drawing/2014/main" id="{DDD24AFB-133B-2484-5E8D-6DB41ED6A216}"/>
                  </a:ext>
                </a:extLst>
              </p:cNvPr>
              <p:cNvSpPr/>
              <p:nvPr/>
            </p:nvSpPr>
            <p:spPr>
              <a:xfrm>
                <a:off x="8619600" y="595923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49" name="矩形 648">
                <a:extLst>
                  <a:ext uri="{FF2B5EF4-FFF2-40B4-BE49-F238E27FC236}">
                    <a16:creationId xmlns:a16="http://schemas.microsoft.com/office/drawing/2014/main" id="{26BF1583-E854-D088-D6B4-835F62950945}"/>
                  </a:ext>
                </a:extLst>
              </p:cNvPr>
              <p:cNvSpPr/>
              <p:nvPr/>
            </p:nvSpPr>
            <p:spPr>
              <a:xfrm>
                <a:off x="8619556" y="6451313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0" name="矩形 649">
                <a:extLst>
                  <a:ext uri="{FF2B5EF4-FFF2-40B4-BE49-F238E27FC236}">
                    <a16:creationId xmlns:a16="http://schemas.microsoft.com/office/drawing/2014/main" id="{F48ED21D-540B-62B5-DC88-11212FACC3A6}"/>
                  </a:ext>
                </a:extLst>
              </p:cNvPr>
              <p:cNvSpPr/>
              <p:nvPr/>
            </p:nvSpPr>
            <p:spPr>
              <a:xfrm>
                <a:off x="8619600" y="6082811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1" name="矩形 650">
                <a:extLst>
                  <a:ext uri="{FF2B5EF4-FFF2-40B4-BE49-F238E27FC236}">
                    <a16:creationId xmlns:a16="http://schemas.microsoft.com/office/drawing/2014/main" id="{97ABA2EE-DBEA-92D3-8D03-F7D66817E6EA}"/>
                  </a:ext>
                </a:extLst>
              </p:cNvPr>
              <p:cNvSpPr/>
              <p:nvPr/>
            </p:nvSpPr>
            <p:spPr>
              <a:xfrm>
                <a:off x="8619556" y="657489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2" name="矩形 651">
                <a:extLst>
                  <a:ext uri="{FF2B5EF4-FFF2-40B4-BE49-F238E27FC236}">
                    <a16:creationId xmlns:a16="http://schemas.microsoft.com/office/drawing/2014/main" id="{FA801714-5A75-B4D4-2D01-029A50C9ABFE}"/>
                  </a:ext>
                </a:extLst>
              </p:cNvPr>
              <p:cNvSpPr/>
              <p:nvPr/>
            </p:nvSpPr>
            <p:spPr>
              <a:xfrm>
                <a:off x="8619600" y="6206390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F0E4EA10-C112-6D1A-5ABC-61702D9DB1D7}"/>
                  </a:ext>
                </a:extLst>
              </p:cNvPr>
              <p:cNvSpPr/>
              <p:nvPr/>
            </p:nvSpPr>
            <p:spPr>
              <a:xfrm>
                <a:off x="8619556" y="6698474"/>
                <a:ext cx="123581" cy="12358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641" name="文本框 640">
              <a:extLst>
                <a:ext uri="{FF2B5EF4-FFF2-40B4-BE49-F238E27FC236}">
                  <a16:creationId xmlns:a16="http://schemas.microsoft.com/office/drawing/2014/main" id="{4E865D36-772D-C05E-77B9-C1AECE1B1ED2}"/>
                </a:ext>
              </a:extLst>
            </p:cNvPr>
            <p:cNvSpPr txBox="1"/>
            <p:nvPr/>
          </p:nvSpPr>
          <p:spPr>
            <a:xfrm>
              <a:off x="8695307" y="499613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642" name="文本框 641">
              <a:extLst>
                <a:ext uri="{FF2B5EF4-FFF2-40B4-BE49-F238E27FC236}">
                  <a16:creationId xmlns:a16="http://schemas.microsoft.com/office/drawing/2014/main" id="{17D51088-84B4-CE03-6866-056CFDCA9258}"/>
                </a:ext>
              </a:extLst>
            </p:cNvPr>
            <p:cNvSpPr txBox="1"/>
            <p:nvPr/>
          </p:nvSpPr>
          <p:spPr>
            <a:xfrm>
              <a:off x="8994789" y="565053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07450FC7-2A23-E9CB-EF24-2EC24A28E5F6}"/>
                </a:ext>
              </a:extLst>
            </p:cNvPr>
            <p:cNvGrpSpPr/>
            <p:nvPr/>
          </p:nvGrpSpPr>
          <p:grpSpPr>
            <a:xfrm>
              <a:off x="8701155" y="4320541"/>
              <a:ext cx="330799" cy="388375"/>
              <a:chOff x="4946889" y="869893"/>
              <a:chExt cx="330799" cy="388375"/>
            </a:xfrm>
          </p:grpSpPr>
          <p:sp>
            <p:nvSpPr>
              <p:cNvPr id="644" name="文本框 643">
                <a:extLst>
                  <a:ext uri="{FF2B5EF4-FFF2-40B4-BE49-F238E27FC236}">
                    <a16:creationId xmlns:a16="http://schemas.microsoft.com/office/drawing/2014/main" id="{35642156-4C78-F67C-67D5-47615073D7E4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645" name="直接连接符 132">
                <a:extLst>
                  <a:ext uri="{FF2B5EF4-FFF2-40B4-BE49-F238E27FC236}">
                    <a16:creationId xmlns:a16="http://schemas.microsoft.com/office/drawing/2014/main" id="{B9B77A7C-A964-1A38-1845-DD3BF4D362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3" name="连接符: 曲线 14">
            <a:extLst>
              <a:ext uri="{FF2B5EF4-FFF2-40B4-BE49-F238E27FC236}">
                <a16:creationId xmlns:a16="http://schemas.microsoft.com/office/drawing/2014/main" id="{48F1AB84-58A7-B8C0-6C5F-9F750BFACC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167799" y="1129866"/>
            <a:ext cx="628712" cy="115331"/>
          </a:xfrm>
          <a:prstGeom prst="curvedConnector3">
            <a:avLst>
              <a:gd name="adj1" fmla="val 86014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连接符: 曲线 14">
            <a:extLst>
              <a:ext uri="{FF2B5EF4-FFF2-40B4-BE49-F238E27FC236}">
                <a16:creationId xmlns:a16="http://schemas.microsoft.com/office/drawing/2014/main" id="{F6A1406D-BD88-5A46-1902-8F44EAE04503}"/>
              </a:ext>
            </a:extLst>
          </p:cNvPr>
          <p:cNvCxnSpPr>
            <a:cxnSpLocks/>
          </p:cNvCxnSpPr>
          <p:nvPr/>
        </p:nvCxnSpPr>
        <p:spPr>
          <a:xfrm flipV="1">
            <a:off x="7766053" y="1314533"/>
            <a:ext cx="984380" cy="971815"/>
          </a:xfrm>
          <a:prstGeom prst="curvedConnector3">
            <a:avLst>
              <a:gd name="adj1" fmla="val 11959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连接符: 曲线 14">
            <a:extLst>
              <a:ext uri="{FF2B5EF4-FFF2-40B4-BE49-F238E27FC236}">
                <a16:creationId xmlns:a16="http://schemas.microsoft.com/office/drawing/2014/main" id="{D90F5E6A-690E-9AB7-110B-DCDE97F582B3}"/>
              </a:ext>
            </a:extLst>
          </p:cNvPr>
          <p:cNvCxnSpPr>
            <a:cxnSpLocks/>
          </p:cNvCxnSpPr>
          <p:nvPr/>
        </p:nvCxnSpPr>
        <p:spPr>
          <a:xfrm flipV="1">
            <a:off x="7821499" y="2040138"/>
            <a:ext cx="2313873" cy="766815"/>
          </a:xfrm>
          <a:prstGeom prst="curvedConnector3">
            <a:avLst>
              <a:gd name="adj1" fmla="val 59033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连接符: 曲线 14">
            <a:extLst>
              <a:ext uri="{FF2B5EF4-FFF2-40B4-BE49-F238E27FC236}">
                <a16:creationId xmlns:a16="http://schemas.microsoft.com/office/drawing/2014/main" id="{3F9C7428-68B4-FFD2-0C51-BEB0ACF9FCAC}"/>
              </a:ext>
            </a:extLst>
          </p:cNvPr>
          <p:cNvCxnSpPr>
            <a:cxnSpLocks/>
          </p:cNvCxnSpPr>
          <p:nvPr/>
        </p:nvCxnSpPr>
        <p:spPr>
          <a:xfrm flipV="1">
            <a:off x="7796026" y="1854585"/>
            <a:ext cx="3060676" cy="1119324"/>
          </a:xfrm>
          <a:prstGeom prst="curvedConnector3">
            <a:avLst>
              <a:gd name="adj1" fmla="val 76746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9" name="组合 888">
            <a:extLst>
              <a:ext uri="{FF2B5EF4-FFF2-40B4-BE49-F238E27FC236}">
                <a16:creationId xmlns:a16="http://schemas.microsoft.com/office/drawing/2014/main" id="{B46A847C-46FE-224F-09A3-B662BFCA2837}"/>
              </a:ext>
            </a:extLst>
          </p:cNvPr>
          <p:cNvGrpSpPr/>
          <p:nvPr/>
        </p:nvGrpSpPr>
        <p:grpSpPr>
          <a:xfrm>
            <a:off x="5657937" y="-33895"/>
            <a:ext cx="1395769" cy="1730416"/>
            <a:chOff x="7391409" y="4008067"/>
            <a:chExt cx="1395769" cy="1730416"/>
          </a:xfrm>
        </p:grpSpPr>
        <p:grpSp>
          <p:nvGrpSpPr>
            <p:cNvPr id="886" name="组合 885">
              <a:extLst>
                <a:ext uri="{FF2B5EF4-FFF2-40B4-BE49-F238E27FC236}">
                  <a16:creationId xmlns:a16="http://schemas.microsoft.com/office/drawing/2014/main" id="{1F1D7458-BBB8-5AB5-9F34-7F136CF1247D}"/>
                </a:ext>
              </a:extLst>
            </p:cNvPr>
            <p:cNvGrpSpPr/>
            <p:nvPr/>
          </p:nvGrpSpPr>
          <p:grpSpPr>
            <a:xfrm>
              <a:off x="7798846" y="4323023"/>
              <a:ext cx="988332" cy="986407"/>
              <a:chOff x="8077415" y="4664644"/>
              <a:chExt cx="988332" cy="986407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F3BAC371-B3FB-FEFB-9D97-1A81D94FD059}"/>
                  </a:ext>
                </a:extLst>
              </p:cNvPr>
              <p:cNvSpPr/>
              <p:nvPr/>
            </p:nvSpPr>
            <p:spPr>
              <a:xfrm>
                <a:off x="8077459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61912304-7267-6ABD-E1CE-52C5B0B40A64}"/>
                  </a:ext>
                </a:extLst>
              </p:cNvPr>
              <p:cNvSpPr/>
              <p:nvPr/>
            </p:nvSpPr>
            <p:spPr>
              <a:xfrm>
                <a:off x="8201040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E27FC538-935A-8562-1469-35334D040232}"/>
                  </a:ext>
                </a:extLst>
              </p:cNvPr>
              <p:cNvSpPr/>
              <p:nvPr/>
            </p:nvSpPr>
            <p:spPr>
              <a:xfrm>
                <a:off x="8077415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EF09450B-6536-800A-DE96-B9102DA59144}"/>
                  </a:ext>
                </a:extLst>
              </p:cNvPr>
              <p:cNvSpPr/>
              <p:nvPr/>
            </p:nvSpPr>
            <p:spPr>
              <a:xfrm>
                <a:off x="8200995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E11A34DA-B8CA-B3D3-AAB6-41ECF981D5B1}"/>
                  </a:ext>
                </a:extLst>
              </p:cNvPr>
              <p:cNvSpPr/>
              <p:nvPr/>
            </p:nvSpPr>
            <p:spPr>
              <a:xfrm>
                <a:off x="8077459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3E0C0E1C-F7AF-380D-1C42-E68655A21F42}"/>
                  </a:ext>
                </a:extLst>
              </p:cNvPr>
              <p:cNvSpPr/>
              <p:nvPr/>
            </p:nvSpPr>
            <p:spPr>
              <a:xfrm>
                <a:off x="8201040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4AACC361-08AA-76D7-FD79-70A9861A49F7}"/>
                  </a:ext>
                </a:extLst>
              </p:cNvPr>
              <p:cNvSpPr/>
              <p:nvPr/>
            </p:nvSpPr>
            <p:spPr>
              <a:xfrm>
                <a:off x="807741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58ACC24D-24CB-22D4-E294-6CF234673C22}"/>
                  </a:ext>
                </a:extLst>
              </p:cNvPr>
              <p:cNvSpPr/>
              <p:nvPr/>
            </p:nvSpPr>
            <p:spPr>
              <a:xfrm>
                <a:off x="8200995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4A357BF1-998C-9B4F-04B9-BE70DE42F6FD}"/>
                  </a:ext>
                </a:extLst>
              </p:cNvPr>
              <p:cNvSpPr/>
              <p:nvPr/>
            </p:nvSpPr>
            <p:spPr>
              <a:xfrm>
                <a:off x="8077459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7F9DFB0B-F6B4-728E-7987-35B9561ED3B0}"/>
                  </a:ext>
                </a:extLst>
              </p:cNvPr>
              <p:cNvSpPr/>
              <p:nvPr/>
            </p:nvSpPr>
            <p:spPr>
              <a:xfrm>
                <a:off x="8201040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F9E3210E-521F-0612-DBE8-C0C6EAA5366B}"/>
                  </a:ext>
                </a:extLst>
              </p:cNvPr>
              <p:cNvSpPr/>
              <p:nvPr/>
            </p:nvSpPr>
            <p:spPr>
              <a:xfrm>
                <a:off x="8077415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73E1B6B5-B963-F537-6CCE-13389C7A8BCD}"/>
                  </a:ext>
                </a:extLst>
              </p:cNvPr>
              <p:cNvSpPr/>
              <p:nvPr/>
            </p:nvSpPr>
            <p:spPr>
              <a:xfrm>
                <a:off x="8200995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72CDBEB6-D229-C4A9-227E-B52F4F7190C9}"/>
                  </a:ext>
                </a:extLst>
              </p:cNvPr>
              <p:cNvSpPr/>
              <p:nvPr/>
            </p:nvSpPr>
            <p:spPr>
              <a:xfrm>
                <a:off x="8077459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A7201091-DE05-5FF6-2BFA-D3A787C4F4E1}"/>
                  </a:ext>
                </a:extLst>
              </p:cNvPr>
              <p:cNvSpPr/>
              <p:nvPr/>
            </p:nvSpPr>
            <p:spPr>
              <a:xfrm>
                <a:off x="8201040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B586D7D4-0516-9101-80E2-1834F1AC7427}"/>
                  </a:ext>
                </a:extLst>
              </p:cNvPr>
              <p:cNvSpPr/>
              <p:nvPr/>
            </p:nvSpPr>
            <p:spPr>
              <a:xfrm>
                <a:off x="8077415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ABBCFCA3-1E03-F8F9-7A2E-414E3B53F20F}"/>
                  </a:ext>
                </a:extLst>
              </p:cNvPr>
              <p:cNvSpPr/>
              <p:nvPr/>
            </p:nvSpPr>
            <p:spPr>
              <a:xfrm>
                <a:off x="8200995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02966683-1993-B810-D704-BE193D1C0706}"/>
                  </a:ext>
                </a:extLst>
              </p:cNvPr>
              <p:cNvSpPr/>
              <p:nvPr/>
            </p:nvSpPr>
            <p:spPr>
              <a:xfrm>
                <a:off x="8324531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4" name="矩形 773">
                <a:extLst>
                  <a:ext uri="{FF2B5EF4-FFF2-40B4-BE49-F238E27FC236}">
                    <a16:creationId xmlns:a16="http://schemas.microsoft.com/office/drawing/2014/main" id="{FD2743F2-57AC-A26C-F5D6-6F405D127B16}"/>
                  </a:ext>
                </a:extLst>
              </p:cNvPr>
              <p:cNvSpPr/>
              <p:nvPr/>
            </p:nvSpPr>
            <p:spPr>
              <a:xfrm>
                <a:off x="8448112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144A2D03-AAB0-BA82-10E5-E0932EE89FD6}"/>
                  </a:ext>
                </a:extLst>
              </p:cNvPr>
              <p:cNvSpPr/>
              <p:nvPr/>
            </p:nvSpPr>
            <p:spPr>
              <a:xfrm>
                <a:off x="8324487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6" name="矩形 775">
                <a:extLst>
                  <a:ext uri="{FF2B5EF4-FFF2-40B4-BE49-F238E27FC236}">
                    <a16:creationId xmlns:a16="http://schemas.microsoft.com/office/drawing/2014/main" id="{3AE6BDD8-BA52-298C-8587-D4755DFB9D5D}"/>
                  </a:ext>
                </a:extLst>
              </p:cNvPr>
              <p:cNvSpPr/>
              <p:nvPr/>
            </p:nvSpPr>
            <p:spPr>
              <a:xfrm>
                <a:off x="8448067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EA3BFE90-8577-49EB-2D88-F97FB7E9E923}"/>
                  </a:ext>
                </a:extLst>
              </p:cNvPr>
              <p:cNvSpPr/>
              <p:nvPr/>
            </p:nvSpPr>
            <p:spPr>
              <a:xfrm>
                <a:off x="8324531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3386A534-D365-01F1-9615-13202E9E84D1}"/>
                  </a:ext>
                </a:extLst>
              </p:cNvPr>
              <p:cNvSpPr/>
              <p:nvPr/>
            </p:nvSpPr>
            <p:spPr>
              <a:xfrm>
                <a:off x="8448112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79" name="矩形 778">
                <a:extLst>
                  <a:ext uri="{FF2B5EF4-FFF2-40B4-BE49-F238E27FC236}">
                    <a16:creationId xmlns:a16="http://schemas.microsoft.com/office/drawing/2014/main" id="{1C7C4707-EA24-968A-11D4-C449EAE54253}"/>
                  </a:ext>
                </a:extLst>
              </p:cNvPr>
              <p:cNvSpPr/>
              <p:nvPr/>
            </p:nvSpPr>
            <p:spPr>
              <a:xfrm>
                <a:off x="832448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0" name="矩形 779">
                <a:extLst>
                  <a:ext uri="{FF2B5EF4-FFF2-40B4-BE49-F238E27FC236}">
                    <a16:creationId xmlns:a16="http://schemas.microsoft.com/office/drawing/2014/main" id="{9802FA74-0832-9B69-A9E2-B702321429B1}"/>
                  </a:ext>
                </a:extLst>
              </p:cNvPr>
              <p:cNvSpPr/>
              <p:nvPr/>
            </p:nvSpPr>
            <p:spPr>
              <a:xfrm>
                <a:off x="8448067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A68BE224-E941-EA15-699C-E9898126A109}"/>
                  </a:ext>
                </a:extLst>
              </p:cNvPr>
              <p:cNvSpPr/>
              <p:nvPr/>
            </p:nvSpPr>
            <p:spPr>
              <a:xfrm>
                <a:off x="8324531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2" name="矩形 781">
                <a:extLst>
                  <a:ext uri="{FF2B5EF4-FFF2-40B4-BE49-F238E27FC236}">
                    <a16:creationId xmlns:a16="http://schemas.microsoft.com/office/drawing/2014/main" id="{969E3ED4-EB75-43F9-C65B-C6324CFF8522}"/>
                  </a:ext>
                </a:extLst>
              </p:cNvPr>
              <p:cNvSpPr/>
              <p:nvPr/>
            </p:nvSpPr>
            <p:spPr>
              <a:xfrm>
                <a:off x="8448112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3" name="矩形 782">
                <a:extLst>
                  <a:ext uri="{FF2B5EF4-FFF2-40B4-BE49-F238E27FC236}">
                    <a16:creationId xmlns:a16="http://schemas.microsoft.com/office/drawing/2014/main" id="{B8351192-0630-ADBE-B7C0-C3ECEE811095}"/>
                  </a:ext>
                </a:extLst>
              </p:cNvPr>
              <p:cNvSpPr/>
              <p:nvPr/>
            </p:nvSpPr>
            <p:spPr>
              <a:xfrm>
                <a:off x="8324487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4" name="矩形 783">
                <a:extLst>
                  <a:ext uri="{FF2B5EF4-FFF2-40B4-BE49-F238E27FC236}">
                    <a16:creationId xmlns:a16="http://schemas.microsoft.com/office/drawing/2014/main" id="{A2FDC485-0603-2B6D-F7EC-68D66D8E8F31}"/>
                  </a:ext>
                </a:extLst>
              </p:cNvPr>
              <p:cNvSpPr/>
              <p:nvPr/>
            </p:nvSpPr>
            <p:spPr>
              <a:xfrm>
                <a:off x="8448067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5" name="矩形 784">
                <a:extLst>
                  <a:ext uri="{FF2B5EF4-FFF2-40B4-BE49-F238E27FC236}">
                    <a16:creationId xmlns:a16="http://schemas.microsoft.com/office/drawing/2014/main" id="{3B61F873-A02B-3E3B-16AC-96E199416D96}"/>
                  </a:ext>
                </a:extLst>
              </p:cNvPr>
              <p:cNvSpPr/>
              <p:nvPr/>
            </p:nvSpPr>
            <p:spPr>
              <a:xfrm>
                <a:off x="8324531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6" name="矩形 785">
                <a:extLst>
                  <a:ext uri="{FF2B5EF4-FFF2-40B4-BE49-F238E27FC236}">
                    <a16:creationId xmlns:a16="http://schemas.microsoft.com/office/drawing/2014/main" id="{EAF3200C-64B8-4850-03A4-098A2EAB38AC}"/>
                  </a:ext>
                </a:extLst>
              </p:cNvPr>
              <p:cNvSpPr/>
              <p:nvPr/>
            </p:nvSpPr>
            <p:spPr>
              <a:xfrm>
                <a:off x="8448112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7" name="矩形 786">
                <a:extLst>
                  <a:ext uri="{FF2B5EF4-FFF2-40B4-BE49-F238E27FC236}">
                    <a16:creationId xmlns:a16="http://schemas.microsoft.com/office/drawing/2014/main" id="{5B788B81-3A95-07DE-2DD8-952938655D0F}"/>
                  </a:ext>
                </a:extLst>
              </p:cNvPr>
              <p:cNvSpPr/>
              <p:nvPr/>
            </p:nvSpPr>
            <p:spPr>
              <a:xfrm>
                <a:off x="8324487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8" name="矩形 787">
                <a:extLst>
                  <a:ext uri="{FF2B5EF4-FFF2-40B4-BE49-F238E27FC236}">
                    <a16:creationId xmlns:a16="http://schemas.microsoft.com/office/drawing/2014/main" id="{016A448A-AAF7-ABB1-373D-23127FB405AD}"/>
                  </a:ext>
                </a:extLst>
              </p:cNvPr>
              <p:cNvSpPr/>
              <p:nvPr/>
            </p:nvSpPr>
            <p:spPr>
              <a:xfrm>
                <a:off x="8448067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89" name="矩形 788">
                <a:extLst>
                  <a:ext uri="{FF2B5EF4-FFF2-40B4-BE49-F238E27FC236}">
                    <a16:creationId xmlns:a16="http://schemas.microsoft.com/office/drawing/2014/main" id="{0CDB79CD-AEB2-0990-6C34-9B969CDAE791}"/>
                  </a:ext>
                </a:extLst>
              </p:cNvPr>
              <p:cNvSpPr/>
              <p:nvPr/>
            </p:nvSpPr>
            <p:spPr>
              <a:xfrm>
                <a:off x="8571513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0" name="矩形 789">
                <a:extLst>
                  <a:ext uri="{FF2B5EF4-FFF2-40B4-BE49-F238E27FC236}">
                    <a16:creationId xmlns:a16="http://schemas.microsoft.com/office/drawing/2014/main" id="{7EB3B8AA-6105-930C-C6DB-E884C4294FF3}"/>
                  </a:ext>
                </a:extLst>
              </p:cNvPr>
              <p:cNvSpPr/>
              <p:nvPr/>
            </p:nvSpPr>
            <p:spPr>
              <a:xfrm>
                <a:off x="8695094" y="46646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1" name="矩形 790">
                <a:extLst>
                  <a:ext uri="{FF2B5EF4-FFF2-40B4-BE49-F238E27FC236}">
                    <a16:creationId xmlns:a16="http://schemas.microsoft.com/office/drawing/2014/main" id="{0D384747-CA9F-E0FD-54A4-B58FB6685EF4}"/>
                  </a:ext>
                </a:extLst>
              </p:cNvPr>
              <p:cNvSpPr/>
              <p:nvPr/>
            </p:nvSpPr>
            <p:spPr>
              <a:xfrm>
                <a:off x="8571469" y="51567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2" name="矩形 791">
                <a:extLst>
                  <a:ext uri="{FF2B5EF4-FFF2-40B4-BE49-F238E27FC236}">
                    <a16:creationId xmlns:a16="http://schemas.microsoft.com/office/drawing/2014/main" id="{8FF987C2-BB60-86D5-F29C-B1178A5D7DA4}"/>
                  </a:ext>
                </a:extLst>
              </p:cNvPr>
              <p:cNvSpPr/>
              <p:nvPr/>
            </p:nvSpPr>
            <p:spPr>
              <a:xfrm>
                <a:off x="8695049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3" name="矩形 792">
                <a:extLst>
                  <a:ext uri="{FF2B5EF4-FFF2-40B4-BE49-F238E27FC236}">
                    <a16:creationId xmlns:a16="http://schemas.microsoft.com/office/drawing/2014/main" id="{EC3FCF29-21DA-48DB-3D67-D2B8BF9CC685}"/>
                  </a:ext>
                </a:extLst>
              </p:cNvPr>
              <p:cNvSpPr/>
              <p:nvPr/>
            </p:nvSpPr>
            <p:spPr>
              <a:xfrm>
                <a:off x="8571513" y="47882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4" name="矩形 793">
                <a:extLst>
                  <a:ext uri="{FF2B5EF4-FFF2-40B4-BE49-F238E27FC236}">
                    <a16:creationId xmlns:a16="http://schemas.microsoft.com/office/drawing/2014/main" id="{C5657582-B074-1A1F-6BBD-3E059F504587}"/>
                  </a:ext>
                </a:extLst>
              </p:cNvPr>
              <p:cNvSpPr/>
              <p:nvPr/>
            </p:nvSpPr>
            <p:spPr>
              <a:xfrm>
                <a:off x="8695094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5" name="矩形 794">
                <a:extLst>
                  <a:ext uri="{FF2B5EF4-FFF2-40B4-BE49-F238E27FC236}">
                    <a16:creationId xmlns:a16="http://schemas.microsoft.com/office/drawing/2014/main" id="{CE7B74CB-7E1F-BEBE-F532-6BC34F091358}"/>
                  </a:ext>
                </a:extLst>
              </p:cNvPr>
              <p:cNvSpPr/>
              <p:nvPr/>
            </p:nvSpPr>
            <p:spPr>
              <a:xfrm>
                <a:off x="857146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6" name="矩形 795">
                <a:extLst>
                  <a:ext uri="{FF2B5EF4-FFF2-40B4-BE49-F238E27FC236}">
                    <a16:creationId xmlns:a16="http://schemas.microsoft.com/office/drawing/2014/main" id="{6B82117C-E8A9-CADD-10B3-BDA0FE5C1570}"/>
                  </a:ext>
                </a:extLst>
              </p:cNvPr>
              <p:cNvSpPr/>
              <p:nvPr/>
            </p:nvSpPr>
            <p:spPr>
              <a:xfrm>
                <a:off x="8695049" y="52803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7" name="矩形 796">
                <a:extLst>
                  <a:ext uri="{FF2B5EF4-FFF2-40B4-BE49-F238E27FC236}">
                    <a16:creationId xmlns:a16="http://schemas.microsoft.com/office/drawing/2014/main" id="{2BF161B6-8EE7-36E5-E577-DC2ACE64C56C}"/>
                  </a:ext>
                </a:extLst>
              </p:cNvPr>
              <p:cNvSpPr/>
              <p:nvPr/>
            </p:nvSpPr>
            <p:spPr>
              <a:xfrm>
                <a:off x="8571513" y="491180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8" name="矩形 797">
                <a:extLst>
                  <a:ext uri="{FF2B5EF4-FFF2-40B4-BE49-F238E27FC236}">
                    <a16:creationId xmlns:a16="http://schemas.microsoft.com/office/drawing/2014/main" id="{30F1D245-5C6E-2CD4-4685-1C164E34E5D8}"/>
                  </a:ext>
                </a:extLst>
              </p:cNvPr>
              <p:cNvSpPr/>
              <p:nvPr/>
            </p:nvSpPr>
            <p:spPr>
              <a:xfrm>
                <a:off x="8695094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99" name="矩形 798">
                <a:extLst>
                  <a:ext uri="{FF2B5EF4-FFF2-40B4-BE49-F238E27FC236}">
                    <a16:creationId xmlns:a16="http://schemas.microsoft.com/office/drawing/2014/main" id="{4D77C452-12CD-CF0E-B8A8-0C5573CED367}"/>
                  </a:ext>
                </a:extLst>
              </p:cNvPr>
              <p:cNvSpPr/>
              <p:nvPr/>
            </p:nvSpPr>
            <p:spPr>
              <a:xfrm>
                <a:off x="8571469" y="54038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0" name="矩形 799">
                <a:extLst>
                  <a:ext uri="{FF2B5EF4-FFF2-40B4-BE49-F238E27FC236}">
                    <a16:creationId xmlns:a16="http://schemas.microsoft.com/office/drawing/2014/main" id="{C9409A5F-7CDA-0F13-1675-E90489E79611}"/>
                  </a:ext>
                </a:extLst>
              </p:cNvPr>
              <p:cNvSpPr/>
              <p:nvPr/>
            </p:nvSpPr>
            <p:spPr>
              <a:xfrm>
                <a:off x="8695049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1" name="矩形 800">
                <a:extLst>
                  <a:ext uri="{FF2B5EF4-FFF2-40B4-BE49-F238E27FC236}">
                    <a16:creationId xmlns:a16="http://schemas.microsoft.com/office/drawing/2014/main" id="{4A0AF2EE-A9F5-E254-89DF-6C774B140CC9}"/>
                  </a:ext>
                </a:extLst>
              </p:cNvPr>
              <p:cNvSpPr/>
              <p:nvPr/>
            </p:nvSpPr>
            <p:spPr>
              <a:xfrm>
                <a:off x="8571513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2" name="矩形 801">
                <a:extLst>
                  <a:ext uri="{FF2B5EF4-FFF2-40B4-BE49-F238E27FC236}">
                    <a16:creationId xmlns:a16="http://schemas.microsoft.com/office/drawing/2014/main" id="{1A8B9431-6EEF-BC79-BA08-2C9C002A89BA}"/>
                  </a:ext>
                </a:extLst>
              </p:cNvPr>
              <p:cNvSpPr/>
              <p:nvPr/>
            </p:nvSpPr>
            <p:spPr>
              <a:xfrm>
                <a:off x="8695094" y="503538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3" name="矩形 802">
                <a:extLst>
                  <a:ext uri="{FF2B5EF4-FFF2-40B4-BE49-F238E27FC236}">
                    <a16:creationId xmlns:a16="http://schemas.microsoft.com/office/drawing/2014/main" id="{898ADA14-14BD-D6E4-1274-392BD95CE1DA}"/>
                  </a:ext>
                </a:extLst>
              </p:cNvPr>
              <p:cNvSpPr/>
              <p:nvPr/>
            </p:nvSpPr>
            <p:spPr>
              <a:xfrm>
                <a:off x="8571469" y="552747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3C7C8297-95CF-9415-96C6-3153E4B3CB45}"/>
                  </a:ext>
                </a:extLst>
              </p:cNvPr>
              <p:cNvSpPr/>
              <p:nvPr/>
            </p:nvSpPr>
            <p:spPr>
              <a:xfrm>
                <a:off x="8695049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683768ED-983C-0F5B-672B-A67C58C86794}"/>
                  </a:ext>
                </a:extLst>
              </p:cNvPr>
              <p:cNvSpPr/>
              <p:nvPr/>
            </p:nvSpPr>
            <p:spPr>
              <a:xfrm>
                <a:off x="8818585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C4ADC421-48A7-49FA-F558-C1A048055DFF}"/>
                  </a:ext>
                </a:extLst>
              </p:cNvPr>
              <p:cNvSpPr/>
              <p:nvPr/>
            </p:nvSpPr>
            <p:spPr>
              <a:xfrm>
                <a:off x="8942166" y="466464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9EE160DE-FC7C-BC4D-CF28-1F99945FCD1B}"/>
                  </a:ext>
                </a:extLst>
              </p:cNvPr>
              <p:cNvSpPr/>
              <p:nvPr/>
            </p:nvSpPr>
            <p:spPr>
              <a:xfrm>
                <a:off x="8818541" y="515672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4EAB7007-2F5D-DA41-BB3C-A04BF1C677FF}"/>
                  </a:ext>
                </a:extLst>
              </p:cNvPr>
              <p:cNvSpPr/>
              <p:nvPr/>
            </p:nvSpPr>
            <p:spPr>
              <a:xfrm>
                <a:off x="8942121" y="51567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0F585493-C9EC-D167-8AF9-C9F88D792EDA}"/>
                  </a:ext>
                </a:extLst>
              </p:cNvPr>
              <p:cNvSpPr/>
              <p:nvPr/>
            </p:nvSpPr>
            <p:spPr>
              <a:xfrm>
                <a:off x="8818585" y="478822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268C3BB0-846A-7DBE-A5F2-02C2DE1D9F74}"/>
                  </a:ext>
                </a:extLst>
              </p:cNvPr>
              <p:cNvSpPr/>
              <p:nvPr/>
            </p:nvSpPr>
            <p:spPr>
              <a:xfrm>
                <a:off x="8942166" y="47882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3CFA95B7-D9FA-D1D8-D1BF-72FF00564E50}"/>
                  </a:ext>
                </a:extLst>
              </p:cNvPr>
              <p:cNvSpPr/>
              <p:nvPr/>
            </p:nvSpPr>
            <p:spPr>
              <a:xfrm>
                <a:off x="881854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829BA72E-B24E-CD60-6AD7-E8A5F8B21E64}"/>
                  </a:ext>
                </a:extLst>
              </p:cNvPr>
              <p:cNvSpPr/>
              <p:nvPr/>
            </p:nvSpPr>
            <p:spPr>
              <a:xfrm>
                <a:off x="8942121" y="528030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3" name="矩形 812">
                <a:extLst>
                  <a:ext uri="{FF2B5EF4-FFF2-40B4-BE49-F238E27FC236}">
                    <a16:creationId xmlns:a16="http://schemas.microsoft.com/office/drawing/2014/main" id="{E0864408-950B-D2C7-B983-9B6D29EB3930}"/>
                  </a:ext>
                </a:extLst>
              </p:cNvPr>
              <p:cNvSpPr/>
              <p:nvPr/>
            </p:nvSpPr>
            <p:spPr>
              <a:xfrm>
                <a:off x="8818585" y="49118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4" name="矩形 813">
                <a:extLst>
                  <a:ext uri="{FF2B5EF4-FFF2-40B4-BE49-F238E27FC236}">
                    <a16:creationId xmlns:a16="http://schemas.microsoft.com/office/drawing/2014/main" id="{B3B1AE7F-9352-B0B5-3B50-A6D32985128D}"/>
                  </a:ext>
                </a:extLst>
              </p:cNvPr>
              <p:cNvSpPr/>
              <p:nvPr/>
            </p:nvSpPr>
            <p:spPr>
              <a:xfrm>
                <a:off x="8942166" y="491180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5" name="矩形 814">
                <a:extLst>
                  <a:ext uri="{FF2B5EF4-FFF2-40B4-BE49-F238E27FC236}">
                    <a16:creationId xmlns:a16="http://schemas.microsoft.com/office/drawing/2014/main" id="{954919D7-9674-49B0-5DE8-D9928D860D24}"/>
                  </a:ext>
                </a:extLst>
              </p:cNvPr>
              <p:cNvSpPr/>
              <p:nvPr/>
            </p:nvSpPr>
            <p:spPr>
              <a:xfrm>
                <a:off x="8818541" y="54038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6" name="矩形 815">
                <a:extLst>
                  <a:ext uri="{FF2B5EF4-FFF2-40B4-BE49-F238E27FC236}">
                    <a16:creationId xmlns:a16="http://schemas.microsoft.com/office/drawing/2014/main" id="{E327DFCF-EBD2-DA15-6817-03DA83D7B696}"/>
                  </a:ext>
                </a:extLst>
              </p:cNvPr>
              <p:cNvSpPr/>
              <p:nvPr/>
            </p:nvSpPr>
            <p:spPr>
              <a:xfrm>
                <a:off x="8942121" y="540388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2676BCDD-0CDC-2F1D-7788-60C0FDA20431}"/>
                  </a:ext>
                </a:extLst>
              </p:cNvPr>
              <p:cNvSpPr/>
              <p:nvPr/>
            </p:nvSpPr>
            <p:spPr>
              <a:xfrm>
                <a:off x="8818585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D6868388-2BD1-E096-418B-4706B022F692}"/>
                  </a:ext>
                </a:extLst>
              </p:cNvPr>
              <p:cNvSpPr/>
              <p:nvPr/>
            </p:nvSpPr>
            <p:spPr>
              <a:xfrm>
                <a:off x="8942166" y="50353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A00E71E6-A874-36F5-876D-CCEA93514BD7}"/>
                  </a:ext>
                </a:extLst>
              </p:cNvPr>
              <p:cNvSpPr/>
              <p:nvPr/>
            </p:nvSpPr>
            <p:spPr>
              <a:xfrm>
                <a:off x="8818541" y="552746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D71DBBB4-A4F7-4746-3363-B0C4F30B5AC3}"/>
                  </a:ext>
                </a:extLst>
              </p:cNvPr>
              <p:cNvSpPr/>
              <p:nvPr/>
            </p:nvSpPr>
            <p:spPr>
              <a:xfrm>
                <a:off x="8942121" y="552746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687" name="组合 686">
              <a:extLst>
                <a:ext uri="{FF2B5EF4-FFF2-40B4-BE49-F238E27FC236}">
                  <a16:creationId xmlns:a16="http://schemas.microsoft.com/office/drawing/2014/main" id="{5EDB579C-48ED-DCD8-8786-03D199F9EB8A}"/>
                </a:ext>
              </a:extLst>
            </p:cNvPr>
            <p:cNvGrpSpPr/>
            <p:nvPr/>
          </p:nvGrpSpPr>
          <p:grpSpPr>
            <a:xfrm>
              <a:off x="7719076" y="4400009"/>
              <a:ext cx="988332" cy="986407"/>
              <a:chOff x="6539691" y="3898439"/>
              <a:chExt cx="988332" cy="986407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F53B4944-59D6-799A-99A7-9CA67A8C701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FC675E87-0BE6-9F11-63D3-8C264153526A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77965DA3-AE88-AC57-B205-1C1D47F848A2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807061C9-C4DA-1571-1E10-CCD187313CE3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574933AC-E592-F285-9367-D62A0502D7A3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96797865-20D0-5F60-067D-110C721A0C02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89CB156F-E946-A712-31C1-802213B25A7E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7F4C0AB8-5B6D-8960-83B9-41B93C8D3962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A71FD364-4C34-1137-6388-1B3CC6100E93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50F96A35-B3ED-8028-68B3-B8B8AC04F50F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7EDD0575-1A92-0631-D418-148F677B25B7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4" name="矩形 703">
                <a:extLst>
                  <a:ext uri="{FF2B5EF4-FFF2-40B4-BE49-F238E27FC236}">
                    <a16:creationId xmlns:a16="http://schemas.microsoft.com/office/drawing/2014/main" id="{07766F55-14EF-280E-FBF1-F5816CEB6A10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5" name="矩形 704">
                <a:extLst>
                  <a:ext uri="{FF2B5EF4-FFF2-40B4-BE49-F238E27FC236}">
                    <a16:creationId xmlns:a16="http://schemas.microsoft.com/office/drawing/2014/main" id="{049C29AD-DB40-E31E-D3C3-674865D1565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6" name="矩形 705">
                <a:extLst>
                  <a:ext uri="{FF2B5EF4-FFF2-40B4-BE49-F238E27FC236}">
                    <a16:creationId xmlns:a16="http://schemas.microsoft.com/office/drawing/2014/main" id="{51BAEDD8-72A1-A7F4-E6C7-387BFA31404C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7" name="矩形 706">
                <a:extLst>
                  <a:ext uri="{FF2B5EF4-FFF2-40B4-BE49-F238E27FC236}">
                    <a16:creationId xmlns:a16="http://schemas.microsoft.com/office/drawing/2014/main" id="{2DEF6655-B4AF-CADA-B24B-3A7FAC8EE175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8" name="矩形 707">
                <a:extLst>
                  <a:ext uri="{FF2B5EF4-FFF2-40B4-BE49-F238E27FC236}">
                    <a16:creationId xmlns:a16="http://schemas.microsoft.com/office/drawing/2014/main" id="{52973F3B-B9E7-E866-D7A2-68CF677785B5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ABA84F01-DF9A-1FF8-42B9-2AFD4B822FF8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FE5E61DE-D39B-5594-08F9-BA3B786439B2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18903A44-E3CC-45C1-1C2C-2FEB68889F7F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FCB0F718-9EC3-232D-B3B0-5B48AD1E04CA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6DFBB22E-8BD2-17AE-E116-06516FF48855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33F3AA1D-EA38-0FFB-4B29-D3278990AC19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DDF7188A-00EB-1F25-A315-91969EC08806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0C91DD63-C452-9FA0-2E10-35735CDFA735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720856FE-755D-888E-3BD5-0820EC864F9A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B2237358-9F08-B6CA-A4C2-76A15F8243F9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B8B251A4-A73A-D5F8-04AD-F13BB2E26620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2AF09D61-FCDF-05B3-52B2-1E0D8BFC7F0D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7402ADE2-C3D0-D860-056A-571CC1D93ACE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CE522C5C-FA22-1196-589C-AF6E5E8202E0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EA28180F-1CBF-4FA2-9187-1B0F0343071A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160F40E2-323E-CFF7-7E80-E9DBE6B4A99A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3203F08A-8FD2-5166-A26D-D7CAF896DC55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3AA73078-9681-67E6-5DA4-D33E60B49DB9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61B58A25-44A2-59DD-C7EC-00F4F135C21D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1F9F6447-9669-5AE7-92D0-66983C14F5F8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735DF29D-D7FB-DC13-C550-139D04181DD6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0" name="矩形 729">
                <a:extLst>
                  <a:ext uri="{FF2B5EF4-FFF2-40B4-BE49-F238E27FC236}">
                    <a16:creationId xmlns:a16="http://schemas.microsoft.com/office/drawing/2014/main" id="{1F2C4F4A-65F6-8FDE-11C4-D29CF6E4032B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1" name="矩形 730">
                <a:extLst>
                  <a:ext uri="{FF2B5EF4-FFF2-40B4-BE49-F238E27FC236}">
                    <a16:creationId xmlns:a16="http://schemas.microsoft.com/office/drawing/2014/main" id="{4275B5DC-F925-76C2-68DF-30B5A933188C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2" name="矩形 731">
                <a:extLst>
                  <a:ext uri="{FF2B5EF4-FFF2-40B4-BE49-F238E27FC236}">
                    <a16:creationId xmlns:a16="http://schemas.microsoft.com/office/drawing/2014/main" id="{99E55BD5-BFC0-BF5F-6E72-3D6AEAC82632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3" name="矩形 732">
                <a:extLst>
                  <a:ext uri="{FF2B5EF4-FFF2-40B4-BE49-F238E27FC236}">
                    <a16:creationId xmlns:a16="http://schemas.microsoft.com/office/drawing/2014/main" id="{FAECAF14-1E20-E809-ADAE-FF60ABCB79FD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4" name="矩形 733">
                <a:extLst>
                  <a:ext uri="{FF2B5EF4-FFF2-40B4-BE49-F238E27FC236}">
                    <a16:creationId xmlns:a16="http://schemas.microsoft.com/office/drawing/2014/main" id="{0DFAE82A-9CA4-A3B4-AA49-FEC7D47E12BA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5" name="矩形 734">
                <a:extLst>
                  <a:ext uri="{FF2B5EF4-FFF2-40B4-BE49-F238E27FC236}">
                    <a16:creationId xmlns:a16="http://schemas.microsoft.com/office/drawing/2014/main" id="{220BDA79-97DC-D996-25B4-4755C9306C60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543B3FE5-1BAF-ABDD-2B0E-3CB58557D2C1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7" name="矩形 736">
                <a:extLst>
                  <a:ext uri="{FF2B5EF4-FFF2-40B4-BE49-F238E27FC236}">
                    <a16:creationId xmlns:a16="http://schemas.microsoft.com/office/drawing/2014/main" id="{79811B9A-AE40-090E-5BFE-0A6EF23CB3F1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8" name="矩形 737">
                <a:extLst>
                  <a:ext uri="{FF2B5EF4-FFF2-40B4-BE49-F238E27FC236}">
                    <a16:creationId xmlns:a16="http://schemas.microsoft.com/office/drawing/2014/main" id="{51C02851-DE22-2417-2B21-B5876505BADC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4E341613-04A2-DC0A-B824-99765E75EE2D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FD8D427C-7213-92ED-4899-E46EBE682269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1" name="矩形 740">
                <a:extLst>
                  <a:ext uri="{FF2B5EF4-FFF2-40B4-BE49-F238E27FC236}">
                    <a16:creationId xmlns:a16="http://schemas.microsoft.com/office/drawing/2014/main" id="{86467621-6475-5421-EC3A-526078427C7F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B7550E97-2624-A804-C439-1C0B15AC171C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80797535-FBF7-AC9E-D17B-6985E01179EF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1E4361D2-FB24-5B0B-F4C8-EBF697EC3D9C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5" name="矩形 744">
                <a:extLst>
                  <a:ext uri="{FF2B5EF4-FFF2-40B4-BE49-F238E27FC236}">
                    <a16:creationId xmlns:a16="http://schemas.microsoft.com/office/drawing/2014/main" id="{250840D7-72D4-D609-F794-95E53B6EE682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F5FA0446-D7DE-50F5-D3AA-D8515AC7EB34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F5BE296E-47E7-1B60-0728-A4F795A65CA0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8" name="矩形 747">
                <a:extLst>
                  <a:ext uri="{FF2B5EF4-FFF2-40B4-BE49-F238E27FC236}">
                    <a16:creationId xmlns:a16="http://schemas.microsoft.com/office/drawing/2014/main" id="{2E1AF549-729A-4D0A-4514-B126E585F7B7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49" name="矩形 748">
                <a:extLst>
                  <a:ext uri="{FF2B5EF4-FFF2-40B4-BE49-F238E27FC236}">
                    <a16:creationId xmlns:a16="http://schemas.microsoft.com/office/drawing/2014/main" id="{9CD2B9B1-DC2C-0830-B025-929B7E9BF1C5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0" name="矩形 749">
                <a:extLst>
                  <a:ext uri="{FF2B5EF4-FFF2-40B4-BE49-F238E27FC236}">
                    <a16:creationId xmlns:a16="http://schemas.microsoft.com/office/drawing/2014/main" id="{C1A984A5-0728-2F8F-0438-80933B1B4BCA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1" name="矩形 750">
                <a:extLst>
                  <a:ext uri="{FF2B5EF4-FFF2-40B4-BE49-F238E27FC236}">
                    <a16:creationId xmlns:a16="http://schemas.microsoft.com/office/drawing/2014/main" id="{8E66F337-8B10-7286-02CD-9EFDE92EE94F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2" name="矩形 751">
                <a:extLst>
                  <a:ext uri="{FF2B5EF4-FFF2-40B4-BE49-F238E27FC236}">
                    <a16:creationId xmlns:a16="http://schemas.microsoft.com/office/drawing/2014/main" id="{DBC4D1B8-F205-8130-A51A-62F7EB92D626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7F2CF46A-84AB-DEBA-2472-BF48173E1388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D8D37630-EA6C-9869-BC12-A4B53C43FA49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255E990D-D927-8DFA-36F1-1C8F33CAB588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4A8CCFE3-D377-6596-3C1C-47026E9DB2CE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688" name="文本框 687">
              <a:extLst>
                <a:ext uri="{FF2B5EF4-FFF2-40B4-BE49-F238E27FC236}">
                  <a16:creationId xmlns:a16="http://schemas.microsoft.com/office/drawing/2014/main" id="{277AF16C-21B4-3593-0B3E-2B88A0A7D92A}"/>
                </a:ext>
              </a:extLst>
            </p:cNvPr>
            <p:cNvSpPr txBox="1"/>
            <p:nvPr/>
          </p:nvSpPr>
          <p:spPr>
            <a:xfrm>
              <a:off x="7391409" y="4630440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689" name="文本框 688">
              <a:extLst>
                <a:ext uri="{FF2B5EF4-FFF2-40B4-BE49-F238E27FC236}">
                  <a16:creationId xmlns:a16="http://schemas.microsoft.com/office/drawing/2014/main" id="{BC149468-CF9D-46BD-908E-6A1F08F565AF}"/>
                </a:ext>
              </a:extLst>
            </p:cNvPr>
            <p:cNvSpPr txBox="1"/>
            <p:nvPr/>
          </p:nvSpPr>
          <p:spPr>
            <a:xfrm>
              <a:off x="8013403" y="5369151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887" name="文本框 886">
              <a:extLst>
                <a:ext uri="{FF2B5EF4-FFF2-40B4-BE49-F238E27FC236}">
                  <a16:creationId xmlns:a16="http://schemas.microsoft.com/office/drawing/2014/main" id="{404A168A-9275-EBCB-9EEB-7E876602EEA4}"/>
                </a:ext>
              </a:extLst>
            </p:cNvPr>
            <p:cNvSpPr txBox="1"/>
            <p:nvPr/>
          </p:nvSpPr>
          <p:spPr>
            <a:xfrm>
              <a:off x="7440196" y="4008067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888" name="直接连接符 132">
              <a:extLst>
                <a:ext uri="{FF2B5EF4-FFF2-40B4-BE49-F238E27FC236}">
                  <a16:creationId xmlns:a16="http://schemas.microsoft.com/office/drawing/2014/main" id="{2E2C03DF-6BB7-1C1E-4225-397F02E88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2469" y="4238498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4" name="连接符: 曲线 14">
            <a:extLst>
              <a:ext uri="{FF2B5EF4-FFF2-40B4-BE49-F238E27FC236}">
                <a16:creationId xmlns:a16="http://schemas.microsoft.com/office/drawing/2014/main" id="{D4019AE9-37A7-0CBD-73DF-C9A32BC15A52}"/>
              </a:ext>
            </a:extLst>
          </p:cNvPr>
          <p:cNvCxnSpPr>
            <a:cxnSpLocks/>
          </p:cNvCxnSpPr>
          <p:nvPr/>
        </p:nvCxnSpPr>
        <p:spPr>
          <a:xfrm>
            <a:off x="7079294" y="1313916"/>
            <a:ext cx="496859" cy="426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9" name="组合 898">
            <a:extLst>
              <a:ext uri="{FF2B5EF4-FFF2-40B4-BE49-F238E27FC236}">
                <a16:creationId xmlns:a16="http://schemas.microsoft.com/office/drawing/2014/main" id="{14766A1B-AF3B-1E71-1EBE-45E5A16D328D}"/>
              </a:ext>
            </a:extLst>
          </p:cNvPr>
          <p:cNvGrpSpPr/>
          <p:nvPr/>
        </p:nvGrpSpPr>
        <p:grpSpPr>
          <a:xfrm>
            <a:off x="12948893" y="982631"/>
            <a:ext cx="636100" cy="1723741"/>
            <a:chOff x="8305308" y="7168382"/>
            <a:chExt cx="636100" cy="1723741"/>
          </a:xfrm>
        </p:grpSpPr>
        <p:grpSp>
          <p:nvGrpSpPr>
            <p:cNvPr id="900" name="组合 899">
              <a:extLst>
                <a:ext uri="{FF2B5EF4-FFF2-40B4-BE49-F238E27FC236}">
                  <a16:creationId xmlns:a16="http://schemas.microsoft.com/office/drawing/2014/main" id="{8C75E530-45A1-ED1F-B2AC-4F349CAF2F1B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906" name="组合 905">
                <a:extLst>
                  <a:ext uri="{FF2B5EF4-FFF2-40B4-BE49-F238E27FC236}">
                    <a16:creationId xmlns:a16="http://schemas.microsoft.com/office/drawing/2014/main" id="{5A3DDC5F-1B7D-CF0A-43C3-7D2E0C978C17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924" name="矩形 923">
                  <a:extLst>
                    <a:ext uri="{FF2B5EF4-FFF2-40B4-BE49-F238E27FC236}">
                      <a16:creationId xmlns:a16="http://schemas.microsoft.com/office/drawing/2014/main" id="{E6C0E2A0-0788-B387-D968-B6CE13E7059C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5" name="矩形 924">
                  <a:extLst>
                    <a:ext uri="{FF2B5EF4-FFF2-40B4-BE49-F238E27FC236}">
                      <a16:creationId xmlns:a16="http://schemas.microsoft.com/office/drawing/2014/main" id="{4F28840C-EF14-0258-3560-AA89D888DF97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6" name="矩形 925">
                  <a:extLst>
                    <a:ext uri="{FF2B5EF4-FFF2-40B4-BE49-F238E27FC236}">
                      <a16:creationId xmlns:a16="http://schemas.microsoft.com/office/drawing/2014/main" id="{B8C15ED6-7BEC-C214-4274-6A837240D13A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7" name="矩形 926">
                  <a:extLst>
                    <a:ext uri="{FF2B5EF4-FFF2-40B4-BE49-F238E27FC236}">
                      <a16:creationId xmlns:a16="http://schemas.microsoft.com/office/drawing/2014/main" id="{A221403D-20F8-0075-8083-4B568F49CDA5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8" name="矩形 927">
                  <a:extLst>
                    <a:ext uri="{FF2B5EF4-FFF2-40B4-BE49-F238E27FC236}">
                      <a16:creationId xmlns:a16="http://schemas.microsoft.com/office/drawing/2014/main" id="{4E263B11-0F47-E0E7-45ED-575724B49C9D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9" name="矩形 928">
                  <a:extLst>
                    <a:ext uri="{FF2B5EF4-FFF2-40B4-BE49-F238E27FC236}">
                      <a16:creationId xmlns:a16="http://schemas.microsoft.com/office/drawing/2014/main" id="{7D578887-7C88-603A-E561-314C4AA435AC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0" name="矩形 929">
                  <a:extLst>
                    <a:ext uri="{FF2B5EF4-FFF2-40B4-BE49-F238E27FC236}">
                      <a16:creationId xmlns:a16="http://schemas.microsoft.com/office/drawing/2014/main" id="{2AAB632A-B807-C0DB-7390-628035CCCB2B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1" name="矩形 930">
                  <a:extLst>
                    <a:ext uri="{FF2B5EF4-FFF2-40B4-BE49-F238E27FC236}">
                      <a16:creationId xmlns:a16="http://schemas.microsoft.com/office/drawing/2014/main" id="{8BB0A8CA-B4E2-68B2-7993-1BE185F9D5B2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2" name="矩形 931">
                  <a:extLst>
                    <a:ext uri="{FF2B5EF4-FFF2-40B4-BE49-F238E27FC236}">
                      <a16:creationId xmlns:a16="http://schemas.microsoft.com/office/drawing/2014/main" id="{F209E09F-36C6-3293-9391-1826644F3B14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3" name="矩形 932">
                  <a:extLst>
                    <a:ext uri="{FF2B5EF4-FFF2-40B4-BE49-F238E27FC236}">
                      <a16:creationId xmlns:a16="http://schemas.microsoft.com/office/drawing/2014/main" id="{4A884CAA-0F5D-0AE2-54B1-A5ACC916357D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4" name="矩形 933">
                  <a:extLst>
                    <a:ext uri="{FF2B5EF4-FFF2-40B4-BE49-F238E27FC236}">
                      <a16:creationId xmlns:a16="http://schemas.microsoft.com/office/drawing/2014/main" id="{5019767B-4CF7-34D1-A32B-4910785EC797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5" name="矩形 934">
                  <a:extLst>
                    <a:ext uri="{FF2B5EF4-FFF2-40B4-BE49-F238E27FC236}">
                      <a16:creationId xmlns:a16="http://schemas.microsoft.com/office/drawing/2014/main" id="{F929CA61-DFA8-4CC8-D220-A438888F09A5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6" name="矩形 935">
                  <a:extLst>
                    <a:ext uri="{FF2B5EF4-FFF2-40B4-BE49-F238E27FC236}">
                      <a16:creationId xmlns:a16="http://schemas.microsoft.com/office/drawing/2014/main" id="{869F2DE0-031A-122A-CE41-8E421D7643EA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7" name="矩形 936">
                  <a:extLst>
                    <a:ext uri="{FF2B5EF4-FFF2-40B4-BE49-F238E27FC236}">
                      <a16:creationId xmlns:a16="http://schemas.microsoft.com/office/drawing/2014/main" id="{F6CA1203-C107-87DB-483B-BADCDE09A162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8" name="矩形 937">
                  <a:extLst>
                    <a:ext uri="{FF2B5EF4-FFF2-40B4-BE49-F238E27FC236}">
                      <a16:creationId xmlns:a16="http://schemas.microsoft.com/office/drawing/2014/main" id="{4C626CFB-E0D8-0EB8-FD16-CD51CAE7CA5F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39" name="矩形 938">
                  <a:extLst>
                    <a:ext uri="{FF2B5EF4-FFF2-40B4-BE49-F238E27FC236}">
                      <a16:creationId xmlns:a16="http://schemas.microsoft.com/office/drawing/2014/main" id="{3D8F0087-2055-F03E-9F08-EFC1B28F54F1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907" name="组合 906">
                <a:extLst>
                  <a:ext uri="{FF2B5EF4-FFF2-40B4-BE49-F238E27FC236}">
                    <a16:creationId xmlns:a16="http://schemas.microsoft.com/office/drawing/2014/main" id="{ABDED7BC-45B0-22B1-A45B-98918FF2CBC9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908" name="矩形 907">
                  <a:extLst>
                    <a:ext uri="{FF2B5EF4-FFF2-40B4-BE49-F238E27FC236}">
                      <a16:creationId xmlns:a16="http://schemas.microsoft.com/office/drawing/2014/main" id="{61E00981-D7A7-30F1-F083-B634BDB62245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09" name="矩形 908">
                  <a:extLst>
                    <a:ext uri="{FF2B5EF4-FFF2-40B4-BE49-F238E27FC236}">
                      <a16:creationId xmlns:a16="http://schemas.microsoft.com/office/drawing/2014/main" id="{0E16DA59-484B-817D-B54E-10DFE2F6C2D0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0" name="矩形 909">
                  <a:extLst>
                    <a:ext uri="{FF2B5EF4-FFF2-40B4-BE49-F238E27FC236}">
                      <a16:creationId xmlns:a16="http://schemas.microsoft.com/office/drawing/2014/main" id="{A61C02DC-A5F7-5A40-49FE-A548587A75B5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1" name="矩形 910">
                  <a:extLst>
                    <a:ext uri="{FF2B5EF4-FFF2-40B4-BE49-F238E27FC236}">
                      <a16:creationId xmlns:a16="http://schemas.microsoft.com/office/drawing/2014/main" id="{3B06373B-DDAC-F733-49DB-2559E4D76A18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2" name="矩形 911">
                  <a:extLst>
                    <a:ext uri="{FF2B5EF4-FFF2-40B4-BE49-F238E27FC236}">
                      <a16:creationId xmlns:a16="http://schemas.microsoft.com/office/drawing/2014/main" id="{1DBE1604-C0E4-4420-8B7D-7A9498BF483D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3" name="矩形 912">
                  <a:extLst>
                    <a:ext uri="{FF2B5EF4-FFF2-40B4-BE49-F238E27FC236}">
                      <a16:creationId xmlns:a16="http://schemas.microsoft.com/office/drawing/2014/main" id="{7220D701-C58F-7252-196E-197327168492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4" name="矩形 913">
                  <a:extLst>
                    <a:ext uri="{FF2B5EF4-FFF2-40B4-BE49-F238E27FC236}">
                      <a16:creationId xmlns:a16="http://schemas.microsoft.com/office/drawing/2014/main" id="{8AF59D30-8BBF-A84E-1B73-7B30928FB478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5" name="矩形 914">
                  <a:extLst>
                    <a:ext uri="{FF2B5EF4-FFF2-40B4-BE49-F238E27FC236}">
                      <a16:creationId xmlns:a16="http://schemas.microsoft.com/office/drawing/2014/main" id="{48BC59E8-A550-F507-E400-83DA8947672D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6" name="矩形 915">
                  <a:extLst>
                    <a:ext uri="{FF2B5EF4-FFF2-40B4-BE49-F238E27FC236}">
                      <a16:creationId xmlns:a16="http://schemas.microsoft.com/office/drawing/2014/main" id="{2C68B9E6-BD91-0D09-6CA5-3BF31C72BF64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7" name="矩形 916">
                  <a:extLst>
                    <a:ext uri="{FF2B5EF4-FFF2-40B4-BE49-F238E27FC236}">
                      <a16:creationId xmlns:a16="http://schemas.microsoft.com/office/drawing/2014/main" id="{D0D8B889-BB78-3A5D-C0BA-AC55AF1EF299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8" name="矩形 917">
                  <a:extLst>
                    <a:ext uri="{FF2B5EF4-FFF2-40B4-BE49-F238E27FC236}">
                      <a16:creationId xmlns:a16="http://schemas.microsoft.com/office/drawing/2014/main" id="{0084B2FB-1A3A-1D7E-2246-1F043254AEAA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19" name="矩形 918">
                  <a:extLst>
                    <a:ext uri="{FF2B5EF4-FFF2-40B4-BE49-F238E27FC236}">
                      <a16:creationId xmlns:a16="http://schemas.microsoft.com/office/drawing/2014/main" id="{10B2C58E-7DE5-3DC9-DE17-8AEBAC8D7697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0" name="矩形 919">
                  <a:extLst>
                    <a:ext uri="{FF2B5EF4-FFF2-40B4-BE49-F238E27FC236}">
                      <a16:creationId xmlns:a16="http://schemas.microsoft.com/office/drawing/2014/main" id="{AD1E4DE4-A7E0-862C-BA1E-5710B193EC7D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1" name="矩形 920">
                  <a:extLst>
                    <a:ext uri="{FF2B5EF4-FFF2-40B4-BE49-F238E27FC236}">
                      <a16:creationId xmlns:a16="http://schemas.microsoft.com/office/drawing/2014/main" id="{88BF597D-BE45-2C5C-1467-E398466C480E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2" name="矩形 921">
                  <a:extLst>
                    <a:ext uri="{FF2B5EF4-FFF2-40B4-BE49-F238E27FC236}">
                      <a16:creationId xmlns:a16="http://schemas.microsoft.com/office/drawing/2014/main" id="{7F884671-3BCC-6DC0-F2E4-86BAC6089BE3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923" name="矩形 922">
                  <a:extLst>
                    <a:ext uri="{FF2B5EF4-FFF2-40B4-BE49-F238E27FC236}">
                      <a16:creationId xmlns:a16="http://schemas.microsoft.com/office/drawing/2014/main" id="{9EA53D9A-D738-4572-37E6-C25C9E997709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901" name="文本框 900">
              <a:extLst>
                <a:ext uri="{FF2B5EF4-FFF2-40B4-BE49-F238E27FC236}">
                  <a16:creationId xmlns:a16="http://schemas.microsoft.com/office/drawing/2014/main" id="{90612B22-F556-FAA9-8813-43445B2FD046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902" name="文本框 901">
              <a:extLst>
                <a:ext uri="{FF2B5EF4-FFF2-40B4-BE49-F238E27FC236}">
                  <a16:creationId xmlns:a16="http://schemas.microsoft.com/office/drawing/2014/main" id="{B13CD103-CB05-4DAE-9BE4-F45125A905DE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903" name="组合 902">
              <a:extLst>
                <a:ext uri="{FF2B5EF4-FFF2-40B4-BE49-F238E27FC236}">
                  <a16:creationId xmlns:a16="http://schemas.microsoft.com/office/drawing/2014/main" id="{8B4A14BA-2636-94E5-5AE6-C52C26DECB48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904" name="文本框 903">
                <a:extLst>
                  <a:ext uri="{FF2B5EF4-FFF2-40B4-BE49-F238E27FC236}">
                    <a16:creationId xmlns:a16="http://schemas.microsoft.com/office/drawing/2014/main" id="{1417E441-4305-74E5-5B3B-D5212D0CC221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905" name="直接连接符 132">
                <a:extLst>
                  <a:ext uri="{FF2B5EF4-FFF2-40B4-BE49-F238E27FC236}">
                    <a16:creationId xmlns:a16="http://schemas.microsoft.com/office/drawing/2014/main" id="{E263E525-33BB-F471-9284-35F5E005B6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952" name="文本框 951">
            <a:extLst>
              <a:ext uri="{FF2B5EF4-FFF2-40B4-BE49-F238E27FC236}">
                <a16:creationId xmlns:a16="http://schemas.microsoft.com/office/drawing/2014/main" id="{1EF14FA4-80FD-4EE1-6453-A848858B193C}"/>
              </a:ext>
            </a:extLst>
          </p:cNvPr>
          <p:cNvSpPr txBox="1"/>
          <p:nvPr/>
        </p:nvSpPr>
        <p:spPr>
          <a:xfrm>
            <a:off x="2322875" y="500351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Q</a:t>
            </a:r>
            <a:endParaRPr lang="zh-CN" altLang="en-US" dirty="0"/>
          </a:p>
        </p:txBody>
      </p:sp>
      <p:sp>
        <p:nvSpPr>
          <p:cNvPr id="953" name="文本框 952">
            <a:extLst>
              <a:ext uri="{FF2B5EF4-FFF2-40B4-BE49-F238E27FC236}">
                <a16:creationId xmlns:a16="http://schemas.microsoft.com/office/drawing/2014/main" id="{E999AA13-8608-1F39-E31F-060DAA6CEC8F}"/>
              </a:ext>
            </a:extLst>
          </p:cNvPr>
          <p:cNvSpPr txBox="1"/>
          <p:nvPr/>
        </p:nvSpPr>
        <p:spPr>
          <a:xfrm>
            <a:off x="3508504" y="26467"/>
            <a:ext cx="10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K</a:t>
            </a:r>
            <a:endParaRPr lang="zh-CN" altLang="en-US" dirty="0"/>
          </a:p>
        </p:txBody>
      </p:sp>
      <p:sp>
        <p:nvSpPr>
          <p:cNvPr id="954" name="文本框 953">
            <a:extLst>
              <a:ext uri="{FF2B5EF4-FFF2-40B4-BE49-F238E27FC236}">
                <a16:creationId xmlns:a16="http://schemas.microsoft.com/office/drawing/2014/main" id="{363FF4CF-9B15-6AB4-7B2E-6AD509957364}"/>
              </a:ext>
            </a:extLst>
          </p:cNvPr>
          <p:cNvSpPr txBox="1"/>
          <p:nvPr/>
        </p:nvSpPr>
        <p:spPr>
          <a:xfrm>
            <a:off x="12484761" y="206055"/>
            <a:ext cx="10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V</a:t>
            </a:r>
            <a:endParaRPr lang="zh-CN" altLang="en-US" dirty="0"/>
          </a:p>
        </p:txBody>
      </p:sp>
      <p:sp>
        <p:nvSpPr>
          <p:cNvPr id="1057" name="文本框 1056">
            <a:extLst>
              <a:ext uri="{FF2B5EF4-FFF2-40B4-BE49-F238E27FC236}">
                <a16:creationId xmlns:a16="http://schemas.microsoft.com/office/drawing/2014/main" id="{925D2F30-88E4-56EA-BB92-C47619B66E2C}"/>
              </a:ext>
            </a:extLst>
          </p:cNvPr>
          <p:cNvSpPr txBox="1"/>
          <p:nvPr/>
        </p:nvSpPr>
        <p:spPr>
          <a:xfrm>
            <a:off x="6831410" y="5372936"/>
            <a:ext cx="109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 K</a:t>
            </a:r>
            <a:endParaRPr lang="zh-CN" altLang="en-US" dirty="0"/>
          </a:p>
        </p:txBody>
      </p:sp>
      <p:grpSp>
        <p:nvGrpSpPr>
          <p:cNvPr id="2641" name="组合 2640">
            <a:extLst>
              <a:ext uri="{FF2B5EF4-FFF2-40B4-BE49-F238E27FC236}">
                <a16:creationId xmlns:a16="http://schemas.microsoft.com/office/drawing/2014/main" id="{37BF372E-F51F-46D6-815E-1D97F497C5FF}"/>
              </a:ext>
            </a:extLst>
          </p:cNvPr>
          <p:cNvGrpSpPr/>
          <p:nvPr/>
        </p:nvGrpSpPr>
        <p:grpSpPr>
          <a:xfrm>
            <a:off x="5645781" y="5594873"/>
            <a:ext cx="4791271" cy="4600946"/>
            <a:chOff x="2294131" y="6271710"/>
            <a:chExt cx="4791271" cy="4600946"/>
          </a:xfrm>
        </p:grpSpPr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90BEDE7A-E70A-8412-D49F-E9CF8594E7B8}"/>
                </a:ext>
              </a:extLst>
            </p:cNvPr>
            <p:cNvGrpSpPr/>
            <p:nvPr/>
          </p:nvGrpSpPr>
          <p:grpSpPr>
            <a:xfrm>
              <a:off x="3210528" y="6271710"/>
              <a:ext cx="1360377" cy="1022836"/>
              <a:chOff x="4496546" y="3221185"/>
              <a:chExt cx="1360377" cy="1022836"/>
            </a:xfrm>
          </p:grpSpPr>
          <p:grpSp>
            <p:nvGrpSpPr>
              <p:cNvPr id="959" name="组合 958">
                <a:extLst>
                  <a:ext uri="{FF2B5EF4-FFF2-40B4-BE49-F238E27FC236}">
                    <a16:creationId xmlns:a16="http://schemas.microsoft.com/office/drawing/2014/main" id="{660339A0-9287-C6CC-A730-EC4E0274A296}"/>
                  </a:ext>
                </a:extLst>
              </p:cNvPr>
              <p:cNvGrpSpPr/>
              <p:nvPr/>
            </p:nvGrpSpPr>
            <p:grpSpPr>
              <a:xfrm>
                <a:off x="4774715" y="3570421"/>
                <a:ext cx="1082208" cy="359883"/>
                <a:chOff x="5116209" y="4756403"/>
                <a:chExt cx="1082208" cy="359883"/>
              </a:xfrm>
            </p:grpSpPr>
            <p:grpSp>
              <p:nvGrpSpPr>
                <p:cNvPr id="965" name="组合 964">
                  <a:extLst>
                    <a:ext uri="{FF2B5EF4-FFF2-40B4-BE49-F238E27FC236}">
                      <a16:creationId xmlns:a16="http://schemas.microsoft.com/office/drawing/2014/main" id="{AB332C23-D5A6-07D3-43C6-67F77A55DB69}"/>
                    </a:ext>
                  </a:extLst>
                </p:cNvPr>
                <p:cNvGrpSpPr/>
                <p:nvPr/>
              </p:nvGrpSpPr>
              <p:grpSpPr>
                <a:xfrm rot="5400000">
                  <a:off x="5581611" y="4386803"/>
                  <a:ext cx="247206" cy="986406"/>
                  <a:chOff x="11860614" y="1022165"/>
                  <a:chExt cx="247206" cy="986406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983" name="矩形 982">
                    <a:extLst>
                      <a:ext uri="{FF2B5EF4-FFF2-40B4-BE49-F238E27FC236}">
                        <a16:creationId xmlns:a16="http://schemas.microsoft.com/office/drawing/2014/main" id="{48CF6F65-3806-8F08-D2AF-9162CFF26D58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84" name="矩形 983">
                    <a:extLst>
                      <a:ext uri="{FF2B5EF4-FFF2-40B4-BE49-F238E27FC236}">
                        <a16:creationId xmlns:a16="http://schemas.microsoft.com/office/drawing/2014/main" id="{62A2444B-101E-C13C-AD9D-131AC3FDFCBA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85" name="矩形 984">
                    <a:extLst>
                      <a:ext uri="{FF2B5EF4-FFF2-40B4-BE49-F238E27FC236}">
                        <a16:creationId xmlns:a16="http://schemas.microsoft.com/office/drawing/2014/main" id="{BC0D30A0-0AD0-67BD-5E7B-8D47F99DD3B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86" name="矩形 985">
                    <a:extLst>
                      <a:ext uri="{FF2B5EF4-FFF2-40B4-BE49-F238E27FC236}">
                        <a16:creationId xmlns:a16="http://schemas.microsoft.com/office/drawing/2014/main" id="{39A5A5AD-862A-A325-0CAF-96135D5CDBA8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87" name="矩形 986">
                    <a:extLst>
                      <a:ext uri="{FF2B5EF4-FFF2-40B4-BE49-F238E27FC236}">
                        <a16:creationId xmlns:a16="http://schemas.microsoft.com/office/drawing/2014/main" id="{39CBB09A-70D0-67A3-0697-3B8C83CE3B32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88" name="矩形 987">
                    <a:extLst>
                      <a:ext uri="{FF2B5EF4-FFF2-40B4-BE49-F238E27FC236}">
                        <a16:creationId xmlns:a16="http://schemas.microsoft.com/office/drawing/2014/main" id="{FE57EDC3-987D-8810-A7FD-18D28EE8D914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89" name="矩形 988">
                    <a:extLst>
                      <a:ext uri="{FF2B5EF4-FFF2-40B4-BE49-F238E27FC236}">
                        <a16:creationId xmlns:a16="http://schemas.microsoft.com/office/drawing/2014/main" id="{157E9C39-ED9B-4654-039E-EE7C82062884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90" name="矩形 989">
                    <a:extLst>
                      <a:ext uri="{FF2B5EF4-FFF2-40B4-BE49-F238E27FC236}">
                        <a16:creationId xmlns:a16="http://schemas.microsoft.com/office/drawing/2014/main" id="{5244D054-E7C7-E600-B196-E80C1BE86269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91" name="矩形 990">
                    <a:extLst>
                      <a:ext uri="{FF2B5EF4-FFF2-40B4-BE49-F238E27FC236}">
                        <a16:creationId xmlns:a16="http://schemas.microsoft.com/office/drawing/2014/main" id="{2127FF14-DECA-3B14-4D0F-B7CDCBCA2B91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92" name="矩形 991">
                    <a:extLst>
                      <a:ext uri="{FF2B5EF4-FFF2-40B4-BE49-F238E27FC236}">
                        <a16:creationId xmlns:a16="http://schemas.microsoft.com/office/drawing/2014/main" id="{4F275223-548D-B72F-276E-08963677CC8C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93" name="矩形 992">
                    <a:extLst>
                      <a:ext uri="{FF2B5EF4-FFF2-40B4-BE49-F238E27FC236}">
                        <a16:creationId xmlns:a16="http://schemas.microsoft.com/office/drawing/2014/main" id="{F3E68C1D-00C8-2725-22DC-9C24D556A25E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94" name="矩形 993">
                    <a:extLst>
                      <a:ext uri="{FF2B5EF4-FFF2-40B4-BE49-F238E27FC236}">
                        <a16:creationId xmlns:a16="http://schemas.microsoft.com/office/drawing/2014/main" id="{3EB7C7A5-EDD9-DE0B-4DCF-FD0285C26BE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95" name="矩形 994">
                    <a:extLst>
                      <a:ext uri="{FF2B5EF4-FFF2-40B4-BE49-F238E27FC236}">
                        <a16:creationId xmlns:a16="http://schemas.microsoft.com/office/drawing/2014/main" id="{BC803E1A-FCCC-4595-DCAF-E6396A4BA54E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96" name="矩形 995">
                    <a:extLst>
                      <a:ext uri="{FF2B5EF4-FFF2-40B4-BE49-F238E27FC236}">
                        <a16:creationId xmlns:a16="http://schemas.microsoft.com/office/drawing/2014/main" id="{7F8864CA-B369-FD8C-3794-2480AEB2B37E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97" name="矩形 996">
                    <a:extLst>
                      <a:ext uri="{FF2B5EF4-FFF2-40B4-BE49-F238E27FC236}">
                        <a16:creationId xmlns:a16="http://schemas.microsoft.com/office/drawing/2014/main" id="{604A8E3B-5137-CEBA-A4D7-612550D232F8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98" name="矩形 997">
                    <a:extLst>
                      <a:ext uri="{FF2B5EF4-FFF2-40B4-BE49-F238E27FC236}">
                        <a16:creationId xmlns:a16="http://schemas.microsoft.com/office/drawing/2014/main" id="{C4B8C177-1D14-E892-2EC7-A3A6F2718613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966" name="组合 965">
                  <a:extLst>
                    <a:ext uri="{FF2B5EF4-FFF2-40B4-BE49-F238E27FC236}">
                      <a16:creationId xmlns:a16="http://schemas.microsoft.com/office/drawing/2014/main" id="{9099A596-23EC-73C7-202B-CE1897C4BF62}"/>
                    </a:ext>
                  </a:extLst>
                </p:cNvPr>
                <p:cNvGrpSpPr/>
                <p:nvPr/>
              </p:nvGrpSpPr>
              <p:grpSpPr>
                <a:xfrm rot="5400000">
                  <a:off x="5486943" y="4498377"/>
                  <a:ext cx="247175" cy="988643"/>
                  <a:chOff x="11765946" y="1133739"/>
                  <a:chExt cx="247175" cy="988643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967" name="矩形 966">
                    <a:extLst>
                      <a:ext uri="{FF2B5EF4-FFF2-40B4-BE49-F238E27FC236}">
                        <a16:creationId xmlns:a16="http://schemas.microsoft.com/office/drawing/2014/main" id="{E2290DDE-B5C1-5188-03EE-84FACC13CC02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68" name="矩形 967">
                    <a:extLst>
                      <a:ext uri="{FF2B5EF4-FFF2-40B4-BE49-F238E27FC236}">
                        <a16:creationId xmlns:a16="http://schemas.microsoft.com/office/drawing/2014/main" id="{1B138D0E-EFA3-5C4F-35C4-6869C1DEC10B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69" name="矩形 968">
                    <a:extLst>
                      <a:ext uri="{FF2B5EF4-FFF2-40B4-BE49-F238E27FC236}">
                        <a16:creationId xmlns:a16="http://schemas.microsoft.com/office/drawing/2014/main" id="{32AEF20A-CA11-C989-371B-E20CB23AEDB1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70" name="矩形 969">
                    <a:extLst>
                      <a:ext uri="{FF2B5EF4-FFF2-40B4-BE49-F238E27FC236}">
                        <a16:creationId xmlns:a16="http://schemas.microsoft.com/office/drawing/2014/main" id="{7ECEEF0F-0E1C-2774-000F-5A2EE3A32A2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71" name="矩形 970">
                    <a:extLst>
                      <a:ext uri="{FF2B5EF4-FFF2-40B4-BE49-F238E27FC236}">
                        <a16:creationId xmlns:a16="http://schemas.microsoft.com/office/drawing/2014/main" id="{DC0781CD-2B34-AEA4-0FE6-4599C0F16EFE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72" name="矩形 971">
                    <a:extLst>
                      <a:ext uri="{FF2B5EF4-FFF2-40B4-BE49-F238E27FC236}">
                        <a16:creationId xmlns:a16="http://schemas.microsoft.com/office/drawing/2014/main" id="{B609FA2D-F9DB-639E-4527-FF7980F5C7F4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73" name="矩形 972">
                    <a:extLst>
                      <a:ext uri="{FF2B5EF4-FFF2-40B4-BE49-F238E27FC236}">
                        <a16:creationId xmlns:a16="http://schemas.microsoft.com/office/drawing/2014/main" id="{E755C79B-ED6B-A5BF-999C-4C9CDA4DD238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74" name="矩形 973">
                    <a:extLst>
                      <a:ext uri="{FF2B5EF4-FFF2-40B4-BE49-F238E27FC236}">
                        <a16:creationId xmlns:a16="http://schemas.microsoft.com/office/drawing/2014/main" id="{E7A075EF-A455-DF49-BE00-921C92334972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75" name="矩形 974">
                    <a:extLst>
                      <a:ext uri="{FF2B5EF4-FFF2-40B4-BE49-F238E27FC236}">
                        <a16:creationId xmlns:a16="http://schemas.microsoft.com/office/drawing/2014/main" id="{8258DD72-EDFA-FB69-B50B-606D625F4C91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76" name="矩形 975">
                    <a:extLst>
                      <a:ext uri="{FF2B5EF4-FFF2-40B4-BE49-F238E27FC236}">
                        <a16:creationId xmlns:a16="http://schemas.microsoft.com/office/drawing/2014/main" id="{CC26F0D8-3C19-0368-3D4F-27ACE916BFDB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77" name="矩形 976">
                    <a:extLst>
                      <a:ext uri="{FF2B5EF4-FFF2-40B4-BE49-F238E27FC236}">
                        <a16:creationId xmlns:a16="http://schemas.microsoft.com/office/drawing/2014/main" id="{55839576-D10A-A5D8-2559-85D9A64FC3F6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78" name="矩形 977">
                    <a:extLst>
                      <a:ext uri="{FF2B5EF4-FFF2-40B4-BE49-F238E27FC236}">
                        <a16:creationId xmlns:a16="http://schemas.microsoft.com/office/drawing/2014/main" id="{5694799C-400E-F797-2E0E-E3A5AC58BDDA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79" name="矩形 978">
                    <a:extLst>
                      <a:ext uri="{FF2B5EF4-FFF2-40B4-BE49-F238E27FC236}">
                        <a16:creationId xmlns:a16="http://schemas.microsoft.com/office/drawing/2014/main" id="{F6E58525-B9D4-B559-8631-72024220B3AA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80" name="矩形 979">
                    <a:extLst>
                      <a:ext uri="{FF2B5EF4-FFF2-40B4-BE49-F238E27FC236}">
                        <a16:creationId xmlns:a16="http://schemas.microsoft.com/office/drawing/2014/main" id="{2F08EFC3-18D8-0589-0B55-E65734E0087F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81" name="矩形 980">
                    <a:extLst>
                      <a:ext uri="{FF2B5EF4-FFF2-40B4-BE49-F238E27FC236}">
                        <a16:creationId xmlns:a16="http://schemas.microsoft.com/office/drawing/2014/main" id="{DAC91D93-391C-1AC0-8524-F87278E19B53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82" name="矩形 981">
                    <a:extLst>
                      <a:ext uri="{FF2B5EF4-FFF2-40B4-BE49-F238E27FC236}">
                        <a16:creationId xmlns:a16="http://schemas.microsoft.com/office/drawing/2014/main" id="{0E27DF38-6DB1-91E6-6934-88CCD9BE425E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960" name="文本框 959">
                <a:extLst>
                  <a:ext uri="{FF2B5EF4-FFF2-40B4-BE49-F238E27FC236}">
                    <a16:creationId xmlns:a16="http://schemas.microsoft.com/office/drawing/2014/main" id="{DC1516B2-161B-6E1E-94C3-5C0A152808C6}"/>
                  </a:ext>
                </a:extLst>
              </p:cNvPr>
              <p:cNvSpPr txBox="1"/>
              <p:nvPr/>
            </p:nvSpPr>
            <p:spPr>
              <a:xfrm>
                <a:off x="5070619" y="3874689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N’</a:t>
                </a:r>
                <a:endParaRPr lang="zh-CN" altLang="en-US" dirty="0"/>
              </a:p>
            </p:txBody>
          </p:sp>
          <p:sp>
            <p:nvSpPr>
              <p:cNvPr id="961" name="文本框 960">
                <a:extLst>
                  <a:ext uri="{FF2B5EF4-FFF2-40B4-BE49-F238E27FC236}">
                    <a16:creationId xmlns:a16="http://schemas.microsoft.com/office/drawing/2014/main" id="{BC4EC3AB-D92B-E122-B856-796DC38F5692}"/>
                  </a:ext>
                </a:extLst>
              </p:cNvPr>
              <p:cNvSpPr txBox="1"/>
              <p:nvPr/>
            </p:nvSpPr>
            <p:spPr>
              <a:xfrm>
                <a:off x="4496546" y="360917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grpSp>
            <p:nvGrpSpPr>
              <p:cNvPr id="962" name="组合 961">
                <a:extLst>
                  <a:ext uri="{FF2B5EF4-FFF2-40B4-BE49-F238E27FC236}">
                    <a16:creationId xmlns:a16="http://schemas.microsoft.com/office/drawing/2014/main" id="{9412D579-0E6E-8693-CC02-8F05645C11C8}"/>
                  </a:ext>
                </a:extLst>
              </p:cNvPr>
              <p:cNvGrpSpPr/>
              <p:nvPr/>
            </p:nvGrpSpPr>
            <p:grpSpPr>
              <a:xfrm>
                <a:off x="4505980" y="3221185"/>
                <a:ext cx="330799" cy="388375"/>
                <a:chOff x="2767201" y="2106856"/>
                <a:chExt cx="330799" cy="388375"/>
              </a:xfrm>
            </p:grpSpPr>
            <p:sp>
              <p:nvSpPr>
                <p:cNvPr id="963" name="文本框 962">
                  <a:extLst>
                    <a:ext uri="{FF2B5EF4-FFF2-40B4-BE49-F238E27FC236}">
                      <a16:creationId xmlns:a16="http://schemas.microsoft.com/office/drawing/2014/main" id="{6A0D3BF3-FBAB-8A65-31FE-9CD9E73D080F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964" name="直接连接符 132">
                  <a:extLst>
                    <a:ext uri="{FF2B5EF4-FFF2-40B4-BE49-F238E27FC236}">
                      <a16:creationId xmlns:a16="http://schemas.microsoft.com/office/drawing/2014/main" id="{9DBAD1CF-7E70-2BEA-3309-C5219022F4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9" name="组合 998">
              <a:extLst>
                <a:ext uri="{FF2B5EF4-FFF2-40B4-BE49-F238E27FC236}">
                  <a16:creationId xmlns:a16="http://schemas.microsoft.com/office/drawing/2014/main" id="{B4A41D67-08DE-6FFD-68CC-C1F69E5A3E9D}"/>
                </a:ext>
              </a:extLst>
            </p:cNvPr>
            <p:cNvGrpSpPr/>
            <p:nvPr/>
          </p:nvGrpSpPr>
          <p:grpSpPr>
            <a:xfrm>
              <a:off x="2330799" y="6767455"/>
              <a:ext cx="675666" cy="1723741"/>
              <a:chOff x="2708938" y="2127996"/>
              <a:chExt cx="675666" cy="1723741"/>
            </a:xfrm>
          </p:grpSpPr>
          <p:grpSp>
            <p:nvGrpSpPr>
              <p:cNvPr id="1000" name="组合 999">
                <a:extLst>
                  <a:ext uri="{FF2B5EF4-FFF2-40B4-BE49-F238E27FC236}">
                    <a16:creationId xmlns:a16="http://schemas.microsoft.com/office/drawing/2014/main" id="{C7EECF48-F623-553F-1D7B-1880E9AC5774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1006" name="组合 1005">
                  <a:extLst>
                    <a:ext uri="{FF2B5EF4-FFF2-40B4-BE49-F238E27FC236}">
                      <a16:creationId xmlns:a16="http://schemas.microsoft.com/office/drawing/2014/main" id="{963B1E85-997C-BD59-838E-5C5E4D80476B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1024" name="矩形 1023">
                    <a:extLst>
                      <a:ext uri="{FF2B5EF4-FFF2-40B4-BE49-F238E27FC236}">
                        <a16:creationId xmlns:a16="http://schemas.microsoft.com/office/drawing/2014/main" id="{2BB47962-9896-239C-4399-0612C4E8AFDF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25" name="矩形 1024">
                    <a:extLst>
                      <a:ext uri="{FF2B5EF4-FFF2-40B4-BE49-F238E27FC236}">
                        <a16:creationId xmlns:a16="http://schemas.microsoft.com/office/drawing/2014/main" id="{B6696704-C376-3F52-8F1C-1BE517CC8B6A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26" name="矩形 1025">
                    <a:extLst>
                      <a:ext uri="{FF2B5EF4-FFF2-40B4-BE49-F238E27FC236}">
                        <a16:creationId xmlns:a16="http://schemas.microsoft.com/office/drawing/2014/main" id="{6D2B2D60-5FB1-F9A5-BA1D-109E793BCAEC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27" name="矩形 1026">
                    <a:extLst>
                      <a:ext uri="{FF2B5EF4-FFF2-40B4-BE49-F238E27FC236}">
                        <a16:creationId xmlns:a16="http://schemas.microsoft.com/office/drawing/2014/main" id="{EDB4DEAB-2023-0E30-955B-BBA9B13AFD50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28" name="矩形 1027">
                    <a:extLst>
                      <a:ext uri="{FF2B5EF4-FFF2-40B4-BE49-F238E27FC236}">
                        <a16:creationId xmlns:a16="http://schemas.microsoft.com/office/drawing/2014/main" id="{C2F4EEAC-5A96-7134-66A9-0FB2FAFC3296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29" name="矩形 1028">
                    <a:extLst>
                      <a:ext uri="{FF2B5EF4-FFF2-40B4-BE49-F238E27FC236}">
                        <a16:creationId xmlns:a16="http://schemas.microsoft.com/office/drawing/2014/main" id="{914D8DEA-177D-2DDF-0F4F-4904C85A1E73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0" name="矩形 1029">
                    <a:extLst>
                      <a:ext uri="{FF2B5EF4-FFF2-40B4-BE49-F238E27FC236}">
                        <a16:creationId xmlns:a16="http://schemas.microsoft.com/office/drawing/2014/main" id="{B2F1C399-4E4F-45BC-F40C-9F7EACDEA7CE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1" name="矩形 1030">
                    <a:extLst>
                      <a:ext uri="{FF2B5EF4-FFF2-40B4-BE49-F238E27FC236}">
                        <a16:creationId xmlns:a16="http://schemas.microsoft.com/office/drawing/2014/main" id="{68B10D9E-88B0-F3AF-6C9B-0B5354B94EAE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2" name="矩形 1031">
                    <a:extLst>
                      <a:ext uri="{FF2B5EF4-FFF2-40B4-BE49-F238E27FC236}">
                        <a16:creationId xmlns:a16="http://schemas.microsoft.com/office/drawing/2014/main" id="{219C4373-659A-F13C-B77A-873B21220AC7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3" name="矩形 1032">
                    <a:extLst>
                      <a:ext uri="{FF2B5EF4-FFF2-40B4-BE49-F238E27FC236}">
                        <a16:creationId xmlns:a16="http://schemas.microsoft.com/office/drawing/2014/main" id="{08621B68-FEFC-9A00-55C5-1D427F52BA5D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4" name="矩形 1033">
                    <a:extLst>
                      <a:ext uri="{FF2B5EF4-FFF2-40B4-BE49-F238E27FC236}">
                        <a16:creationId xmlns:a16="http://schemas.microsoft.com/office/drawing/2014/main" id="{223E8437-54D5-52F7-2E54-E1F43DB218C8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5" name="矩形 1034">
                    <a:extLst>
                      <a:ext uri="{FF2B5EF4-FFF2-40B4-BE49-F238E27FC236}">
                        <a16:creationId xmlns:a16="http://schemas.microsoft.com/office/drawing/2014/main" id="{655CC1C3-A78C-092E-EA58-FE0C01BB4F51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6" name="矩形 1035">
                    <a:extLst>
                      <a:ext uri="{FF2B5EF4-FFF2-40B4-BE49-F238E27FC236}">
                        <a16:creationId xmlns:a16="http://schemas.microsoft.com/office/drawing/2014/main" id="{A5B4AE70-3A19-21BD-51D1-F6892338A9D3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7" name="矩形 1036">
                    <a:extLst>
                      <a:ext uri="{FF2B5EF4-FFF2-40B4-BE49-F238E27FC236}">
                        <a16:creationId xmlns:a16="http://schemas.microsoft.com/office/drawing/2014/main" id="{FDEC0B7B-4B5D-7228-699E-9DE39D5BB5A9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8" name="矩形 1037">
                    <a:extLst>
                      <a:ext uri="{FF2B5EF4-FFF2-40B4-BE49-F238E27FC236}">
                        <a16:creationId xmlns:a16="http://schemas.microsoft.com/office/drawing/2014/main" id="{4F061040-8C68-20E8-E44D-684277B040D2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39" name="矩形 1038">
                    <a:extLst>
                      <a:ext uri="{FF2B5EF4-FFF2-40B4-BE49-F238E27FC236}">
                        <a16:creationId xmlns:a16="http://schemas.microsoft.com/office/drawing/2014/main" id="{6C363BE1-E4F8-F606-5DF3-636ABDDF09C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1007" name="组合 1006">
                  <a:extLst>
                    <a:ext uri="{FF2B5EF4-FFF2-40B4-BE49-F238E27FC236}">
                      <a16:creationId xmlns:a16="http://schemas.microsoft.com/office/drawing/2014/main" id="{82421F9B-A698-5EF4-7342-5BA99C17FC6E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1008" name="矩形 1007">
                    <a:extLst>
                      <a:ext uri="{FF2B5EF4-FFF2-40B4-BE49-F238E27FC236}">
                        <a16:creationId xmlns:a16="http://schemas.microsoft.com/office/drawing/2014/main" id="{431752AA-C029-7027-35ED-1BB8378F02B7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09" name="矩形 1008">
                    <a:extLst>
                      <a:ext uri="{FF2B5EF4-FFF2-40B4-BE49-F238E27FC236}">
                        <a16:creationId xmlns:a16="http://schemas.microsoft.com/office/drawing/2014/main" id="{77736837-EF5D-AA92-F810-BDE877FAD397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0" name="矩形 1009">
                    <a:extLst>
                      <a:ext uri="{FF2B5EF4-FFF2-40B4-BE49-F238E27FC236}">
                        <a16:creationId xmlns:a16="http://schemas.microsoft.com/office/drawing/2014/main" id="{08B42CD7-37A6-A4F8-AEDD-E891BE61172C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1" name="矩形 1010">
                    <a:extLst>
                      <a:ext uri="{FF2B5EF4-FFF2-40B4-BE49-F238E27FC236}">
                        <a16:creationId xmlns:a16="http://schemas.microsoft.com/office/drawing/2014/main" id="{4245B737-C93F-1604-8129-EDAD659C6ED8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2" name="矩形 1011">
                    <a:extLst>
                      <a:ext uri="{FF2B5EF4-FFF2-40B4-BE49-F238E27FC236}">
                        <a16:creationId xmlns:a16="http://schemas.microsoft.com/office/drawing/2014/main" id="{11F52B8E-C381-EA84-8BBC-213FF878084E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3" name="矩形 1012">
                    <a:extLst>
                      <a:ext uri="{FF2B5EF4-FFF2-40B4-BE49-F238E27FC236}">
                        <a16:creationId xmlns:a16="http://schemas.microsoft.com/office/drawing/2014/main" id="{B58502D8-CDFC-AF1E-1B30-F522078903BD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4" name="矩形 1013">
                    <a:extLst>
                      <a:ext uri="{FF2B5EF4-FFF2-40B4-BE49-F238E27FC236}">
                        <a16:creationId xmlns:a16="http://schemas.microsoft.com/office/drawing/2014/main" id="{EF9FA7B4-03E3-D4BB-693B-37E51FAE582D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5" name="矩形 1014">
                    <a:extLst>
                      <a:ext uri="{FF2B5EF4-FFF2-40B4-BE49-F238E27FC236}">
                        <a16:creationId xmlns:a16="http://schemas.microsoft.com/office/drawing/2014/main" id="{A8FB4C05-3F33-B79D-2273-A7A5B0323979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6" name="矩形 1015">
                    <a:extLst>
                      <a:ext uri="{FF2B5EF4-FFF2-40B4-BE49-F238E27FC236}">
                        <a16:creationId xmlns:a16="http://schemas.microsoft.com/office/drawing/2014/main" id="{8FEB5EBF-6971-F626-C931-D55F082DD295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7" name="矩形 1016">
                    <a:extLst>
                      <a:ext uri="{FF2B5EF4-FFF2-40B4-BE49-F238E27FC236}">
                        <a16:creationId xmlns:a16="http://schemas.microsoft.com/office/drawing/2014/main" id="{A68C6F88-8128-263A-69C7-2D37A2395409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8" name="矩形 1017">
                    <a:extLst>
                      <a:ext uri="{FF2B5EF4-FFF2-40B4-BE49-F238E27FC236}">
                        <a16:creationId xmlns:a16="http://schemas.microsoft.com/office/drawing/2014/main" id="{200F4F20-4B12-7830-DA01-BCB0A229E21C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19" name="矩形 1018">
                    <a:extLst>
                      <a:ext uri="{FF2B5EF4-FFF2-40B4-BE49-F238E27FC236}">
                        <a16:creationId xmlns:a16="http://schemas.microsoft.com/office/drawing/2014/main" id="{771D8F65-A9AA-BCAD-1CED-B7E48B463143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20" name="矩形 1019">
                    <a:extLst>
                      <a:ext uri="{FF2B5EF4-FFF2-40B4-BE49-F238E27FC236}">
                        <a16:creationId xmlns:a16="http://schemas.microsoft.com/office/drawing/2014/main" id="{542325B5-5BBA-FDB2-49C9-0610DDEBC54E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21" name="矩形 1020">
                    <a:extLst>
                      <a:ext uri="{FF2B5EF4-FFF2-40B4-BE49-F238E27FC236}">
                        <a16:creationId xmlns:a16="http://schemas.microsoft.com/office/drawing/2014/main" id="{22CBB319-F201-E3FD-A59E-CA0D667CB77A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22" name="矩形 1021">
                    <a:extLst>
                      <a:ext uri="{FF2B5EF4-FFF2-40B4-BE49-F238E27FC236}">
                        <a16:creationId xmlns:a16="http://schemas.microsoft.com/office/drawing/2014/main" id="{ED5D2AFF-F645-D87A-9C19-8936A6436892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23" name="矩形 1022">
                    <a:extLst>
                      <a:ext uri="{FF2B5EF4-FFF2-40B4-BE49-F238E27FC236}">
                        <a16:creationId xmlns:a16="http://schemas.microsoft.com/office/drawing/2014/main" id="{8BE14068-03E3-2E2B-E2B6-78D85A8B2FA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1001" name="文本框 1000">
                <a:extLst>
                  <a:ext uri="{FF2B5EF4-FFF2-40B4-BE49-F238E27FC236}">
                    <a16:creationId xmlns:a16="http://schemas.microsoft.com/office/drawing/2014/main" id="{D57276D7-A254-37BD-81F3-964D76DB1D5B}"/>
                  </a:ext>
                </a:extLst>
              </p:cNvPr>
              <p:cNvSpPr txBox="1"/>
              <p:nvPr/>
            </p:nvSpPr>
            <p:spPr>
              <a:xfrm>
                <a:off x="2708938" y="2825807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002" name="文本框 1001">
                <a:extLst>
                  <a:ext uri="{FF2B5EF4-FFF2-40B4-BE49-F238E27FC236}">
                    <a16:creationId xmlns:a16="http://schemas.microsoft.com/office/drawing/2014/main" id="{A8D1AE86-CC79-1FAB-4363-4364BFE49597}"/>
                  </a:ext>
                </a:extLst>
              </p:cNvPr>
              <p:cNvSpPr txBox="1"/>
              <p:nvPr/>
            </p:nvSpPr>
            <p:spPr>
              <a:xfrm>
                <a:off x="3003164" y="348240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</a:rPr>
                  <a:t>d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003" name="组合 1002">
                <a:extLst>
                  <a:ext uri="{FF2B5EF4-FFF2-40B4-BE49-F238E27FC236}">
                    <a16:creationId xmlns:a16="http://schemas.microsoft.com/office/drawing/2014/main" id="{55D6DC1C-A506-77D6-4CC6-088BFAE10609}"/>
                  </a:ext>
                </a:extLst>
              </p:cNvPr>
              <p:cNvGrpSpPr/>
              <p:nvPr/>
            </p:nvGrpSpPr>
            <p:grpSpPr>
              <a:xfrm>
                <a:off x="2766341" y="2127996"/>
                <a:ext cx="330799" cy="388375"/>
                <a:chOff x="2767201" y="2106856"/>
                <a:chExt cx="330799" cy="388375"/>
              </a:xfrm>
            </p:grpSpPr>
            <p:sp>
              <p:nvSpPr>
                <p:cNvPr id="1004" name="文本框 1003">
                  <a:extLst>
                    <a:ext uri="{FF2B5EF4-FFF2-40B4-BE49-F238E27FC236}">
                      <a16:creationId xmlns:a16="http://schemas.microsoft.com/office/drawing/2014/main" id="{A6BFA31F-D45A-6FC6-E83E-19D8EF3D17E7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1005" name="直接连接符 132">
                  <a:extLst>
                    <a:ext uri="{FF2B5EF4-FFF2-40B4-BE49-F238E27FC236}">
                      <a16:creationId xmlns:a16="http://schemas.microsoft.com/office/drawing/2014/main" id="{17115AF1-2558-3716-4D6E-42FE76E8D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40" name="矩形 1039">
              <a:extLst>
                <a:ext uri="{FF2B5EF4-FFF2-40B4-BE49-F238E27FC236}">
                  <a16:creationId xmlns:a16="http://schemas.microsoft.com/office/drawing/2014/main" id="{46AF2638-AB70-4642-D145-D033BC04678E}"/>
                </a:ext>
              </a:extLst>
            </p:cNvPr>
            <p:cNvSpPr/>
            <p:nvPr/>
          </p:nvSpPr>
          <p:spPr>
            <a:xfrm>
              <a:off x="2400269" y="6827266"/>
              <a:ext cx="696945" cy="157754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1" name="矩形 1040">
              <a:extLst>
                <a:ext uri="{FF2B5EF4-FFF2-40B4-BE49-F238E27FC236}">
                  <a16:creationId xmlns:a16="http://schemas.microsoft.com/office/drawing/2014/main" id="{137274E8-3ED2-A581-7264-DC3ACC7244B2}"/>
                </a:ext>
              </a:extLst>
            </p:cNvPr>
            <p:cNvSpPr/>
            <p:nvPr/>
          </p:nvSpPr>
          <p:spPr>
            <a:xfrm>
              <a:off x="3252936" y="6342229"/>
              <a:ext cx="1386383" cy="86570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2" name="矩形: 圆角 20">
              <a:extLst>
                <a:ext uri="{FF2B5EF4-FFF2-40B4-BE49-F238E27FC236}">
                  <a16:creationId xmlns:a16="http://schemas.microsoft.com/office/drawing/2014/main" id="{9288AF7A-2918-909E-27F6-B1ACD68813B6}"/>
                </a:ext>
              </a:extLst>
            </p:cNvPr>
            <p:cNvSpPr/>
            <p:nvPr/>
          </p:nvSpPr>
          <p:spPr>
            <a:xfrm>
              <a:off x="3452659" y="7470064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43" name="直接箭头连接符 19">
              <a:extLst>
                <a:ext uri="{FF2B5EF4-FFF2-40B4-BE49-F238E27FC236}">
                  <a16:creationId xmlns:a16="http://schemas.microsoft.com/office/drawing/2014/main" id="{798CA4A1-8211-76F8-C5E8-AE8E81533055}"/>
                </a:ext>
              </a:extLst>
            </p:cNvPr>
            <p:cNvCxnSpPr>
              <a:cxnSpLocks/>
              <a:stCxn id="1040" idx="3"/>
              <a:endCxn id="1042" idx="1"/>
            </p:cNvCxnSpPr>
            <p:nvPr/>
          </p:nvCxnSpPr>
          <p:spPr>
            <a:xfrm flipV="1">
              <a:off x="3097214" y="7614064"/>
              <a:ext cx="355445" cy="19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直接箭头连接符 19">
              <a:extLst>
                <a:ext uri="{FF2B5EF4-FFF2-40B4-BE49-F238E27FC236}">
                  <a16:creationId xmlns:a16="http://schemas.microsoft.com/office/drawing/2014/main" id="{B91887FD-61CD-2419-41DB-8FD86A0F5B71}"/>
                </a:ext>
              </a:extLst>
            </p:cNvPr>
            <p:cNvCxnSpPr>
              <a:cxnSpLocks/>
              <a:stCxn id="1041" idx="2"/>
              <a:endCxn id="1042" idx="0"/>
            </p:cNvCxnSpPr>
            <p:nvPr/>
          </p:nvCxnSpPr>
          <p:spPr>
            <a:xfrm>
              <a:off x="3946128" y="7207930"/>
              <a:ext cx="0" cy="2621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直接箭头连接符 19">
              <a:extLst>
                <a:ext uri="{FF2B5EF4-FFF2-40B4-BE49-F238E27FC236}">
                  <a16:creationId xmlns:a16="http://schemas.microsoft.com/office/drawing/2014/main" id="{F56322E3-DBBD-8C03-D665-B76F7810932E}"/>
                </a:ext>
              </a:extLst>
            </p:cNvPr>
            <p:cNvCxnSpPr>
              <a:cxnSpLocks/>
              <a:stCxn id="1042" idx="3"/>
              <a:endCxn id="1046" idx="1"/>
            </p:cNvCxnSpPr>
            <p:nvPr/>
          </p:nvCxnSpPr>
          <p:spPr>
            <a:xfrm flipV="1">
              <a:off x="4439597" y="7612047"/>
              <a:ext cx="1122729" cy="2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矩形: 圆角 20">
              <a:extLst>
                <a:ext uri="{FF2B5EF4-FFF2-40B4-BE49-F238E27FC236}">
                  <a16:creationId xmlns:a16="http://schemas.microsoft.com/office/drawing/2014/main" id="{A19BA7F1-F3B3-673D-0C3F-4B565CBA61AD}"/>
                </a:ext>
              </a:extLst>
            </p:cNvPr>
            <p:cNvSpPr/>
            <p:nvPr/>
          </p:nvSpPr>
          <p:spPr>
            <a:xfrm>
              <a:off x="5562326" y="7468047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5" name="直接箭头连接符 19">
              <a:extLst>
                <a:ext uri="{FF2B5EF4-FFF2-40B4-BE49-F238E27FC236}">
                  <a16:creationId xmlns:a16="http://schemas.microsoft.com/office/drawing/2014/main" id="{43D03ADF-A5D1-473F-3B4A-A71E67005E83}"/>
                </a:ext>
              </a:extLst>
            </p:cNvPr>
            <p:cNvCxnSpPr>
              <a:cxnSpLocks/>
              <a:endCxn id="1046" idx="2"/>
            </p:cNvCxnSpPr>
            <p:nvPr/>
          </p:nvCxnSpPr>
          <p:spPr>
            <a:xfrm flipV="1">
              <a:off x="5999176" y="7756047"/>
              <a:ext cx="0" cy="248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6" name="文本框 1055">
              <a:extLst>
                <a:ext uri="{FF2B5EF4-FFF2-40B4-BE49-F238E27FC236}">
                  <a16:creationId xmlns:a16="http://schemas.microsoft.com/office/drawing/2014/main" id="{7BDD1F7E-0FDC-5794-510A-2C19260893CC}"/>
                </a:ext>
              </a:extLst>
            </p:cNvPr>
            <p:cNvSpPr txBox="1"/>
            <p:nvPr/>
          </p:nvSpPr>
          <p:spPr>
            <a:xfrm>
              <a:off x="2294131" y="6480364"/>
              <a:ext cx="1100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Input Q</a:t>
              </a:r>
              <a:endParaRPr lang="zh-CN" altLang="en-US" dirty="0"/>
            </a:p>
          </p:txBody>
        </p:sp>
        <p:grpSp>
          <p:nvGrpSpPr>
            <p:cNvPr id="1542" name="组合 1541">
              <a:extLst>
                <a:ext uri="{FF2B5EF4-FFF2-40B4-BE49-F238E27FC236}">
                  <a16:creationId xmlns:a16="http://schemas.microsoft.com/office/drawing/2014/main" id="{CDFAF39A-0534-928E-E776-A5FF38A45ECE}"/>
                </a:ext>
              </a:extLst>
            </p:cNvPr>
            <p:cNvGrpSpPr/>
            <p:nvPr/>
          </p:nvGrpSpPr>
          <p:grpSpPr>
            <a:xfrm>
              <a:off x="3898996" y="7691421"/>
              <a:ext cx="1395769" cy="1707082"/>
              <a:chOff x="3970360" y="4854974"/>
              <a:chExt cx="1395769" cy="1707082"/>
            </a:xfrm>
          </p:grpSpPr>
          <p:grpSp>
            <p:nvGrpSpPr>
              <p:cNvPr id="1061" name="组合 1060">
                <a:extLst>
                  <a:ext uri="{FF2B5EF4-FFF2-40B4-BE49-F238E27FC236}">
                    <a16:creationId xmlns:a16="http://schemas.microsoft.com/office/drawing/2014/main" id="{68ACC40A-5F3A-573A-8117-9EA93539C98D}"/>
                  </a:ext>
                </a:extLst>
              </p:cNvPr>
              <p:cNvGrpSpPr/>
              <p:nvPr/>
            </p:nvGrpSpPr>
            <p:grpSpPr>
              <a:xfrm>
                <a:off x="4377797" y="5162589"/>
                <a:ext cx="988332" cy="986407"/>
                <a:chOff x="6387291" y="3746039"/>
                <a:chExt cx="988332" cy="98640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1132" name="矩形 1131">
                  <a:extLst>
                    <a:ext uri="{FF2B5EF4-FFF2-40B4-BE49-F238E27FC236}">
                      <a16:creationId xmlns:a16="http://schemas.microsoft.com/office/drawing/2014/main" id="{010BF77C-FAD7-D08C-2D8C-C16A1AC0D849}"/>
                    </a:ext>
                  </a:extLst>
                </p:cNvPr>
                <p:cNvSpPr/>
                <p:nvPr/>
              </p:nvSpPr>
              <p:spPr>
                <a:xfrm>
                  <a:off x="6387335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3" name="矩形 1132">
                  <a:extLst>
                    <a:ext uri="{FF2B5EF4-FFF2-40B4-BE49-F238E27FC236}">
                      <a16:creationId xmlns:a16="http://schemas.microsoft.com/office/drawing/2014/main" id="{8933A740-18FC-0890-74F3-58258124DF22}"/>
                    </a:ext>
                  </a:extLst>
                </p:cNvPr>
                <p:cNvSpPr/>
                <p:nvPr/>
              </p:nvSpPr>
              <p:spPr>
                <a:xfrm>
                  <a:off x="6510916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4" name="矩形 1133">
                  <a:extLst>
                    <a:ext uri="{FF2B5EF4-FFF2-40B4-BE49-F238E27FC236}">
                      <a16:creationId xmlns:a16="http://schemas.microsoft.com/office/drawing/2014/main" id="{50CCC088-2EB5-7D04-2421-12118A974F6E}"/>
                    </a:ext>
                  </a:extLst>
                </p:cNvPr>
                <p:cNvSpPr/>
                <p:nvPr/>
              </p:nvSpPr>
              <p:spPr>
                <a:xfrm>
                  <a:off x="6387291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5" name="矩形 1134">
                  <a:extLst>
                    <a:ext uri="{FF2B5EF4-FFF2-40B4-BE49-F238E27FC236}">
                      <a16:creationId xmlns:a16="http://schemas.microsoft.com/office/drawing/2014/main" id="{1D1CCCA5-2272-74BC-1179-F583145FB620}"/>
                    </a:ext>
                  </a:extLst>
                </p:cNvPr>
                <p:cNvSpPr/>
                <p:nvPr/>
              </p:nvSpPr>
              <p:spPr>
                <a:xfrm>
                  <a:off x="6510871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6" name="矩形 1135">
                  <a:extLst>
                    <a:ext uri="{FF2B5EF4-FFF2-40B4-BE49-F238E27FC236}">
                      <a16:creationId xmlns:a16="http://schemas.microsoft.com/office/drawing/2014/main" id="{C3FF62B3-22B6-13FB-208A-CD1A93914850}"/>
                    </a:ext>
                  </a:extLst>
                </p:cNvPr>
                <p:cNvSpPr/>
                <p:nvPr/>
              </p:nvSpPr>
              <p:spPr>
                <a:xfrm>
                  <a:off x="6387335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7" name="矩形 1136">
                  <a:extLst>
                    <a:ext uri="{FF2B5EF4-FFF2-40B4-BE49-F238E27FC236}">
                      <a16:creationId xmlns:a16="http://schemas.microsoft.com/office/drawing/2014/main" id="{24D09981-6C3A-F6EF-44DE-F31646D6DC9A}"/>
                    </a:ext>
                  </a:extLst>
                </p:cNvPr>
                <p:cNvSpPr/>
                <p:nvPr/>
              </p:nvSpPr>
              <p:spPr>
                <a:xfrm>
                  <a:off x="6510916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8" name="矩形 1137">
                  <a:extLst>
                    <a:ext uri="{FF2B5EF4-FFF2-40B4-BE49-F238E27FC236}">
                      <a16:creationId xmlns:a16="http://schemas.microsoft.com/office/drawing/2014/main" id="{B6C54B95-F94D-8D3D-F332-76E493FF09AE}"/>
                    </a:ext>
                  </a:extLst>
                </p:cNvPr>
                <p:cNvSpPr/>
                <p:nvPr/>
              </p:nvSpPr>
              <p:spPr>
                <a:xfrm>
                  <a:off x="638729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9" name="矩形 1138">
                  <a:extLst>
                    <a:ext uri="{FF2B5EF4-FFF2-40B4-BE49-F238E27FC236}">
                      <a16:creationId xmlns:a16="http://schemas.microsoft.com/office/drawing/2014/main" id="{42C3C28E-2AF1-6F8E-BF31-B63417DDCF8A}"/>
                    </a:ext>
                  </a:extLst>
                </p:cNvPr>
                <p:cNvSpPr/>
                <p:nvPr/>
              </p:nvSpPr>
              <p:spPr>
                <a:xfrm>
                  <a:off x="651087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0" name="矩形 1139">
                  <a:extLst>
                    <a:ext uri="{FF2B5EF4-FFF2-40B4-BE49-F238E27FC236}">
                      <a16:creationId xmlns:a16="http://schemas.microsoft.com/office/drawing/2014/main" id="{4245C02C-89DC-0CA3-4933-65D3B56D11D2}"/>
                    </a:ext>
                  </a:extLst>
                </p:cNvPr>
                <p:cNvSpPr/>
                <p:nvPr/>
              </p:nvSpPr>
              <p:spPr>
                <a:xfrm>
                  <a:off x="6387335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1" name="矩形 1140">
                  <a:extLst>
                    <a:ext uri="{FF2B5EF4-FFF2-40B4-BE49-F238E27FC236}">
                      <a16:creationId xmlns:a16="http://schemas.microsoft.com/office/drawing/2014/main" id="{2299AB34-F419-AA0E-D91B-E73C700027EE}"/>
                    </a:ext>
                  </a:extLst>
                </p:cNvPr>
                <p:cNvSpPr/>
                <p:nvPr/>
              </p:nvSpPr>
              <p:spPr>
                <a:xfrm>
                  <a:off x="6510916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2" name="矩形 1141">
                  <a:extLst>
                    <a:ext uri="{FF2B5EF4-FFF2-40B4-BE49-F238E27FC236}">
                      <a16:creationId xmlns:a16="http://schemas.microsoft.com/office/drawing/2014/main" id="{E69876E8-EAA4-B2BE-421D-1BE07C48483D}"/>
                    </a:ext>
                  </a:extLst>
                </p:cNvPr>
                <p:cNvSpPr/>
                <p:nvPr/>
              </p:nvSpPr>
              <p:spPr>
                <a:xfrm>
                  <a:off x="6387291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3" name="矩形 1142">
                  <a:extLst>
                    <a:ext uri="{FF2B5EF4-FFF2-40B4-BE49-F238E27FC236}">
                      <a16:creationId xmlns:a16="http://schemas.microsoft.com/office/drawing/2014/main" id="{97FFD1B0-A20E-903A-9BB6-A0D556D76EA8}"/>
                    </a:ext>
                  </a:extLst>
                </p:cNvPr>
                <p:cNvSpPr/>
                <p:nvPr/>
              </p:nvSpPr>
              <p:spPr>
                <a:xfrm>
                  <a:off x="6510871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4" name="矩形 1143">
                  <a:extLst>
                    <a:ext uri="{FF2B5EF4-FFF2-40B4-BE49-F238E27FC236}">
                      <a16:creationId xmlns:a16="http://schemas.microsoft.com/office/drawing/2014/main" id="{0B40C2F4-2392-7162-454D-2356DE1A0E54}"/>
                    </a:ext>
                  </a:extLst>
                </p:cNvPr>
                <p:cNvSpPr/>
                <p:nvPr/>
              </p:nvSpPr>
              <p:spPr>
                <a:xfrm>
                  <a:off x="6387335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5" name="矩形 1144">
                  <a:extLst>
                    <a:ext uri="{FF2B5EF4-FFF2-40B4-BE49-F238E27FC236}">
                      <a16:creationId xmlns:a16="http://schemas.microsoft.com/office/drawing/2014/main" id="{3BCF7A3F-6786-2D4A-931E-D5119041D895}"/>
                    </a:ext>
                  </a:extLst>
                </p:cNvPr>
                <p:cNvSpPr/>
                <p:nvPr/>
              </p:nvSpPr>
              <p:spPr>
                <a:xfrm>
                  <a:off x="6510916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6" name="矩形 1145">
                  <a:extLst>
                    <a:ext uri="{FF2B5EF4-FFF2-40B4-BE49-F238E27FC236}">
                      <a16:creationId xmlns:a16="http://schemas.microsoft.com/office/drawing/2014/main" id="{E4BF8356-BBDA-6967-BA80-5A840B11AF46}"/>
                    </a:ext>
                  </a:extLst>
                </p:cNvPr>
                <p:cNvSpPr/>
                <p:nvPr/>
              </p:nvSpPr>
              <p:spPr>
                <a:xfrm>
                  <a:off x="6387291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7" name="矩形 1146">
                  <a:extLst>
                    <a:ext uri="{FF2B5EF4-FFF2-40B4-BE49-F238E27FC236}">
                      <a16:creationId xmlns:a16="http://schemas.microsoft.com/office/drawing/2014/main" id="{A24026F8-65B3-470B-1DBE-76A7CDB3A6FE}"/>
                    </a:ext>
                  </a:extLst>
                </p:cNvPr>
                <p:cNvSpPr/>
                <p:nvPr/>
              </p:nvSpPr>
              <p:spPr>
                <a:xfrm>
                  <a:off x="6510871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8" name="矩形 1147">
                  <a:extLst>
                    <a:ext uri="{FF2B5EF4-FFF2-40B4-BE49-F238E27FC236}">
                      <a16:creationId xmlns:a16="http://schemas.microsoft.com/office/drawing/2014/main" id="{DA970922-A7C5-6282-3CB1-E59967F3841D}"/>
                    </a:ext>
                  </a:extLst>
                </p:cNvPr>
                <p:cNvSpPr/>
                <p:nvPr/>
              </p:nvSpPr>
              <p:spPr>
                <a:xfrm>
                  <a:off x="6634407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49" name="矩形 1148">
                  <a:extLst>
                    <a:ext uri="{FF2B5EF4-FFF2-40B4-BE49-F238E27FC236}">
                      <a16:creationId xmlns:a16="http://schemas.microsoft.com/office/drawing/2014/main" id="{528AEA19-6FA3-5830-D59C-B90A782BB804}"/>
                    </a:ext>
                  </a:extLst>
                </p:cNvPr>
                <p:cNvSpPr/>
                <p:nvPr/>
              </p:nvSpPr>
              <p:spPr>
                <a:xfrm>
                  <a:off x="6757988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0" name="矩形 1149">
                  <a:extLst>
                    <a:ext uri="{FF2B5EF4-FFF2-40B4-BE49-F238E27FC236}">
                      <a16:creationId xmlns:a16="http://schemas.microsoft.com/office/drawing/2014/main" id="{3EEB2D2F-491B-6061-9847-B25C52930C29}"/>
                    </a:ext>
                  </a:extLst>
                </p:cNvPr>
                <p:cNvSpPr/>
                <p:nvPr/>
              </p:nvSpPr>
              <p:spPr>
                <a:xfrm>
                  <a:off x="6634363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1" name="矩形 1150">
                  <a:extLst>
                    <a:ext uri="{FF2B5EF4-FFF2-40B4-BE49-F238E27FC236}">
                      <a16:creationId xmlns:a16="http://schemas.microsoft.com/office/drawing/2014/main" id="{C17C2785-A4A5-C668-C139-24765164C27B}"/>
                    </a:ext>
                  </a:extLst>
                </p:cNvPr>
                <p:cNvSpPr/>
                <p:nvPr/>
              </p:nvSpPr>
              <p:spPr>
                <a:xfrm>
                  <a:off x="6757943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2" name="矩形 1151">
                  <a:extLst>
                    <a:ext uri="{FF2B5EF4-FFF2-40B4-BE49-F238E27FC236}">
                      <a16:creationId xmlns:a16="http://schemas.microsoft.com/office/drawing/2014/main" id="{2D47CCE5-0DA0-EC7E-9E15-DB5A903A64A4}"/>
                    </a:ext>
                  </a:extLst>
                </p:cNvPr>
                <p:cNvSpPr/>
                <p:nvPr/>
              </p:nvSpPr>
              <p:spPr>
                <a:xfrm>
                  <a:off x="6634407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3" name="矩形 1152">
                  <a:extLst>
                    <a:ext uri="{FF2B5EF4-FFF2-40B4-BE49-F238E27FC236}">
                      <a16:creationId xmlns:a16="http://schemas.microsoft.com/office/drawing/2014/main" id="{61095178-56D7-4475-2E7E-6BE0497EC0C3}"/>
                    </a:ext>
                  </a:extLst>
                </p:cNvPr>
                <p:cNvSpPr/>
                <p:nvPr/>
              </p:nvSpPr>
              <p:spPr>
                <a:xfrm>
                  <a:off x="6757988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4" name="矩形 1153">
                  <a:extLst>
                    <a:ext uri="{FF2B5EF4-FFF2-40B4-BE49-F238E27FC236}">
                      <a16:creationId xmlns:a16="http://schemas.microsoft.com/office/drawing/2014/main" id="{61ED6DF9-82C0-B729-9DC1-721CA9972D88}"/>
                    </a:ext>
                  </a:extLst>
                </p:cNvPr>
                <p:cNvSpPr/>
                <p:nvPr/>
              </p:nvSpPr>
              <p:spPr>
                <a:xfrm>
                  <a:off x="663436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5" name="矩形 1154">
                  <a:extLst>
                    <a:ext uri="{FF2B5EF4-FFF2-40B4-BE49-F238E27FC236}">
                      <a16:creationId xmlns:a16="http://schemas.microsoft.com/office/drawing/2014/main" id="{A4C21150-6BE5-2DDC-5ABB-1BC3E0DF613B}"/>
                    </a:ext>
                  </a:extLst>
                </p:cNvPr>
                <p:cNvSpPr/>
                <p:nvPr/>
              </p:nvSpPr>
              <p:spPr>
                <a:xfrm>
                  <a:off x="675794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6" name="矩形 1155">
                  <a:extLst>
                    <a:ext uri="{FF2B5EF4-FFF2-40B4-BE49-F238E27FC236}">
                      <a16:creationId xmlns:a16="http://schemas.microsoft.com/office/drawing/2014/main" id="{8FD075C0-57B5-DA09-9E88-4F8B11218D26}"/>
                    </a:ext>
                  </a:extLst>
                </p:cNvPr>
                <p:cNvSpPr/>
                <p:nvPr/>
              </p:nvSpPr>
              <p:spPr>
                <a:xfrm>
                  <a:off x="6634407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7" name="矩形 1156">
                  <a:extLst>
                    <a:ext uri="{FF2B5EF4-FFF2-40B4-BE49-F238E27FC236}">
                      <a16:creationId xmlns:a16="http://schemas.microsoft.com/office/drawing/2014/main" id="{5FC7972C-2892-5DFE-C398-A841B7EDFED6}"/>
                    </a:ext>
                  </a:extLst>
                </p:cNvPr>
                <p:cNvSpPr/>
                <p:nvPr/>
              </p:nvSpPr>
              <p:spPr>
                <a:xfrm>
                  <a:off x="6757988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8" name="矩形 1157">
                  <a:extLst>
                    <a:ext uri="{FF2B5EF4-FFF2-40B4-BE49-F238E27FC236}">
                      <a16:creationId xmlns:a16="http://schemas.microsoft.com/office/drawing/2014/main" id="{A33F2D93-693C-08EA-09CC-A3FA2FBCB748}"/>
                    </a:ext>
                  </a:extLst>
                </p:cNvPr>
                <p:cNvSpPr/>
                <p:nvPr/>
              </p:nvSpPr>
              <p:spPr>
                <a:xfrm>
                  <a:off x="6634363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59" name="矩形 1158">
                  <a:extLst>
                    <a:ext uri="{FF2B5EF4-FFF2-40B4-BE49-F238E27FC236}">
                      <a16:creationId xmlns:a16="http://schemas.microsoft.com/office/drawing/2014/main" id="{FA76BE3C-5144-EF22-6AEF-DE67545D8353}"/>
                    </a:ext>
                  </a:extLst>
                </p:cNvPr>
                <p:cNvSpPr/>
                <p:nvPr/>
              </p:nvSpPr>
              <p:spPr>
                <a:xfrm>
                  <a:off x="6757943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0" name="矩形 1159">
                  <a:extLst>
                    <a:ext uri="{FF2B5EF4-FFF2-40B4-BE49-F238E27FC236}">
                      <a16:creationId xmlns:a16="http://schemas.microsoft.com/office/drawing/2014/main" id="{2AE98BE8-0FD2-4761-96DC-77656E51B96E}"/>
                    </a:ext>
                  </a:extLst>
                </p:cNvPr>
                <p:cNvSpPr/>
                <p:nvPr/>
              </p:nvSpPr>
              <p:spPr>
                <a:xfrm>
                  <a:off x="6634407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1" name="矩形 1160">
                  <a:extLst>
                    <a:ext uri="{FF2B5EF4-FFF2-40B4-BE49-F238E27FC236}">
                      <a16:creationId xmlns:a16="http://schemas.microsoft.com/office/drawing/2014/main" id="{FAAA519D-3AA4-3D2E-9A98-7BF8A8FF7343}"/>
                    </a:ext>
                  </a:extLst>
                </p:cNvPr>
                <p:cNvSpPr/>
                <p:nvPr/>
              </p:nvSpPr>
              <p:spPr>
                <a:xfrm>
                  <a:off x="6757988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2" name="矩形 1161">
                  <a:extLst>
                    <a:ext uri="{FF2B5EF4-FFF2-40B4-BE49-F238E27FC236}">
                      <a16:creationId xmlns:a16="http://schemas.microsoft.com/office/drawing/2014/main" id="{F5141626-CE43-0130-5EB2-7BA1F9EC8620}"/>
                    </a:ext>
                  </a:extLst>
                </p:cNvPr>
                <p:cNvSpPr/>
                <p:nvPr/>
              </p:nvSpPr>
              <p:spPr>
                <a:xfrm>
                  <a:off x="6634363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3" name="矩形 1162">
                  <a:extLst>
                    <a:ext uri="{FF2B5EF4-FFF2-40B4-BE49-F238E27FC236}">
                      <a16:creationId xmlns:a16="http://schemas.microsoft.com/office/drawing/2014/main" id="{1F8019C4-0CE6-4ABD-DAB2-47194389EA35}"/>
                    </a:ext>
                  </a:extLst>
                </p:cNvPr>
                <p:cNvSpPr/>
                <p:nvPr/>
              </p:nvSpPr>
              <p:spPr>
                <a:xfrm>
                  <a:off x="6757943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4" name="矩形 1163">
                  <a:extLst>
                    <a:ext uri="{FF2B5EF4-FFF2-40B4-BE49-F238E27FC236}">
                      <a16:creationId xmlns:a16="http://schemas.microsoft.com/office/drawing/2014/main" id="{DA86FE3B-41B2-9ACC-3860-3B58C39A9B23}"/>
                    </a:ext>
                  </a:extLst>
                </p:cNvPr>
                <p:cNvSpPr/>
                <p:nvPr/>
              </p:nvSpPr>
              <p:spPr>
                <a:xfrm>
                  <a:off x="6881389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5" name="矩形 1164">
                  <a:extLst>
                    <a:ext uri="{FF2B5EF4-FFF2-40B4-BE49-F238E27FC236}">
                      <a16:creationId xmlns:a16="http://schemas.microsoft.com/office/drawing/2014/main" id="{60550B13-20BA-EA41-4665-34FB4F5FC53A}"/>
                    </a:ext>
                  </a:extLst>
                </p:cNvPr>
                <p:cNvSpPr/>
                <p:nvPr/>
              </p:nvSpPr>
              <p:spPr>
                <a:xfrm>
                  <a:off x="7004970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6" name="矩形 1165">
                  <a:extLst>
                    <a:ext uri="{FF2B5EF4-FFF2-40B4-BE49-F238E27FC236}">
                      <a16:creationId xmlns:a16="http://schemas.microsoft.com/office/drawing/2014/main" id="{DB184064-1FBA-861A-42A4-D33AA270EF4B}"/>
                    </a:ext>
                  </a:extLst>
                </p:cNvPr>
                <p:cNvSpPr/>
                <p:nvPr/>
              </p:nvSpPr>
              <p:spPr>
                <a:xfrm>
                  <a:off x="6881345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7" name="矩形 1166">
                  <a:extLst>
                    <a:ext uri="{FF2B5EF4-FFF2-40B4-BE49-F238E27FC236}">
                      <a16:creationId xmlns:a16="http://schemas.microsoft.com/office/drawing/2014/main" id="{3465CF50-6FC5-2DFF-4D57-D9CEB926D1FA}"/>
                    </a:ext>
                  </a:extLst>
                </p:cNvPr>
                <p:cNvSpPr/>
                <p:nvPr/>
              </p:nvSpPr>
              <p:spPr>
                <a:xfrm>
                  <a:off x="7004925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8" name="矩形 1167">
                  <a:extLst>
                    <a:ext uri="{FF2B5EF4-FFF2-40B4-BE49-F238E27FC236}">
                      <a16:creationId xmlns:a16="http://schemas.microsoft.com/office/drawing/2014/main" id="{A1B2AF69-9C49-1FEF-052F-B20F7064CBC3}"/>
                    </a:ext>
                  </a:extLst>
                </p:cNvPr>
                <p:cNvSpPr/>
                <p:nvPr/>
              </p:nvSpPr>
              <p:spPr>
                <a:xfrm>
                  <a:off x="6881389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69" name="矩形 1168">
                  <a:extLst>
                    <a:ext uri="{FF2B5EF4-FFF2-40B4-BE49-F238E27FC236}">
                      <a16:creationId xmlns:a16="http://schemas.microsoft.com/office/drawing/2014/main" id="{65D62E24-AE91-FA44-0544-1F3413E738E0}"/>
                    </a:ext>
                  </a:extLst>
                </p:cNvPr>
                <p:cNvSpPr/>
                <p:nvPr/>
              </p:nvSpPr>
              <p:spPr>
                <a:xfrm>
                  <a:off x="7004970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0" name="矩形 1169">
                  <a:extLst>
                    <a:ext uri="{FF2B5EF4-FFF2-40B4-BE49-F238E27FC236}">
                      <a16:creationId xmlns:a16="http://schemas.microsoft.com/office/drawing/2014/main" id="{6F224600-4F68-4FDC-6EE4-8524532220B2}"/>
                    </a:ext>
                  </a:extLst>
                </p:cNvPr>
                <p:cNvSpPr/>
                <p:nvPr/>
              </p:nvSpPr>
              <p:spPr>
                <a:xfrm>
                  <a:off x="688134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1" name="矩形 1170">
                  <a:extLst>
                    <a:ext uri="{FF2B5EF4-FFF2-40B4-BE49-F238E27FC236}">
                      <a16:creationId xmlns:a16="http://schemas.microsoft.com/office/drawing/2014/main" id="{6A4358A6-32B5-9916-5412-B9E783DCC665}"/>
                    </a:ext>
                  </a:extLst>
                </p:cNvPr>
                <p:cNvSpPr/>
                <p:nvPr/>
              </p:nvSpPr>
              <p:spPr>
                <a:xfrm>
                  <a:off x="700492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2" name="矩形 1171">
                  <a:extLst>
                    <a:ext uri="{FF2B5EF4-FFF2-40B4-BE49-F238E27FC236}">
                      <a16:creationId xmlns:a16="http://schemas.microsoft.com/office/drawing/2014/main" id="{945664A6-D500-8C5E-E504-04D3FDA91A98}"/>
                    </a:ext>
                  </a:extLst>
                </p:cNvPr>
                <p:cNvSpPr/>
                <p:nvPr/>
              </p:nvSpPr>
              <p:spPr>
                <a:xfrm>
                  <a:off x="6881389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3" name="矩形 1172">
                  <a:extLst>
                    <a:ext uri="{FF2B5EF4-FFF2-40B4-BE49-F238E27FC236}">
                      <a16:creationId xmlns:a16="http://schemas.microsoft.com/office/drawing/2014/main" id="{C19DBF49-91A1-C5CD-5D4C-EB8B8C19DD0A}"/>
                    </a:ext>
                  </a:extLst>
                </p:cNvPr>
                <p:cNvSpPr/>
                <p:nvPr/>
              </p:nvSpPr>
              <p:spPr>
                <a:xfrm>
                  <a:off x="7004970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4" name="矩形 1173">
                  <a:extLst>
                    <a:ext uri="{FF2B5EF4-FFF2-40B4-BE49-F238E27FC236}">
                      <a16:creationId xmlns:a16="http://schemas.microsoft.com/office/drawing/2014/main" id="{887B873A-E3C6-9C1A-963C-7ACB1335EBA6}"/>
                    </a:ext>
                  </a:extLst>
                </p:cNvPr>
                <p:cNvSpPr/>
                <p:nvPr/>
              </p:nvSpPr>
              <p:spPr>
                <a:xfrm>
                  <a:off x="6881345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5" name="矩形 1174">
                  <a:extLst>
                    <a:ext uri="{FF2B5EF4-FFF2-40B4-BE49-F238E27FC236}">
                      <a16:creationId xmlns:a16="http://schemas.microsoft.com/office/drawing/2014/main" id="{6A6540D9-4C58-A46D-5732-5105EB09106F}"/>
                    </a:ext>
                  </a:extLst>
                </p:cNvPr>
                <p:cNvSpPr/>
                <p:nvPr/>
              </p:nvSpPr>
              <p:spPr>
                <a:xfrm>
                  <a:off x="7004925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6" name="矩形 1175">
                  <a:extLst>
                    <a:ext uri="{FF2B5EF4-FFF2-40B4-BE49-F238E27FC236}">
                      <a16:creationId xmlns:a16="http://schemas.microsoft.com/office/drawing/2014/main" id="{9A1BBBCD-72AD-7DF7-A2A9-6593444D15FA}"/>
                    </a:ext>
                  </a:extLst>
                </p:cNvPr>
                <p:cNvSpPr/>
                <p:nvPr/>
              </p:nvSpPr>
              <p:spPr>
                <a:xfrm>
                  <a:off x="6881389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7" name="矩形 1176">
                  <a:extLst>
                    <a:ext uri="{FF2B5EF4-FFF2-40B4-BE49-F238E27FC236}">
                      <a16:creationId xmlns:a16="http://schemas.microsoft.com/office/drawing/2014/main" id="{8B5ADACC-1253-F79F-A140-7E338E58E638}"/>
                    </a:ext>
                  </a:extLst>
                </p:cNvPr>
                <p:cNvSpPr/>
                <p:nvPr/>
              </p:nvSpPr>
              <p:spPr>
                <a:xfrm>
                  <a:off x="7004970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8" name="矩形 1177">
                  <a:extLst>
                    <a:ext uri="{FF2B5EF4-FFF2-40B4-BE49-F238E27FC236}">
                      <a16:creationId xmlns:a16="http://schemas.microsoft.com/office/drawing/2014/main" id="{E4B757BC-152A-DDA4-E72C-4C08A5EB3D70}"/>
                    </a:ext>
                  </a:extLst>
                </p:cNvPr>
                <p:cNvSpPr/>
                <p:nvPr/>
              </p:nvSpPr>
              <p:spPr>
                <a:xfrm>
                  <a:off x="6881345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79" name="矩形 1178">
                  <a:extLst>
                    <a:ext uri="{FF2B5EF4-FFF2-40B4-BE49-F238E27FC236}">
                      <a16:creationId xmlns:a16="http://schemas.microsoft.com/office/drawing/2014/main" id="{407BB44A-9107-53C8-3451-54E0FE01A960}"/>
                    </a:ext>
                  </a:extLst>
                </p:cNvPr>
                <p:cNvSpPr/>
                <p:nvPr/>
              </p:nvSpPr>
              <p:spPr>
                <a:xfrm>
                  <a:off x="7004925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0" name="矩形 1179">
                  <a:extLst>
                    <a:ext uri="{FF2B5EF4-FFF2-40B4-BE49-F238E27FC236}">
                      <a16:creationId xmlns:a16="http://schemas.microsoft.com/office/drawing/2014/main" id="{EB67DA32-BCCC-835D-87AC-9D57790B5CCC}"/>
                    </a:ext>
                  </a:extLst>
                </p:cNvPr>
                <p:cNvSpPr/>
                <p:nvPr/>
              </p:nvSpPr>
              <p:spPr>
                <a:xfrm>
                  <a:off x="7128461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1" name="矩形 1180">
                  <a:extLst>
                    <a:ext uri="{FF2B5EF4-FFF2-40B4-BE49-F238E27FC236}">
                      <a16:creationId xmlns:a16="http://schemas.microsoft.com/office/drawing/2014/main" id="{25194C4B-BCFB-04C7-C2D8-A1EC241F2859}"/>
                    </a:ext>
                  </a:extLst>
                </p:cNvPr>
                <p:cNvSpPr/>
                <p:nvPr/>
              </p:nvSpPr>
              <p:spPr>
                <a:xfrm>
                  <a:off x="7252042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2" name="矩形 1181">
                  <a:extLst>
                    <a:ext uri="{FF2B5EF4-FFF2-40B4-BE49-F238E27FC236}">
                      <a16:creationId xmlns:a16="http://schemas.microsoft.com/office/drawing/2014/main" id="{AA79EB74-CE0A-D266-BFE5-977850806362}"/>
                    </a:ext>
                  </a:extLst>
                </p:cNvPr>
                <p:cNvSpPr/>
                <p:nvPr/>
              </p:nvSpPr>
              <p:spPr>
                <a:xfrm>
                  <a:off x="7128417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3" name="矩形 1182">
                  <a:extLst>
                    <a:ext uri="{FF2B5EF4-FFF2-40B4-BE49-F238E27FC236}">
                      <a16:creationId xmlns:a16="http://schemas.microsoft.com/office/drawing/2014/main" id="{5D6E3F51-8785-8E45-E1D8-4855BD741BE2}"/>
                    </a:ext>
                  </a:extLst>
                </p:cNvPr>
                <p:cNvSpPr/>
                <p:nvPr/>
              </p:nvSpPr>
              <p:spPr>
                <a:xfrm>
                  <a:off x="7251997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4" name="矩形 1183">
                  <a:extLst>
                    <a:ext uri="{FF2B5EF4-FFF2-40B4-BE49-F238E27FC236}">
                      <a16:creationId xmlns:a16="http://schemas.microsoft.com/office/drawing/2014/main" id="{EB0DA1F1-711A-A22D-E5D7-A75EC14D9AEA}"/>
                    </a:ext>
                  </a:extLst>
                </p:cNvPr>
                <p:cNvSpPr/>
                <p:nvPr/>
              </p:nvSpPr>
              <p:spPr>
                <a:xfrm>
                  <a:off x="7128461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5" name="矩形 1184">
                  <a:extLst>
                    <a:ext uri="{FF2B5EF4-FFF2-40B4-BE49-F238E27FC236}">
                      <a16:creationId xmlns:a16="http://schemas.microsoft.com/office/drawing/2014/main" id="{E51D8B33-69A4-B523-14B2-DB4B703EF351}"/>
                    </a:ext>
                  </a:extLst>
                </p:cNvPr>
                <p:cNvSpPr/>
                <p:nvPr/>
              </p:nvSpPr>
              <p:spPr>
                <a:xfrm>
                  <a:off x="7252042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6" name="矩形 1185">
                  <a:extLst>
                    <a:ext uri="{FF2B5EF4-FFF2-40B4-BE49-F238E27FC236}">
                      <a16:creationId xmlns:a16="http://schemas.microsoft.com/office/drawing/2014/main" id="{6420C982-47E6-0F9D-C1B8-318900964334}"/>
                    </a:ext>
                  </a:extLst>
                </p:cNvPr>
                <p:cNvSpPr/>
                <p:nvPr/>
              </p:nvSpPr>
              <p:spPr>
                <a:xfrm>
                  <a:off x="712841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7" name="矩形 1186">
                  <a:extLst>
                    <a:ext uri="{FF2B5EF4-FFF2-40B4-BE49-F238E27FC236}">
                      <a16:creationId xmlns:a16="http://schemas.microsoft.com/office/drawing/2014/main" id="{156748C2-8F05-D74C-B0E4-2E20EA75EAE3}"/>
                    </a:ext>
                  </a:extLst>
                </p:cNvPr>
                <p:cNvSpPr/>
                <p:nvPr/>
              </p:nvSpPr>
              <p:spPr>
                <a:xfrm>
                  <a:off x="725199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8" name="矩形 1187">
                  <a:extLst>
                    <a:ext uri="{FF2B5EF4-FFF2-40B4-BE49-F238E27FC236}">
                      <a16:creationId xmlns:a16="http://schemas.microsoft.com/office/drawing/2014/main" id="{7623A209-1C2D-9C1A-3DBF-CE311AA325AD}"/>
                    </a:ext>
                  </a:extLst>
                </p:cNvPr>
                <p:cNvSpPr/>
                <p:nvPr/>
              </p:nvSpPr>
              <p:spPr>
                <a:xfrm>
                  <a:off x="7128461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89" name="矩形 1188">
                  <a:extLst>
                    <a:ext uri="{FF2B5EF4-FFF2-40B4-BE49-F238E27FC236}">
                      <a16:creationId xmlns:a16="http://schemas.microsoft.com/office/drawing/2014/main" id="{0C4CA358-0BDB-1574-707F-7F913B1F35A2}"/>
                    </a:ext>
                  </a:extLst>
                </p:cNvPr>
                <p:cNvSpPr/>
                <p:nvPr/>
              </p:nvSpPr>
              <p:spPr>
                <a:xfrm>
                  <a:off x="7252042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90" name="矩形 1189">
                  <a:extLst>
                    <a:ext uri="{FF2B5EF4-FFF2-40B4-BE49-F238E27FC236}">
                      <a16:creationId xmlns:a16="http://schemas.microsoft.com/office/drawing/2014/main" id="{1F2E3715-6469-C552-8555-72B120109ECC}"/>
                    </a:ext>
                  </a:extLst>
                </p:cNvPr>
                <p:cNvSpPr/>
                <p:nvPr/>
              </p:nvSpPr>
              <p:spPr>
                <a:xfrm>
                  <a:off x="7128417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91" name="矩形 1190">
                  <a:extLst>
                    <a:ext uri="{FF2B5EF4-FFF2-40B4-BE49-F238E27FC236}">
                      <a16:creationId xmlns:a16="http://schemas.microsoft.com/office/drawing/2014/main" id="{8829DC96-4144-280D-8288-92BAF3E93845}"/>
                    </a:ext>
                  </a:extLst>
                </p:cNvPr>
                <p:cNvSpPr/>
                <p:nvPr/>
              </p:nvSpPr>
              <p:spPr>
                <a:xfrm>
                  <a:off x="7251997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92" name="矩形 1191">
                  <a:extLst>
                    <a:ext uri="{FF2B5EF4-FFF2-40B4-BE49-F238E27FC236}">
                      <a16:creationId xmlns:a16="http://schemas.microsoft.com/office/drawing/2014/main" id="{E99E38BC-C74F-7544-AA94-B94F2931C115}"/>
                    </a:ext>
                  </a:extLst>
                </p:cNvPr>
                <p:cNvSpPr/>
                <p:nvPr/>
              </p:nvSpPr>
              <p:spPr>
                <a:xfrm>
                  <a:off x="7128461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93" name="矩形 1192">
                  <a:extLst>
                    <a:ext uri="{FF2B5EF4-FFF2-40B4-BE49-F238E27FC236}">
                      <a16:creationId xmlns:a16="http://schemas.microsoft.com/office/drawing/2014/main" id="{6B791102-BDF3-9C25-AC1F-047E0A5AE2D4}"/>
                    </a:ext>
                  </a:extLst>
                </p:cNvPr>
                <p:cNvSpPr/>
                <p:nvPr/>
              </p:nvSpPr>
              <p:spPr>
                <a:xfrm>
                  <a:off x="7252042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94" name="矩形 1193">
                  <a:extLst>
                    <a:ext uri="{FF2B5EF4-FFF2-40B4-BE49-F238E27FC236}">
                      <a16:creationId xmlns:a16="http://schemas.microsoft.com/office/drawing/2014/main" id="{231F8771-DC38-F1C0-6C3A-6FD01051D4F6}"/>
                    </a:ext>
                  </a:extLst>
                </p:cNvPr>
                <p:cNvSpPr/>
                <p:nvPr/>
              </p:nvSpPr>
              <p:spPr>
                <a:xfrm>
                  <a:off x="7128417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95" name="矩形 1194">
                  <a:extLst>
                    <a:ext uri="{FF2B5EF4-FFF2-40B4-BE49-F238E27FC236}">
                      <a16:creationId xmlns:a16="http://schemas.microsoft.com/office/drawing/2014/main" id="{5735DB37-6AE1-3074-6769-8AF37DA323CE}"/>
                    </a:ext>
                  </a:extLst>
                </p:cNvPr>
                <p:cNvSpPr/>
                <p:nvPr/>
              </p:nvSpPr>
              <p:spPr>
                <a:xfrm>
                  <a:off x="7251997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062" name="组合 1061">
                <a:extLst>
                  <a:ext uri="{FF2B5EF4-FFF2-40B4-BE49-F238E27FC236}">
                    <a16:creationId xmlns:a16="http://schemas.microsoft.com/office/drawing/2014/main" id="{6D94BE5C-1E4C-F63F-56EC-13EE479434BF}"/>
                  </a:ext>
                </a:extLst>
              </p:cNvPr>
              <p:cNvGrpSpPr/>
              <p:nvPr/>
            </p:nvGrpSpPr>
            <p:grpSpPr>
              <a:xfrm>
                <a:off x="4286859" y="5238248"/>
                <a:ext cx="988332" cy="986407"/>
                <a:chOff x="6539691" y="3898439"/>
                <a:chExt cx="988332" cy="98640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8226B01F-F414-46C5-AAC0-80870C3A5593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CB9FFEF3-A75D-185B-4041-DA031A1FB998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0" name="矩形 1069">
                  <a:extLst>
                    <a:ext uri="{FF2B5EF4-FFF2-40B4-BE49-F238E27FC236}">
                      <a16:creationId xmlns:a16="http://schemas.microsoft.com/office/drawing/2014/main" id="{03BFD283-9EFF-4B3B-80E3-5938EDDE036B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1" name="矩形 1070">
                  <a:extLst>
                    <a:ext uri="{FF2B5EF4-FFF2-40B4-BE49-F238E27FC236}">
                      <a16:creationId xmlns:a16="http://schemas.microsoft.com/office/drawing/2014/main" id="{1BFF4376-2DC0-E24F-1D4B-B8D21F997118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2" name="矩形 1071">
                  <a:extLst>
                    <a:ext uri="{FF2B5EF4-FFF2-40B4-BE49-F238E27FC236}">
                      <a16:creationId xmlns:a16="http://schemas.microsoft.com/office/drawing/2014/main" id="{F4547081-5179-D6C8-65E6-9FA21B71497E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3" name="矩形 1072">
                  <a:extLst>
                    <a:ext uri="{FF2B5EF4-FFF2-40B4-BE49-F238E27FC236}">
                      <a16:creationId xmlns:a16="http://schemas.microsoft.com/office/drawing/2014/main" id="{ED8FCE5D-B5E0-6A6C-4D36-E2DA76499346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4" name="矩形 1073">
                  <a:extLst>
                    <a:ext uri="{FF2B5EF4-FFF2-40B4-BE49-F238E27FC236}">
                      <a16:creationId xmlns:a16="http://schemas.microsoft.com/office/drawing/2014/main" id="{8718BDDF-0C8F-A8FA-F499-A7317CA9247D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5" name="矩形 1074">
                  <a:extLst>
                    <a:ext uri="{FF2B5EF4-FFF2-40B4-BE49-F238E27FC236}">
                      <a16:creationId xmlns:a16="http://schemas.microsoft.com/office/drawing/2014/main" id="{B628D7E7-F46D-AA31-50DD-F5FB3E6129AE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6" name="矩形 1075">
                  <a:extLst>
                    <a:ext uri="{FF2B5EF4-FFF2-40B4-BE49-F238E27FC236}">
                      <a16:creationId xmlns:a16="http://schemas.microsoft.com/office/drawing/2014/main" id="{F0E9E8C1-CD90-B97A-31AB-1C96ABDD9644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7" name="矩形 1076">
                  <a:extLst>
                    <a:ext uri="{FF2B5EF4-FFF2-40B4-BE49-F238E27FC236}">
                      <a16:creationId xmlns:a16="http://schemas.microsoft.com/office/drawing/2014/main" id="{5AEF5688-1AFF-833D-B4A1-7C4CB069D8FA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8" name="矩形 1077">
                  <a:extLst>
                    <a:ext uri="{FF2B5EF4-FFF2-40B4-BE49-F238E27FC236}">
                      <a16:creationId xmlns:a16="http://schemas.microsoft.com/office/drawing/2014/main" id="{2E176851-56ED-4C56-A372-5DE6A4ED6067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79" name="矩形 1078">
                  <a:extLst>
                    <a:ext uri="{FF2B5EF4-FFF2-40B4-BE49-F238E27FC236}">
                      <a16:creationId xmlns:a16="http://schemas.microsoft.com/office/drawing/2014/main" id="{F75F9DDD-3FA4-E057-BFB0-7114F1DED6C0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0" name="矩形 1079">
                  <a:extLst>
                    <a:ext uri="{FF2B5EF4-FFF2-40B4-BE49-F238E27FC236}">
                      <a16:creationId xmlns:a16="http://schemas.microsoft.com/office/drawing/2014/main" id="{024F3047-234B-BDD0-1F75-036AA0E4D815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1" name="矩形 1080">
                  <a:extLst>
                    <a:ext uri="{FF2B5EF4-FFF2-40B4-BE49-F238E27FC236}">
                      <a16:creationId xmlns:a16="http://schemas.microsoft.com/office/drawing/2014/main" id="{F952651A-8B50-6607-C272-7B02CB4A8A60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2" name="矩形 1081">
                  <a:extLst>
                    <a:ext uri="{FF2B5EF4-FFF2-40B4-BE49-F238E27FC236}">
                      <a16:creationId xmlns:a16="http://schemas.microsoft.com/office/drawing/2014/main" id="{4F371EAB-75DE-1AD5-059D-9B3D52DB4FF7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3" name="矩形 1082">
                  <a:extLst>
                    <a:ext uri="{FF2B5EF4-FFF2-40B4-BE49-F238E27FC236}">
                      <a16:creationId xmlns:a16="http://schemas.microsoft.com/office/drawing/2014/main" id="{51C70FCE-1F9F-1E4E-BE4A-B525384C6463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4" name="矩形 1083">
                  <a:extLst>
                    <a:ext uri="{FF2B5EF4-FFF2-40B4-BE49-F238E27FC236}">
                      <a16:creationId xmlns:a16="http://schemas.microsoft.com/office/drawing/2014/main" id="{072B1E85-C5D0-4830-D01F-A47E587199BF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5" name="矩形 1084">
                  <a:extLst>
                    <a:ext uri="{FF2B5EF4-FFF2-40B4-BE49-F238E27FC236}">
                      <a16:creationId xmlns:a16="http://schemas.microsoft.com/office/drawing/2014/main" id="{DC920018-FCC5-6360-5F54-EC24B923B739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6" name="矩形 1085">
                  <a:extLst>
                    <a:ext uri="{FF2B5EF4-FFF2-40B4-BE49-F238E27FC236}">
                      <a16:creationId xmlns:a16="http://schemas.microsoft.com/office/drawing/2014/main" id="{7835BE76-B900-6552-DD42-9D8FDC82BA9D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7" name="矩形 1086">
                  <a:extLst>
                    <a:ext uri="{FF2B5EF4-FFF2-40B4-BE49-F238E27FC236}">
                      <a16:creationId xmlns:a16="http://schemas.microsoft.com/office/drawing/2014/main" id="{5C11474A-21B4-CAA8-7E41-08427896B428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8" name="矩形 1087">
                  <a:extLst>
                    <a:ext uri="{FF2B5EF4-FFF2-40B4-BE49-F238E27FC236}">
                      <a16:creationId xmlns:a16="http://schemas.microsoft.com/office/drawing/2014/main" id="{702628A1-29E7-B2E9-E5E6-9273E1FAD962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89" name="矩形 1088">
                  <a:extLst>
                    <a:ext uri="{FF2B5EF4-FFF2-40B4-BE49-F238E27FC236}">
                      <a16:creationId xmlns:a16="http://schemas.microsoft.com/office/drawing/2014/main" id="{97D92104-27F9-F959-AA45-F1304FF94F65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0" name="矩形 1089">
                  <a:extLst>
                    <a:ext uri="{FF2B5EF4-FFF2-40B4-BE49-F238E27FC236}">
                      <a16:creationId xmlns:a16="http://schemas.microsoft.com/office/drawing/2014/main" id="{51D2CC6F-AF2C-EA21-25E5-8C7E09F2FF4A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1" name="矩形 1090">
                  <a:extLst>
                    <a:ext uri="{FF2B5EF4-FFF2-40B4-BE49-F238E27FC236}">
                      <a16:creationId xmlns:a16="http://schemas.microsoft.com/office/drawing/2014/main" id="{EC63E5B2-4533-A726-AB9F-3B77ED9C5710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2" name="矩形 1091">
                  <a:extLst>
                    <a:ext uri="{FF2B5EF4-FFF2-40B4-BE49-F238E27FC236}">
                      <a16:creationId xmlns:a16="http://schemas.microsoft.com/office/drawing/2014/main" id="{3C5BB566-522E-46C5-2899-2BFDCEEA6191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3" name="矩形 1092">
                  <a:extLst>
                    <a:ext uri="{FF2B5EF4-FFF2-40B4-BE49-F238E27FC236}">
                      <a16:creationId xmlns:a16="http://schemas.microsoft.com/office/drawing/2014/main" id="{EA45C92E-7637-DF3D-449A-074840DE7CE3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4" name="矩形 1093">
                  <a:extLst>
                    <a:ext uri="{FF2B5EF4-FFF2-40B4-BE49-F238E27FC236}">
                      <a16:creationId xmlns:a16="http://schemas.microsoft.com/office/drawing/2014/main" id="{30A1E8AF-2F55-E596-5B5C-DF21CE5E54FA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5" name="矩形 1094">
                  <a:extLst>
                    <a:ext uri="{FF2B5EF4-FFF2-40B4-BE49-F238E27FC236}">
                      <a16:creationId xmlns:a16="http://schemas.microsoft.com/office/drawing/2014/main" id="{BF719649-A50C-8963-7443-B0B32F21DE4D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6" name="矩形 1095">
                  <a:extLst>
                    <a:ext uri="{FF2B5EF4-FFF2-40B4-BE49-F238E27FC236}">
                      <a16:creationId xmlns:a16="http://schemas.microsoft.com/office/drawing/2014/main" id="{7AF21A7E-0449-8E6E-7CE4-50DCF1807CE1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7" name="矩形 1096">
                  <a:extLst>
                    <a:ext uri="{FF2B5EF4-FFF2-40B4-BE49-F238E27FC236}">
                      <a16:creationId xmlns:a16="http://schemas.microsoft.com/office/drawing/2014/main" id="{0B69E2DC-405D-6CE9-A1E1-04DD4088E4C9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8" name="矩形 1097">
                  <a:extLst>
                    <a:ext uri="{FF2B5EF4-FFF2-40B4-BE49-F238E27FC236}">
                      <a16:creationId xmlns:a16="http://schemas.microsoft.com/office/drawing/2014/main" id="{F8528D58-1F0E-10E6-ED44-55C9DE8FF5C3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099" name="矩形 1098">
                  <a:extLst>
                    <a:ext uri="{FF2B5EF4-FFF2-40B4-BE49-F238E27FC236}">
                      <a16:creationId xmlns:a16="http://schemas.microsoft.com/office/drawing/2014/main" id="{75624CAE-5DF3-0744-4EB4-015EF7E391C2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0" name="矩形 1099">
                  <a:extLst>
                    <a:ext uri="{FF2B5EF4-FFF2-40B4-BE49-F238E27FC236}">
                      <a16:creationId xmlns:a16="http://schemas.microsoft.com/office/drawing/2014/main" id="{0238EEDB-A87C-2F36-B979-6370B1B2FDB3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1" name="矩形 1100">
                  <a:extLst>
                    <a:ext uri="{FF2B5EF4-FFF2-40B4-BE49-F238E27FC236}">
                      <a16:creationId xmlns:a16="http://schemas.microsoft.com/office/drawing/2014/main" id="{BE68BEA6-5588-52EF-4FBB-F14DF60F5151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2" name="矩形 1101">
                  <a:extLst>
                    <a:ext uri="{FF2B5EF4-FFF2-40B4-BE49-F238E27FC236}">
                      <a16:creationId xmlns:a16="http://schemas.microsoft.com/office/drawing/2014/main" id="{BE8DCCEB-A5ED-CA24-0AF5-311B03B5CBF1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3" name="矩形 1102">
                  <a:extLst>
                    <a:ext uri="{FF2B5EF4-FFF2-40B4-BE49-F238E27FC236}">
                      <a16:creationId xmlns:a16="http://schemas.microsoft.com/office/drawing/2014/main" id="{9A4C49D9-8C5F-711C-A6BC-1611FFF6AC5B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4" name="矩形 1103">
                  <a:extLst>
                    <a:ext uri="{FF2B5EF4-FFF2-40B4-BE49-F238E27FC236}">
                      <a16:creationId xmlns:a16="http://schemas.microsoft.com/office/drawing/2014/main" id="{D9AAD967-DB8D-3B17-C5F2-4F1352B80DA0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5" name="矩形 1104">
                  <a:extLst>
                    <a:ext uri="{FF2B5EF4-FFF2-40B4-BE49-F238E27FC236}">
                      <a16:creationId xmlns:a16="http://schemas.microsoft.com/office/drawing/2014/main" id="{4722DBE5-FA98-CDE9-A6FD-855AC0F84496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6" name="矩形 1105">
                  <a:extLst>
                    <a:ext uri="{FF2B5EF4-FFF2-40B4-BE49-F238E27FC236}">
                      <a16:creationId xmlns:a16="http://schemas.microsoft.com/office/drawing/2014/main" id="{0745FF72-DCA0-4884-59AE-6F4D1FF27466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7" name="矩形 1106">
                  <a:extLst>
                    <a:ext uri="{FF2B5EF4-FFF2-40B4-BE49-F238E27FC236}">
                      <a16:creationId xmlns:a16="http://schemas.microsoft.com/office/drawing/2014/main" id="{1A64B600-6EB1-4298-055C-FFD33068E5E0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8" name="矩形 1107">
                  <a:extLst>
                    <a:ext uri="{FF2B5EF4-FFF2-40B4-BE49-F238E27FC236}">
                      <a16:creationId xmlns:a16="http://schemas.microsoft.com/office/drawing/2014/main" id="{43ACAD23-115D-38B2-1AFD-814ABC9E868D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09" name="矩形 1108">
                  <a:extLst>
                    <a:ext uri="{FF2B5EF4-FFF2-40B4-BE49-F238E27FC236}">
                      <a16:creationId xmlns:a16="http://schemas.microsoft.com/office/drawing/2014/main" id="{70F117D7-CCA9-BED7-0BE2-3B2D7E06A13D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0" name="矩形 1109">
                  <a:extLst>
                    <a:ext uri="{FF2B5EF4-FFF2-40B4-BE49-F238E27FC236}">
                      <a16:creationId xmlns:a16="http://schemas.microsoft.com/office/drawing/2014/main" id="{C3621D22-57EE-001E-3BA0-74AC778AB999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1" name="矩形 1110">
                  <a:extLst>
                    <a:ext uri="{FF2B5EF4-FFF2-40B4-BE49-F238E27FC236}">
                      <a16:creationId xmlns:a16="http://schemas.microsoft.com/office/drawing/2014/main" id="{5E1B8358-29D3-0F7E-F927-B14816394E52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2" name="矩形 1111">
                  <a:extLst>
                    <a:ext uri="{FF2B5EF4-FFF2-40B4-BE49-F238E27FC236}">
                      <a16:creationId xmlns:a16="http://schemas.microsoft.com/office/drawing/2014/main" id="{9427D9C8-0C60-731C-9516-2F04BB734A0C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3" name="矩形 1112">
                  <a:extLst>
                    <a:ext uri="{FF2B5EF4-FFF2-40B4-BE49-F238E27FC236}">
                      <a16:creationId xmlns:a16="http://schemas.microsoft.com/office/drawing/2014/main" id="{0F28D3C3-AF70-9BE0-456D-F817252EAE4D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4" name="矩形 1113">
                  <a:extLst>
                    <a:ext uri="{FF2B5EF4-FFF2-40B4-BE49-F238E27FC236}">
                      <a16:creationId xmlns:a16="http://schemas.microsoft.com/office/drawing/2014/main" id="{A64BC949-2D7E-1F64-D4EA-54E6431ECD64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5" name="矩形 1114">
                  <a:extLst>
                    <a:ext uri="{FF2B5EF4-FFF2-40B4-BE49-F238E27FC236}">
                      <a16:creationId xmlns:a16="http://schemas.microsoft.com/office/drawing/2014/main" id="{65072842-2B69-E352-0030-EF02ADD32D9D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6" name="矩形 1115">
                  <a:extLst>
                    <a:ext uri="{FF2B5EF4-FFF2-40B4-BE49-F238E27FC236}">
                      <a16:creationId xmlns:a16="http://schemas.microsoft.com/office/drawing/2014/main" id="{E283EDCA-0E1B-3950-C344-8D2D0F3241D9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7" name="矩形 1116">
                  <a:extLst>
                    <a:ext uri="{FF2B5EF4-FFF2-40B4-BE49-F238E27FC236}">
                      <a16:creationId xmlns:a16="http://schemas.microsoft.com/office/drawing/2014/main" id="{6E48BB5E-9C0E-CECA-BBE2-4E0BC9205783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8" name="矩形 1117">
                  <a:extLst>
                    <a:ext uri="{FF2B5EF4-FFF2-40B4-BE49-F238E27FC236}">
                      <a16:creationId xmlns:a16="http://schemas.microsoft.com/office/drawing/2014/main" id="{C6E67BB4-7384-2ABC-3881-5F18250E43AB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19" name="矩形 1118">
                  <a:extLst>
                    <a:ext uri="{FF2B5EF4-FFF2-40B4-BE49-F238E27FC236}">
                      <a16:creationId xmlns:a16="http://schemas.microsoft.com/office/drawing/2014/main" id="{9D9252FD-826D-E90C-740D-4FD6DB598566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0" name="矩形 1119">
                  <a:extLst>
                    <a:ext uri="{FF2B5EF4-FFF2-40B4-BE49-F238E27FC236}">
                      <a16:creationId xmlns:a16="http://schemas.microsoft.com/office/drawing/2014/main" id="{4286F104-620B-1137-29F3-14182111B57F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1" name="矩形 1120">
                  <a:extLst>
                    <a:ext uri="{FF2B5EF4-FFF2-40B4-BE49-F238E27FC236}">
                      <a16:creationId xmlns:a16="http://schemas.microsoft.com/office/drawing/2014/main" id="{3F876538-666C-FBF4-6AEC-73D2630F9F37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2" name="矩形 1121">
                  <a:extLst>
                    <a:ext uri="{FF2B5EF4-FFF2-40B4-BE49-F238E27FC236}">
                      <a16:creationId xmlns:a16="http://schemas.microsoft.com/office/drawing/2014/main" id="{BF213C49-22DB-3CEA-B6FB-A29A6C72CB0A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3" name="矩形 1122">
                  <a:extLst>
                    <a:ext uri="{FF2B5EF4-FFF2-40B4-BE49-F238E27FC236}">
                      <a16:creationId xmlns:a16="http://schemas.microsoft.com/office/drawing/2014/main" id="{E568C5D4-FC77-14C2-5C24-DE43994887DE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4" name="矩形 1123">
                  <a:extLst>
                    <a:ext uri="{FF2B5EF4-FFF2-40B4-BE49-F238E27FC236}">
                      <a16:creationId xmlns:a16="http://schemas.microsoft.com/office/drawing/2014/main" id="{2E8206C5-B74D-A9B1-FA8F-F08CB926B998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5" name="矩形 1124">
                  <a:extLst>
                    <a:ext uri="{FF2B5EF4-FFF2-40B4-BE49-F238E27FC236}">
                      <a16:creationId xmlns:a16="http://schemas.microsoft.com/office/drawing/2014/main" id="{AECA7DB7-E7C5-3669-78F7-87EADD1A2716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6" name="矩形 1125">
                  <a:extLst>
                    <a:ext uri="{FF2B5EF4-FFF2-40B4-BE49-F238E27FC236}">
                      <a16:creationId xmlns:a16="http://schemas.microsoft.com/office/drawing/2014/main" id="{EC3D3064-A175-9CD1-4263-6D5FAB46A3EB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7" name="矩形 1126">
                  <a:extLst>
                    <a:ext uri="{FF2B5EF4-FFF2-40B4-BE49-F238E27FC236}">
                      <a16:creationId xmlns:a16="http://schemas.microsoft.com/office/drawing/2014/main" id="{AC54A394-8674-89C5-FB99-150A868FECB9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8" name="矩形 1127">
                  <a:extLst>
                    <a:ext uri="{FF2B5EF4-FFF2-40B4-BE49-F238E27FC236}">
                      <a16:creationId xmlns:a16="http://schemas.microsoft.com/office/drawing/2014/main" id="{A238B077-2C21-0052-7444-586F7252C2FB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29" name="矩形 1128">
                  <a:extLst>
                    <a:ext uri="{FF2B5EF4-FFF2-40B4-BE49-F238E27FC236}">
                      <a16:creationId xmlns:a16="http://schemas.microsoft.com/office/drawing/2014/main" id="{F626C744-BD4D-FC96-4C32-632769DB0547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0" name="矩形 1129">
                  <a:extLst>
                    <a:ext uri="{FF2B5EF4-FFF2-40B4-BE49-F238E27FC236}">
                      <a16:creationId xmlns:a16="http://schemas.microsoft.com/office/drawing/2014/main" id="{B261EE8F-85FB-0FA0-3475-CDBDFBA5C96B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131" name="矩形 1130">
                  <a:extLst>
                    <a:ext uri="{FF2B5EF4-FFF2-40B4-BE49-F238E27FC236}">
                      <a16:creationId xmlns:a16="http://schemas.microsoft.com/office/drawing/2014/main" id="{5358AB20-BF78-AC92-5C5E-2767596702BA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sp>
            <p:nvSpPr>
              <p:cNvPr id="1063" name="文本框 1062">
                <a:extLst>
                  <a:ext uri="{FF2B5EF4-FFF2-40B4-BE49-F238E27FC236}">
                    <a16:creationId xmlns:a16="http://schemas.microsoft.com/office/drawing/2014/main" id="{5A30FF3E-D9B2-C85A-81D6-4C670F035B9C}"/>
                  </a:ext>
                </a:extLst>
              </p:cNvPr>
              <p:cNvSpPr txBox="1"/>
              <p:nvPr/>
            </p:nvSpPr>
            <p:spPr>
              <a:xfrm>
                <a:off x="3970360" y="5454013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064" name="文本框 1063">
                <a:extLst>
                  <a:ext uri="{FF2B5EF4-FFF2-40B4-BE49-F238E27FC236}">
                    <a16:creationId xmlns:a16="http://schemas.microsoft.com/office/drawing/2014/main" id="{7B2A391A-5564-3FB8-7D58-52F262FC171F}"/>
                  </a:ext>
                </a:extLst>
              </p:cNvPr>
              <p:cNvSpPr txBox="1"/>
              <p:nvPr/>
            </p:nvSpPr>
            <p:spPr>
              <a:xfrm>
                <a:off x="4592354" y="6192724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N’</a:t>
                </a:r>
                <a:endParaRPr lang="zh-CN" altLang="en-US" dirty="0"/>
              </a:p>
            </p:txBody>
          </p:sp>
          <p:grpSp>
            <p:nvGrpSpPr>
              <p:cNvPr id="1065" name="组合 1064">
                <a:extLst>
                  <a:ext uri="{FF2B5EF4-FFF2-40B4-BE49-F238E27FC236}">
                    <a16:creationId xmlns:a16="http://schemas.microsoft.com/office/drawing/2014/main" id="{119DD621-B93F-27FA-66B5-F335FE96000B}"/>
                  </a:ext>
                </a:extLst>
              </p:cNvPr>
              <p:cNvGrpSpPr/>
              <p:nvPr/>
            </p:nvGrpSpPr>
            <p:grpSpPr>
              <a:xfrm>
                <a:off x="4045799" y="4854974"/>
                <a:ext cx="330799" cy="388375"/>
                <a:chOff x="4946889" y="869893"/>
                <a:chExt cx="330799" cy="388375"/>
              </a:xfrm>
            </p:grpSpPr>
            <p:sp>
              <p:nvSpPr>
                <p:cNvPr id="1066" name="文本框 1065">
                  <a:extLst>
                    <a:ext uri="{FF2B5EF4-FFF2-40B4-BE49-F238E27FC236}">
                      <a16:creationId xmlns:a16="http://schemas.microsoft.com/office/drawing/2014/main" id="{0E5C70C9-A128-6812-7BF3-2337DDBD4C60}"/>
                    </a:ext>
                  </a:extLst>
                </p:cNvPr>
                <p:cNvSpPr txBox="1"/>
                <p:nvPr/>
              </p:nvSpPr>
              <p:spPr>
                <a:xfrm rot="18982472">
                  <a:off x="4946889" y="869893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1067" name="直接连接符 132">
                  <a:extLst>
                    <a:ext uri="{FF2B5EF4-FFF2-40B4-BE49-F238E27FC236}">
                      <a16:creationId xmlns:a16="http://schemas.microsoft.com/office/drawing/2014/main" id="{CF8C256F-AFE4-1B7D-33D3-0D38BA68CE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7462" y="1096757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34" name="组合 2633">
              <a:extLst>
                <a:ext uri="{FF2B5EF4-FFF2-40B4-BE49-F238E27FC236}">
                  <a16:creationId xmlns:a16="http://schemas.microsoft.com/office/drawing/2014/main" id="{A99F62E7-35A2-26FE-EF41-A59E315B5609}"/>
                </a:ext>
              </a:extLst>
            </p:cNvPr>
            <p:cNvGrpSpPr/>
            <p:nvPr/>
          </p:nvGrpSpPr>
          <p:grpSpPr>
            <a:xfrm>
              <a:off x="5598045" y="8021978"/>
              <a:ext cx="1075111" cy="1070765"/>
              <a:chOff x="5598045" y="5098896"/>
              <a:chExt cx="1075111" cy="1070765"/>
            </a:xfrm>
          </p:grpSpPr>
          <p:grpSp>
            <p:nvGrpSpPr>
              <p:cNvPr id="1471" name="组合 1470">
                <a:extLst>
                  <a:ext uri="{FF2B5EF4-FFF2-40B4-BE49-F238E27FC236}">
                    <a16:creationId xmlns:a16="http://schemas.microsoft.com/office/drawing/2014/main" id="{6E65801D-235B-0F11-B284-4F3A8C2C5C18}"/>
                  </a:ext>
                </a:extLst>
              </p:cNvPr>
              <p:cNvGrpSpPr/>
              <p:nvPr/>
            </p:nvGrpSpPr>
            <p:grpSpPr>
              <a:xfrm>
                <a:off x="5684824" y="5098896"/>
                <a:ext cx="988332" cy="986407"/>
                <a:chOff x="6539691" y="3898439"/>
                <a:chExt cx="988332" cy="986407"/>
              </a:xfrm>
              <a:solidFill>
                <a:schemeClr val="accent2">
                  <a:lumMod val="40000"/>
                  <a:lumOff val="60000"/>
                  <a:alpha val="29804"/>
                </a:schemeClr>
              </a:solidFill>
            </p:grpSpPr>
            <p:sp>
              <p:nvSpPr>
                <p:cNvPr id="1472" name="矩形 1471">
                  <a:extLst>
                    <a:ext uri="{FF2B5EF4-FFF2-40B4-BE49-F238E27FC236}">
                      <a16:creationId xmlns:a16="http://schemas.microsoft.com/office/drawing/2014/main" id="{BEBD132F-FEE4-21E7-119A-81E3410E6D81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3" name="矩形 1472">
                  <a:extLst>
                    <a:ext uri="{FF2B5EF4-FFF2-40B4-BE49-F238E27FC236}">
                      <a16:creationId xmlns:a16="http://schemas.microsoft.com/office/drawing/2014/main" id="{591B91FF-E282-6CE6-430C-295C55F4201A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4" name="矩形 1473">
                  <a:extLst>
                    <a:ext uri="{FF2B5EF4-FFF2-40B4-BE49-F238E27FC236}">
                      <a16:creationId xmlns:a16="http://schemas.microsoft.com/office/drawing/2014/main" id="{829D4A34-6087-93B8-807C-CDE24DF0A560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5" name="矩形 1474">
                  <a:extLst>
                    <a:ext uri="{FF2B5EF4-FFF2-40B4-BE49-F238E27FC236}">
                      <a16:creationId xmlns:a16="http://schemas.microsoft.com/office/drawing/2014/main" id="{36AE4B9C-1878-4AA0-9746-D0B2F95BCDD8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6" name="矩形 1475">
                  <a:extLst>
                    <a:ext uri="{FF2B5EF4-FFF2-40B4-BE49-F238E27FC236}">
                      <a16:creationId xmlns:a16="http://schemas.microsoft.com/office/drawing/2014/main" id="{7F581007-7F91-42FC-A0E1-98E02B369821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7" name="矩形 1476">
                  <a:extLst>
                    <a:ext uri="{FF2B5EF4-FFF2-40B4-BE49-F238E27FC236}">
                      <a16:creationId xmlns:a16="http://schemas.microsoft.com/office/drawing/2014/main" id="{4E4AC8B3-30C7-68BC-CA05-9EBCFE6B5B24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8" name="矩形 1477">
                  <a:extLst>
                    <a:ext uri="{FF2B5EF4-FFF2-40B4-BE49-F238E27FC236}">
                      <a16:creationId xmlns:a16="http://schemas.microsoft.com/office/drawing/2014/main" id="{CCFB0833-05F5-9AAF-7EB2-F6DD41C36A33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79" name="矩形 1478">
                  <a:extLst>
                    <a:ext uri="{FF2B5EF4-FFF2-40B4-BE49-F238E27FC236}">
                      <a16:creationId xmlns:a16="http://schemas.microsoft.com/office/drawing/2014/main" id="{ABA3AC5F-F087-5BD1-A75A-6B485D8B8115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0" name="矩形 1479">
                  <a:extLst>
                    <a:ext uri="{FF2B5EF4-FFF2-40B4-BE49-F238E27FC236}">
                      <a16:creationId xmlns:a16="http://schemas.microsoft.com/office/drawing/2014/main" id="{20116ACD-746E-4B14-C88D-E489377C95E5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1" name="矩形 1480">
                  <a:extLst>
                    <a:ext uri="{FF2B5EF4-FFF2-40B4-BE49-F238E27FC236}">
                      <a16:creationId xmlns:a16="http://schemas.microsoft.com/office/drawing/2014/main" id="{043E1856-D0D8-FDF2-C434-5FEEE713FB64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2" name="矩形 1481">
                  <a:extLst>
                    <a:ext uri="{FF2B5EF4-FFF2-40B4-BE49-F238E27FC236}">
                      <a16:creationId xmlns:a16="http://schemas.microsoft.com/office/drawing/2014/main" id="{39EA85CB-B4EB-0579-4C29-818DEF55DFC9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3" name="矩形 1482">
                  <a:extLst>
                    <a:ext uri="{FF2B5EF4-FFF2-40B4-BE49-F238E27FC236}">
                      <a16:creationId xmlns:a16="http://schemas.microsoft.com/office/drawing/2014/main" id="{20B02CF6-1D9D-F007-7DB4-2C73BB1E5788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4" name="矩形 1483">
                  <a:extLst>
                    <a:ext uri="{FF2B5EF4-FFF2-40B4-BE49-F238E27FC236}">
                      <a16:creationId xmlns:a16="http://schemas.microsoft.com/office/drawing/2014/main" id="{83156F18-929F-DFC1-0D7B-5797E6638EAB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5" name="矩形 1484">
                  <a:extLst>
                    <a:ext uri="{FF2B5EF4-FFF2-40B4-BE49-F238E27FC236}">
                      <a16:creationId xmlns:a16="http://schemas.microsoft.com/office/drawing/2014/main" id="{F1561549-AAA6-C250-3042-11006DC09CF0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6" name="矩形 1485">
                  <a:extLst>
                    <a:ext uri="{FF2B5EF4-FFF2-40B4-BE49-F238E27FC236}">
                      <a16:creationId xmlns:a16="http://schemas.microsoft.com/office/drawing/2014/main" id="{68A4948D-F991-A4A0-E38E-28688D7557AD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7" name="矩形 1486">
                  <a:extLst>
                    <a:ext uri="{FF2B5EF4-FFF2-40B4-BE49-F238E27FC236}">
                      <a16:creationId xmlns:a16="http://schemas.microsoft.com/office/drawing/2014/main" id="{8D28AFD2-229E-1BEC-A41A-436D3884CA2C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8" name="矩形 1487">
                  <a:extLst>
                    <a:ext uri="{FF2B5EF4-FFF2-40B4-BE49-F238E27FC236}">
                      <a16:creationId xmlns:a16="http://schemas.microsoft.com/office/drawing/2014/main" id="{2BC4421E-D378-19BD-BEDA-0E64E4A8CEE7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89" name="矩形 1488">
                  <a:extLst>
                    <a:ext uri="{FF2B5EF4-FFF2-40B4-BE49-F238E27FC236}">
                      <a16:creationId xmlns:a16="http://schemas.microsoft.com/office/drawing/2014/main" id="{57DE5B1F-BFC2-1CE1-455B-BC337A976397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0" name="矩形 1489">
                  <a:extLst>
                    <a:ext uri="{FF2B5EF4-FFF2-40B4-BE49-F238E27FC236}">
                      <a16:creationId xmlns:a16="http://schemas.microsoft.com/office/drawing/2014/main" id="{430FFC31-CB5A-1CFA-EC66-2B02E7E4BDD1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1" name="矩形 1490">
                  <a:extLst>
                    <a:ext uri="{FF2B5EF4-FFF2-40B4-BE49-F238E27FC236}">
                      <a16:creationId xmlns:a16="http://schemas.microsoft.com/office/drawing/2014/main" id="{F0C56E45-AD28-0C0A-D61D-3ADFE250B02D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2" name="矩形 1491">
                  <a:extLst>
                    <a:ext uri="{FF2B5EF4-FFF2-40B4-BE49-F238E27FC236}">
                      <a16:creationId xmlns:a16="http://schemas.microsoft.com/office/drawing/2014/main" id="{B48EFA9A-36C5-553D-4603-93E4E5026697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3" name="矩形 1492">
                  <a:extLst>
                    <a:ext uri="{FF2B5EF4-FFF2-40B4-BE49-F238E27FC236}">
                      <a16:creationId xmlns:a16="http://schemas.microsoft.com/office/drawing/2014/main" id="{9C3E73B2-3A32-16E0-5270-BE9C08235D54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4" name="矩形 1493">
                  <a:extLst>
                    <a:ext uri="{FF2B5EF4-FFF2-40B4-BE49-F238E27FC236}">
                      <a16:creationId xmlns:a16="http://schemas.microsoft.com/office/drawing/2014/main" id="{577698F7-E7B4-08AB-011D-CBB669CA567C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5" name="矩形 1494">
                  <a:extLst>
                    <a:ext uri="{FF2B5EF4-FFF2-40B4-BE49-F238E27FC236}">
                      <a16:creationId xmlns:a16="http://schemas.microsoft.com/office/drawing/2014/main" id="{4D4643BE-E8FF-C645-45DB-E233A0C1FF36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6" name="矩形 1495">
                  <a:extLst>
                    <a:ext uri="{FF2B5EF4-FFF2-40B4-BE49-F238E27FC236}">
                      <a16:creationId xmlns:a16="http://schemas.microsoft.com/office/drawing/2014/main" id="{F371E233-012B-494D-E593-F9E381451841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7" name="矩形 1496">
                  <a:extLst>
                    <a:ext uri="{FF2B5EF4-FFF2-40B4-BE49-F238E27FC236}">
                      <a16:creationId xmlns:a16="http://schemas.microsoft.com/office/drawing/2014/main" id="{6F58B986-09C4-5C0F-E861-5D2165FAF64A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8" name="矩形 1497">
                  <a:extLst>
                    <a:ext uri="{FF2B5EF4-FFF2-40B4-BE49-F238E27FC236}">
                      <a16:creationId xmlns:a16="http://schemas.microsoft.com/office/drawing/2014/main" id="{D5E349D6-F761-5BB8-3A37-D0D38D97A872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99" name="矩形 1498">
                  <a:extLst>
                    <a:ext uri="{FF2B5EF4-FFF2-40B4-BE49-F238E27FC236}">
                      <a16:creationId xmlns:a16="http://schemas.microsoft.com/office/drawing/2014/main" id="{8B10DFA5-B3F3-85A3-05DC-A3135FBF374B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0" name="矩形 1499">
                  <a:extLst>
                    <a:ext uri="{FF2B5EF4-FFF2-40B4-BE49-F238E27FC236}">
                      <a16:creationId xmlns:a16="http://schemas.microsoft.com/office/drawing/2014/main" id="{BFA736F0-634C-1AE9-36F8-AA1FA1962EFC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1" name="矩形 1500">
                  <a:extLst>
                    <a:ext uri="{FF2B5EF4-FFF2-40B4-BE49-F238E27FC236}">
                      <a16:creationId xmlns:a16="http://schemas.microsoft.com/office/drawing/2014/main" id="{370B4316-35AE-9983-A87A-B2E76DFCEF37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2" name="矩形 1501">
                  <a:extLst>
                    <a:ext uri="{FF2B5EF4-FFF2-40B4-BE49-F238E27FC236}">
                      <a16:creationId xmlns:a16="http://schemas.microsoft.com/office/drawing/2014/main" id="{70D2A0EE-11CF-6947-5A34-AA5C522D36C5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3" name="矩形 1502">
                  <a:extLst>
                    <a:ext uri="{FF2B5EF4-FFF2-40B4-BE49-F238E27FC236}">
                      <a16:creationId xmlns:a16="http://schemas.microsoft.com/office/drawing/2014/main" id="{E2E2CFE3-B1E7-1877-E88B-8562C0E3E26D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4" name="矩形 1503">
                  <a:extLst>
                    <a:ext uri="{FF2B5EF4-FFF2-40B4-BE49-F238E27FC236}">
                      <a16:creationId xmlns:a16="http://schemas.microsoft.com/office/drawing/2014/main" id="{E866D543-0A2C-CDD1-9E4E-FB45E1CAC967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5" name="矩形 1504">
                  <a:extLst>
                    <a:ext uri="{FF2B5EF4-FFF2-40B4-BE49-F238E27FC236}">
                      <a16:creationId xmlns:a16="http://schemas.microsoft.com/office/drawing/2014/main" id="{6100D41E-A02E-FCB2-CE7A-5A90674BDAAA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6" name="矩形 1505">
                  <a:extLst>
                    <a:ext uri="{FF2B5EF4-FFF2-40B4-BE49-F238E27FC236}">
                      <a16:creationId xmlns:a16="http://schemas.microsoft.com/office/drawing/2014/main" id="{6F4AADA6-E44E-0281-E861-61724A7C9DB1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7" name="矩形 1506">
                  <a:extLst>
                    <a:ext uri="{FF2B5EF4-FFF2-40B4-BE49-F238E27FC236}">
                      <a16:creationId xmlns:a16="http://schemas.microsoft.com/office/drawing/2014/main" id="{E4D2680D-CC3D-E9A2-A32E-0A1B709ED112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8" name="矩形 1507">
                  <a:extLst>
                    <a:ext uri="{FF2B5EF4-FFF2-40B4-BE49-F238E27FC236}">
                      <a16:creationId xmlns:a16="http://schemas.microsoft.com/office/drawing/2014/main" id="{6D6DBD1F-BE0A-1A1D-E1A7-656F1FCADD1C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09" name="矩形 1508">
                  <a:extLst>
                    <a:ext uri="{FF2B5EF4-FFF2-40B4-BE49-F238E27FC236}">
                      <a16:creationId xmlns:a16="http://schemas.microsoft.com/office/drawing/2014/main" id="{3967BAF9-8F25-23A4-BEF8-043E872571DF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0" name="矩形 1509">
                  <a:extLst>
                    <a:ext uri="{FF2B5EF4-FFF2-40B4-BE49-F238E27FC236}">
                      <a16:creationId xmlns:a16="http://schemas.microsoft.com/office/drawing/2014/main" id="{81F55824-DFAB-922D-753C-4568020E1094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1" name="矩形 1510">
                  <a:extLst>
                    <a:ext uri="{FF2B5EF4-FFF2-40B4-BE49-F238E27FC236}">
                      <a16:creationId xmlns:a16="http://schemas.microsoft.com/office/drawing/2014/main" id="{9503E2AC-E936-958C-9D52-071C0D370798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2" name="矩形 1511">
                  <a:extLst>
                    <a:ext uri="{FF2B5EF4-FFF2-40B4-BE49-F238E27FC236}">
                      <a16:creationId xmlns:a16="http://schemas.microsoft.com/office/drawing/2014/main" id="{F5581996-C7FF-92C8-6315-E1E255C7F9EF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3" name="矩形 1512">
                  <a:extLst>
                    <a:ext uri="{FF2B5EF4-FFF2-40B4-BE49-F238E27FC236}">
                      <a16:creationId xmlns:a16="http://schemas.microsoft.com/office/drawing/2014/main" id="{27176B89-E966-1B2A-7312-334A2D96701B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4" name="矩形 1513">
                  <a:extLst>
                    <a:ext uri="{FF2B5EF4-FFF2-40B4-BE49-F238E27FC236}">
                      <a16:creationId xmlns:a16="http://schemas.microsoft.com/office/drawing/2014/main" id="{5391B61D-CC88-0B1E-6943-9704626B2F63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5" name="矩形 1514">
                  <a:extLst>
                    <a:ext uri="{FF2B5EF4-FFF2-40B4-BE49-F238E27FC236}">
                      <a16:creationId xmlns:a16="http://schemas.microsoft.com/office/drawing/2014/main" id="{43C52B89-9BD5-5D19-64E3-27C6DADB8CAC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6" name="矩形 1515">
                  <a:extLst>
                    <a:ext uri="{FF2B5EF4-FFF2-40B4-BE49-F238E27FC236}">
                      <a16:creationId xmlns:a16="http://schemas.microsoft.com/office/drawing/2014/main" id="{E3C427EB-CE68-43B4-1EBE-28C01F509948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7" name="矩形 1516">
                  <a:extLst>
                    <a:ext uri="{FF2B5EF4-FFF2-40B4-BE49-F238E27FC236}">
                      <a16:creationId xmlns:a16="http://schemas.microsoft.com/office/drawing/2014/main" id="{67F33DF6-7A6F-2657-6D33-9A965F3A6276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8" name="矩形 1517">
                  <a:extLst>
                    <a:ext uri="{FF2B5EF4-FFF2-40B4-BE49-F238E27FC236}">
                      <a16:creationId xmlns:a16="http://schemas.microsoft.com/office/drawing/2014/main" id="{D484970E-62C5-86A1-001B-42E2C6803176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19" name="矩形 1518">
                  <a:extLst>
                    <a:ext uri="{FF2B5EF4-FFF2-40B4-BE49-F238E27FC236}">
                      <a16:creationId xmlns:a16="http://schemas.microsoft.com/office/drawing/2014/main" id="{7AFAD4C3-F446-870E-BD62-2D4F5B68F030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0" name="矩形 1519">
                  <a:extLst>
                    <a:ext uri="{FF2B5EF4-FFF2-40B4-BE49-F238E27FC236}">
                      <a16:creationId xmlns:a16="http://schemas.microsoft.com/office/drawing/2014/main" id="{DD08FC44-41A2-3C34-252C-9D236605C263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1" name="矩形 1520">
                  <a:extLst>
                    <a:ext uri="{FF2B5EF4-FFF2-40B4-BE49-F238E27FC236}">
                      <a16:creationId xmlns:a16="http://schemas.microsoft.com/office/drawing/2014/main" id="{96DC5F0D-0A8D-0E08-AA5D-134038C69405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2" name="矩形 1521">
                  <a:extLst>
                    <a:ext uri="{FF2B5EF4-FFF2-40B4-BE49-F238E27FC236}">
                      <a16:creationId xmlns:a16="http://schemas.microsoft.com/office/drawing/2014/main" id="{1739F5FF-8273-F1C5-437C-626546837CB0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3" name="矩形 1522">
                  <a:extLst>
                    <a:ext uri="{FF2B5EF4-FFF2-40B4-BE49-F238E27FC236}">
                      <a16:creationId xmlns:a16="http://schemas.microsoft.com/office/drawing/2014/main" id="{645B58A9-9ED3-F2C0-D799-24D676AFEE3B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4" name="矩形 1523">
                  <a:extLst>
                    <a:ext uri="{FF2B5EF4-FFF2-40B4-BE49-F238E27FC236}">
                      <a16:creationId xmlns:a16="http://schemas.microsoft.com/office/drawing/2014/main" id="{F5B8A42C-423B-A928-0D85-32BB316C9DFD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5" name="矩形 1524">
                  <a:extLst>
                    <a:ext uri="{FF2B5EF4-FFF2-40B4-BE49-F238E27FC236}">
                      <a16:creationId xmlns:a16="http://schemas.microsoft.com/office/drawing/2014/main" id="{3EDC85DD-AFD1-BF6B-8F82-0C4156A31F6C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6" name="矩形 1525">
                  <a:extLst>
                    <a:ext uri="{FF2B5EF4-FFF2-40B4-BE49-F238E27FC236}">
                      <a16:creationId xmlns:a16="http://schemas.microsoft.com/office/drawing/2014/main" id="{41383C45-75EF-D8C2-956A-E9B1EB8925ED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7" name="矩形 1526">
                  <a:extLst>
                    <a:ext uri="{FF2B5EF4-FFF2-40B4-BE49-F238E27FC236}">
                      <a16:creationId xmlns:a16="http://schemas.microsoft.com/office/drawing/2014/main" id="{29B4174A-CF3E-5FF5-6B74-A0F6ACF179D3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8" name="矩形 1527">
                  <a:extLst>
                    <a:ext uri="{FF2B5EF4-FFF2-40B4-BE49-F238E27FC236}">
                      <a16:creationId xmlns:a16="http://schemas.microsoft.com/office/drawing/2014/main" id="{9B8B9C50-8DC6-300F-7DBC-6284AA8CA075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29" name="矩形 1528">
                  <a:extLst>
                    <a:ext uri="{FF2B5EF4-FFF2-40B4-BE49-F238E27FC236}">
                      <a16:creationId xmlns:a16="http://schemas.microsoft.com/office/drawing/2014/main" id="{7CF2DD25-9E68-2657-0E24-EAD9FAF7AC37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0" name="矩形 1529">
                  <a:extLst>
                    <a:ext uri="{FF2B5EF4-FFF2-40B4-BE49-F238E27FC236}">
                      <a16:creationId xmlns:a16="http://schemas.microsoft.com/office/drawing/2014/main" id="{28688386-BA97-AD6C-5BBE-9F0EB90718DB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1" name="矩形 1530">
                  <a:extLst>
                    <a:ext uri="{FF2B5EF4-FFF2-40B4-BE49-F238E27FC236}">
                      <a16:creationId xmlns:a16="http://schemas.microsoft.com/office/drawing/2014/main" id="{81DA082E-00D9-302E-98A4-3AF1D84ED656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2" name="矩形 1531">
                  <a:extLst>
                    <a:ext uri="{FF2B5EF4-FFF2-40B4-BE49-F238E27FC236}">
                      <a16:creationId xmlns:a16="http://schemas.microsoft.com/office/drawing/2014/main" id="{E762877D-1114-032C-88B8-B68667AE0FA0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3" name="矩形 1532">
                  <a:extLst>
                    <a:ext uri="{FF2B5EF4-FFF2-40B4-BE49-F238E27FC236}">
                      <a16:creationId xmlns:a16="http://schemas.microsoft.com/office/drawing/2014/main" id="{849A743B-53E9-84DC-7BA2-62B70ECB6763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4" name="矩形 1533">
                  <a:extLst>
                    <a:ext uri="{FF2B5EF4-FFF2-40B4-BE49-F238E27FC236}">
                      <a16:creationId xmlns:a16="http://schemas.microsoft.com/office/drawing/2014/main" id="{D7B8AF38-317F-7C0B-B585-42ECFD99F2A4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535" name="矩形 1534">
                  <a:extLst>
                    <a:ext uri="{FF2B5EF4-FFF2-40B4-BE49-F238E27FC236}">
                      <a16:creationId xmlns:a16="http://schemas.microsoft.com/office/drawing/2014/main" id="{B7DE969F-504D-98BC-D1DC-D7D3899AC491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337" name="组合 1336">
                <a:extLst>
                  <a:ext uri="{FF2B5EF4-FFF2-40B4-BE49-F238E27FC236}">
                    <a16:creationId xmlns:a16="http://schemas.microsoft.com/office/drawing/2014/main" id="{7F1C200A-6402-7F63-2F5C-2160AB6B03D4}"/>
                  </a:ext>
                </a:extLst>
              </p:cNvPr>
              <p:cNvGrpSpPr/>
              <p:nvPr/>
            </p:nvGrpSpPr>
            <p:grpSpPr>
              <a:xfrm>
                <a:off x="5598045" y="5183254"/>
                <a:ext cx="988332" cy="986407"/>
                <a:chOff x="6539691" y="3898439"/>
                <a:chExt cx="988332" cy="986407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1343" name="矩形 1342">
                  <a:extLst>
                    <a:ext uri="{FF2B5EF4-FFF2-40B4-BE49-F238E27FC236}">
                      <a16:creationId xmlns:a16="http://schemas.microsoft.com/office/drawing/2014/main" id="{07BB70B7-6F3F-9062-589A-96A8AF96CBD8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solidFill>
                  <a:srgbClr val="FBE5D6"/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4" name="矩形 1343">
                  <a:extLst>
                    <a:ext uri="{FF2B5EF4-FFF2-40B4-BE49-F238E27FC236}">
                      <a16:creationId xmlns:a16="http://schemas.microsoft.com/office/drawing/2014/main" id="{290FFA68-C148-5A19-9338-5963AA528D6D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5" name="矩形 1344">
                  <a:extLst>
                    <a:ext uri="{FF2B5EF4-FFF2-40B4-BE49-F238E27FC236}">
                      <a16:creationId xmlns:a16="http://schemas.microsoft.com/office/drawing/2014/main" id="{4053AA3A-C9FC-99E7-6514-FC72040846C7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6" name="矩形 1345">
                  <a:extLst>
                    <a:ext uri="{FF2B5EF4-FFF2-40B4-BE49-F238E27FC236}">
                      <a16:creationId xmlns:a16="http://schemas.microsoft.com/office/drawing/2014/main" id="{EFACDC9E-FCA4-DD7A-6C12-A0F884FA0BC0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7" name="矩形 1346">
                  <a:extLst>
                    <a:ext uri="{FF2B5EF4-FFF2-40B4-BE49-F238E27FC236}">
                      <a16:creationId xmlns:a16="http://schemas.microsoft.com/office/drawing/2014/main" id="{4EA03ABE-8711-5EF9-C7A2-743F0F0E2D22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8" name="矩形 1347">
                  <a:extLst>
                    <a:ext uri="{FF2B5EF4-FFF2-40B4-BE49-F238E27FC236}">
                      <a16:creationId xmlns:a16="http://schemas.microsoft.com/office/drawing/2014/main" id="{487E249C-5E2B-6A68-3310-354246EADA2B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9" name="矩形 1348">
                  <a:extLst>
                    <a:ext uri="{FF2B5EF4-FFF2-40B4-BE49-F238E27FC236}">
                      <a16:creationId xmlns:a16="http://schemas.microsoft.com/office/drawing/2014/main" id="{09773F01-0188-679A-5DFE-7927186522A1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0" name="矩形 1349">
                  <a:extLst>
                    <a:ext uri="{FF2B5EF4-FFF2-40B4-BE49-F238E27FC236}">
                      <a16:creationId xmlns:a16="http://schemas.microsoft.com/office/drawing/2014/main" id="{EB2BD48F-128C-B329-2698-31D22FA13610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1" name="矩形 1350">
                  <a:extLst>
                    <a:ext uri="{FF2B5EF4-FFF2-40B4-BE49-F238E27FC236}">
                      <a16:creationId xmlns:a16="http://schemas.microsoft.com/office/drawing/2014/main" id="{CBC5C5AC-ED34-D648-D161-D0A1023CF035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2" name="矩形 1351">
                  <a:extLst>
                    <a:ext uri="{FF2B5EF4-FFF2-40B4-BE49-F238E27FC236}">
                      <a16:creationId xmlns:a16="http://schemas.microsoft.com/office/drawing/2014/main" id="{D49BAD98-B674-31B2-D321-8265D69BA038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3" name="矩形 1352">
                  <a:extLst>
                    <a:ext uri="{FF2B5EF4-FFF2-40B4-BE49-F238E27FC236}">
                      <a16:creationId xmlns:a16="http://schemas.microsoft.com/office/drawing/2014/main" id="{EBA954E2-F534-5248-66E3-7F7BA8C64988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4" name="矩形 1353">
                  <a:extLst>
                    <a:ext uri="{FF2B5EF4-FFF2-40B4-BE49-F238E27FC236}">
                      <a16:creationId xmlns:a16="http://schemas.microsoft.com/office/drawing/2014/main" id="{302A5DFF-4792-FE12-E0B4-331AA941CD53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5" name="矩形 1354">
                  <a:extLst>
                    <a:ext uri="{FF2B5EF4-FFF2-40B4-BE49-F238E27FC236}">
                      <a16:creationId xmlns:a16="http://schemas.microsoft.com/office/drawing/2014/main" id="{D38A1BF2-A770-91C7-1B71-8CE94B3833DD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6" name="矩形 1355">
                  <a:extLst>
                    <a:ext uri="{FF2B5EF4-FFF2-40B4-BE49-F238E27FC236}">
                      <a16:creationId xmlns:a16="http://schemas.microsoft.com/office/drawing/2014/main" id="{E778BF7B-6483-C632-0369-9A7259A81F52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7" name="矩形 1356">
                  <a:extLst>
                    <a:ext uri="{FF2B5EF4-FFF2-40B4-BE49-F238E27FC236}">
                      <a16:creationId xmlns:a16="http://schemas.microsoft.com/office/drawing/2014/main" id="{F7FA54BB-539A-C115-06F8-C8808FF1790E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8" name="矩形 1357">
                  <a:extLst>
                    <a:ext uri="{FF2B5EF4-FFF2-40B4-BE49-F238E27FC236}">
                      <a16:creationId xmlns:a16="http://schemas.microsoft.com/office/drawing/2014/main" id="{245A50D8-ABE7-43BA-0194-4A346D0D46AA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9" name="矩形 1358">
                  <a:extLst>
                    <a:ext uri="{FF2B5EF4-FFF2-40B4-BE49-F238E27FC236}">
                      <a16:creationId xmlns:a16="http://schemas.microsoft.com/office/drawing/2014/main" id="{F65D6780-10F4-AFDF-B801-9756A832E921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0" name="矩形 1359">
                  <a:extLst>
                    <a:ext uri="{FF2B5EF4-FFF2-40B4-BE49-F238E27FC236}">
                      <a16:creationId xmlns:a16="http://schemas.microsoft.com/office/drawing/2014/main" id="{9B3589BB-7D74-BF0C-8CE8-9371C382E6B6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1" name="矩形 1360">
                  <a:extLst>
                    <a:ext uri="{FF2B5EF4-FFF2-40B4-BE49-F238E27FC236}">
                      <a16:creationId xmlns:a16="http://schemas.microsoft.com/office/drawing/2014/main" id="{24053903-ECA2-BAB9-397F-7F3823A76047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2" name="矩形 1361">
                  <a:extLst>
                    <a:ext uri="{FF2B5EF4-FFF2-40B4-BE49-F238E27FC236}">
                      <a16:creationId xmlns:a16="http://schemas.microsoft.com/office/drawing/2014/main" id="{6650379F-D7B6-AB44-9FE1-8B53095C7A43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3" name="矩形 1362">
                  <a:extLst>
                    <a:ext uri="{FF2B5EF4-FFF2-40B4-BE49-F238E27FC236}">
                      <a16:creationId xmlns:a16="http://schemas.microsoft.com/office/drawing/2014/main" id="{A7D060FD-98CE-3247-09DF-3AC0EB89BA1E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4" name="矩形 1363">
                  <a:extLst>
                    <a:ext uri="{FF2B5EF4-FFF2-40B4-BE49-F238E27FC236}">
                      <a16:creationId xmlns:a16="http://schemas.microsoft.com/office/drawing/2014/main" id="{AF61F628-7FFB-13B4-713F-282C821AD3A3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5" name="矩形 1364">
                  <a:extLst>
                    <a:ext uri="{FF2B5EF4-FFF2-40B4-BE49-F238E27FC236}">
                      <a16:creationId xmlns:a16="http://schemas.microsoft.com/office/drawing/2014/main" id="{F32F60E0-AA25-0D8B-B618-C7281DBF88BA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6" name="矩形 1365">
                  <a:extLst>
                    <a:ext uri="{FF2B5EF4-FFF2-40B4-BE49-F238E27FC236}">
                      <a16:creationId xmlns:a16="http://schemas.microsoft.com/office/drawing/2014/main" id="{61D1DB44-B8E7-D025-B33D-890A7F056DFD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7" name="矩形 1366">
                  <a:extLst>
                    <a:ext uri="{FF2B5EF4-FFF2-40B4-BE49-F238E27FC236}">
                      <a16:creationId xmlns:a16="http://schemas.microsoft.com/office/drawing/2014/main" id="{72C11417-BFB2-6488-7FBA-E62B1302A469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8" name="矩形 1367">
                  <a:extLst>
                    <a:ext uri="{FF2B5EF4-FFF2-40B4-BE49-F238E27FC236}">
                      <a16:creationId xmlns:a16="http://schemas.microsoft.com/office/drawing/2014/main" id="{04D523A8-C2CF-5913-E3EA-18C368AA3A83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69" name="矩形 1368">
                  <a:extLst>
                    <a:ext uri="{FF2B5EF4-FFF2-40B4-BE49-F238E27FC236}">
                      <a16:creationId xmlns:a16="http://schemas.microsoft.com/office/drawing/2014/main" id="{67191EDF-EAC8-AAD5-6B46-A3862B6F2C85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0" name="矩形 1369">
                  <a:extLst>
                    <a:ext uri="{FF2B5EF4-FFF2-40B4-BE49-F238E27FC236}">
                      <a16:creationId xmlns:a16="http://schemas.microsoft.com/office/drawing/2014/main" id="{2D1E36A5-F5F1-004F-2DA2-245582E21D19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1" name="矩形 1370">
                  <a:extLst>
                    <a:ext uri="{FF2B5EF4-FFF2-40B4-BE49-F238E27FC236}">
                      <a16:creationId xmlns:a16="http://schemas.microsoft.com/office/drawing/2014/main" id="{700B8CB4-65AC-60AB-FBC8-7E2932D278C2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2" name="矩形 1371">
                  <a:extLst>
                    <a:ext uri="{FF2B5EF4-FFF2-40B4-BE49-F238E27FC236}">
                      <a16:creationId xmlns:a16="http://schemas.microsoft.com/office/drawing/2014/main" id="{B7E34F80-7757-113D-0E84-814B7161E181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3" name="矩形 1372">
                  <a:extLst>
                    <a:ext uri="{FF2B5EF4-FFF2-40B4-BE49-F238E27FC236}">
                      <a16:creationId xmlns:a16="http://schemas.microsoft.com/office/drawing/2014/main" id="{DB975DAD-E537-7994-1324-EF99E3E6A8AD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4" name="矩形 1373">
                  <a:extLst>
                    <a:ext uri="{FF2B5EF4-FFF2-40B4-BE49-F238E27FC236}">
                      <a16:creationId xmlns:a16="http://schemas.microsoft.com/office/drawing/2014/main" id="{ACBB5629-E879-4505-590C-B409C6BDCE8D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5" name="矩形 1374">
                  <a:extLst>
                    <a:ext uri="{FF2B5EF4-FFF2-40B4-BE49-F238E27FC236}">
                      <a16:creationId xmlns:a16="http://schemas.microsoft.com/office/drawing/2014/main" id="{5E372C76-B385-6C90-9804-5E8F12613F8A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6" name="矩形 1375">
                  <a:extLst>
                    <a:ext uri="{FF2B5EF4-FFF2-40B4-BE49-F238E27FC236}">
                      <a16:creationId xmlns:a16="http://schemas.microsoft.com/office/drawing/2014/main" id="{39706963-0D51-A562-05C2-D07F7EB4B8DA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7" name="矩形 1376">
                  <a:extLst>
                    <a:ext uri="{FF2B5EF4-FFF2-40B4-BE49-F238E27FC236}">
                      <a16:creationId xmlns:a16="http://schemas.microsoft.com/office/drawing/2014/main" id="{C3FAB2E0-2319-FD07-AFA7-A7C7113718A1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8" name="矩形 1377">
                  <a:extLst>
                    <a:ext uri="{FF2B5EF4-FFF2-40B4-BE49-F238E27FC236}">
                      <a16:creationId xmlns:a16="http://schemas.microsoft.com/office/drawing/2014/main" id="{7D40A4EB-BE15-9269-208B-297D599F613C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79" name="矩形 1378">
                  <a:extLst>
                    <a:ext uri="{FF2B5EF4-FFF2-40B4-BE49-F238E27FC236}">
                      <a16:creationId xmlns:a16="http://schemas.microsoft.com/office/drawing/2014/main" id="{30479F67-95D3-1F68-0D8D-37EC313C2808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0" name="矩形 1379">
                  <a:extLst>
                    <a:ext uri="{FF2B5EF4-FFF2-40B4-BE49-F238E27FC236}">
                      <a16:creationId xmlns:a16="http://schemas.microsoft.com/office/drawing/2014/main" id="{55773890-ADCF-E983-CD2C-8AC289600D21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1" name="矩形 1380">
                  <a:extLst>
                    <a:ext uri="{FF2B5EF4-FFF2-40B4-BE49-F238E27FC236}">
                      <a16:creationId xmlns:a16="http://schemas.microsoft.com/office/drawing/2014/main" id="{716E4FFE-C985-FB15-3AAF-834D130D3867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2" name="矩形 1381">
                  <a:extLst>
                    <a:ext uri="{FF2B5EF4-FFF2-40B4-BE49-F238E27FC236}">
                      <a16:creationId xmlns:a16="http://schemas.microsoft.com/office/drawing/2014/main" id="{0B255E07-205B-E286-5B73-5943B7CC5B1D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3" name="矩形 1382">
                  <a:extLst>
                    <a:ext uri="{FF2B5EF4-FFF2-40B4-BE49-F238E27FC236}">
                      <a16:creationId xmlns:a16="http://schemas.microsoft.com/office/drawing/2014/main" id="{B53E18FA-74CC-8AD4-9801-1EA8609D8040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4" name="矩形 1383">
                  <a:extLst>
                    <a:ext uri="{FF2B5EF4-FFF2-40B4-BE49-F238E27FC236}">
                      <a16:creationId xmlns:a16="http://schemas.microsoft.com/office/drawing/2014/main" id="{BB8374B3-A5C1-220E-7D81-C8FB8CF49B7B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5" name="矩形 1384">
                  <a:extLst>
                    <a:ext uri="{FF2B5EF4-FFF2-40B4-BE49-F238E27FC236}">
                      <a16:creationId xmlns:a16="http://schemas.microsoft.com/office/drawing/2014/main" id="{4D7F5BC1-0650-86C2-0F5F-3723DC0B5BA5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6" name="矩形 1385">
                  <a:extLst>
                    <a:ext uri="{FF2B5EF4-FFF2-40B4-BE49-F238E27FC236}">
                      <a16:creationId xmlns:a16="http://schemas.microsoft.com/office/drawing/2014/main" id="{936AF8CC-33B2-EE22-FBA2-39CAE6F38204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7" name="矩形 1386">
                  <a:extLst>
                    <a:ext uri="{FF2B5EF4-FFF2-40B4-BE49-F238E27FC236}">
                      <a16:creationId xmlns:a16="http://schemas.microsoft.com/office/drawing/2014/main" id="{8A53AE57-49DD-BF41-FCDD-C6729C49E1CB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8" name="矩形 1387">
                  <a:extLst>
                    <a:ext uri="{FF2B5EF4-FFF2-40B4-BE49-F238E27FC236}">
                      <a16:creationId xmlns:a16="http://schemas.microsoft.com/office/drawing/2014/main" id="{21449A2C-9278-11E9-6C49-246188AF30E9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89" name="矩形 1388">
                  <a:extLst>
                    <a:ext uri="{FF2B5EF4-FFF2-40B4-BE49-F238E27FC236}">
                      <a16:creationId xmlns:a16="http://schemas.microsoft.com/office/drawing/2014/main" id="{190272C0-AA3F-7BFB-EAE1-4BEFB9E3D39A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0" name="矩形 1389">
                  <a:extLst>
                    <a:ext uri="{FF2B5EF4-FFF2-40B4-BE49-F238E27FC236}">
                      <a16:creationId xmlns:a16="http://schemas.microsoft.com/office/drawing/2014/main" id="{3AD0A938-CFFA-B1EC-4448-BF4FA0037B35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1" name="矩形 1390">
                  <a:extLst>
                    <a:ext uri="{FF2B5EF4-FFF2-40B4-BE49-F238E27FC236}">
                      <a16:creationId xmlns:a16="http://schemas.microsoft.com/office/drawing/2014/main" id="{10F04C9D-3E08-CB6C-2E18-48575E9AE433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2" name="矩形 1391">
                  <a:extLst>
                    <a:ext uri="{FF2B5EF4-FFF2-40B4-BE49-F238E27FC236}">
                      <a16:creationId xmlns:a16="http://schemas.microsoft.com/office/drawing/2014/main" id="{C9C0FD23-E1EA-6AD8-30C1-DE7E3D9999A4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3" name="矩形 1392">
                  <a:extLst>
                    <a:ext uri="{FF2B5EF4-FFF2-40B4-BE49-F238E27FC236}">
                      <a16:creationId xmlns:a16="http://schemas.microsoft.com/office/drawing/2014/main" id="{730B5C30-7010-D3FA-80E7-3A9F14F54DB3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4" name="矩形 1393">
                  <a:extLst>
                    <a:ext uri="{FF2B5EF4-FFF2-40B4-BE49-F238E27FC236}">
                      <a16:creationId xmlns:a16="http://schemas.microsoft.com/office/drawing/2014/main" id="{C0A807FC-E98F-AF55-6800-401E7B5528A0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5" name="矩形 1394">
                  <a:extLst>
                    <a:ext uri="{FF2B5EF4-FFF2-40B4-BE49-F238E27FC236}">
                      <a16:creationId xmlns:a16="http://schemas.microsoft.com/office/drawing/2014/main" id="{FFAC7C6F-5011-AFFA-0491-E2BA5C362064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6" name="矩形 1395">
                  <a:extLst>
                    <a:ext uri="{FF2B5EF4-FFF2-40B4-BE49-F238E27FC236}">
                      <a16:creationId xmlns:a16="http://schemas.microsoft.com/office/drawing/2014/main" id="{1726E254-7487-20B4-26B2-5ABFFC7A7C6C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7" name="矩形 1396">
                  <a:extLst>
                    <a:ext uri="{FF2B5EF4-FFF2-40B4-BE49-F238E27FC236}">
                      <a16:creationId xmlns:a16="http://schemas.microsoft.com/office/drawing/2014/main" id="{9D065FB3-E8F5-2BB8-0FE4-7D91ED3EC254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8" name="矩形 1397">
                  <a:extLst>
                    <a:ext uri="{FF2B5EF4-FFF2-40B4-BE49-F238E27FC236}">
                      <a16:creationId xmlns:a16="http://schemas.microsoft.com/office/drawing/2014/main" id="{B429721E-692D-9F2F-E71E-BEA3861EA095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99" name="矩形 1398">
                  <a:extLst>
                    <a:ext uri="{FF2B5EF4-FFF2-40B4-BE49-F238E27FC236}">
                      <a16:creationId xmlns:a16="http://schemas.microsoft.com/office/drawing/2014/main" id="{E11D1915-826E-1F46-F1F2-86C00E3428DB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0" name="矩形 1399">
                  <a:extLst>
                    <a:ext uri="{FF2B5EF4-FFF2-40B4-BE49-F238E27FC236}">
                      <a16:creationId xmlns:a16="http://schemas.microsoft.com/office/drawing/2014/main" id="{B9723D97-3A54-78A0-822B-AE1247989AD3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1" name="矩形 1400">
                  <a:extLst>
                    <a:ext uri="{FF2B5EF4-FFF2-40B4-BE49-F238E27FC236}">
                      <a16:creationId xmlns:a16="http://schemas.microsoft.com/office/drawing/2014/main" id="{3D139AD8-E240-2026-1B0D-93479B967584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2" name="矩形 1401">
                  <a:extLst>
                    <a:ext uri="{FF2B5EF4-FFF2-40B4-BE49-F238E27FC236}">
                      <a16:creationId xmlns:a16="http://schemas.microsoft.com/office/drawing/2014/main" id="{BEFE9F4D-7293-8426-C412-89492FB3C4B1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3" name="矩形 1402">
                  <a:extLst>
                    <a:ext uri="{FF2B5EF4-FFF2-40B4-BE49-F238E27FC236}">
                      <a16:creationId xmlns:a16="http://schemas.microsoft.com/office/drawing/2014/main" id="{79743960-32C1-7300-38C4-6993B3700665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4" name="矩形 1403">
                  <a:extLst>
                    <a:ext uri="{FF2B5EF4-FFF2-40B4-BE49-F238E27FC236}">
                      <a16:creationId xmlns:a16="http://schemas.microsoft.com/office/drawing/2014/main" id="{77D46909-6B8D-3935-799B-3F2D487F0367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5" name="矩形 1404">
                  <a:extLst>
                    <a:ext uri="{FF2B5EF4-FFF2-40B4-BE49-F238E27FC236}">
                      <a16:creationId xmlns:a16="http://schemas.microsoft.com/office/drawing/2014/main" id="{4F58A30B-8306-C906-C5F7-E796869F9847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406" name="矩形 1405">
                  <a:extLst>
                    <a:ext uri="{FF2B5EF4-FFF2-40B4-BE49-F238E27FC236}">
                      <a16:creationId xmlns:a16="http://schemas.microsoft.com/office/drawing/2014/main" id="{02DFDC25-CA40-9422-866E-A12BE4F55FE6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grpSp>
          <p:nvGrpSpPr>
            <p:cNvPr id="1537" name="组合 1536">
              <a:extLst>
                <a:ext uri="{FF2B5EF4-FFF2-40B4-BE49-F238E27FC236}">
                  <a16:creationId xmlns:a16="http://schemas.microsoft.com/office/drawing/2014/main" id="{C9FB9C8D-0FFE-00C9-8788-753735B582AD}"/>
                </a:ext>
              </a:extLst>
            </p:cNvPr>
            <p:cNvGrpSpPr/>
            <p:nvPr/>
          </p:nvGrpSpPr>
          <p:grpSpPr>
            <a:xfrm>
              <a:off x="5373740" y="7677164"/>
              <a:ext cx="330799" cy="388375"/>
              <a:chOff x="4946889" y="869893"/>
              <a:chExt cx="330799" cy="388375"/>
            </a:xfrm>
          </p:grpSpPr>
          <p:sp>
            <p:nvSpPr>
              <p:cNvPr id="1538" name="文本框 1537">
                <a:extLst>
                  <a:ext uri="{FF2B5EF4-FFF2-40B4-BE49-F238E27FC236}">
                    <a16:creationId xmlns:a16="http://schemas.microsoft.com/office/drawing/2014/main" id="{44BAB50C-4B2C-8C47-EA65-A94F0CA899E1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539" name="直接连接符 132">
                <a:extLst>
                  <a:ext uri="{FF2B5EF4-FFF2-40B4-BE49-F238E27FC236}">
                    <a16:creationId xmlns:a16="http://schemas.microsoft.com/office/drawing/2014/main" id="{E14C3199-2F5B-FF77-5ECB-B3069D450C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40" name="文本框 1539">
              <a:extLst>
                <a:ext uri="{FF2B5EF4-FFF2-40B4-BE49-F238E27FC236}">
                  <a16:creationId xmlns:a16="http://schemas.microsoft.com/office/drawing/2014/main" id="{9116CDA6-7CED-031A-E6A0-6DE4B6537B07}"/>
                </a:ext>
              </a:extLst>
            </p:cNvPr>
            <p:cNvSpPr txBox="1"/>
            <p:nvPr/>
          </p:nvSpPr>
          <p:spPr>
            <a:xfrm>
              <a:off x="6751656" y="830510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541" name="文本框 1540">
              <a:extLst>
                <a:ext uri="{FF2B5EF4-FFF2-40B4-BE49-F238E27FC236}">
                  <a16:creationId xmlns:a16="http://schemas.microsoft.com/office/drawing/2014/main" id="{C4A8EF9F-CDF1-18B2-164B-6405175B5079}"/>
                </a:ext>
              </a:extLst>
            </p:cNvPr>
            <p:cNvSpPr txBox="1"/>
            <p:nvPr/>
          </p:nvSpPr>
          <p:spPr>
            <a:xfrm>
              <a:off x="5955192" y="9045138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N’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48" name="文本框 1547">
              <a:extLst>
                <a:ext uri="{FF2B5EF4-FFF2-40B4-BE49-F238E27FC236}">
                  <a16:creationId xmlns:a16="http://schemas.microsoft.com/office/drawing/2014/main" id="{F3B14377-3B96-1E59-CD9F-A873BA4CB250}"/>
                </a:ext>
              </a:extLst>
            </p:cNvPr>
            <p:cNvSpPr txBox="1"/>
            <p:nvPr/>
          </p:nvSpPr>
          <p:spPr>
            <a:xfrm>
              <a:off x="5049828" y="9503975"/>
              <a:ext cx="1778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Broadcasted Dim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53" name="连接符: 曲线 14">
              <a:extLst>
                <a:ext uri="{FF2B5EF4-FFF2-40B4-BE49-F238E27FC236}">
                  <a16:creationId xmlns:a16="http://schemas.microsoft.com/office/drawing/2014/main" id="{B77AB413-9C15-9D7C-AB52-277B93639746}"/>
                </a:ext>
              </a:extLst>
            </p:cNvPr>
            <p:cNvCxnSpPr>
              <a:cxnSpLocks/>
              <a:endCxn id="1541" idx="2"/>
            </p:cNvCxnSpPr>
            <p:nvPr/>
          </p:nvCxnSpPr>
          <p:spPr>
            <a:xfrm flipV="1">
              <a:off x="5831611" y="9414470"/>
              <a:ext cx="290454" cy="127271"/>
            </a:xfrm>
            <a:prstGeom prst="curvedConnector2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6" name="连接符: 曲线 14">
              <a:extLst>
                <a:ext uri="{FF2B5EF4-FFF2-40B4-BE49-F238E27FC236}">
                  <a16:creationId xmlns:a16="http://schemas.microsoft.com/office/drawing/2014/main" id="{496EA986-0E7D-7314-4466-74597151E041}"/>
                </a:ext>
              </a:extLst>
            </p:cNvPr>
            <p:cNvCxnSpPr>
              <a:cxnSpLocks/>
              <a:endCxn id="1002" idx="2"/>
            </p:cNvCxnSpPr>
            <p:nvPr/>
          </p:nvCxnSpPr>
          <p:spPr>
            <a:xfrm rot="16200000" flipV="1">
              <a:off x="2700312" y="8569156"/>
              <a:ext cx="615570" cy="45965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7" name="文本框 1556">
              <a:extLst>
                <a:ext uri="{FF2B5EF4-FFF2-40B4-BE49-F238E27FC236}">
                  <a16:creationId xmlns:a16="http://schemas.microsoft.com/office/drawing/2014/main" id="{E7D1D343-554A-5ED8-7A21-C4F8C3D9AB7E}"/>
                </a:ext>
              </a:extLst>
            </p:cNvPr>
            <p:cNvSpPr txBox="1"/>
            <p:nvPr/>
          </p:nvSpPr>
          <p:spPr>
            <a:xfrm>
              <a:off x="2463768" y="9059046"/>
              <a:ext cx="1568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Reduction Dim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76" name="文本框 1575">
              <a:extLst>
                <a:ext uri="{FF2B5EF4-FFF2-40B4-BE49-F238E27FC236}">
                  <a16:creationId xmlns:a16="http://schemas.microsoft.com/office/drawing/2014/main" id="{01EF8D3B-11D3-93C9-C992-26C4C340A388}"/>
                </a:ext>
              </a:extLst>
            </p:cNvPr>
            <p:cNvSpPr txBox="1"/>
            <p:nvPr/>
          </p:nvSpPr>
          <p:spPr>
            <a:xfrm>
              <a:off x="3543993" y="9485138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Aligned!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577" name="连接符: 曲线 14">
              <a:extLst>
                <a:ext uri="{FF2B5EF4-FFF2-40B4-BE49-F238E27FC236}">
                  <a16:creationId xmlns:a16="http://schemas.microsoft.com/office/drawing/2014/main" id="{A71D57BE-85B6-A252-E008-47C0793E20F8}"/>
                </a:ext>
              </a:extLst>
            </p:cNvPr>
            <p:cNvCxnSpPr>
              <a:cxnSpLocks/>
              <a:stCxn id="1576" idx="1"/>
            </p:cNvCxnSpPr>
            <p:nvPr/>
          </p:nvCxnSpPr>
          <p:spPr>
            <a:xfrm rot="10800000">
              <a:off x="3249935" y="9430714"/>
              <a:ext cx="294058" cy="239090"/>
            </a:xfrm>
            <a:prstGeom prst="curvedConnector3">
              <a:avLst>
                <a:gd name="adj1" fmla="val 96313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连接符: 曲线 14">
              <a:extLst>
                <a:ext uri="{FF2B5EF4-FFF2-40B4-BE49-F238E27FC236}">
                  <a16:creationId xmlns:a16="http://schemas.microsoft.com/office/drawing/2014/main" id="{AA031C79-DAF6-354F-385F-5462D7295951}"/>
                </a:ext>
              </a:extLst>
            </p:cNvPr>
            <p:cNvCxnSpPr>
              <a:cxnSpLocks/>
              <a:stCxn id="1576" idx="3"/>
              <a:endCxn id="1548" idx="1"/>
            </p:cNvCxnSpPr>
            <p:nvPr/>
          </p:nvCxnSpPr>
          <p:spPr>
            <a:xfrm>
              <a:off x="4510924" y="9669804"/>
              <a:ext cx="538904" cy="1883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3" name="矩形: 圆角 20">
              <a:extLst>
                <a:ext uri="{FF2B5EF4-FFF2-40B4-BE49-F238E27FC236}">
                  <a16:creationId xmlns:a16="http://schemas.microsoft.com/office/drawing/2014/main" id="{1EDEFAA3-EBC4-477F-67B4-4218C3A77491}"/>
                </a:ext>
              </a:extLst>
            </p:cNvPr>
            <p:cNvSpPr/>
            <p:nvPr/>
          </p:nvSpPr>
          <p:spPr>
            <a:xfrm>
              <a:off x="2365193" y="10055230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4" name="矩形: 圆角 20">
              <a:extLst>
                <a:ext uri="{FF2B5EF4-FFF2-40B4-BE49-F238E27FC236}">
                  <a16:creationId xmlns:a16="http://schemas.microsoft.com/office/drawing/2014/main" id="{33145BCD-B77A-9D99-DA7B-A48E39FACA2D}"/>
                </a:ext>
              </a:extLst>
            </p:cNvPr>
            <p:cNvSpPr/>
            <p:nvPr/>
          </p:nvSpPr>
          <p:spPr>
            <a:xfrm>
              <a:off x="2422825" y="10584656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85" name="直接箭头连接符 19">
              <a:extLst>
                <a:ext uri="{FF2B5EF4-FFF2-40B4-BE49-F238E27FC236}">
                  <a16:creationId xmlns:a16="http://schemas.microsoft.com/office/drawing/2014/main" id="{A24A60B9-64CC-0E23-9600-17DCF6692CA8}"/>
                </a:ext>
              </a:extLst>
            </p:cNvPr>
            <p:cNvCxnSpPr>
              <a:cxnSpLocks/>
              <a:stCxn id="1583" idx="2"/>
              <a:endCxn id="1584" idx="0"/>
            </p:cNvCxnSpPr>
            <p:nvPr/>
          </p:nvCxnSpPr>
          <p:spPr>
            <a:xfrm>
              <a:off x="2858662" y="10343230"/>
              <a:ext cx="1013" cy="241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4" name="矩形: 圆角 20">
              <a:extLst>
                <a:ext uri="{FF2B5EF4-FFF2-40B4-BE49-F238E27FC236}">
                  <a16:creationId xmlns:a16="http://schemas.microsoft.com/office/drawing/2014/main" id="{C45A5C39-1703-9729-EEB0-088DCBEC0A7B}"/>
                </a:ext>
              </a:extLst>
            </p:cNvPr>
            <p:cNvSpPr/>
            <p:nvPr/>
          </p:nvSpPr>
          <p:spPr>
            <a:xfrm>
              <a:off x="4749039" y="10582567"/>
              <a:ext cx="98693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0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5" name="矩形: 圆角 20">
              <a:extLst>
                <a:ext uri="{FF2B5EF4-FFF2-40B4-BE49-F238E27FC236}">
                  <a16:creationId xmlns:a16="http://schemas.microsoft.com/office/drawing/2014/main" id="{96AE6178-1733-13BB-B4C2-FDC7D30D58B6}"/>
                </a:ext>
              </a:extLst>
            </p:cNvPr>
            <p:cNvSpPr/>
            <p:nvPr/>
          </p:nvSpPr>
          <p:spPr>
            <a:xfrm>
              <a:off x="4800487" y="10049280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9" name="直接箭头连接符 19">
              <a:extLst>
                <a:ext uri="{FF2B5EF4-FFF2-40B4-BE49-F238E27FC236}">
                  <a16:creationId xmlns:a16="http://schemas.microsoft.com/office/drawing/2014/main" id="{E200679C-C7F9-D857-348F-EE50BF5E99E0}"/>
                </a:ext>
              </a:extLst>
            </p:cNvPr>
            <p:cNvCxnSpPr>
              <a:cxnSpLocks/>
              <a:stCxn id="1595" idx="2"/>
              <a:endCxn id="1594" idx="0"/>
            </p:cNvCxnSpPr>
            <p:nvPr/>
          </p:nvCxnSpPr>
          <p:spPr>
            <a:xfrm>
              <a:off x="5237337" y="10337280"/>
              <a:ext cx="5171" cy="24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3" name="右箭头 1602">
              <a:extLst>
                <a:ext uri="{FF2B5EF4-FFF2-40B4-BE49-F238E27FC236}">
                  <a16:creationId xmlns:a16="http://schemas.microsoft.com/office/drawing/2014/main" id="{878FF4F8-3FC6-AE5E-6C9E-FCEC91703D0D}"/>
                </a:ext>
              </a:extLst>
            </p:cNvPr>
            <p:cNvSpPr/>
            <p:nvPr/>
          </p:nvSpPr>
          <p:spPr>
            <a:xfrm>
              <a:off x="3529914" y="10413741"/>
              <a:ext cx="1141910" cy="292404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4" name="文本框 1603">
              <a:extLst>
                <a:ext uri="{FF2B5EF4-FFF2-40B4-BE49-F238E27FC236}">
                  <a16:creationId xmlns:a16="http://schemas.microsoft.com/office/drawing/2014/main" id="{03AC8CAD-F0A9-65A7-B4B4-CE9E3400B9CB}"/>
                </a:ext>
              </a:extLst>
            </p:cNvPr>
            <p:cNvSpPr txBox="1"/>
            <p:nvPr/>
          </p:nvSpPr>
          <p:spPr>
            <a:xfrm>
              <a:off x="3365028" y="10118383"/>
              <a:ext cx="1447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Valid Reorder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605" name="连接符: 曲线 14">
              <a:extLst>
                <a:ext uri="{FF2B5EF4-FFF2-40B4-BE49-F238E27FC236}">
                  <a16:creationId xmlns:a16="http://schemas.microsoft.com/office/drawing/2014/main" id="{0FAA1FBD-AFED-0081-D3A9-9D3DE1C3109F}"/>
                </a:ext>
              </a:extLst>
            </p:cNvPr>
            <p:cNvCxnSpPr>
              <a:cxnSpLocks/>
              <a:stCxn id="1604" idx="0"/>
              <a:endCxn id="1576" idx="2"/>
            </p:cNvCxnSpPr>
            <p:nvPr/>
          </p:nvCxnSpPr>
          <p:spPr>
            <a:xfrm rot="16200000" flipV="1">
              <a:off x="3926054" y="9955876"/>
              <a:ext cx="263913" cy="6110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0" name="矩形: 圆角 20">
            <a:extLst>
              <a:ext uri="{FF2B5EF4-FFF2-40B4-BE49-F238E27FC236}">
                <a16:creationId xmlns:a16="http://schemas.microsoft.com/office/drawing/2014/main" id="{D1FA77D9-2BA9-10ED-79A0-4BA918E1CF7B}"/>
              </a:ext>
            </a:extLst>
          </p:cNvPr>
          <p:cNvSpPr/>
          <p:nvPr/>
        </p:nvSpPr>
        <p:spPr>
          <a:xfrm>
            <a:off x="12137731" y="688573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11" name="组合 1610">
            <a:extLst>
              <a:ext uri="{FF2B5EF4-FFF2-40B4-BE49-F238E27FC236}">
                <a16:creationId xmlns:a16="http://schemas.microsoft.com/office/drawing/2014/main" id="{88355734-24E3-724F-99D9-745F18788930}"/>
              </a:ext>
            </a:extLst>
          </p:cNvPr>
          <p:cNvGrpSpPr/>
          <p:nvPr/>
        </p:nvGrpSpPr>
        <p:grpSpPr>
          <a:xfrm>
            <a:off x="10778429" y="5309629"/>
            <a:ext cx="1395769" cy="1707082"/>
            <a:chOff x="4293465" y="2360866"/>
            <a:chExt cx="1395769" cy="1707082"/>
          </a:xfrm>
        </p:grpSpPr>
        <p:grpSp>
          <p:nvGrpSpPr>
            <p:cNvPr id="1612" name="组合 1611">
              <a:extLst>
                <a:ext uri="{FF2B5EF4-FFF2-40B4-BE49-F238E27FC236}">
                  <a16:creationId xmlns:a16="http://schemas.microsoft.com/office/drawing/2014/main" id="{B20F5FDA-E795-ADFD-3117-BEAB08340A11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683" name="矩形 1682">
                <a:extLst>
                  <a:ext uri="{FF2B5EF4-FFF2-40B4-BE49-F238E27FC236}">
                    <a16:creationId xmlns:a16="http://schemas.microsoft.com/office/drawing/2014/main" id="{9EDDF6CC-C593-5C71-0DCB-0D3724CF968B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4" name="矩形 1683">
                <a:extLst>
                  <a:ext uri="{FF2B5EF4-FFF2-40B4-BE49-F238E27FC236}">
                    <a16:creationId xmlns:a16="http://schemas.microsoft.com/office/drawing/2014/main" id="{57FF90F7-45EC-296C-5538-FB30041CB33A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5" name="矩形 1684">
                <a:extLst>
                  <a:ext uri="{FF2B5EF4-FFF2-40B4-BE49-F238E27FC236}">
                    <a16:creationId xmlns:a16="http://schemas.microsoft.com/office/drawing/2014/main" id="{4F668164-9450-A4C3-0ED7-18D9B3F1B55A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6" name="矩形 1685">
                <a:extLst>
                  <a:ext uri="{FF2B5EF4-FFF2-40B4-BE49-F238E27FC236}">
                    <a16:creationId xmlns:a16="http://schemas.microsoft.com/office/drawing/2014/main" id="{50F3389F-BA1D-236F-C136-8D28EA6BABB2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7" name="矩形 1686">
                <a:extLst>
                  <a:ext uri="{FF2B5EF4-FFF2-40B4-BE49-F238E27FC236}">
                    <a16:creationId xmlns:a16="http://schemas.microsoft.com/office/drawing/2014/main" id="{331356B9-9901-D88C-4BF6-482B10C352CD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8" name="矩形 1687">
                <a:extLst>
                  <a:ext uri="{FF2B5EF4-FFF2-40B4-BE49-F238E27FC236}">
                    <a16:creationId xmlns:a16="http://schemas.microsoft.com/office/drawing/2014/main" id="{DF46C1FA-2BC7-12F1-9BED-80F81953715D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9" name="矩形 1688">
                <a:extLst>
                  <a:ext uri="{FF2B5EF4-FFF2-40B4-BE49-F238E27FC236}">
                    <a16:creationId xmlns:a16="http://schemas.microsoft.com/office/drawing/2014/main" id="{5C58953F-5E1F-53F5-456E-6A23FF349A5C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0" name="矩形 1689">
                <a:extLst>
                  <a:ext uri="{FF2B5EF4-FFF2-40B4-BE49-F238E27FC236}">
                    <a16:creationId xmlns:a16="http://schemas.microsoft.com/office/drawing/2014/main" id="{373DC54A-2C55-9E66-DE7F-0880D22FC379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1" name="矩形 1690">
                <a:extLst>
                  <a:ext uri="{FF2B5EF4-FFF2-40B4-BE49-F238E27FC236}">
                    <a16:creationId xmlns:a16="http://schemas.microsoft.com/office/drawing/2014/main" id="{2FBBD582-7AEE-97F8-5323-7C61A567A8D7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2" name="矩形 1691">
                <a:extLst>
                  <a:ext uri="{FF2B5EF4-FFF2-40B4-BE49-F238E27FC236}">
                    <a16:creationId xmlns:a16="http://schemas.microsoft.com/office/drawing/2014/main" id="{CBCC0B0A-CE32-3F4A-8E66-04EC244E4950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3" name="矩形 1692">
                <a:extLst>
                  <a:ext uri="{FF2B5EF4-FFF2-40B4-BE49-F238E27FC236}">
                    <a16:creationId xmlns:a16="http://schemas.microsoft.com/office/drawing/2014/main" id="{0569484B-480F-8A31-DC4D-4A91204A5306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4" name="矩形 1693">
                <a:extLst>
                  <a:ext uri="{FF2B5EF4-FFF2-40B4-BE49-F238E27FC236}">
                    <a16:creationId xmlns:a16="http://schemas.microsoft.com/office/drawing/2014/main" id="{1000BB8D-F7D9-3417-6F47-F344B3FD40E5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5" name="矩形 1694">
                <a:extLst>
                  <a:ext uri="{FF2B5EF4-FFF2-40B4-BE49-F238E27FC236}">
                    <a16:creationId xmlns:a16="http://schemas.microsoft.com/office/drawing/2014/main" id="{89C77DF4-A6BB-4A89-53F8-4FAB10BC035D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6" name="矩形 1695">
                <a:extLst>
                  <a:ext uri="{FF2B5EF4-FFF2-40B4-BE49-F238E27FC236}">
                    <a16:creationId xmlns:a16="http://schemas.microsoft.com/office/drawing/2014/main" id="{93F682F7-3C6B-B4A6-EF6B-21E1238C8885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7" name="矩形 1696">
                <a:extLst>
                  <a:ext uri="{FF2B5EF4-FFF2-40B4-BE49-F238E27FC236}">
                    <a16:creationId xmlns:a16="http://schemas.microsoft.com/office/drawing/2014/main" id="{2E4DC563-D3E5-0D91-6A29-67A4E9EE79B8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8" name="矩形 1697">
                <a:extLst>
                  <a:ext uri="{FF2B5EF4-FFF2-40B4-BE49-F238E27FC236}">
                    <a16:creationId xmlns:a16="http://schemas.microsoft.com/office/drawing/2014/main" id="{24203B43-2A40-FD3E-9932-55EAA6D88D0F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99" name="矩形 1698">
                <a:extLst>
                  <a:ext uri="{FF2B5EF4-FFF2-40B4-BE49-F238E27FC236}">
                    <a16:creationId xmlns:a16="http://schemas.microsoft.com/office/drawing/2014/main" id="{E151FC8C-15C4-1085-ADC8-797073AA8A6B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0" name="矩形 1699">
                <a:extLst>
                  <a:ext uri="{FF2B5EF4-FFF2-40B4-BE49-F238E27FC236}">
                    <a16:creationId xmlns:a16="http://schemas.microsoft.com/office/drawing/2014/main" id="{1AB64983-0FFE-AF74-0904-04BA3DFB5162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1" name="矩形 1700">
                <a:extLst>
                  <a:ext uri="{FF2B5EF4-FFF2-40B4-BE49-F238E27FC236}">
                    <a16:creationId xmlns:a16="http://schemas.microsoft.com/office/drawing/2014/main" id="{D1E8844B-669B-2BB3-8CDC-D02F4E783C20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2" name="矩形 1701">
                <a:extLst>
                  <a:ext uri="{FF2B5EF4-FFF2-40B4-BE49-F238E27FC236}">
                    <a16:creationId xmlns:a16="http://schemas.microsoft.com/office/drawing/2014/main" id="{3FB09B33-6862-F019-DF50-3AED5D0BBE3E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3" name="矩形 1702">
                <a:extLst>
                  <a:ext uri="{FF2B5EF4-FFF2-40B4-BE49-F238E27FC236}">
                    <a16:creationId xmlns:a16="http://schemas.microsoft.com/office/drawing/2014/main" id="{1DD366C3-B7DE-9E18-40A1-BC6DFBC7BCBD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4" name="矩形 1703">
                <a:extLst>
                  <a:ext uri="{FF2B5EF4-FFF2-40B4-BE49-F238E27FC236}">
                    <a16:creationId xmlns:a16="http://schemas.microsoft.com/office/drawing/2014/main" id="{446968BD-9940-C270-DCC6-6E9345792604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5" name="矩形 1704">
                <a:extLst>
                  <a:ext uri="{FF2B5EF4-FFF2-40B4-BE49-F238E27FC236}">
                    <a16:creationId xmlns:a16="http://schemas.microsoft.com/office/drawing/2014/main" id="{0D236477-B622-949E-E9CA-41B200AF6335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6" name="矩形 1705">
                <a:extLst>
                  <a:ext uri="{FF2B5EF4-FFF2-40B4-BE49-F238E27FC236}">
                    <a16:creationId xmlns:a16="http://schemas.microsoft.com/office/drawing/2014/main" id="{8E5CC032-2669-F5DE-6B0E-AA56B9992166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7" name="矩形 1706">
                <a:extLst>
                  <a:ext uri="{FF2B5EF4-FFF2-40B4-BE49-F238E27FC236}">
                    <a16:creationId xmlns:a16="http://schemas.microsoft.com/office/drawing/2014/main" id="{BD3F9D84-546C-991D-E55C-DBBFB4ECC8C7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8" name="矩形 1707">
                <a:extLst>
                  <a:ext uri="{FF2B5EF4-FFF2-40B4-BE49-F238E27FC236}">
                    <a16:creationId xmlns:a16="http://schemas.microsoft.com/office/drawing/2014/main" id="{F39660B0-3AE8-397A-EC6A-A85AB001651E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09" name="矩形 1708">
                <a:extLst>
                  <a:ext uri="{FF2B5EF4-FFF2-40B4-BE49-F238E27FC236}">
                    <a16:creationId xmlns:a16="http://schemas.microsoft.com/office/drawing/2014/main" id="{FCF2483A-7F6C-1D83-5CAE-2B63F6FEE1F7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0" name="矩形 1709">
                <a:extLst>
                  <a:ext uri="{FF2B5EF4-FFF2-40B4-BE49-F238E27FC236}">
                    <a16:creationId xmlns:a16="http://schemas.microsoft.com/office/drawing/2014/main" id="{169B8AEF-C044-9B36-EC39-6EEE5A84B1D4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1" name="矩形 1710">
                <a:extLst>
                  <a:ext uri="{FF2B5EF4-FFF2-40B4-BE49-F238E27FC236}">
                    <a16:creationId xmlns:a16="http://schemas.microsoft.com/office/drawing/2014/main" id="{4B990960-C9A0-7723-2E77-8184B1A32BF5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2" name="矩形 1711">
                <a:extLst>
                  <a:ext uri="{FF2B5EF4-FFF2-40B4-BE49-F238E27FC236}">
                    <a16:creationId xmlns:a16="http://schemas.microsoft.com/office/drawing/2014/main" id="{AA86DFF8-6FB4-000F-0073-3C52741B9063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3" name="矩形 1712">
                <a:extLst>
                  <a:ext uri="{FF2B5EF4-FFF2-40B4-BE49-F238E27FC236}">
                    <a16:creationId xmlns:a16="http://schemas.microsoft.com/office/drawing/2014/main" id="{CE0BA1E1-03A6-7853-6AA1-D760036059B2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4" name="矩形 1713">
                <a:extLst>
                  <a:ext uri="{FF2B5EF4-FFF2-40B4-BE49-F238E27FC236}">
                    <a16:creationId xmlns:a16="http://schemas.microsoft.com/office/drawing/2014/main" id="{045CB741-E84F-AF76-C4CF-43EFBC3EC57A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5" name="矩形 1714">
                <a:extLst>
                  <a:ext uri="{FF2B5EF4-FFF2-40B4-BE49-F238E27FC236}">
                    <a16:creationId xmlns:a16="http://schemas.microsoft.com/office/drawing/2014/main" id="{29DA6815-1E9B-F8F3-3643-CDB67AE2CDF5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6" name="矩形 1715">
                <a:extLst>
                  <a:ext uri="{FF2B5EF4-FFF2-40B4-BE49-F238E27FC236}">
                    <a16:creationId xmlns:a16="http://schemas.microsoft.com/office/drawing/2014/main" id="{01B577B2-CB77-1707-A555-B78A2DFCEEB5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7" name="矩形 1716">
                <a:extLst>
                  <a:ext uri="{FF2B5EF4-FFF2-40B4-BE49-F238E27FC236}">
                    <a16:creationId xmlns:a16="http://schemas.microsoft.com/office/drawing/2014/main" id="{2AD753C9-9065-3062-AED6-EEFD4CE27920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8" name="矩形 1717">
                <a:extLst>
                  <a:ext uri="{FF2B5EF4-FFF2-40B4-BE49-F238E27FC236}">
                    <a16:creationId xmlns:a16="http://schemas.microsoft.com/office/drawing/2014/main" id="{96FFBA16-41F8-615C-4C5C-CE180035AA52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19" name="矩形 1718">
                <a:extLst>
                  <a:ext uri="{FF2B5EF4-FFF2-40B4-BE49-F238E27FC236}">
                    <a16:creationId xmlns:a16="http://schemas.microsoft.com/office/drawing/2014/main" id="{FFA0E79F-361A-1822-F987-9A99757ADF6D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0" name="矩形 1719">
                <a:extLst>
                  <a:ext uri="{FF2B5EF4-FFF2-40B4-BE49-F238E27FC236}">
                    <a16:creationId xmlns:a16="http://schemas.microsoft.com/office/drawing/2014/main" id="{DC866CAC-C6FE-27F2-1D74-6C7718F6AB3D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1" name="矩形 1720">
                <a:extLst>
                  <a:ext uri="{FF2B5EF4-FFF2-40B4-BE49-F238E27FC236}">
                    <a16:creationId xmlns:a16="http://schemas.microsoft.com/office/drawing/2014/main" id="{A8D2B096-D395-8538-2252-8E86348620AF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2" name="矩形 1721">
                <a:extLst>
                  <a:ext uri="{FF2B5EF4-FFF2-40B4-BE49-F238E27FC236}">
                    <a16:creationId xmlns:a16="http://schemas.microsoft.com/office/drawing/2014/main" id="{DC089DDF-8ACE-EFD7-53CE-56B217AC027F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3" name="矩形 1722">
                <a:extLst>
                  <a:ext uri="{FF2B5EF4-FFF2-40B4-BE49-F238E27FC236}">
                    <a16:creationId xmlns:a16="http://schemas.microsoft.com/office/drawing/2014/main" id="{A5731037-9304-411A-FB33-ED3079F6E8FB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4" name="矩形 1723">
                <a:extLst>
                  <a:ext uri="{FF2B5EF4-FFF2-40B4-BE49-F238E27FC236}">
                    <a16:creationId xmlns:a16="http://schemas.microsoft.com/office/drawing/2014/main" id="{D7BFE7DC-2DA5-F751-0091-227014E9F85D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5" name="矩形 1724">
                <a:extLst>
                  <a:ext uri="{FF2B5EF4-FFF2-40B4-BE49-F238E27FC236}">
                    <a16:creationId xmlns:a16="http://schemas.microsoft.com/office/drawing/2014/main" id="{740B7D01-F4E0-C439-BBA7-2E47FDB47488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6" name="矩形 1725">
                <a:extLst>
                  <a:ext uri="{FF2B5EF4-FFF2-40B4-BE49-F238E27FC236}">
                    <a16:creationId xmlns:a16="http://schemas.microsoft.com/office/drawing/2014/main" id="{B7FA823C-C89F-4B7E-6FDE-867ACE6A9ED0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7" name="矩形 1726">
                <a:extLst>
                  <a:ext uri="{FF2B5EF4-FFF2-40B4-BE49-F238E27FC236}">
                    <a16:creationId xmlns:a16="http://schemas.microsoft.com/office/drawing/2014/main" id="{74677F26-2B2B-5537-CDA2-77F721025D28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8" name="矩形 1727">
                <a:extLst>
                  <a:ext uri="{FF2B5EF4-FFF2-40B4-BE49-F238E27FC236}">
                    <a16:creationId xmlns:a16="http://schemas.microsoft.com/office/drawing/2014/main" id="{B5746F99-DEDE-FC0A-4634-44BE26B6F90C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29" name="矩形 1728">
                <a:extLst>
                  <a:ext uri="{FF2B5EF4-FFF2-40B4-BE49-F238E27FC236}">
                    <a16:creationId xmlns:a16="http://schemas.microsoft.com/office/drawing/2014/main" id="{10DAB134-B5A8-0A55-7B74-58031A9F7666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0" name="矩形 1729">
                <a:extLst>
                  <a:ext uri="{FF2B5EF4-FFF2-40B4-BE49-F238E27FC236}">
                    <a16:creationId xmlns:a16="http://schemas.microsoft.com/office/drawing/2014/main" id="{11DE2289-202F-ABD6-A279-70FB6D563625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1" name="矩形 1730">
                <a:extLst>
                  <a:ext uri="{FF2B5EF4-FFF2-40B4-BE49-F238E27FC236}">
                    <a16:creationId xmlns:a16="http://schemas.microsoft.com/office/drawing/2014/main" id="{D1C21D2E-B39C-ACC2-F818-65753CE339D7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2" name="矩形 1731">
                <a:extLst>
                  <a:ext uri="{FF2B5EF4-FFF2-40B4-BE49-F238E27FC236}">
                    <a16:creationId xmlns:a16="http://schemas.microsoft.com/office/drawing/2014/main" id="{D7E6339B-DF7D-6EE9-B03A-837307506FC0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3" name="矩形 1732">
                <a:extLst>
                  <a:ext uri="{FF2B5EF4-FFF2-40B4-BE49-F238E27FC236}">
                    <a16:creationId xmlns:a16="http://schemas.microsoft.com/office/drawing/2014/main" id="{3B65D7CE-B156-95E8-80A0-1FB419157B88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4" name="矩形 1733">
                <a:extLst>
                  <a:ext uri="{FF2B5EF4-FFF2-40B4-BE49-F238E27FC236}">
                    <a16:creationId xmlns:a16="http://schemas.microsoft.com/office/drawing/2014/main" id="{F813D619-C3DD-6B9B-A7E9-858BC49BA48E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5" name="矩形 1734">
                <a:extLst>
                  <a:ext uri="{FF2B5EF4-FFF2-40B4-BE49-F238E27FC236}">
                    <a16:creationId xmlns:a16="http://schemas.microsoft.com/office/drawing/2014/main" id="{1918C295-B177-1482-E82E-491D7043CFF0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6" name="矩形 1735">
                <a:extLst>
                  <a:ext uri="{FF2B5EF4-FFF2-40B4-BE49-F238E27FC236}">
                    <a16:creationId xmlns:a16="http://schemas.microsoft.com/office/drawing/2014/main" id="{1B9A76E9-1147-D255-C977-A014814BFEC0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7" name="矩形 1736">
                <a:extLst>
                  <a:ext uri="{FF2B5EF4-FFF2-40B4-BE49-F238E27FC236}">
                    <a16:creationId xmlns:a16="http://schemas.microsoft.com/office/drawing/2014/main" id="{02852159-2440-F82B-564E-6D3D106E9895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8" name="矩形 1737">
                <a:extLst>
                  <a:ext uri="{FF2B5EF4-FFF2-40B4-BE49-F238E27FC236}">
                    <a16:creationId xmlns:a16="http://schemas.microsoft.com/office/drawing/2014/main" id="{698A2737-78B7-4B59-7B0E-ADEF0AC43EAE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39" name="矩形 1738">
                <a:extLst>
                  <a:ext uri="{FF2B5EF4-FFF2-40B4-BE49-F238E27FC236}">
                    <a16:creationId xmlns:a16="http://schemas.microsoft.com/office/drawing/2014/main" id="{7C029B4F-8AA6-3809-6C8E-0180A5FACA3B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0" name="矩形 1739">
                <a:extLst>
                  <a:ext uri="{FF2B5EF4-FFF2-40B4-BE49-F238E27FC236}">
                    <a16:creationId xmlns:a16="http://schemas.microsoft.com/office/drawing/2014/main" id="{4DE1CB6B-801B-F22F-4AFF-693B5C3C95CD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1" name="矩形 1740">
                <a:extLst>
                  <a:ext uri="{FF2B5EF4-FFF2-40B4-BE49-F238E27FC236}">
                    <a16:creationId xmlns:a16="http://schemas.microsoft.com/office/drawing/2014/main" id="{09B821CD-E426-C04D-E37E-909CC54D7F59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2" name="矩形 1741">
                <a:extLst>
                  <a:ext uri="{FF2B5EF4-FFF2-40B4-BE49-F238E27FC236}">
                    <a16:creationId xmlns:a16="http://schemas.microsoft.com/office/drawing/2014/main" id="{AF632890-A052-73D5-E5B5-2CB7C051B3BD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3" name="矩形 1742">
                <a:extLst>
                  <a:ext uri="{FF2B5EF4-FFF2-40B4-BE49-F238E27FC236}">
                    <a16:creationId xmlns:a16="http://schemas.microsoft.com/office/drawing/2014/main" id="{E6A8BB28-58CE-EE22-9B4B-F6E0309CDD45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4" name="矩形 1743">
                <a:extLst>
                  <a:ext uri="{FF2B5EF4-FFF2-40B4-BE49-F238E27FC236}">
                    <a16:creationId xmlns:a16="http://schemas.microsoft.com/office/drawing/2014/main" id="{E6FFD140-4C25-E3AD-DF9A-B1705E90F27B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5" name="矩形 1744">
                <a:extLst>
                  <a:ext uri="{FF2B5EF4-FFF2-40B4-BE49-F238E27FC236}">
                    <a16:creationId xmlns:a16="http://schemas.microsoft.com/office/drawing/2014/main" id="{F8381D21-BB03-ABF4-9E0F-E0946A355332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46" name="矩形 1745">
                <a:extLst>
                  <a:ext uri="{FF2B5EF4-FFF2-40B4-BE49-F238E27FC236}">
                    <a16:creationId xmlns:a16="http://schemas.microsoft.com/office/drawing/2014/main" id="{B1CDD4C9-8E94-3B06-DD2B-6F74DB159B70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613" name="组合 1612">
              <a:extLst>
                <a:ext uri="{FF2B5EF4-FFF2-40B4-BE49-F238E27FC236}">
                  <a16:creationId xmlns:a16="http://schemas.microsoft.com/office/drawing/2014/main" id="{753A36B9-30C9-A533-5758-AEAD41B6084F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619" name="矩形 1618">
                <a:extLst>
                  <a:ext uri="{FF2B5EF4-FFF2-40B4-BE49-F238E27FC236}">
                    <a16:creationId xmlns:a16="http://schemas.microsoft.com/office/drawing/2014/main" id="{216CF366-8132-D350-8ADB-04A89B515C04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0" name="矩形 1619">
                <a:extLst>
                  <a:ext uri="{FF2B5EF4-FFF2-40B4-BE49-F238E27FC236}">
                    <a16:creationId xmlns:a16="http://schemas.microsoft.com/office/drawing/2014/main" id="{40121601-CE8F-01C9-F020-1440E24C8F62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1" name="矩形 1620">
                <a:extLst>
                  <a:ext uri="{FF2B5EF4-FFF2-40B4-BE49-F238E27FC236}">
                    <a16:creationId xmlns:a16="http://schemas.microsoft.com/office/drawing/2014/main" id="{73B37ED5-E79B-23B0-4A67-B1C20C57B4F7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2" name="矩形 1621">
                <a:extLst>
                  <a:ext uri="{FF2B5EF4-FFF2-40B4-BE49-F238E27FC236}">
                    <a16:creationId xmlns:a16="http://schemas.microsoft.com/office/drawing/2014/main" id="{0236B063-DF9D-262E-0FDD-7F659498C299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3" name="矩形 1622">
                <a:extLst>
                  <a:ext uri="{FF2B5EF4-FFF2-40B4-BE49-F238E27FC236}">
                    <a16:creationId xmlns:a16="http://schemas.microsoft.com/office/drawing/2014/main" id="{2BBE5A70-5FD4-B295-8FA2-D98C025E6264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4" name="矩形 1623">
                <a:extLst>
                  <a:ext uri="{FF2B5EF4-FFF2-40B4-BE49-F238E27FC236}">
                    <a16:creationId xmlns:a16="http://schemas.microsoft.com/office/drawing/2014/main" id="{B3FF3747-474C-328F-7075-4699CA299019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5" name="矩形 1624">
                <a:extLst>
                  <a:ext uri="{FF2B5EF4-FFF2-40B4-BE49-F238E27FC236}">
                    <a16:creationId xmlns:a16="http://schemas.microsoft.com/office/drawing/2014/main" id="{52E7C29C-7381-6982-5505-8725ED951E4E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6" name="矩形 1625">
                <a:extLst>
                  <a:ext uri="{FF2B5EF4-FFF2-40B4-BE49-F238E27FC236}">
                    <a16:creationId xmlns:a16="http://schemas.microsoft.com/office/drawing/2014/main" id="{4DB1F9AB-7995-708E-0E63-DDB2424FCD3F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7" name="矩形 1626">
                <a:extLst>
                  <a:ext uri="{FF2B5EF4-FFF2-40B4-BE49-F238E27FC236}">
                    <a16:creationId xmlns:a16="http://schemas.microsoft.com/office/drawing/2014/main" id="{A9A00282-C236-16D4-5B8B-65E090BA4E89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8" name="矩形 1627">
                <a:extLst>
                  <a:ext uri="{FF2B5EF4-FFF2-40B4-BE49-F238E27FC236}">
                    <a16:creationId xmlns:a16="http://schemas.microsoft.com/office/drawing/2014/main" id="{FE771298-0D90-0773-61E9-5A3A3A9587A9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29" name="矩形 1628">
                <a:extLst>
                  <a:ext uri="{FF2B5EF4-FFF2-40B4-BE49-F238E27FC236}">
                    <a16:creationId xmlns:a16="http://schemas.microsoft.com/office/drawing/2014/main" id="{D946A328-B636-EF1B-6F4F-A417530CFDB1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0" name="矩形 1629">
                <a:extLst>
                  <a:ext uri="{FF2B5EF4-FFF2-40B4-BE49-F238E27FC236}">
                    <a16:creationId xmlns:a16="http://schemas.microsoft.com/office/drawing/2014/main" id="{C4B959B2-12A6-D389-E2C8-297541DA4389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1" name="矩形 1630">
                <a:extLst>
                  <a:ext uri="{FF2B5EF4-FFF2-40B4-BE49-F238E27FC236}">
                    <a16:creationId xmlns:a16="http://schemas.microsoft.com/office/drawing/2014/main" id="{5223EB01-E290-9760-4E99-A04A7021A2BD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2" name="矩形 1631">
                <a:extLst>
                  <a:ext uri="{FF2B5EF4-FFF2-40B4-BE49-F238E27FC236}">
                    <a16:creationId xmlns:a16="http://schemas.microsoft.com/office/drawing/2014/main" id="{01703885-AB8C-CB6D-AD6A-26737E92819B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3" name="矩形 1632">
                <a:extLst>
                  <a:ext uri="{FF2B5EF4-FFF2-40B4-BE49-F238E27FC236}">
                    <a16:creationId xmlns:a16="http://schemas.microsoft.com/office/drawing/2014/main" id="{183A3683-4860-BB32-A646-291D69E0370E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4" name="矩形 1633">
                <a:extLst>
                  <a:ext uri="{FF2B5EF4-FFF2-40B4-BE49-F238E27FC236}">
                    <a16:creationId xmlns:a16="http://schemas.microsoft.com/office/drawing/2014/main" id="{3A51E043-A978-7932-6FD2-8EC77738B9F5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5" name="矩形 1634">
                <a:extLst>
                  <a:ext uri="{FF2B5EF4-FFF2-40B4-BE49-F238E27FC236}">
                    <a16:creationId xmlns:a16="http://schemas.microsoft.com/office/drawing/2014/main" id="{5A9D0883-CED9-FD33-ABDC-C7E06FFD6C16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6" name="矩形 1635">
                <a:extLst>
                  <a:ext uri="{FF2B5EF4-FFF2-40B4-BE49-F238E27FC236}">
                    <a16:creationId xmlns:a16="http://schemas.microsoft.com/office/drawing/2014/main" id="{0FA9E0E8-6A8C-072A-A75B-5520F7A0B4FC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7" name="矩形 1636">
                <a:extLst>
                  <a:ext uri="{FF2B5EF4-FFF2-40B4-BE49-F238E27FC236}">
                    <a16:creationId xmlns:a16="http://schemas.microsoft.com/office/drawing/2014/main" id="{AFCC04A9-2DE0-B569-C38A-AF4A7EAD7ED3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8" name="矩形 1637">
                <a:extLst>
                  <a:ext uri="{FF2B5EF4-FFF2-40B4-BE49-F238E27FC236}">
                    <a16:creationId xmlns:a16="http://schemas.microsoft.com/office/drawing/2014/main" id="{3BDD5EEC-ACC4-ED2A-E9BC-F5E99D1319BA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39" name="矩形 1638">
                <a:extLst>
                  <a:ext uri="{FF2B5EF4-FFF2-40B4-BE49-F238E27FC236}">
                    <a16:creationId xmlns:a16="http://schemas.microsoft.com/office/drawing/2014/main" id="{DF29EE59-A8F8-B498-A785-FC8CC29200C2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0" name="矩形 1639">
                <a:extLst>
                  <a:ext uri="{FF2B5EF4-FFF2-40B4-BE49-F238E27FC236}">
                    <a16:creationId xmlns:a16="http://schemas.microsoft.com/office/drawing/2014/main" id="{F21E68AD-E288-F851-07BC-0EAEB5E214C3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1" name="矩形 1640">
                <a:extLst>
                  <a:ext uri="{FF2B5EF4-FFF2-40B4-BE49-F238E27FC236}">
                    <a16:creationId xmlns:a16="http://schemas.microsoft.com/office/drawing/2014/main" id="{45B3EF38-2950-A555-DA4B-49F88C9C8F2E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2" name="矩形 1641">
                <a:extLst>
                  <a:ext uri="{FF2B5EF4-FFF2-40B4-BE49-F238E27FC236}">
                    <a16:creationId xmlns:a16="http://schemas.microsoft.com/office/drawing/2014/main" id="{FC911166-D8A5-01BE-41D9-AE8B20B1F0F1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3" name="矩形 1642">
                <a:extLst>
                  <a:ext uri="{FF2B5EF4-FFF2-40B4-BE49-F238E27FC236}">
                    <a16:creationId xmlns:a16="http://schemas.microsoft.com/office/drawing/2014/main" id="{A9A6DD56-39AB-6116-7426-9A54B4A7FE6B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4" name="矩形 1643">
                <a:extLst>
                  <a:ext uri="{FF2B5EF4-FFF2-40B4-BE49-F238E27FC236}">
                    <a16:creationId xmlns:a16="http://schemas.microsoft.com/office/drawing/2014/main" id="{91BEE887-0B64-8CF8-FECE-E643AD13BC52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5" name="矩形 1644">
                <a:extLst>
                  <a:ext uri="{FF2B5EF4-FFF2-40B4-BE49-F238E27FC236}">
                    <a16:creationId xmlns:a16="http://schemas.microsoft.com/office/drawing/2014/main" id="{A7178CAA-FE64-EABA-6918-E9CDBC6774AC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6" name="矩形 1645">
                <a:extLst>
                  <a:ext uri="{FF2B5EF4-FFF2-40B4-BE49-F238E27FC236}">
                    <a16:creationId xmlns:a16="http://schemas.microsoft.com/office/drawing/2014/main" id="{A4AFA1C4-D6E1-77A2-CFFE-F69E86246A5A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7" name="矩形 1646">
                <a:extLst>
                  <a:ext uri="{FF2B5EF4-FFF2-40B4-BE49-F238E27FC236}">
                    <a16:creationId xmlns:a16="http://schemas.microsoft.com/office/drawing/2014/main" id="{BB7512A5-8B3B-1E5D-8BF6-C48822D69B14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8" name="矩形 1647">
                <a:extLst>
                  <a:ext uri="{FF2B5EF4-FFF2-40B4-BE49-F238E27FC236}">
                    <a16:creationId xmlns:a16="http://schemas.microsoft.com/office/drawing/2014/main" id="{1F6253BE-9DC4-974C-C9CC-FAB4934538A9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49" name="矩形 1648">
                <a:extLst>
                  <a:ext uri="{FF2B5EF4-FFF2-40B4-BE49-F238E27FC236}">
                    <a16:creationId xmlns:a16="http://schemas.microsoft.com/office/drawing/2014/main" id="{BA110465-A3D3-557A-DF2C-332940233EB4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0" name="矩形 1649">
                <a:extLst>
                  <a:ext uri="{FF2B5EF4-FFF2-40B4-BE49-F238E27FC236}">
                    <a16:creationId xmlns:a16="http://schemas.microsoft.com/office/drawing/2014/main" id="{11B21058-1622-D8AD-3A69-E1FCFA42D1C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1" name="矩形 1650">
                <a:extLst>
                  <a:ext uri="{FF2B5EF4-FFF2-40B4-BE49-F238E27FC236}">
                    <a16:creationId xmlns:a16="http://schemas.microsoft.com/office/drawing/2014/main" id="{029CAE9F-EA1E-B836-0FF1-92B6730FF539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2" name="矩形 1651">
                <a:extLst>
                  <a:ext uri="{FF2B5EF4-FFF2-40B4-BE49-F238E27FC236}">
                    <a16:creationId xmlns:a16="http://schemas.microsoft.com/office/drawing/2014/main" id="{9CCE36F1-EF54-4031-E6E5-865CB8D3BB88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3" name="矩形 1652">
                <a:extLst>
                  <a:ext uri="{FF2B5EF4-FFF2-40B4-BE49-F238E27FC236}">
                    <a16:creationId xmlns:a16="http://schemas.microsoft.com/office/drawing/2014/main" id="{47D19DF8-02A0-E8F0-7ED9-7AE159ADB433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4" name="矩形 1653">
                <a:extLst>
                  <a:ext uri="{FF2B5EF4-FFF2-40B4-BE49-F238E27FC236}">
                    <a16:creationId xmlns:a16="http://schemas.microsoft.com/office/drawing/2014/main" id="{7FEEE762-0849-18E1-4908-D84E2DAA9933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5" name="矩形 1654">
                <a:extLst>
                  <a:ext uri="{FF2B5EF4-FFF2-40B4-BE49-F238E27FC236}">
                    <a16:creationId xmlns:a16="http://schemas.microsoft.com/office/drawing/2014/main" id="{827C22BD-62F4-C0E8-9793-3BEF9FD44FCD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6" name="矩形 1655">
                <a:extLst>
                  <a:ext uri="{FF2B5EF4-FFF2-40B4-BE49-F238E27FC236}">
                    <a16:creationId xmlns:a16="http://schemas.microsoft.com/office/drawing/2014/main" id="{20C9DC9A-9ACF-8A94-300F-979978A7DB28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7" name="矩形 1656">
                <a:extLst>
                  <a:ext uri="{FF2B5EF4-FFF2-40B4-BE49-F238E27FC236}">
                    <a16:creationId xmlns:a16="http://schemas.microsoft.com/office/drawing/2014/main" id="{51D89DBB-CE69-704C-CA41-F2499B771AA8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8" name="矩形 1657">
                <a:extLst>
                  <a:ext uri="{FF2B5EF4-FFF2-40B4-BE49-F238E27FC236}">
                    <a16:creationId xmlns:a16="http://schemas.microsoft.com/office/drawing/2014/main" id="{872E2FEE-9D75-26B1-E02B-9BC2A2E38ED8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59" name="矩形 1658">
                <a:extLst>
                  <a:ext uri="{FF2B5EF4-FFF2-40B4-BE49-F238E27FC236}">
                    <a16:creationId xmlns:a16="http://schemas.microsoft.com/office/drawing/2014/main" id="{5B3DB661-EC32-1A31-7ACA-C7494204CB66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0" name="矩形 1659">
                <a:extLst>
                  <a:ext uri="{FF2B5EF4-FFF2-40B4-BE49-F238E27FC236}">
                    <a16:creationId xmlns:a16="http://schemas.microsoft.com/office/drawing/2014/main" id="{A5AC6046-FA7F-10F2-18DB-8BE80574BF05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1" name="矩形 1660">
                <a:extLst>
                  <a:ext uri="{FF2B5EF4-FFF2-40B4-BE49-F238E27FC236}">
                    <a16:creationId xmlns:a16="http://schemas.microsoft.com/office/drawing/2014/main" id="{8395DDE9-27C6-038F-DCE2-73120F32C56F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2" name="矩形 1661">
                <a:extLst>
                  <a:ext uri="{FF2B5EF4-FFF2-40B4-BE49-F238E27FC236}">
                    <a16:creationId xmlns:a16="http://schemas.microsoft.com/office/drawing/2014/main" id="{C3ACB467-6C77-D504-0E99-49C5EE2D142E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3" name="矩形 1662">
                <a:extLst>
                  <a:ext uri="{FF2B5EF4-FFF2-40B4-BE49-F238E27FC236}">
                    <a16:creationId xmlns:a16="http://schemas.microsoft.com/office/drawing/2014/main" id="{747D976C-BA55-9CA2-836D-AE0601410AB1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4" name="矩形 1663">
                <a:extLst>
                  <a:ext uri="{FF2B5EF4-FFF2-40B4-BE49-F238E27FC236}">
                    <a16:creationId xmlns:a16="http://schemas.microsoft.com/office/drawing/2014/main" id="{953993A6-1A86-F407-30D6-A758FB76F3D8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5" name="矩形 1664">
                <a:extLst>
                  <a:ext uri="{FF2B5EF4-FFF2-40B4-BE49-F238E27FC236}">
                    <a16:creationId xmlns:a16="http://schemas.microsoft.com/office/drawing/2014/main" id="{8B3A121E-D873-F760-5DBF-5399B61C8939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6" name="矩形 1665">
                <a:extLst>
                  <a:ext uri="{FF2B5EF4-FFF2-40B4-BE49-F238E27FC236}">
                    <a16:creationId xmlns:a16="http://schemas.microsoft.com/office/drawing/2014/main" id="{0E6F173A-CAD5-451B-0DF8-04B8D08B15C3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7" name="矩形 1666">
                <a:extLst>
                  <a:ext uri="{FF2B5EF4-FFF2-40B4-BE49-F238E27FC236}">
                    <a16:creationId xmlns:a16="http://schemas.microsoft.com/office/drawing/2014/main" id="{74C33BD8-3992-5579-0BBA-41A9AB7690EA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8" name="矩形 1667">
                <a:extLst>
                  <a:ext uri="{FF2B5EF4-FFF2-40B4-BE49-F238E27FC236}">
                    <a16:creationId xmlns:a16="http://schemas.microsoft.com/office/drawing/2014/main" id="{9B7F9B0B-0F01-E75B-FC9E-C2B5D7A6D33D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69" name="矩形 1668">
                <a:extLst>
                  <a:ext uri="{FF2B5EF4-FFF2-40B4-BE49-F238E27FC236}">
                    <a16:creationId xmlns:a16="http://schemas.microsoft.com/office/drawing/2014/main" id="{F219D5C6-F454-CE56-C674-D6B57F3B4EF1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0" name="矩形 1669">
                <a:extLst>
                  <a:ext uri="{FF2B5EF4-FFF2-40B4-BE49-F238E27FC236}">
                    <a16:creationId xmlns:a16="http://schemas.microsoft.com/office/drawing/2014/main" id="{5A90FB46-128C-9601-5C02-44C2AF7A96F1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1" name="矩形 1670">
                <a:extLst>
                  <a:ext uri="{FF2B5EF4-FFF2-40B4-BE49-F238E27FC236}">
                    <a16:creationId xmlns:a16="http://schemas.microsoft.com/office/drawing/2014/main" id="{7C01EC02-A20F-138D-FA05-5F9C8FB10B5A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2" name="矩形 1671">
                <a:extLst>
                  <a:ext uri="{FF2B5EF4-FFF2-40B4-BE49-F238E27FC236}">
                    <a16:creationId xmlns:a16="http://schemas.microsoft.com/office/drawing/2014/main" id="{99499AC5-69DE-47E4-CE58-6EDFCEF6C99A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3" name="矩形 1672">
                <a:extLst>
                  <a:ext uri="{FF2B5EF4-FFF2-40B4-BE49-F238E27FC236}">
                    <a16:creationId xmlns:a16="http://schemas.microsoft.com/office/drawing/2014/main" id="{A667B98B-6F4D-002E-73BA-11C25DFFFCEA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4" name="矩形 1673">
                <a:extLst>
                  <a:ext uri="{FF2B5EF4-FFF2-40B4-BE49-F238E27FC236}">
                    <a16:creationId xmlns:a16="http://schemas.microsoft.com/office/drawing/2014/main" id="{5924AE86-DD8A-4988-AAA4-89862FD357D5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5" name="矩形 1674">
                <a:extLst>
                  <a:ext uri="{FF2B5EF4-FFF2-40B4-BE49-F238E27FC236}">
                    <a16:creationId xmlns:a16="http://schemas.microsoft.com/office/drawing/2014/main" id="{577DA63A-9770-3524-2A89-DA18D4E7EFF0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6" name="矩形 1675">
                <a:extLst>
                  <a:ext uri="{FF2B5EF4-FFF2-40B4-BE49-F238E27FC236}">
                    <a16:creationId xmlns:a16="http://schemas.microsoft.com/office/drawing/2014/main" id="{701B6E7D-388F-5C43-B1B2-CA670D392192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7" name="矩形 1676">
                <a:extLst>
                  <a:ext uri="{FF2B5EF4-FFF2-40B4-BE49-F238E27FC236}">
                    <a16:creationId xmlns:a16="http://schemas.microsoft.com/office/drawing/2014/main" id="{4AD41947-D96C-F16F-35A0-DCF0D1EB1E4B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8" name="矩形 1677">
                <a:extLst>
                  <a:ext uri="{FF2B5EF4-FFF2-40B4-BE49-F238E27FC236}">
                    <a16:creationId xmlns:a16="http://schemas.microsoft.com/office/drawing/2014/main" id="{0BF91A83-E0D2-B377-50E7-3E4631FFB5E9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79" name="矩形 1678">
                <a:extLst>
                  <a:ext uri="{FF2B5EF4-FFF2-40B4-BE49-F238E27FC236}">
                    <a16:creationId xmlns:a16="http://schemas.microsoft.com/office/drawing/2014/main" id="{C0252E72-ACE9-8D49-76F4-AD43CE2180BA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0" name="矩形 1679">
                <a:extLst>
                  <a:ext uri="{FF2B5EF4-FFF2-40B4-BE49-F238E27FC236}">
                    <a16:creationId xmlns:a16="http://schemas.microsoft.com/office/drawing/2014/main" id="{F6B21D02-32C0-D7BA-87FA-995EBBE3A963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1" name="矩形 1680">
                <a:extLst>
                  <a:ext uri="{FF2B5EF4-FFF2-40B4-BE49-F238E27FC236}">
                    <a16:creationId xmlns:a16="http://schemas.microsoft.com/office/drawing/2014/main" id="{50B2589C-FD61-87D7-89B0-6839D78E39A1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82" name="矩形 1681">
                <a:extLst>
                  <a:ext uri="{FF2B5EF4-FFF2-40B4-BE49-F238E27FC236}">
                    <a16:creationId xmlns:a16="http://schemas.microsoft.com/office/drawing/2014/main" id="{5A6A35D1-5F22-04D7-0198-DA105D9A743D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614" name="文本框 1613">
              <a:extLst>
                <a:ext uri="{FF2B5EF4-FFF2-40B4-BE49-F238E27FC236}">
                  <a16:creationId xmlns:a16="http://schemas.microsoft.com/office/drawing/2014/main" id="{C4D1A8BA-7E4D-47CA-3769-7069411197E2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615" name="文本框 1614">
              <a:extLst>
                <a:ext uri="{FF2B5EF4-FFF2-40B4-BE49-F238E27FC236}">
                  <a16:creationId xmlns:a16="http://schemas.microsoft.com/office/drawing/2014/main" id="{6D8BD533-4A6A-4965-8D66-A293732F29E5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1616" name="组合 1615">
              <a:extLst>
                <a:ext uri="{FF2B5EF4-FFF2-40B4-BE49-F238E27FC236}">
                  <a16:creationId xmlns:a16="http://schemas.microsoft.com/office/drawing/2014/main" id="{E6FE8649-8E81-8BFF-2880-B15EF2A44E55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1617" name="文本框 1616">
                <a:extLst>
                  <a:ext uri="{FF2B5EF4-FFF2-40B4-BE49-F238E27FC236}">
                    <a16:creationId xmlns:a16="http://schemas.microsoft.com/office/drawing/2014/main" id="{EDC38550-DB32-FB52-C663-CFAC8B71C78A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618" name="直接连接符 132">
                <a:extLst>
                  <a:ext uri="{FF2B5EF4-FFF2-40B4-BE49-F238E27FC236}">
                    <a16:creationId xmlns:a16="http://schemas.microsoft.com/office/drawing/2014/main" id="{1C735457-7B75-DE31-9F4E-A1162F0AE1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71" name="组合 1770">
            <a:extLst>
              <a:ext uri="{FF2B5EF4-FFF2-40B4-BE49-F238E27FC236}">
                <a16:creationId xmlns:a16="http://schemas.microsoft.com/office/drawing/2014/main" id="{D767310D-AFA8-069E-53B1-92B10D721698}"/>
              </a:ext>
            </a:extLst>
          </p:cNvPr>
          <p:cNvGrpSpPr/>
          <p:nvPr/>
        </p:nvGrpSpPr>
        <p:grpSpPr>
          <a:xfrm>
            <a:off x="12737987" y="5296641"/>
            <a:ext cx="1395769" cy="1707082"/>
            <a:chOff x="4293465" y="2360866"/>
            <a:chExt cx="1395769" cy="1707082"/>
          </a:xfrm>
        </p:grpSpPr>
        <p:grpSp>
          <p:nvGrpSpPr>
            <p:cNvPr id="1772" name="组合 1771">
              <a:extLst>
                <a:ext uri="{FF2B5EF4-FFF2-40B4-BE49-F238E27FC236}">
                  <a16:creationId xmlns:a16="http://schemas.microsoft.com/office/drawing/2014/main" id="{78828697-4887-EF69-1CDB-74B629C79A2B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1843" name="矩形 1842">
                <a:extLst>
                  <a:ext uri="{FF2B5EF4-FFF2-40B4-BE49-F238E27FC236}">
                    <a16:creationId xmlns:a16="http://schemas.microsoft.com/office/drawing/2014/main" id="{7EF5B84C-AEFC-CBFA-68A8-E629E24581B2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4" name="矩形 1843">
                <a:extLst>
                  <a:ext uri="{FF2B5EF4-FFF2-40B4-BE49-F238E27FC236}">
                    <a16:creationId xmlns:a16="http://schemas.microsoft.com/office/drawing/2014/main" id="{9F86A553-15EA-9EC2-AE6E-3E3E5700D3F2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5" name="矩形 1844">
                <a:extLst>
                  <a:ext uri="{FF2B5EF4-FFF2-40B4-BE49-F238E27FC236}">
                    <a16:creationId xmlns:a16="http://schemas.microsoft.com/office/drawing/2014/main" id="{D61381F8-A34E-F5BE-F8CC-AB60F6615CE5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6" name="矩形 1845">
                <a:extLst>
                  <a:ext uri="{FF2B5EF4-FFF2-40B4-BE49-F238E27FC236}">
                    <a16:creationId xmlns:a16="http://schemas.microsoft.com/office/drawing/2014/main" id="{E61402B9-2EFD-C35E-C560-1EE8EE76B32A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7" name="矩形 1846">
                <a:extLst>
                  <a:ext uri="{FF2B5EF4-FFF2-40B4-BE49-F238E27FC236}">
                    <a16:creationId xmlns:a16="http://schemas.microsoft.com/office/drawing/2014/main" id="{07418DB4-3F07-38AD-20CB-28344910A028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8" name="矩形 1847">
                <a:extLst>
                  <a:ext uri="{FF2B5EF4-FFF2-40B4-BE49-F238E27FC236}">
                    <a16:creationId xmlns:a16="http://schemas.microsoft.com/office/drawing/2014/main" id="{DFBA3CCF-B68B-16D2-6385-642E4FAFCCF7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9" name="矩形 1848">
                <a:extLst>
                  <a:ext uri="{FF2B5EF4-FFF2-40B4-BE49-F238E27FC236}">
                    <a16:creationId xmlns:a16="http://schemas.microsoft.com/office/drawing/2014/main" id="{E20E223F-7E7A-C2F3-22D0-0CE2ECEF9959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0" name="矩形 1849">
                <a:extLst>
                  <a:ext uri="{FF2B5EF4-FFF2-40B4-BE49-F238E27FC236}">
                    <a16:creationId xmlns:a16="http://schemas.microsoft.com/office/drawing/2014/main" id="{5CE1B393-A4EB-52FE-90CA-62DC106AB521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1" name="矩形 1850">
                <a:extLst>
                  <a:ext uri="{FF2B5EF4-FFF2-40B4-BE49-F238E27FC236}">
                    <a16:creationId xmlns:a16="http://schemas.microsoft.com/office/drawing/2014/main" id="{D90F9FB5-CC89-B89F-34D3-8ACDF0841F44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2" name="矩形 1851">
                <a:extLst>
                  <a:ext uri="{FF2B5EF4-FFF2-40B4-BE49-F238E27FC236}">
                    <a16:creationId xmlns:a16="http://schemas.microsoft.com/office/drawing/2014/main" id="{32AF7442-3776-ED11-30B5-5E03333EEF75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3" name="矩形 1852">
                <a:extLst>
                  <a:ext uri="{FF2B5EF4-FFF2-40B4-BE49-F238E27FC236}">
                    <a16:creationId xmlns:a16="http://schemas.microsoft.com/office/drawing/2014/main" id="{043ED4A5-F2A2-94CD-6400-04E2A61175CA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4" name="矩形 1853">
                <a:extLst>
                  <a:ext uri="{FF2B5EF4-FFF2-40B4-BE49-F238E27FC236}">
                    <a16:creationId xmlns:a16="http://schemas.microsoft.com/office/drawing/2014/main" id="{F8DA9411-921C-180A-7439-2FB482D9AECE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5" name="矩形 1854">
                <a:extLst>
                  <a:ext uri="{FF2B5EF4-FFF2-40B4-BE49-F238E27FC236}">
                    <a16:creationId xmlns:a16="http://schemas.microsoft.com/office/drawing/2014/main" id="{92928DED-0BDC-20DE-8E5E-C2A4A7F6252C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6" name="矩形 1855">
                <a:extLst>
                  <a:ext uri="{FF2B5EF4-FFF2-40B4-BE49-F238E27FC236}">
                    <a16:creationId xmlns:a16="http://schemas.microsoft.com/office/drawing/2014/main" id="{934BBC6F-E2A2-DA8B-C85D-8712D1B5E884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7" name="矩形 1856">
                <a:extLst>
                  <a:ext uri="{FF2B5EF4-FFF2-40B4-BE49-F238E27FC236}">
                    <a16:creationId xmlns:a16="http://schemas.microsoft.com/office/drawing/2014/main" id="{2BFD0CB0-80B2-64A3-9699-C97D323617CA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8" name="矩形 1857">
                <a:extLst>
                  <a:ext uri="{FF2B5EF4-FFF2-40B4-BE49-F238E27FC236}">
                    <a16:creationId xmlns:a16="http://schemas.microsoft.com/office/drawing/2014/main" id="{C802FC65-4386-BBD0-DFAF-76D5D330DFC7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59" name="矩形 1858">
                <a:extLst>
                  <a:ext uri="{FF2B5EF4-FFF2-40B4-BE49-F238E27FC236}">
                    <a16:creationId xmlns:a16="http://schemas.microsoft.com/office/drawing/2014/main" id="{CA0EAC62-BB78-7C5C-547A-86B9F68AC1C7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0" name="矩形 1859">
                <a:extLst>
                  <a:ext uri="{FF2B5EF4-FFF2-40B4-BE49-F238E27FC236}">
                    <a16:creationId xmlns:a16="http://schemas.microsoft.com/office/drawing/2014/main" id="{1479E57D-E268-AB95-DEC0-F5DDE7FDCBBB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1" name="矩形 1860">
                <a:extLst>
                  <a:ext uri="{FF2B5EF4-FFF2-40B4-BE49-F238E27FC236}">
                    <a16:creationId xmlns:a16="http://schemas.microsoft.com/office/drawing/2014/main" id="{65330966-7FF3-21DD-70B7-14961829EC9C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2" name="矩形 1861">
                <a:extLst>
                  <a:ext uri="{FF2B5EF4-FFF2-40B4-BE49-F238E27FC236}">
                    <a16:creationId xmlns:a16="http://schemas.microsoft.com/office/drawing/2014/main" id="{A38EFB74-584E-BF69-2A66-4030064440A3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3" name="矩形 1862">
                <a:extLst>
                  <a:ext uri="{FF2B5EF4-FFF2-40B4-BE49-F238E27FC236}">
                    <a16:creationId xmlns:a16="http://schemas.microsoft.com/office/drawing/2014/main" id="{9978BEB7-101A-CC46-33FC-18B72F72DE06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4" name="矩形 1863">
                <a:extLst>
                  <a:ext uri="{FF2B5EF4-FFF2-40B4-BE49-F238E27FC236}">
                    <a16:creationId xmlns:a16="http://schemas.microsoft.com/office/drawing/2014/main" id="{733E1528-0096-CB93-E6C0-C7EA0453D87F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5" name="矩形 1864">
                <a:extLst>
                  <a:ext uri="{FF2B5EF4-FFF2-40B4-BE49-F238E27FC236}">
                    <a16:creationId xmlns:a16="http://schemas.microsoft.com/office/drawing/2014/main" id="{B4D1A545-3494-54CB-6780-EFEAE3580B83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6" name="矩形 1865">
                <a:extLst>
                  <a:ext uri="{FF2B5EF4-FFF2-40B4-BE49-F238E27FC236}">
                    <a16:creationId xmlns:a16="http://schemas.microsoft.com/office/drawing/2014/main" id="{C0D26B19-4405-6B66-760C-C80FD040BB19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7" name="矩形 1866">
                <a:extLst>
                  <a:ext uri="{FF2B5EF4-FFF2-40B4-BE49-F238E27FC236}">
                    <a16:creationId xmlns:a16="http://schemas.microsoft.com/office/drawing/2014/main" id="{A8CA62EE-BB6C-88CB-C7EF-96094FAC1170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8" name="矩形 1867">
                <a:extLst>
                  <a:ext uri="{FF2B5EF4-FFF2-40B4-BE49-F238E27FC236}">
                    <a16:creationId xmlns:a16="http://schemas.microsoft.com/office/drawing/2014/main" id="{E0962122-3844-1B71-92FC-FFA157B13DEC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69" name="矩形 1868">
                <a:extLst>
                  <a:ext uri="{FF2B5EF4-FFF2-40B4-BE49-F238E27FC236}">
                    <a16:creationId xmlns:a16="http://schemas.microsoft.com/office/drawing/2014/main" id="{16000B38-92E2-B43B-F966-F219EE3A943E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0" name="矩形 1869">
                <a:extLst>
                  <a:ext uri="{FF2B5EF4-FFF2-40B4-BE49-F238E27FC236}">
                    <a16:creationId xmlns:a16="http://schemas.microsoft.com/office/drawing/2014/main" id="{4E73EE25-703D-971C-7475-BFBD3AE6C656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1" name="矩形 1870">
                <a:extLst>
                  <a:ext uri="{FF2B5EF4-FFF2-40B4-BE49-F238E27FC236}">
                    <a16:creationId xmlns:a16="http://schemas.microsoft.com/office/drawing/2014/main" id="{F57AF9BB-C509-C3E3-0DE3-531560E22C94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2" name="矩形 1871">
                <a:extLst>
                  <a:ext uri="{FF2B5EF4-FFF2-40B4-BE49-F238E27FC236}">
                    <a16:creationId xmlns:a16="http://schemas.microsoft.com/office/drawing/2014/main" id="{26925017-7855-117D-E00E-246B3012D5CF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3" name="矩形 1872">
                <a:extLst>
                  <a:ext uri="{FF2B5EF4-FFF2-40B4-BE49-F238E27FC236}">
                    <a16:creationId xmlns:a16="http://schemas.microsoft.com/office/drawing/2014/main" id="{AF83270F-9344-D5FC-BE82-7F5928D31543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4" name="矩形 1873">
                <a:extLst>
                  <a:ext uri="{FF2B5EF4-FFF2-40B4-BE49-F238E27FC236}">
                    <a16:creationId xmlns:a16="http://schemas.microsoft.com/office/drawing/2014/main" id="{18BEA65F-BEA5-56CA-9477-BEE7FD76E71A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5" name="矩形 1874">
                <a:extLst>
                  <a:ext uri="{FF2B5EF4-FFF2-40B4-BE49-F238E27FC236}">
                    <a16:creationId xmlns:a16="http://schemas.microsoft.com/office/drawing/2014/main" id="{5AF2AE8D-5A09-5E2A-8C6B-C7EA6754CC3F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6" name="矩形 1875">
                <a:extLst>
                  <a:ext uri="{FF2B5EF4-FFF2-40B4-BE49-F238E27FC236}">
                    <a16:creationId xmlns:a16="http://schemas.microsoft.com/office/drawing/2014/main" id="{421377EF-33B0-20C0-AAA7-247F3BFA47EA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7" name="矩形 1876">
                <a:extLst>
                  <a:ext uri="{FF2B5EF4-FFF2-40B4-BE49-F238E27FC236}">
                    <a16:creationId xmlns:a16="http://schemas.microsoft.com/office/drawing/2014/main" id="{DE0F121A-7F3E-F173-1911-6A30863B1AED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8" name="矩形 1877">
                <a:extLst>
                  <a:ext uri="{FF2B5EF4-FFF2-40B4-BE49-F238E27FC236}">
                    <a16:creationId xmlns:a16="http://schemas.microsoft.com/office/drawing/2014/main" id="{06E225AE-3130-C802-E476-A24FA868FEC0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79" name="矩形 1878">
                <a:extLst>
                  <a:ext uri="{FF2B5EF4-FFF2-40B4-BE49-F238E27FC236}">
                    <a16:creationId xmlns:a16="http://schemas.microsoft.com/office/drawing/2014/main" id="{DC75E29A-650D-F929-FFB2-FD9DF437076C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0" name="矩形 1879">
                <a:extLst>
                  <a:ext uri="{FF2B5EF4-FFF2-40B4-BE49-F238E27FC236}">
                    <a16:creationId xmlns:a16="http://schemas.microsoft.com/office/drawing/2014/main" id="{2800497D-B995-0A47-8462-BA8C45D309A9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1" name="矩形 1880">
                <a:extLst>
                  <a:ext uri="{FF2B5EF4-FFF2-40B4-BE49-F238E27FC236}">
                    <a16:creationId xmlns:a16="http://schemas.microsoft.com/office/drawing/2014/main" id="{AF269A6C-ADDF-ABE9-3388-282F7FC27EA5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2" name="矩形 1881">
                <a:extLst>
                  <a:ext uri="{FF2B5EF4-FFF2-40B4-BE49-F238E27FC236}">
                    <a16:creationId xmlns:a16="http://schemas.microsoft.com/office/drawing/2014/main" id="{5C6846E1-AEFB-BC1A-1CC4-F8DCEA6D5DC0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3" name="矩形 1882">
                <a:extLst>
                  <a:ext uri="{FF2B5EF4-FFF2-40B4-BE49-F238E27FC236}">
                    <a16:creationId xmlns:a16="http://schemas.microsoft.com/office/drawing/2014/main" id="{01047929-AF2A-D35E-D438-0E4BE9D3961D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4" name="矩形 1883">
                <a:extLst>
                  <a:ext uri="{FF2B5EF4-FFF2-40B4-BE49-F238E27FC236}">
                    <a16:creationId xmlns:a16="http://schemas.microsoft.com/office/drawing/2014/main" id="{4479B232-7705-94B2-EB24-B967205D3C20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5" name="矩形 1884">
                <a:extLst>
                  <a:ext uri="{FF2B5EF4-FFF2-40B4-BE49-F238E27FC236}">
                    <a16:creationId xmlns:a16="http://schemas.microsoft.com/office/drawing/2014/main" id="{3D38F6AF-6CE1-D23C-F048-4FCE10FF7CC4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6" name="矩形 1885">
                <a:extLst>
                  <a:ext uri="{FF2B5EF4-FFF2-40B4-BE49-F238E27FC236}">
                    <a16:creationId xmlns:a16="http://schemas.microsoft.com/office/drawing/2014/main" id="{16DB221C-53FD-E6B5-4849-9F3F570DF8A4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7" name="矩形 1886">
                <a:extLst>
                  <a:ext uri="{FF2B5EF4-FFF2-40B4-BE49-F238E27FC236}">
                    <a16:creationId xmlns:a16="http://schemas.microsoft.com/office/drawing/2014/main" id="{2B78038A-EFE8-0D31-16EB-CDED691C9E67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8" name="矩形 1887">
                <a:extLst>
                  <a:ext uri="{FF2B5EF4-FFF2-40B4-BE49-F238E27FC236}">
                    <a16:creationId xmlns:a16="http://schemas.microsoft.com/office/drawing/2014/main" id="{57F845DF-EF52-4274-E43B-535BE2B53B46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89" name="矩形 1888">
                <a:extLst>
                  <a:ext uri="{FF2B5EF4-FFF2-40B4-BE49-F238E27FC236}">
                    <a16:creationId xmlns:a16="http://schemas.microsoft.com/office/drawing/2014/main" id="{E0CFECB1-12BE-2DD2-00DB-EF7D69E18CAA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0" name="矩形 1889">
                <a:extLst>
                  <a:ext uri="{FF2B5EF4-FFF2-40B4-BE49-F238E27FC236}">
                    <a16:creationId xmlns:a16="http://schemas.microsoft.com/office/drawing/2014/main" id="{41609CE4-DE7C-AE12-A765-2A7D36795A8E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1" name="矩形 1890">
                <a:extLst>
                  <a:ext uri="{FF2B5EF4-FFF2-40B4-BE49-F238E27FC236}">
                    <a16:creationId xmlns:a16="http://schemas.microsoft.com/office/drawing/2014/main" id="{16FC3683-0C88-C0BA-FF1A-896CCB776CEC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2" name="矩形 1891">
                <a:extLst>
                  <a:ext uri="{FF2B5EF4-FFF2-40B4-BE49-F238E27FC236}">
                    <a16:creationId xmlns:a16="http://schemas.microsoft.com/office/drawing/2014/main" id="{E5F0CF6A-E278-985A-C5D4-73E054D1FAFC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3" name="矩形 1892">
                <a:extLst>
                  <a:ext uri="{FF2B5EF4-FFF2-40B4-BE49-F238E27FC236}">
                    <a16:creationId xmlns:a16="http://schemas.microsoft.com/office/drawing/2014/main" id="{7E1AD01A-2E1A-BBB7-E003-14D66E04960F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4" name="矩形 1893">
                <a:extLst>
                  <a:ext uri="{FF2B5EF4-FFF2-40B4-BE49-F238E27FC236}">
                    <a16:creationId xmlns:a16="http://schemas.microsoft.com/office/drawing/2014/main" id="{D79AE7F1-3499-926A-84A0-232B0566A63C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5" name="矩形 1894">
                <a:extLst>
                  <a:ext uri="{FF2B5EF4-FFF2-40B4-BE49-F238E27FC236}">
                    <a16:creationId xmlns:a16="http://schemas.microsoft.com/office/drawing/2014/main" id="{3B61B0ED-DC30-B94E-7709-4319EFC665BD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6" name="矩形 1895">
                <a:extLst>
                  <a:ext uri="{FF2B5EF4-FFF2-40B4-BE49-F238E27FC236}">
                    <a16:creationId xmlns:a16="http://schemas.microsoft.com/office/drawing/2014/main" id="{F660EB9F-CE48-E603-0DAD-579EA224C0B6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7" name="矩形 1896">
                <a:extLst>
                  <a:ext uri="{FF2B5EF4-FFF2-40B4-BE49-F238E27FC236}">
                    <a16:creationId xmlns:a16="http://schemas.microsoft.com/office/drawing/2014/main" id="{867E769E-CAFD-6D41-C78C-6F2A6DA67446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8" name="矩形 1897">
                <a:extLst>
                  <a:ext uri="{FF2B5EF4-FFF2-40B4-BE49-F238E27FC236}">
                    <a16:creationId xmlns:a16="http://schemas.microsoft.com/office/drawing/2014/main" id="{54535EF6-C9A7-45E0-4C9A-381C10DF58C0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99" name="矩形 1898">
                <a:extLst>
                  <a:ext uri="{FF2B5EF4-FFF2-40B4-BE49-F238E27FC236}">
                    <a16:creationId xmlns:a16="http://schemas.microsoft.com/office/drawing/2014/main" id="{71850DD0-74B6-78F7-AF7A-C4A8896F1EFA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0" name="矩形 1899">
                <a:extLst>
                  <a:ext uri="{FF2B5EF4-FFF2-40B4-BE49-F238E27FC236}">
                    <a16:creationId xmlns:a16="http://schemas.microsoft.com/office/drawing/2014/main" id="{C27EA927-68BB-5B5A-59BF-8C0A90406267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1" name="矩形 1900">
                <a:extLst>
                  <a:ext uri="{FF2B5EF4-FFF2-40B4-BE49-F238E27FC236}">
                    <a16:creationId xmlns:a16="http://schemas.microsoft.com/office/drawing/2014/main" id="{66795753-D8B7-7120-7EFD-20E5F269B2DF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2" name="矩形 1901">
                <a:extLst>
                  <a:ext uri="{FF2B5EF4-FFF2-40B4-BE49-F238E27FC236}">
                    <a16:creationId xmlns:a16="http://schemas.microsoft.com/office/drawing/2014/main" id="{09FFC1A9-1826-88D4-73EB-9F861F192F23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3" name="矩形 1902">
                <a:extLst>
                  <a:ext uri="{FF2B5EF4-FFF2-40B4-BE49-F238E27FC236}">
                    <a16:creationId xmlns:a16="http://schemas.microsoft.com/office/drawing/2014/main" id="{96A2107E-6D96-A00D-FC55-11BBB9788DF6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4" name="矩形 1903">
                <a:extLst>
                  <a:ext uri="{FF2B5EF4-FFF2-40B4-BE49-F238E27FC236}">
                    <a16:creationId xmlns:a16="http://schemas.microsoft.com/office/drawing/2014/main" id="{28406426-C4A8-5334-C102-1561F27C5CAA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5" name="矩形 1904">
                <a:extLst>
                  <a:ext uri="{FF2B5EF4-FFF2-40B4-BE49-F238E27FC236}">
                    <a16:creationId xmlns:a16="http://schemas.microsoft.com/office/drawing/2014/main" id="{F56B3FF1-6E0D-1355-F74D-92234A550510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06" name="矩形 1905">
                <a:extLst>
                  <a:ext uri="{FF2B5EF4-FFF2-40B4-BE49-F238E27FC236}">
                    <a16:creationId xmlns:a16="http://schemas.microsoft.com/office/drawing/2014/main" id="{88F687F7-5ACA-E709-F40C-3407051B694D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773" name="组合 1772">
              <a:extLst>
                <a:ext uri="{FF2B5EF4-FFF2-40B4-BE49-F238E27FC236}">
                  <a16:creationId xmlns:a16="http://schemas.microsoft.com/office/drawing/2014/main" id="{2A6F23D3-A62D-0653-1F65-70447CC28EC9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79" name="矩形 1778">
                <a:extLst>
                  <a:ext uri="{FF2B5EF4-FFF2-40B4-BE49-F238E27FC236}">
                    <a16:creationId xmlns:a16="http://schemas.microsoft.com/office/drawing/2014/main" id="{287BF8D2-8B93-C5D8-E625-4B7C9246E6DE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0" name="矩形 1779">
                <a:extLst>
                  <a:ext uri="{FF2B5EF4-FFF2-40B4-BE49-F238E27FC236}">
                    <a16:creationId xmlns:a16="http://schemas.microsoft.com/office/drawing/2014/main" id="{50B31104-A3FC-0415-309D-44EA53ECDA4E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1" name="矩形 1780">
                <a:extLst>
                  <a:ext uri="{FF2B5EF4-FFF2-40B4-BE49-F238E27FC236}">
                    <a16:creationId xmlns:a16="http://schemas.microsoft.com/office/drawing/2014/main" id="{C7626760-0CB4-0042-96CC-5C900875A8C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2" name="矩形 1781">
                <a:extLst>
                  <a:ext uri="{FF2B5EF4-FFF2-40B4-BE49-F238E27FC236}">
                    <a16:creationId xmlns:a16="http://schemas.microsoft.com/office/drawing/2014/main" id="{9FE1CDD5-AAF3-B966-F785-09D99E368394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3" name="矩形 1782">
                <a:extLst>
                  <a:ext uri="{FF2B5EF4-FFF2-40B4-BE49-F238E27FC236}">
                    <a16:creationId xmlns:a16="http://schemas.microsoft.com/office/drawing/2014/main" id="{5E4AB1C9-6D91-E02F-6C0E-50BE374C660B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4" name="矩形 1783">
                <a:extLst>
                  <a:ext uri="{FF2B5EF4-FFF2-40B4-BE49-F238E27FC236}">
                    <a16:creationId xmlns:a16="http://schemas.microsoft.com/office/drawing/2014/main" id="{14119574-F2C1-BDF2-C29D-C470F12D59EF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5" name="矩形 1784">
                <a:extLst>
                  <a:ext uri="{FF2B5EF4-FFF2-40B4-BE49-F238E27FC236}">
                    <a16:creationId xmlns:a16="http://schemas.microsoft.com/office/drawing/2014/main" id="{572A3318-F2C8-3D2C-3D71-087090E6D7AC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6" name="矩形 1785">
                <a:extLst>
                  <a:ext uri="{FF2B5EF4-FFF2-40B4-BE49-F238E27FC236}">
                    <a16:creationId xmlns:a16="http://schemas.microsoft.com/office/drawing/2014/main" id="{06A9C029-5559-B225-AA03-5DBC732A689C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7" name="矩形 1786">
                <a:extLst>
                  <a:ext uri="{FF2B5EF4-FFF2-40B4-BE49-F238E27FC236}">
                    <a16:creationId xmlns:a16="http://schemas.microsoft.com/office/drawing/2014/main" id="{D1896492-1388-244A-E62D-39EF8F25530D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8" name="矩形 1787">
                <a:extLst>
                  <a:ext uri="{FF2B5EF4-FFF2-40B4-BE49-F238E27FC236}">
                    <a16:creationId xmlns:a16="http://schemas.microsoft.com/office/drawing/2014/main" id="{F8F1CFD1-7C95-6EA6-EC6E-1A0E04C9A504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89" name="矩形 1788">
                <a:extLst>
                  <a:ext uri="{FF2B5EF4-FFF2-40B4-BE49-F238E27FC236}">
                    <a16:creationId xmlns:a16="http://schemas.microsoft.com/office/drawing/2014/main" id="{FB1DBEB4-2138-35D7-2492-D830E05AD71F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0" name="矩形 1789">
                <a:extLst>
                  <a:ext uri="{FF2B5EF4-FFF2-40B4-BE49-F238E27FC236}">
                    <a16:creationId xmlns:a16="http://schemas.microsoft.com/office/drawing/2014/main" id="{FD6DD8D5-91EA-1244-4D56-09930D48DBE9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1" name="矩形 1790">
                <a:extLst>
                  <a:ext uri="{FF2B5EF4-FFF2-40B4-BE49-F238E27FC236}">
                    <a16:creationId xmlns:a16="http://schemas.microsoft.com/office/drawing/2014/main" id="{29E375F5-F118-654E-4AC1-329150850FD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2" name="矩形 1791">
                <a:extLst>
                  <a:ext uri="{FF2B5EF4-FFF2-40B4-BE49-F238E27FC236}">
                    <a16:creationId xmlns:a16="http://schemas.microsoft.com/office/drawing/2014/main" id="{00DD74EC-181A-1D75-E9E7-9917AF3F4FA7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3" name="矩形 1792">
                <a:extLst>
                  <a:ext uri="{FF2B5EF4-FFF2-40B4-BE49-F238E27FC236}">
                    <a16:creationId xmlns:a16="http://schemas.microsoft.com/office/drawing/2014/main" id="{75B743C9-8AFC-24E6-2111-F47977D68A31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4" name="矩形 1793">
                <a:extLst>
                  <a:ext uri="{FF2B5EF4-FFF2-40B4-BE49-F238E27FC236}">
                    <a16:creationId xmlns:a16="http://schemas.microsoft.com/office/drawing/2014/main" id="{73B3BCB3-3A50-1DCE-9A9C-EC1336F051EC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5" name="矩形 1794">
                <a:extLst>
                  <a:ext uri="{FF2B5EF4-FFF2-40B4-BE49-F238E27FC236}">
                    <a16:creationId xmlns:a16="http://schemas.microsoft.com/office/drawing/2014/main" id="{3F1082D6-089E-0307-6108-1E51443FC7FE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6" name="矩形 1795">
                <a:extLst>
                  <a:ext uri="{FF2B5EF4-FFF2-40B4-BE49-F238E27FC236}">
                    <a16:creationId xmlns:a16="http://schemas.microsoft.com/office/drawing/2014/main" id="{50356F61-BC91-9716-103D-F145BD2DF861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7" name="矩形 1796">
                <a:extLst>
                  <a:ext uri="{FF2B5EF4-FFF2-40B4-BE49-F238E27FC236}">
                    <a16:creationId xmlns:a16="http://schemas.microsoft.com/office/drawing/2014/main" id="{60C5BF23-82F6-8461-4CCE-FA7862A55C1E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8" name="矩形 1797">
                <a:extLst>
                  <a:ext uri="{FF2B5EF4-FFF2-40B4-BE49-F238E27FC236}">
                    <a16:creationId xmlns:a16="http://schemas.microsoft.com/office/drawing/2014/main" id="{D394A066-7557-5131-D1E0-B15D40F39039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99" name="矩形 1798">
                <a:extLst>
                  <a:ext uri="{FF2B5EF4-FFF2-40B4-BE49-F238E27FC236}">
                    <a16:creationId xmlns:a16="http://schemas.microsoft.com/office/drawing/2014/main" id="{45C17975-CB78-1B49-64D5-2743727DE8C9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0" name="矩形 1799">
                <a:extLst>
                  <a:ext uri="{FF2B5EF4-FFF2-40B4-BE49-F238E27FC236}">
                    <a16:creationId xmlns:a16="http://schemas.microsoft.com/office/drawing/2014/main" id="{59C7C122-E0CF-00A0-BAC0-148F9FB9D52F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1" name="矩形 1800">
                <a:extLst>
                  <a:ext uri="{FF2B5EF4-FFF2-40B4-BE49-F238E27FC236}">
                    <a16:creationId xmlns:a16="http://schemas.microsoft.com/office/drawing/2014/main" id="{DB68E0A2-6142-AB01-37C0-56816C6599F4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2" name="矩形 1801">
                <a:extLst>
                  <a:ext uri="{FF2B5EF4-FFF2-40B4-BE49-F238E27FC236}">
                    <a16:creationId xmlns:a16="http://schemas.microsoft.com/office/drawing/2014/main" id="{D1C4AD4B-3677-454A-200A-24B69DA12F71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3" name="矩形 1802">
                <a:extLst>
                  <a:ext uri="{FF2B5EF4-FFF2-40B4-BE49-F238E27FC236}">
                    <a16:creationId xmlns:a16="http://schemas.microsoft.com/office/drawing/2014/main" id="{31C7BBF4-3BB2-147E-C9DD-DFC038C2D33D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4" name="矩形 1803">
                <a:extLst>
                  <a:ext uri="{FF2B5EF4-FFF2-40B4-BE49-F238E27FC236}">
                    <a16:creationId xmlns:a16="http://schemas.microsoft.com/office/drawing/2014/main" id="{439B21AF-1C54-759D-DB64-30B1CD75B69C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5" name="矩形 1804">
                <a:extLst>
                  <a:ext uri="{FF2B5EF4-FFF2-40B4-BE49-F238E27FC236}">
                    <a16:creationId xmlns:a16="http://schemas.microsoft.com/office/drawing/2014/main" id="{1C306121-1106-DCE2-B03B-3B1B9FF11A3B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6" name="矩形 1805">
                <a:extLst>
                  <a:ext uri="{FF2B5EF4-FFF2-40B4-BE49-F238E27FC236}">
                    <a16:creationId xmlns:a16="http://schemas.microsoft.com/office/drawing/2014/main" id="{A9E659E4-D29C-347C-6A11-08A1EF2E6E1C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7" name="矩形 1806">
                <a:extLst>
                  <a:ext uri="{FF2B5EF4-FFF2-40B4-BE49-F238E27FC236}">
                    <a16:creationId xmlns:a16="http://schemas.microsoft.com/office/drawing/2014/main" id="{6AB4426B-8D6D-E491-526E-4A19D66D3111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8" name="矩形 1807">
                <a:extLst>
                  <a:ext uri="{FF2B5EF4-FFF2-40B4-BE49-F238E27FC236}">
                    <a16:creationId xmlns:a16="http://schemas.microsoft.com/office/drawing/2014/main" id="{BA5E3AEE-E960-B2E8-56E3-47BE4EE53A07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09" name="矩形 1808">
                <a:extLst>
                  <a:ext uri="{FF2B5EF4-FFF2-40B4-BE49-F238E27FC236}">
                    <a16:creationId xmlns:a16="http://schemas.microsoft.com/office/drawing/2014/main" id="{EFA7D918-BDF8-AF52-5C2B-03BF828C5289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0" name="矩形 1809">
                <a:extLst>
                  <a:ext uri="{FF2B5EF4-FFF2-40B4-BE49-F238E27FC236}">
                    <a16:creationId xmlns:a16="http://schemas.microsoft.com/office/drawing/2014/main" id="{DDDE0CBD-6C2B-D5BD-58E9-5D87EC3C33A8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1" name="矩形 1810">
                <a:extLst>
                  <a:ext uri="{FF2B5EF4-FFF2-40B4-BE49-F238E27FC236}">
                    <a16:creationId xmlns:a16="http://schemas.microsoft.com/office/drawing/2014/main" id="{DB08855E-E374-2AE3-EF28-14CB17FDEBA5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2" name="矩形 1811">
                <a:extLst>
                  <a:ext uri="{FF2B5EF4-FFF2-40B4-BE49-F238E27FC236}">
                    <a16:creationId xmlns:a16="http://schemas.microsoft.com/office/drawing/2014/main" id="{F7F71722-6D0C-90A8-E0EF-606CB54288EE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3" name="矩形 1812">
                <a:extLst>
                  <a:ext uri="{FF2B5EF4-FFF2-40B4-BE49-F238E27FC236}">
                    <a16:creationId xmlns:a16="http://schemas.microsoft.com/office/drawing/2014/main" id="{85FD4517-6B75-E4D8-ADAA-EBE5C86335FF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4" name="矩形 1813">
                <a:extLst>
                  <a:ext uri="{FF2B5EF4-FFF2-40B4-BE49-F238E27FC236}">
                    <a16:creationId xmlns:a16="http://schemas.microsoft.com/office/drawing/2014/main" id="{43F32868-1CEF-29C9-5898-19A477F647D3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5" name="矩形 1814">
                <a:extLst>
                  <a:ext uri="{FF2B5EF4-FFF2-40B4-BE49-F238E27FC236}">
                    <a16:creationId xmlns:a16="http://schemas.microsoft.com/office/drawing/2014/main" id="{AFF72668-6E5C-F8F9-FD9F-FE34638ED2BD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6" name="矩形 1815">
                <a:extLst>
                  <a:ext uri="{FF2B5EF4-FFF2-40B4-BE49-F238E27FC236}">
                    <a16:creationId xmlns:a16="http://schemas.microsoft.com/office/drawing/2014/main" id="{68998208-A999-D353-1B99-11771814C573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7" name="矩形 1816">
                <a:extLst>
                  <a:ext uri="{FF2B5EF4-FFF2-40B4-BE49-F238E27FC236}">
                    <a16:creationId xmlns:a16="http://schemas.microsoft.com/office/drawing/2014/main" id="{CE59F5AC-CD16-E8A4-ABB3-A68B7027DA44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8" name="矩形 1817">
                <a:extLst>
                  <a:ext uri="{FF2B5EF4-FFF2-40B4-BE49-F238E27FC236}">
                    <a16:creationId xmlns:a16="http://schemas.microsoft.com/office/drawing/2014/main" id="{9185056B-18E3-4474-3EE1-3C21DE090D5A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19" name="矩形 1818">
                <a:extLst>
                  <a:ext uri="{FF2B5EF4-FFF2-40B4-BE49-F238E27FC236}">
                    <a16:creationId xmlns:a16="http://schemas.microsoft.com/office/drawing/2014/main" id="{AEDB1BE3-AFEF-A2A2-223E-DED90B7F74D4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0" name="矩形 1819">
                <a:extLst>
                  <a:ext uri="{FF2B5EF4-FFF2-40B4-BE49-F238E27FC236}">
                    <a16:creationId xmlns:a16="http://schemas.microsoft.com/office/drawing/2014/main" id="{01BDC2F5-3DA5-40FF-3BDD-9A6C60028CC2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1" name="矩形 1820">
                <a:extLst>
                  <a:ext uri="{FF2B5EF4-FFF2-40B4-BE49-F238E27FC236}">
                    <a16:creationId xmlns:a16="http://schemas.microsoft.com/office/drawing/2014/main" id="{4362B26C-8C7A-D6DD-2DC1-A844911D2CD6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2" name="矩形 1821">
                <a:extLst>
                  <a:ext uri="{FF2B5EF4-FFF2-40B4-BE49-F238E27FC236}">
                    <a16:creationId xmlns:a16="http://schemas.microsoft.com/office/drawing/2014/main" id="{C452C599-B3FC-C8BE-362A-08C7E205936B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3" name="矩形 1822">
                <a:extLst>
                  <a:ext uri="{FF2B5EF4-FFF2-40B4-BE49-F238E27FC236}">
                    <a16:creationId xmlns:a16="http://schemas.microsoft.com/office/drawing/2014/main" id="{7A553862-2B63-B948-63D9-F89E62A27356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4" name="矩形 1823">
                <a:extLst>
                  <a:ext uri="{FF2B5EF4-FFF2-40B4-BE49-F238E27FC236}">
                    <a16:creationId xmlns:a16="http://schemas.microsoft.com/office/drawing/2014/main" id="{25B21779-69F0-97A2-C8A7-A45689674789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5" name="矩形 1824">
                <a:extLst>
                  <a:ext uri="{FF2B5EF4-FFF2-40B4-BE49-F238E27FC236}">
                    <a16:creationId xmlns:a16="http://schemas.microsoft.com/office/drawing/2014/main" id="{A370E128-0EB6-640A-ABD7-21E384E996B6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6" name="矩形 1825">
                <a:extLst>
                  <a:ext uri="{FF2B5EF4-FFF2-40B4-BE49-F238E27FC236}">
                    <a16:creationId xmlns:a16="http://schemas.microsoft.com/office/drawing/2014/main" id="{A5D52C39-F16B-1742-0304-7E6DF85E80B9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7" name="矩形 1826">
                <a:extLst>
                  <a:ext uri="{FF2B5EF4-FFF2-40B4-BE49-F238E27FC236}">
                    <a16:creationId xmlns:a16="http://schemas.microsoft.com/office/drawing/2014/main" id="{4BCD9405-A037-81CD-958E-B929536F09C1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8" name="矩形 1827">
                <a:extLst>
                  <a:ext uri="{FF2B5EF4-FFF2-40B4-BE49-F238E27FC236}">
                    <a16:creationId xmlns:a16="http://schemas.microsoft.com/office/drawing/2014/main" id="{35E3E88B-0EC7-C4C3-B3E0-DF826191CD18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29" name="矩形 1828">
                <a:extLst>
                  <a:ext uri="{FF2B5EF4-FFF2-40B4-BE49-F238E27FC236}">
                    <a16:creationId xmlns:a16="http://schemas.microsoft.com/office/drawing/2014/main" id="{823E23B5-2C60-5479-795A-A773FE2DAB05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0" name="矩形 1829">
                <a:extLst>
                  <a:ext uri="{FF2B5EF4-FFF2-40B4-BE49-F238E27FC236}">
                    <a16:creationId xmlns:a16="http://schemas.microsoft.com/office/drawing/2014/main" id="{47880BEF-E25A-A3DB-7202-B92F85F24BCF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1" name="矩形 1830">
                <a:extLst>
                  <a:ext uri="{FF2B5EF4-FFF2-40B4-BE49-F238E27FC236}">
                    <a16:creationId xmlns:a16="http://schemas.microsoft.com/office/drawing/2014/main" id="{C70B0D1B-CD27-2638-3E35-8837D244B37E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2" name="矩形 1831">
                <a:extLst>
                  <a:ext uri="{FF2B5EF4-FFF2-40B4-BE49-F238E27FC236}">
                    <a16:creationId xmlns:a16="http://schemas.microsoft.com/office/drawing/2014/main" id="{946D4428-E72D-68E8-DF22-D8F4A224F287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3" name="矩形 1832">
                <a:extLst>
                  <a:ext uri="{FF2B5EF4-FFF2-40B4-BE49-F238E27FC236}">
                    <a16:creationId xmlns:a16="http://schemas.microsoft.com/office/drawing/2014/main" id="{569C94B0-53A1-A14A-1B7F-F2E1D2BEA2B5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4" name="矩形 1833">
                <a:extLst>
                  <a:ext uri="{FF2B5EF4-FFF2-40B4-BE49-F238E27FC236}">
                    <a16:creationId xmlns:a16="http://schemas.microsoft.com/office/drawing/2014/main" id="{091424C2-02BA-50BA-8C9D-BA7356E924BF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5" name="矩形 1834">
                <a:extLst>
                  <a:ext uri="{FF2B5EF4-FFF2-40B4-BE49-F238E27FC236}">
                    <a16:creationId xmlns:a16="http://schemas.microsoft.com/office/drawing/2014/main" id="{64A08E00-0C20-E332-3A5A-3C09B448D3FA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6" name="矩形 1835">
                <a:extLst>
                  <a:ext uri="{FF2B5EF4-FFF2-40B4-BE49-F238E27FC236}">
                    <a16:creationId xmlns:a16="http://schemas.microsoft.com/office/drawing/2014/main" id="{AC1C6525-CB9D-451F-9424-605F4EC1D2F7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7" name="矩形 1836">
                <a:extLst>
                  <a:ext uri="{FF2B5EF4-FFF2-40B4-BE49-F238E27FC236}">
                    <a16:creationId xmlns:a16="http://schemas.microsoft.com/office/drawing/2014/main" id="{77D92053-E321-580A-92CE-F10655528910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8" name="矩形 1837">
                <a:extLst>
                  <a:ext uri="{FF2B5EF4-FFF2-40B4-BE49-F238E27FC236}">
                    <a16:creationId xmlns:a16="http://schemas.microsoft.com/office/drawing/2014/main" id="{3E594EFD-5D59-2C86-9F0D-F2F6431B0C0A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39" name="矩形 1838">
                <a:extLst>
                  <a:ext uri="{FF2B5EF4-FFF2-40B4-BE49-F238E27FC236}">
                    <a16:creationId xmlns:a16="http://schemas.microsoft.com/office/drawing/2014/main" id="{F8F1C109-DC04-6720-53FA-47247A6C7221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0" name="矩形 1839">
                <a:extLst>
                  <a:ext uri="{FF2B5EF4-FFF2-40B4-BE49-F238E27FC236}">
                    <a16:creationId xmlns:a16="http://schemas.microsoft.com/office/drawing/2014/main" id="{8A3942A1-102E-0D78-1033-5AB729E4501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1" name="矩形 1840">
                <a:extLst>
                  <a:ext uri="{FF2B5EF4-FFF2-40B4-BE49-F238E27FC236}">
                    <a16:creationId xmlns:a16="http://schemas.microsoft.com/office/drawing/2014/main" id="{6999181E-A702-6B58-D283-1393D553091E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42" name="矩形 1841">
                <a:extLst>
                  <a:ext uri="{FF2B5EF4-FFF2-40B4-BE49-F238E27FC236}">
                    <a16:creationId xmlns:a16="http://schemas.microsoft.com/office/drawing/2014/main" id="{05AC08D8-8609-5E1D-CECC-1B528F55A1D5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774" name="文本框 1773">
              <a:extLst>
                <a:ext uri="{FF2B5EF4-FFF2-40B4-BE49-F238E27FC236}">
                  <a16:creationId xmlns:a16="http://schemas.microsoft.com/office/drawing/2014/main" id="{1F40AB9A-FA94-1ECD-210D-DAAC6FBB8085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775" name="文本框 1774">
              <a:extLst>
                <a:ext uri="{FF2B5EF4-FFF2-40B4-BE49-F238E27FC236}">
                  <a16:creationId xmlns:a16="http://schemas.microsoft.com/office/drawing/2014/main" id="{56849679-51FC-2ADB-F3A1-223B84A5E14B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1776" name="组合 1775">
              <a:extLst>
                <a:ext uri="{FF2B5EF4-FFF2-40B4-BE49-F238E27FC236}">
                  <a16:creationId xmlns:a16="http://schemas.microsoft.com/office/drawing/2014/main" id="{52CFA815-E15D-4426-C655-B0CC15DCF6B4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1777" name="文本框 1776">
                <a:extLst>
                  <a:ext uri="{FF2B5EF4-FFF2-40B4-BE49-F238E27FC236}">
                    <a16:creationId xmlns:a16="http://schemas.microsoft.com/office/drawing/2014/main" id="{85D747E1-BA50-6BE5-D56E-7ED047BAEDCC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778" name="直接连接符 132">
                <a:extLst>
                  <a:ext uri="{FF2B5EF4-FFF2-40B4-BE49-F238E27FC236}">
                    <a16:creationId xmlns:a16="http://schemas.microsoft.com/office/drawing/2014/main" id="{78BB9117-B48B-BDC2-C8A9-DF47455CEC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07" name="直接箭头连接符 19">
            <a:extLst>
              <a:ext uri="{FF2B5EF4-FFF2-40B4-BE49-F238E27FC236}">
                <a16:creationId xmlns:a16="http://schemas.microsoft.com/office/drawing/2014/main" id="{27778E24-1FAA-EB32-048C-8B67054B51BA}"/>
              </a:ext>
            </a:extLst>
          </p:cNvPr>
          <p:cNvCxnSpPr>
            <a:cxnSpLocks/>
            <a:endCxn id="1610" idx="1"/>
          </p:cNvCxnSpPr>
          <p:nvPr/>
        </p:nvCxnSpPr>
        <p:spPr>
          <a:xfrm>
            <a:off x="11854552" y="6749046"/>
            <a:ext cx="283179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" name="直接箭头连接符 19">
            <a:extLst>
              <a:ext uri="{FF2B5EF4-FFF2-40B4-BE49-F238E27FC236}">
                <a16:creationId xmlns:a16="http://schemas.microsoft.com/office/drawing/2014/main" id="{993E4AB4-70E1-9E5F-1B7E-3C872E0FD4A2}"/>
              </a:ext>
            </a:extLst>
          </p:cNvPr>
          <p:cNvCxnSpPr>
            <a:cxnSpLocks/>
            <a:endCxn id="1610" idx="3"/>
          </p:cNvCxnSpPr>
          <p:nvPr/>
        </p:nvCxnSpPr>
        <p:spPr>
          <a:xfrm flipH="1">
            <a:off x="13011431" y="6749046"/>
            <a:ext cx="248140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3" name="矩形: 圆角 20">
            <a:extLst>
              <a:ext uri="{FF2B5EF4-FFF2-40B4-BE49-F238E27FC236}">
                <a16:creationId xmlns:a16="http://schemas.microsoft.com/office/drawing/2014/main" id="{8E4788FF-96B9-57AD-FDCE-5089B6C4498A}"/>
              </a:ext>
            </a:extLst>
          </p:cNvPr>
          <p:cNvSpPr/>
          <p:nvPr/>
        </p:nvSpPr>
        <p:spPr>
          <a:xfrm>
            <a:off x="12069175" y="7629432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4" name="直接箭头连接符 19">
            <a:extLst>
              <a:ext uri="{FF2B5EF4-FFF2-40B4-BE49-F238E27FC236}">
                <a16:creationId xmlns:a16="http://schemas.microsoft.com/office/drawing/2014/main" id="{EE106DBE-F593-6545-2C0D-66082EF51507}"/>
              </a:ext>
            </a:extLst>
          </p:cNvPr>
          <p:cNvCxnSpPr>
            <a:cxnSpLocks/>
            <a:stCxn id="1610" idx="2"/>
            <a:endCxn id="1913" idx="0"/>
          </p:cNvCxnSpPr>
          <p:nvPr/>
        </p:nvCxnSpPr>
        <p:spPr>
          <a:xfrm>
            <a:off x="12574581" y="7173732"/>
            <a:ext cx="5338" cy="45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7" name="组合 1916">
            <a:extLst>
              <a:ext uri="{FF2B5EF4-FFF2-40B4-BE49-F238E27FC236}">
                <a16:creationId xmlns:a16="http://schemas.microsoft.com/office/drawing/2014/main" id="{C17BF6C6-26AC-C2B1-19DF-C920F29989C0}"/>
              </a:ext>
            </a:extLst>
          </p:cNvPr>
          <p:cNvGrpSpPr/>
          <p:nvPr/>
        </p:nvGrpSpPr>
        <p:grpSpPr>
          <a:xfrm>
            <a:off x="13452265" y="6991963"/>
            <a:ext cx="636100" cy="1723741"/>
            <a:chOff x="8305308" y="7168382"/>
            <a:chExt cx="636100" cy="1723741"/>
          </a:xfrm>
        </p:grpSpPr>
        <p:grpSp>
          <p:nvGrpSpPr>
            <p:cNvPr id="1918" name="组合 1917">
              <a:extLst>
                <a:ext uri="{FF2B5EF4-FFF2-40B4-BE49-F238E27FC236}">
                  <a16:creationId xmlns:a16="http://schemas.microsoft.com/office/drawing/2014/main" id="{5774A84E-FE34-B46B-EDD8-F4FC921C7D42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1924" name="组合 1923">
                <a:extLst>
                  <a:ext uri="{FF2B5EF4-FFF2-40B4-BE49-F238E27FC236}">
                    <a16:creationId xmlns:a16="http://schemas.microsoft.com/office/drawing/2014/main" id="{9552133D-00E8-6EBE-DCEA-AF19E478CEA8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1942" name="矩形 1941">
                  <a:extLst>
                    <a:ext uri="{FF2B5EF4-FFF2-40B4-BE49-F238E27FC236}">
                      <a16:creationId xmlns:a16="http://schemas.microsoft.com/office/drawing/2014/main" id="{AD694011-2CE3-CD44-7312-BD2E83148BA5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3" name="矩形 1942">
                  <a:extLst>
                    <a:ext uri="{FF2B5EF4-FFF2-40B4-BE49-F238E27FC236}">
                      <a16:creationId xmlns:a16="http://schemas.microsoft.com/office/drawing/2014/main" id="{58FB5085-2D78-5B2B-54E8-3AAC4742600F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4" name="矩形 1943">
                  <a:extLst>
                    <a:ext uri="{FF2B5EF4-FFF2-40B4-BE49-F238E27FC236}">
                      <a16:creationId xmlns:a16="http://schemas.microsoft.com/office/drawing/2014/main" id="{1FA56251-9E72-DD04-1662-4EDB3A6044F0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5" name="矩形 1944">
                  <a:extLst>
                    <a:ext uri="{FF2B5EF4-FFF2-40B4-BE49-F238E27FC236}">
                      <a16:creationId xmlns:a16="http://schemas.microsoft.com/office/drawing/2014/main" id="{46D32188-9079-5FE4-0B00-5A429C03DBD4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6" name="矩形 1945">
                  <a:extLst>
                    <a:ext uri="{FF2B5EF4-FFF2-40B4-BE49-F238E27FC236}">
                      <a16:creationId xmlns:a16="http://schemas.microsoft.com/office/drawing/2014/main" id="{8DB018DF-C3E4-02D2-55A1-80BD8318D3E9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7" name="矩形 1946">
                  <a:extLst>
                    <a:ext uri="{FF2B5EF4-FFF2-40B4-BE49-F238E27FC236}">
                      <a16:creationId xmlns:a16="http://schemas.microsoft.com/office/drawing/2014/main" id="{CEB6F54E-0888-E588-DB71-DF860855883C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8" name="矩形 1947">
                  <a:extLst>
                    <a:ext uri="{FF2B5EF4-FFF2-40B4-BE49-F238E27FC236}">
                      <a16:creationId xmlns:a16="http://schemas.microsoft.com/office/drawing/2014/main" id="{4F3D148F-FA3D-7C4A-FC2D-6D1A5624F10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9" name="矩形 1948">
                  <a:extLst>
                    <a:ext uri="{FF2B5EF4-FFF2-40B4-BE49-F238E27FC236}">
                      <a16:creationId xmlns:a16="http://schemas.microsoft.com/office/drawing/2014/main" id="{6AA3CB33-F702-D05D-0429-75592F863892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0" name="矩形 1949">
                  <a:extLst>
                    <a:ext uri="{FF2B5EF4-FFF2-40B4-BE49-F238E27FC236}">
                      <a16:creationId xmlns:a16="http://schemas.microsoft.com/office/drawing/2014/main" id="{20411BD1-E958-B03F-2063-4935813DB261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1" name="矩形 1950">
                  <a:extLst>
                    <a:ext uri="{FF2B5EF4-FFF2-40B4-BE49-F238E27FC236}">
                      <a16:creationId xmlns:a16="http://schemas.microsoft.com/office/drawing/2014/main" id="{64A89E89-1ED3-2FAE-89DA-B98B11CCAFFE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2" name="矩形 1951">
                  <a:extLst>
                    <a:ext uri="{FF2B5EF4-FFF2-40B4-BE49-F238E27FC236}">
                      <a16:creationId xmlns:a16="http://schemas.microsoft.com/office/drawing/2014/main" id="{AD282A14-3E99-2985-F1D9-6F6311EAFCC3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3" name="矩形 1952">
                  <a:extLst>
                    <a:ext uri="{FF2B5EF4-FFF2-40B4-BE49-F238E27FC236}">
                      <a16:creationId xmlns:a16="http://schemas.microsoft.com/office/drawing/2014/main" id="{50090F5A-2B54-D565-FA45-635599531A7F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4" name="矩形 1953">
                  <a:extLst>
                    <a:ext uri="{FF2B5EF4-FFF2-40B4-BE49-F238E27FC236}">
                      <a16:creationId xmlns:a16="http://schemas.microsoft.com/office/drawing/2014/main" id="{0B515202-1385-3E63-5456-FE6EBFA6DDEC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5" name="矩形 1954">
                  <a:extLst>
                    <a:ext uri="{FF2B5EF4-FFF2-40B4-BE49-F238E27FC236}">
                      <a16:creationId xmlns:a16="http://schemas.microsoft.com/office/drawing/2014/main" id="{26134971-97EF-2E08-2ADE-8A0C13D8DE45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6" name="矩形 1955">
                  <a:extLst>
                    <a:ext uri="{FF2B5EF4-FFF2-40B4-BE49-F238E27FC236}">
                      <a16:creationId xmlns:a16="http://schemas.microsoft.com/office/drawing/2014/main" id="{0D335CFC-9294-E358-2E5A-74EC96617847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57" name="矩形 1956">
                  <a:extLst>
                    <a:ext uri="{FF2B5EF4-FFF2-40B4-BE49-F238E27FC236}">
                      <a16:creationId xmlns:a16="http://schemas.microsoft.com/office/drawing/2014/main" id="{870196D0-9793-3B2B-9149-A14D98B02DD2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1925" name="组合 1924">
                <a:extLst>
                  <a:ext uri="{FF2B5EF4-FFF2-40B4-BE49-F238E27FC236}">
                    <a16:creationId xmlns:a16="http://schemas.microsoft.com/office/drawing/2014/main" id="{47135170-23DE-EE2F-320D-8B343F87D58A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926" name="矩形 1925">
                  <a:extLst>
                    <a:ext uri="{FF2B5EF4-FFF2-40B4-BE49-F238E27FC236}">
                      <a16:creationId xmlns:a16="http://schemas.microsoft.com/office/drawing/2014/main" id="{87D818A1-B828-6BB7-36BE-84CF3458DA08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7" name="矩形 1926">
                  <a:extLst>
                    <a:ext uri="{FF2B5EF4-FFF2-40B4-BE49-F238E27FC236}">
                      <a16:creationId xmlns:a16="http://schemas.microsoft.com/office/drawing/2014/main" id="{6E9D917F-84F0-2571-53A2-718B979FC552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8" name="矩形 1927">
                  <a:extLst>
                    <a:ext uri="{FF2B5EF4-FFF2-40B4-BE49-F238E27FC236}">
                      <a16:creationId xmlns:a16="http://schemas.microsoft.com/office/drawing/2014/main" id="{9878C186-70FD-ECFA-8B88-24C63D3392A5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29" name="矩形 1928">
                  <a:extLst>
                    <a:ext uri="{FF2B5EF4-FFF2-40B4-BE49-F238E27FC236}">
                      <a16:creationId xmlns:a16="http://schemas.microsoft.com/office/drawing/2014/main" id="{B7B6AB24-800C-6CC4-C236-02271F216B16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0" name="矩形 1929">
                  <a:extLst>
                    <a:ext uri="{FF2B5EF4-FFF2-40B4-BE49-F238E27FC236}">
                      <a16:creationId xmlns:a16="http://schemas.microsoft.com/office/drawing/2014/main" id="{DE03DAAF-FA72-103D-9FE3-B553860DA2DA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1" name="矩形 1930">
                  <a:extLst>
                    <a:ext uri="{FF2B5EF4-FFF2-40B4-BE49-F238E27FC236}">
                      <a16:creationId xmlns:a16="http://schemas.microsoft.com/office/drawing/2014/main" id="{FED845E9-2724-E1F3-4C97-78BE41697FA6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2" name="矩形 1931">
                  <a:extLst>
                    <a:ext uri="{FF2B5EF4-FFF2-40B4-BE49-F238E27FC236}">
                      <a16:creationId xmlns:a16="http://schemas.microsoft.com/office/drawing/2014/main" id="{92705A61-2703-284D-C0B3-10DFCA1A1480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3" name="矩形 1932">
                  <a:extLst>
                    <a:ext uri="{FF2B5EF4-FFF2-40B4-BE49-F238E27FC236}">
                      <a16:creationId xmlns:a16="http://schemas.microsoft.com/office/drawing/2014/main" id="{A29B60C4-D011-7F22-A84D-AC45D4A9E77A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4" name="矩形 1933">
                  <a:extLst>
                    <a:ext uri="{FF2B5EF4-FFF2-40B4-BE49-F238E27FC236}">
                      <a16:creationId xmlns:a16="http://schemas.microsoft.com/office/drawing/2014/main" id="{08F108BB-8823-FAAD-DC9A-487A00F8B3E0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5" name="矩形 1934">
                  <a:extLst>
                    <a:ext uri="{FF2B5EF4-FFF2-40B4-BE49-F238E27FC236}">
                      <a16:creationId xmlns:a16="http://schemas.microsoft.com/office/drawing/2014/main" id="{7CCFA5FA-AF6C-2AB7-68D5-AC132FAA6D52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6" name="矩形 1935">
                  <a:extLst>
                    <a:ext uri="{FF2B5EF4-FFF2-40B4-BE49-F238E27FC236}">
                      <a16:creationId xmlns:a16="http://schemas.microsoft.com/office/drawing/2014/main" id="{F4B4D119-002F-3115-CA21-75D0AF45541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7" name="矩形 1936">
                  <a:extLst>
                    <a:ext uri="{FF2B5EF4-FFF2-40B4-BE49-F238E27FC236}">
                      <a16:creationId xmlns:a16="http://schemas.microsoft.com/office/drawing/2014/main" id="{DE12C176-45D2-081E-FA7C-A8446C7150A2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8" name="矩形 1937">
                  <a:extLst>
                    <a:ext uri="{FF2B5EF4-FFF2-40B4-BE49-F238E27FC236}">
                      <a16:creationId xmlns:a16="http://schemas.microsoft.com/office/drawing/2014/main" id="{49E4CCF8-081A-9FF4-F9C9-EC7A02245256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39" name="矩形 1938">
                  <a:extLst>
                    <a:ext uri="{FF2B5EF4-FFF2-40B4-BE49-F238E27FC236}">
                      <a16:creationId xmlns:a16="http://schemas.microsoft.com/office/drawing/2014/main" id="{C27217A6-E497-1D08-8ED3-10120B463499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0" name="矩形 1939">
                  <a:extLst>
                    <a:ext uri="{FF2B5EF4-FFF2-40B4-BE49-F238E27FC236}">
                      <a16:creationId xmlns:a16="http://schemas.microsoft.com/office/drawing/2014/main" id="{7798643D-10CF-BF70-6E05-58648A8475EE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941" name="矩形 1940">
                  <a:extLst>
                    <a:ext uri="{FF2B5EF4-FFF2-40B4-BE49-F238E27FC236}">
                      <a16:creationId xmlns:a16="http://schemas.microsoft.com/office/drawing/2014/main" id="{B5DE78EE-81FE-C13C-5EDD-C80BE07E1BC2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1919" name="文本框 1918">
              <a:extLst>
                <a:ext uri="{FF2B5EF4-FFF2-40B4-BE49-F238E27FC236}">
                  <a16:creationId xmlns:a16="http://schemas.microsoft.com/office/drawing/2014/main" id="{2939054A-4F7C-8D30-B545-84E380FA2025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1920" name="文本框 1919">
              <a:extLst>
                <a:ext uri="{FF2B5EF4-FFF2-40B4-BE49-F238E27FC236}">
                  <a16:creationId xmlns:a16="http://schemas.microsoft.com/office/drawing/2014/main" id="{95B7E5B0-86D5-FC4F-324E-A724EC8526CD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1921" name="组合 1920">
              <a:extLst>
                <a:ext uri="{FF2B5EF4-FFF2-40B4-BE49-F238E27FC236}">
                  <a16:creationId xmlns:a16="http://schemas.microsoft.com/office/drawing/2014/main" id="{AE423B47-BCAF-B924-F96D-2C91B161F959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1922" name="文本框 1921">
                <a:extLst>
                  <a:ext uri="{FF2B5EF4-FFF2-40B4-BE49-F238E27FC236}">
                    <a16:creationId xmlns:a16="http://schemas.microsoft.com/office/drawing/2014/main" id="{9EDB5945-250D-C7B1-EF3A-7CDE7A99F9D5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923" name="直接连接符 132">
                <a:extLst>
                  <a:ext uri="{FF2B5EF4-FFF2-40B4-BE49-F238E27FC236}">
                    <a16:creationId xmlns:a16="http://schemas.microsoft.com/office/drawing/2014/main" id="{8E6A7848-82F4-C86D-9343-B2F06F9806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59" name="直接箭头连接符 19">
            <a:extLst>
              <a:ext uri="{FF2B5EF4-FFF2-40B4-BE49-F238E27FC236}">
                <a16:creationId xmlns:a16="http://schemas.microsoft.com/office/drawing/2014/main" id="{1DD8F2C6-9D65-7FFC-B020-3C4A5CA60F9F}"/>
              </a:ext>
            </a:extLst>
          </p:cNvPr>
          <p:cNvCxnSpPr>
            <a:cxnSpLocks/>
            <a:endCxn id="1913" idx="3"/>
          </p:cNvCxnSpPr>
          <p:nvPr/>
        </p:nvCxnSpPr>
        <p:spPr>
          <a:xfrm flipH="1">
            <a:off x="13090663" y="7773432"/>
            <a:ext cx="325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2" name="直接箭头连接符 19">
            <a:extLst>
              <a:ext uri="{FF2B5EF4-FFF2-40B4-BE49-F238E27FC236}">
                <a16:creationId xmlns:a16="http://schemas.microsoft.com/office/drawing/2014/main" id="{A273B5C3-4F6C-2F74-20CC-E2C3337F54C3}"/>
              </a:ext>
            </a:extLst>
          </p:cNvPr>
          <p:cNvCxnSpPr>
            <a:cxnSpLocks/>
            <a:stCxn id="1913" idx="2"/>
          </p:cNvCxnSpPr>
          <p:nvPr/>
        </p:nvCxnSpPr>
        <p:spPr>
          <a:xfrm>
            <a:off x="12579919" y="7917432"/>
            <a:ext cx="0" cy="196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6" name="组合 1965">
            <a:extLst>
              <a:ext uri="{FF2B5EF4-FFF2-40B4-BE49-F238E27FC236}">
                <a16:creationId xmlns:a16="http://schemas.microsoft.com/office/drawing/2014/main" id="{70267F46-13AD-0E82-7BBF-B22CC5779C44}"/>
              </a:ext>
            </a:extLst>
          </p:cNvPr>
          <p:cNvGrpSpPr/>
          <p:nvPr/>
        </p:nvGrpSpPr>
        <p:grpSpPr>
          <a:xfrm>
            <a:off x="10510392" y="6664557"/>
            <a:ext cx="1395769" cy="1707082"/>
            <a:chOff x="4293465" y="2360866"/>
            <a:chExt cx="1395769" cy="1707082"/>
          </a:xfrm>
        </p:grpSpPr>
        <p:grpSp>
          <p:nvGrpSpPr>
            <p:cNvPr id="1967" name="组合 1966">
              <a:extLst>
                <a:ext uri="{FF2B5EF4-FFF2-40B4-BE49-F238E27FC236}">
                  <a16:creationId xmlns:a16="http://schemas.microsoft.com/office/drawing/2014/main" id="{32B2FEA1-C012-5931-1C80-8F54D3D92096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038" name="矩形 2037">
                <a:extLst>
                  <a:ext uri="{FF2B5EF4-FFF2-40B4-BE49-F238E27FC236}">
                    <a16:creationId xmlns:a16="http://schemas.microsoft.com/office/drawing/2014/main" id="{55E74C46-05C6-D1BA-5D17-BB57FADFC8DA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9" name="矩形 2038">
                <a:extLst>
                  <a:ext uri="{FF2B5EF4-FFF2-40B4-BE49-F238E27FC236}">
                    <a16:creationId xmlns:a16="http://schemas.microsoft.com/office/drawing/2014/main" id="{C00809B4-07DA-476A-977D-669B5E00B281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0" name="矩形 2039">
                <a:extLst>
                  <a:ext uri="{FF2B5EF4-FFF2-40B4-BE49-F238E27FC236}">
                    <a16:creationId xmlns:a16="http://schemas.microsoft.com/office/drawing/2014/main" id="{84803C08-0B4B-EA61-6F62-5A402E4A1ECE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1" name="矩形 2040">
                <a:extLst>
                  <a:ext uri="{FF2B5EF4-FFF2-40B4-BE49-F238E27FC236}">
                    <a16:creationId xmlns:a16="http://schemas.microsoft.com/office/drawing/2014/main" id="{2D4F707C-3C8C-9BD5-DBC5-6327181715DD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2" name="矩形 2041">
                <a:extLst>
                  <a:ext uri="{FF2B5EF4-FFF2-40B4-BE49-F238E27FC236}">
                    <a16:creationId xmlns:a16="http://schemas.microsoft.com/office/drawing/2014/main" id="{E3E05061-8047-3CD8-5BEF-2B1CCD876A9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3" name="矩形 2042">
                <a:extLst>
                  <a:ext uri="{FF2B5EF4-FFF2-40B4-BE49-F238E27FC236}">
                    <a16:creationId xmlns:a16="http://schemas.microsoft.com/office/drawing/2014/main" id="{C8C32B9F-1E3E-C1C0-DB67-C1FE9C83F3AE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4" name="矩形 2043">
                <a:extLst>
                  <a:ext uri="{FF2B5EF4-FFF2-40B4-BE49-F238E27FC236}">
                    <a16:creationId xmlns:a16="http://schemas.microsoft.com/office/drawing/2014/main" id="{96B69139-2717-CAB9-1284-8A3A89B4CA47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5" name="矩形 2044">
                <a:extLst>
                  <a:ext uri="{FF2B5EF4-FFF2-40B4-BE49-F238E27FC236}">
                    <a16:creationId xmlns:a16="http://schemas.microsoft.com/office/drawing/2014/main" id="{F595B73E-39DF-8C7A-9F8B-94B9A9386CCD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6" name="矩形 2045">
                <a:extLst>
                  <a:ext uri="{FF2B5EF4-FFF2-40B4-BE49-F238E27FC236}">
                    <a16:creationId xmlns:a16="http://schemas.microsoft.com/office/drawing/2014/main" id="{BBBC4002-5CF8-E93A-9133-28C0F99F5A54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7" name="矩形 2046">
                <a:extLst>
                  <a:ext uri="{FF2B5EF4-FFF2-40B4-BE49-F238E27FC236}">
                    <a16:creationId xmlns:a16="http://schemas.microsoft.com/office/drawing/2014/main" id="{ACC3FD77-DC2B-E631-768A-B743BD367BE9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8" name="矩形 2047">
                <a:extLst>
                  <a:ext uri="{FF2B5EF4-FFF2-40B4-BE49-F238E27FC236}">
                    <a16:creationId xmlns:a16="http://schemas.microsoft.com/office/drawing/2014/main" id="{0593D89F-126C-8E9F-1B90-54EC7DB72FF2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49" name="矩形 2048">
                <a:extLst>
                  <a:ext uri="{FF2B5EF4-FFF2-40B4-BE49-F238E27FC236}">
                    <a16:creationId xmlns:a16="http://schemas.microsoft.com/office/drawing/2014/main" id="{BB0746DD-6818-2828-C5DD-24FF8717375C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0" name="矩形 2049">
                <a:extLst>
                  <a:ext uri="{FF2B5EF4-FFF2-40B4-BE49-F238E27FC236}">
                    <a16:creationId xmlns:a16="http://schemas.microsoft.com/office/drawing/2014/main" id="{8A4C6BE7-0CC9-4C86-088B-8336FCC9AADE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1" name="矩形 2050">
                <a:extLst>
                  <a:ext uri="{FF2B5EF4-FFF2-40B4-BE49-F238E27FC236}">
                    <a16:creationId xmlns:a16="http://schemas.microsoft.com/office/drawing/2014/main" id="{754AA932-D8C4-BE6B-4891-499C05E1C37C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2" name="矩形 2051">
                <a:extLst>
                  <a:ext uri="{FF2B5EF4-FFF2-40B4-BE49-F238E27FC236}">
                    <a16:creationId xmlns:a16="http://schemas.microsoft.com/office/drawing/2014/main" id="{C684C1F0-DA6A-7347-43E6-993FDFC75CEA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3" name="矩形 2052">
                <a:extLst>
                  <a:ext uri="{FF2B5EF4-FFF2-40B4-BE49-F238E27FC236}">
                    <a16:creationId xmlns:a16="http://schemas.microsoft.com/office/drawing/2014/main" id="{8FD52263-105C-AC23-3EA9-8A9AFED1B442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4" name="矩形 2053">
                <a:extLst>
                  <a:ext uri="{FF2B5EF4-FFF2-40B4-BE49-F238E27FC236}">
                    <a16:creationId xmlns:a16="http://schemas.microsoft.com/office/drawing/2014/main" id="{FE2B6A42-1C02-CCC3-D10E-383355BD67C8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5" name="矩形 2054">
                <a:extLst>
                  <a:ext uri="{FF2B5EF4-FFF2-40B4-BE49-F238E27FC236}">
                    <a16:creationId xmlns:a16="http://schemas.microsoft.com/office/drawing/2014/main" id="{B7DD6C2B-F6C6-640A-570B-441D63069EA0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6" name="矩形 2055">
                <a:extLst>
                  <a:ext uri="{FF2B5EF4-FFF2-40B4-BE49-F238E27FC236}">
                    <a16:creationId xmlns:a16="http://schemas.microsoft.com/office/drawing/2014/main" id="{FBD6B810-3AB6-9AA4-8866-4AF3D7192C82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7" name="矩形 2056">
                <a:extLst>
                  <a:ext uri="{FF2B5EF4-FFF2-40B4-BE49-F238E27FC236}">
                    <a16:creationId xmlns:a16="http://schemas.microsoft.com/office/drawing/2014/main" id="{7267DAC4-883F-77A9-BCCF-244CE019A774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8" name="矩形 2057">
                <a:extLst>
                  <a:ext uri="{FF2B5EF4-FFF2-40B4-BE49-F238E27FC236}">
                    <a16:creationId xmlns:a16="http://schemas.microsoft.com/office/drawing/2014/main" id="{A5D40C2B-7240-1D07-E561-BFB6FE04B159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59" name="矩形 2058">
                <a:extLst>
                  <a:ext uri="{FF2B5EF4-FFF2-40B4-BE49-F238E27FC236}">
                    <a16:creationId xmlns:a16="http://schemas.microsoft.com/office/drawing/2014/main" id="{AC46B278-61FB-8582-0C97-B9FE5A1CE34B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0" name="矩形 2059">
                <a:extLst>
                  <a:ext uri="{FF2B5EF4-FFF2-40B4-BE49-F238E27FC236}">
                    <a16:creationId xmlns:a16="http://schemas.microsoft.com/office/drawing/2014/main" id="{CADB8EA9-8C91-80BB-748E-4D96694D8C09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1" name="矩形 2060">
                <a:extLst>
                  <a:ext uri="{FF2B5EF4-FFF2-40B4-BE49-F238E27FC236}">
                    <a16:creationId xmlns:a16="http://schemas.microsoft.com/office/drawing/2014/main" id="{CC3C4DDF-114F-C6A3-2D0C-BC7995028F66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2" name="矩形 2061">
                <a:extLst>
                  <a:ext uri="{FF2B5EF4-FFF2-40B4-BE49-F238E27FC236}">
                    <a16:creationId xmlns:a16="http://schemas.microsoft.com/office/drawing/2014/main" id="{6B56AA22-0A54-3EFD-EFED-3B9A07F879FB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3" name="矩形 2062">
                <a:extLst>
                  <a:ext uri="{FF2B5EF4-FFF2-40B4-BE49-F238E27FC236}">
                    <a16:creationId xmlns:a16="http://schemas.microsoft.com/office/drawing/2014/main" id="{26818892-5FA6-2A1F-1FDA-0ED4A85AD70B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4" name="矩形 2063">
                <a:extLst>
                  <a:ext uri="{FF2B5EF4-FFF2-40B4-BE49-F238E27FC236}">
                    <a16:creationId xmlns:a16="http://schemas.microsoft.com/office/drawing/2014/main" id="{6AD866D5-CFFE-1E29-5A4D-1A9D76ABCC24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5" name="矩形 2064">
                <a:extLst>
                  <a:ext uri="{FF2B5EF4-FFF2-40B4-BE49-F238E27FC236}">
                    <a16:creationId xmlns:a16="http://schemas.microsoft.com/office/drawing/2014/main" id="{B5CABC0C-C02B-69BC-AAE0-BB49C4C4FDFA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6" name="矩形 2065">
                <a:extLst>
                  <a:ext uri="{FF2B5EF4-FFF2-40B4-BE49-F238E27FC236}">
                    <a16:creationId xmlns:a16="http://schemas.microsoft.com/office/drawing/2014/main" id="{AD65AB3A-C4C1-071D-54A7-6E242B16104E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7" name="矩形 2066">
                <a:extLst>
                  <a:ext uri="{FF2B5EF4-FFF2-40B4-BE49-F238E27FC236}">
                    <a16:creationId xmlns:a16="http://schemas.microsoft.com/office/drawing/2014/main" id="{4485CE2A-5551-D196-0208-401DC720EC35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8" name="矩形 2067">
                <a:extLst>
                  <a:ext uri="{FF2B5EF4-FFF2-40B4-BE49-F238E27FC236}">
                    <a16:creationId xmlns:a16="http://schemas.microsoft.com/office/drawing/2014/main" id="{ABCDA27E-DAFD-3098-D29D-695E3F725602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69" name="矩形 2068">
                <a:extLst>
                  <a:ext uri="{FF2B5EF4-FFF2-40B4-BE49-F238E27FC236}">
                    <a16:creationId xmlns:a16="http://schemas.microsoft.com/office/drawing/2014/main" id="{3C6DF19E-77B6-C536-01B0-5381C435FCFD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0" name="矩形 2069">
                <a:extLst>
                  <a:ext uri="{FF2B5EF4-FFF2-40B4-BE49-F238E27FC236}">
                    <a16:creationId xmlns:a16="http://schemas.microsoft.com/office/drawing/2014/main" id="{4BF7F0BC-0197-5332-AD3F-5EFF2361ACD5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1" name="矩形 2070">
                <a:extLst>
                  <a:ext uri="{FF2B5EF4-FFF2-40B4-BE49-F238E27FC236}">
                    <a16:creationId xmlns:a16="http://schemas.microsoft.com/office/drawing/2014/main" id="{D7EA3A65-7FD2-3B4E-39D0-4027D3B9F729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2" name="矩形 2071">
                <a:extLst>
                  <a:ext uri="{FF2B5EF4-FFF2-40B4-BE49-F238E27FC236}">
                    <a16:creationId xmlns:a16="http://schemas.microsoft.com/office/drawing/2014/main" id="{0A1AD1A7-F1ED-374E-6313-0454FD37343F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3" name="矩形 2072">
                <a:extLst>
                  <a:ext uri="{FF2B5EF4-FFF2-40B4-BE49-F238E27FC236}">
                    <a16:creationId xmlns:a16="http://schemas.microsoft.com/office/drawing/2014/main" id="{6C44EC56-9CAC-A866-9931-DC721819098C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4" name="矩形 2073">
                <a:extLst>
                  <a:ext uri="{FF2B5EF4-FFF2-40B4-BE49-F238E27FC236}">
                    <a16:creationId xmlns:a16="http://schemas.microsoft.com/office/drawing/2014/main" id="{7AEBC75A-7D4C-EDEF-7A11-0D70AB764939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5" name="矩形 2074">
                <a:extLst>
                  <a:ext uri="{FF2B5EF4-FFF2-40B4-BE49-F238E27FC236}">
                    <a16:creationId xmlns:a16="http://schemas.microsoft.com/office/drawing/2014/main" id="{5731722A-E4D4-080B-75D3-63E991CE1B73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6" name="矩形 2075">
                <a:extLst>
                  <a:ext uri="{FF2B5EF4-FFF2-40B4-BE49-F238E27FC236}">
                    <a16:creationId xmlns:a16="http://schemas.microsoft.com/office/drawing/2014/main" id="{7BCA5F25-AF25-7AE0-8736-D6381A5A38E1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7" name="矩形 2076">
                <a:extLst>
                  <a:ext uri="{FF2B5EF4-FFF2-40B4-BE49-F238E27FC236}">
                    <a16:creationId xmlns:a16="http://schemas.microsoft.com/office/drawing/2014/main" id="{3C303807-2FB1-7780-F3A9-57FF78B86216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8" name="矩形 2077">
                <a:extLst>
                  <a:ext uri="{FF2B5EF4-FFF2-40B4-BE49-F238E27FC236}">
                    <a16:creationId xmlns:a16="http://schemas.microsoft.com/office/drawing/2014/main" id="{251CF4B9-ACFE-7FEC-F55B-9A93B8B1EA68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79" name="矩形 2078">
                <a:extLst>
                  <a:ext uri="{FF2B5EF4-FFF2-40B4-BE49-F238E27FC236}">
                    <a16:creationId xmlns:a16="http://schemas.microsoft.com/office/drawing/2014/main" id="{89BC855A-BCC0-C4AC-74DF-B07F1D61167C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0" name="矩形 2079">
                <a:extLst>
                  <a:ext uri="{FF2B5EF4-FFF2-40B4-BE49-F238E27FC236}">
                    <a16:creationId xmlns:a16="http://schemas.microsoft.com/office/drawing/2014/main" id="{390D47FF-11B9-4C5B-889B-50548A9C151B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1" name="矩形 2080">
                <a:extLst>
                  <a:ext uri="{FF2B5EF4-FFF2-40B4-BE49-F238E27FC236}">
                    <a16:creationId xmlns:a16="http://schemas.microsoft.com/office/drawing/2014/main" id="{185A77F7-3572-AA73-306B-7F34A6278135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2" name="矩形 2081">
                <a:extLst>
                  <a:ext uri="{FF2B5EF4-FFF2-40B4-BE49-F238E27FC236}">
                    <a16:creationId xmlns:a16="http://schemas.microsoft.com/office/drawing/2014/main" id="{3E0F9F31-87EA-F512-F207-15E5D9D087D6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3" name="矩形 2082">
                <a:extLst>
                  <a:ext uri="{FF2B5EF4-FFF2-40B4-BE49-F238E27FC236}">
                    <a16:creationId xmlns:a16="http://schemas.microsoft.com/office/drawing/2014/main" id="{D126BEAB-F6AA-AA2C-4E76-AF34060BE65E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4" name="矩形 2083">
                <a:extLst>
                  <a:ext uri="{FF2B5EF4-FFF2-40B4-BE49-F238E27FC236}">
                    <a16:creationId xmlns:a16="http://schemas.microsoft.com/office/drawing/2014/main" id="{71062910-5C14-52D0-FD11-E3B62AD1F439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5" name="矩形 2084">
                <a:extLst>
                  <a:ext uri="{FF2B5EF4-FFF2-40B4-BE49-F238E27FC236}">
                    <a16:creationId xmlns:a16="http://schemas.microsoft.com/office/drawing/2014/main" id="{D3A81B8C-31B4-AD56-B735-C4E430D34FE3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6" name="矩形 2085">
                <a:extLst>
                  <a:ext uri="{FF2B5EF4-FFF2-40B4-BE49-F238E27FC236}">
                    <a16:creationId xmlns:a16="http://schemas.microsoft.com/office/drawing/2014/main" id="{C196DA4B-86A6-6EAB-5412-745A2EAF1DC0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7" name="矩形 2086">
                <a:extLst>
                  <a:ext uri="{FF2B5EF4-FFF2-40B4-BE49-F238E27FC236}">
                    <a16:creationId xmlns:a16="http://schemas.microsoft.com/office/drawing/2014/main" id="{7ACAF2DB-2D83-51CD-4A65-5D4684A1D8DF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8" name="矩形 2087">
                <a:extLst>
                  <a:ext uri="{FF2B5EF4-FFF2-40B4-BE49-F238E27FC236}">
                    <a16:creationId xmlns:a16="http://schemas.microsoft.com/office/drawing/2014/main" id="{11498A45-00FD-60ED-289C-81357AEAC866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89" name="矩形 2088">
                <a:extLst>
                  <a:ext uri="{FF2B5EF4-FFF2-40B4-BE49-F238E27FC236}">
                    <a16:creationId xmlns:a16="http://schemas.microsoft.com/office/drawing/2014/main" id="{B529073E-D9DF-E02E-3181-1E4F03267671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0" name="矩形 2089">
                <a:extLst>
                  <a:ext uri="{FF2B5EF4-FFF2-40B4-BE49-F238E27FC236}">
                    <a16:creationId xmlns:a16="http://schemas.microsoft.com/office/drawing/2014/main" id="{45D0829C-F312-C75F-A71B-F00C2BBEA12E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1" name="矩形 2090">
                <a:extLst>
                  <a:ext uri="{FF2B5EF4-FFF2-40B4-BE49-F238E27FC236}">
                    <a16:creationId xmlns:a16="http://schemas.microsoft.com/office/drawing/2014/main" id="{0F1103A4-0EE4-56B1-4E1B-F561210C51D2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2" name="矩形 2091">
                <a:extLst>
                  <a:ext uri="{FF2B5EF4-FFF2-40B4-BE49-F238E27FC236}">
                    <a16:creationId xmlns:a16="http://schemas.microsoft.com/office/drawing/2014/main" id="{D2BD59B1-6C7A-5665-5878-218F0A883CD9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3" name="矩形 2092">
                <a:extLst>
                  <a:ext uri="{FF2B5EF4-FFF2-40B4-BE49-F238E27FC236}">
                    <a16:creationId xmlns:a16="http://schemas.microsoft.com/office/drawing/2014/main" id="{A509E44C-B836-9A27-6BB3-9258A561AF3D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4" name="矩形 2093">
                <a:extLst>
                  <a:ext uri="{FF2B5EF4-FFF2-40B4-BE49-F238E27FC236}">
                    <a16:creationId xmlns:a16="http://schemas.microsoft.com/office/drawing/2014/main" id="{3E86351C-831A-57B9-2548-01B97DE458A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5" name="矩形 2094">
                <a:extLst>
                  <a:ext uri="{FF2B5EF4-FFF2-40B4-BE49-F238E27FC236}">
                    <a16:creationId xmlns:a16="http://schemas.microsoft.com/office/drawing/2014/main" id="{CB8A1AB0-9C49-0F2E-4749-D4BA95EBBC28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6" name="矩形 2095">
                <a:extLst>
                  <a:ext uri="{FF2B5EF4-FFF2-40B4-BE49-F238E27FC236}">
                    <a16:creationId xmlns:a16="http://schemas.microsoft.com/office/drawing/2014/main" id="{7F5841D1-A427-8B5C-063E-3B15F2475C71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7" name="矩形 2096">
                <a:extLst>
                  <a:ext uri="{FF2B5EF4-FFF2-40B4-BE49-F238E27FC236}">
                    <a16:creationId xmlns:a16="http://schemas.microsoft.com/office/drawing/2014/main" id="{A76F29E2-CB15-52DD-C46F-7080D40048D9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8" name="矩形 2097">
                <a:extLst>
                  <a:ext uri="{FF2B5EF4-FFF2-40B4-BE49-F238E27FC236}">
                    <a16:creationId xmlns:a16="http://schemas.microsoft.com/office/drawing/2014/main" id="{93DEE71F-10BE-4710-8BC6-2B54A83C616A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99" name="矩形 2098">
                <a:extLst>
                  <a:ext uri="{FF2B5EF4-FFF2-40B4-BE49-F238E27FC236}">
                    <a16:creationId xmlns:a16="http://schemas.microsoft.com/office/drawing/2014/main" id="{9612E315-B141-3964-F6E3-22030D23C170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00" name="矩形 2099">
                <a:extLst>
                  <a:ext uri="{FF2B5EF4-FFF2-40B4-BE49-F238E27FC236}">
                    <a16:creationId xmlns:a16="http://schemas.microsoft.com/office/drawing/2014/main" id="{FFB45443-BE44-6444-D747-A1091FC8CC34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01" name="矩形 2100">
                <a:extLst>
                  <a:ext uri="{FF2B5EF4-FFF2-40B4-BE49-F238E27FC236}">
                    <a16:creationId xmlns:a16="http://schemas.microsoft.com/office/drawing/2014/main" id="{E1B9F7DC-4034-5473-D4D8-3909549482A3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1968" name="组合 1967">
              <a:extLst>
                <a:ext uri="{FF2B5EF4-FFF2-40B4-BE49-F238E27FC236}">
                  <a16:creationId xmlns:a16="http://schemas.microsoft.com/office/drawing/2014/main" id="{8DF271E3-0568-DF13-86C6-85958C103F2F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974" name="矩形 1973">
                <a:extLst>
                  <a:ext uri="{FF2B5EF4-FFF2-40B4-BE49-F238E27FC236}">
                    <a16:creationId xmlns:a16="http://schemas.microsoft.com/office/drawing/2014/main" id="{2AE648E0-1006-A5D7-80AC-37BC02A0D451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5" name="矩形 1974">
                <a:extLst>
                  <a:ext uri="{FF2B5EF4-FFF2-40B4-BE49-F238E27FC236}">
                    <a16:creationId xmlns:a16="http://schemas.microsoft.com/office/drawing/2014/main" id="{E1E2139B-9746-A142-C751-455E6B3A36E8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6" name="矩形 1975">
                <a:extLst>
                  <a:ext uri="{FF2B5EF4-FFF2-40B4-BE49-F238E27FC236}">
                    <a16:creationId xmlns:a16="http://schemas.microsoft.com/office/drawing/2014/main" id="{5AAAB5DD-894A-4C35-1465-0AE660CCBD9E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7" name="矩形 1976">
                <a:extLst>
                  <a:ext uri="{FF2B5EF4-FFF2-40B4-BE49-F238E27FC236}">
                    <a16:creationId xmlns:a16="http://schemas.microsoft.com/office/drawing/2014/main" id="{DCF7C435-5E4A-833B-F3CF-BF473E77DE3B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8" name="矩形 1977">
                <a:extLst>
                  <a:ext uri="{FF2B5EF4-FFF2-40B4-BE49-F238E27FC236}">
                    <a16:creationId xmlns:a16="http://schemas.microsoft.com/office/drawing/2014/main" id="{BA56AE5E-2166-722D-17BC-A3825C9F98F3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79" name="矩形 1978">
                <a:extLst>
                  <a:ext uri="{FF2B5EF4-FFF2-40B4-BE49-F238E27FC236}">
                    <a16:creationId xmlns:a16="http://schemas.microsoft.com/office/drawing/2014/main" id="{5FB0C088-8F94-9163-B02C-58D49CE3404D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0" name="矩形 1979">
                <a:extLst>
                  <a:ext uri="{FF2B5EF4-FFF2-40B4-BE49-F238E27FC236}">
                    <a16:creationId xmlns:a16="http://schemas.microsoft.com/office/drawing/2014/main" id="{4E50DE75-4DC0-6945-68CA-4D068393D292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1" name="矩形 1980">
                <a:extLst>
                  <a:ext uri="{FF2B5EF4-FFF2-40B4-BE49-F238E27FC236}">
                    <a16:creationId xmlns:a16="http://schemas.microsoft.com/office/drawing/2014/main" id="{AB3DD1C9-7F59-035A-E1C6-9C42BF860B5B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2" name="矩形 1981">
                <a:extLst>
                  <a:ext uri="{FF2B5EF4-FFF2-40B4-BE49-F238E27FC236}">
                    <a16:creationId xmlns:a16="http://schemas.microsoft.com/office/drawing/2014/main" id="{ADFFCF7D-216F-ABF9-E23D-18FC5B3D0D8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3" name="矩形 1982">
                <a:extLst>
                  <a:ext uri="{FF2B5EF4-FFF2-40B4-BE49-F238E27FC236}">
                    <a16:creationId xmlns:a16="http://schemas.microsoft.com/office/drawing/2014/main" id="{AAC6A507-118E-2E3D-C8F9-BE59EB2B8E4C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4" name="矩形 1983">
                <a:extLst>
                  <a:ext uri="{FF2B5EF4-FFF2-40B4-BE49-F238E27FC236}">
                    <a16:creationId xmlns:a16="http://schemas.microsoft.com/office/drawing/2014/main" id="{83BC4042-AB3D-96FE-DA30-1A3243E00D67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5" name="矩形 1984">
                <a:extLst>
                  <a:ext uri="{FF2B5EF4-FFF2-40B4-BE49-F238E27FC236}">
                    <a16:creationId xmlns:a16="http://schemas.microsoft.com/office/drawing/2014/main" id="{598607A0-E93E-80F9-56B8-336890C56F78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6" name="矩形 1985">
                <a:extLst>
                  <a:ext uri="{FF2B5EF4-FFF2-40B4-BE49-F238E27FC236}">
                    <a16:creationId xmlns:a16="http://schemas.microsoft.com/office/drawing/2014/main" id="{9C7199ED-04DA-5A1A-7AB3-0937069E66F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7" name="矩形 1986">
                <a:extLst>
                  <a:ext uri="{FF2B5EF4-FFF2-40B4-BE49-F238E27FC236}">
                    <a16:creationId xmlns:a16="http://schemas.microsoft.com/office/drawing/2014/main" id="{74FA1CF8-B076-F79A-D924-34675331F5E6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8" name="矩形 1987">
                <a:extLst>
                  <a:ext uri="{FF2B5EF4-FFF2-40B4-BE49-F238E27FC236}">
                    <a16:creationId xmlns:a16="http://schemas.microsoft.com/office/drawing/2014/main" id="{2CDD73AE-EEE0-AC11-1909-6E3FB9AA1CBC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89" name="矩形 1988">
                <a:extLst>
                  <a:ext uri="{FF2B5EF4-FFF2-40B4-BE49-F238E27FC236}">
                    <a16:creationId xmlns:a16="http://schemas.microsoft.com/office/drawing/2014/main" id="{42EC9488-AB6B-11CC-E96F-D0C258B15846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0" name="矩形 1989">
                <a:extLst>
                  <a:ext uri="{FF2B5EF4-FFF2-40B4-BE49-F238E27FC236}">
                    <a16:creationId xmlns:a16="http://schemas.microsoft.com/office/drawing/2014/main" id="{8AD503EB-248F-C74B-23EF-3160C748876C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1" name="矩形 1990">
                <a:extLst>
                  <a:ext uri="{FF2B5EF4-FFF2-40B4-BE49-F238E27FC236}">
                    <a16:creationId xmlns:a16="http://schemas.microsoft.com/office/drawing/2014/main" id="{51BF7075-9246-5F6E-258A-D28BB3C22CDE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2" name="矩形 1991">
                <a:extLst>
                  <a:ext uri="{FF2B5EF4-FFF2-40B4-BE49-F238E27FC236}">
                    <a16:creationId xmlns:a16="http://schemas.microsoft.com/office/drawing/2014/main" id="{681E2659-F96B-5088-EEEA-373208AA7D94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3" name="矩形 1992">
                <a:extLst>
                  <a:ext uri="{FF2B5EF4-FFF2-40B4-BE49-F238E27FC236}">
                    <a16:creationId xmlns:a16="http://schemas.microsoft.com/office/drawing/2014/main" id="{644D93D8-F75C-2358-B45C-AD8D5F530870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4" name="矩形 1993">
                <a:extLst>
                  <a:ext uri="{FF2B5EF4-FFF2-40B4-BE49-F238E27FC236}">
                    <a16:creationId xmlns:a16="http://schemas.microsoft.com/office/drawing/2014/main" id="{6AC6945C-3ADC-CCE9-E199-DCD6D6C5EC09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5" name="矩形 1994">
                <a:extLst>
                  <a:ext uri="{FF2B5EF4-FFF2-40B4-BE49-F238E27FC236}">
                    <a16:creationId xmlns:a16="http://schemas.microsoft.com/office/drawing/2014/main" id="{E3F3A906-6332-B956-C281-2EDCEFF43FB0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6" name="矩形 1995">
                <a:extLst>
                  <a:ext uri="{FF2B5EF4-FFF2-40B4-BE49-F238E27FC236}">
                    <a16:creationId xmlns:a16="http://schemas.microsoft.com/office/drawing/2014/main" id="{6AABF6C1-2E15-E7A3-1B2E-8C8A257EC75D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7" name="矩形 1996">
                <a:extLst>
                  <a:ext uri="{FF2B5EF4-FFF2-40B4-BE49-F238E27FC236}">
                    <a16:creationId xmlns:a16="http://schemas.microsoft.com/office/drawing/2014/main" id="{6F7A93C8-0DE3-D8D4-0A0B-55E9A61BF950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8" name="矩形 1997">
                <a:extLst>
                  <a:ext uri="{FF2B5EF4-FFF2-40B4-BE49-F238E27FC236}">
                    <a16:creationId xmlns:a16="http://schemas.microsoft.com/office/drawing/2014/main" id="{7D5E9897-4CCA-0F43-A4EC-C8A7380F105B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99" name="矩形 1998">
                <a:extLst>
                  <a:ext uri="{FF2B5EF4-FFF2-40B4-BE49-F238E27FC236}">
                    <a16:creationId xmlns:a16="http://schemas.microsoft.com/office/drawing/2014/main" id="{B694BACB-60EA-392B-5AEE-B6F2CF0344FE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0" name="矩形 1999">
                <a:extLst>
                  <a:ext uri="{FF2B5EF4-FFF2-40B4-BE49-F238E27FC236}">
                    <a16:creationId xmlns:a16="http://schemas.microsoft.com/office/drawing/2014/main" id="{BEDFFA7B-A54C-5D7C-33AC-AD93F8801F52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1" name="矩形 2000">
                <a:extLst>
                  <a:ext uri="{FF2B5EF4-FFF2-40B4-BE49-F238E27FC236}">
                    <a16:creationId xmlns:a16="http://schemas.microsoft.com/office/drawing/2014/main" id="{1339E4F1-334A-4D99-C714-9137EDE46642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2" name="矩形 2001">
                <a:extLst>
                  <a:ext uri="{FF2B5EF4-FFF2-40B4-BE49-F238E27FC236}">
                    <a16:creationId xmlns:a16="http://schemas.microsoft.com/office/drawing/2014/main" id="{76BE8E3B-5020-317E-2D6D-D5F60CA9F222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3" name="矩形 2002">
                <a:extLst>
                  <a:ext uri="{FF2B5EF4-FFF2-40B4-BE49-F238E27FC236}">
                    <a16:creationId xmlns:a16="http://schemas.microsoft.com/office/drawing/2014/main" id="{4389CEFE-C084-259B-AF68-8FA081AC1C83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4" name="矩形 2003">
                <a:extLst>
                  <a:ext uri="{FF2B5EF4-FFF2-40B4-BE49-F238E27FC236}">
                    <a16:creationId xmlns:a16="http://schemas.microsoft.com/office/drawing/2014/main" id="{D17F996F-7A2C-53EA-321A-625811A4B7AA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5" name="矩形 2004">
                <a:extLst>
                  <a:ext uri="{FF2B5EF4-FFF2-40B4-BE49-F238E27FC236}">
                    <a16:creationId xmlns:a16="http://schemas.microsoft.com/office/drawing/2014/main" id="{1CE37A57-CE1A-4BFA-AFC3-550D5F4D8B92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6" name="矩形 2005">
                <a:extLst>
                  <a:ext uri="{FF2B5EF4-FFF2-40B4-BE49-F238E27FC236}">
                    <a16:creationId xmlns:a16="http://schemas.microsoft.com/office/drawing/2014/main" id="{D68071B3-19CD-B117-9963-50C7AEB99C37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7" name="矩形 2006">
                <a:extLst>
                  <a:ext uri="{FF2B5EF4-FFF2-40B4-BE49-F238E27FC236}">
                    <a16:creationId xmlns:a16="http://schemas.microsoft.com/office/drawing/2014/main" id="{FCC3FCC1-69A1-EFB5-C269-1A5B7DE2DB49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8" name="矩形 2007">
                <a:extLst>
                  <a:ext uri="{FF2B5EF4-FFF2-40B4-BE49-F238E27FC236}">
                    <a16:creationId xmlns:a16="http://schemas.microsoft.com/office/drawing/2014/main" id="{FA53801A-526E-95DE-0B11-895BC0D22E32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09" name="矩形 2008">
                <a:extLst>
                  <a:ext uri="{FF2B5EF4-FFF2-40B4-BE49-F238E27FC236}">
                    <a16:creationId xmlns:a16="http://schemas.microsoft.com/office/drawing/2014/main" id="{447362F0-6986-67E3-75AA-EB8D8153E3DC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0" name="矩形 2009">
                <a:extLst>
                  <a:ext uri="{FF2B5EF4-FFF2-40B4-BE49-F238E27FC236}">
                    <a16:creationId xmlns:a16="http://schemas.microsoft.com/office/drawing/2014/main" id="{62B332BE-9FE0-308B-CB58-101A13DF3231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1" name="矩形 2010">
                <a:extLst>
                  <a:ext uri="{FF2B5EF4-FFF2-40B4-BE49-F238E27FC236}">
                    <a16:creationId xmlns:a16="http://schemas.microsoft.com/office/drawing/2014/main" id="{4CFA3FFF-2A5F-07B6-8840-AE9DBBE6AC07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2" name="矩形 2011">
                <a:extLst>
                  <a:ext uri="{FF2B5EF4-FFF2-40B4-BE49-F238E27FC236}">
                    <a16:creationId xmlns:a16="http://schemas.microsoft.com/office/drawing/2014/main" id="{F2F5F71C-97F7-AFA6-A328-82A23F2DF7BD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3" name="矩形 2012">
                <a:extLst>
                  <a:ext uri="{FF2B5EF4-FFF2-40B4-BE49-F238E27FC236}">
                    <a16:creationId xmlns:a16="http://schemas.microsoft.com/office/drawing/2014/main" id="{874548F3-2EFA-EB0B-8283-4D3658B56567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4" name="矩形 2013">
                <a:extLst>
                  <a:ext uri="{FF2B5EF4-FFF2-40B4-BE49-F238E27FC236}">
                    <a16:creationId xmlns:a16="http://schemas.microsoft.com/office/drawing/2014/main" id="{9A21DBAB-E7D9-5CF6-FF59-C4DA9D5E4A74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5" name="矩形 2014">
                <a:extLst>
                  <a:ext uri="{FF2B5EF4-FFF2-40B4-BE49-F238E27FC236}">
                    <a16:creationId xmlns:a16="http://schemas.microsoft.com/office/drawing/2014/main" id="{1AB4F2AB-881F-732D-16B9-0570A4AA947A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6" name="矩形 2015">
                <a:extLst>
                  <a:ext uri="{FF2B5EF4-FFF2-40B4-BE49-F238E27FC236}">
                    <a16:creationId xmlns:a16="http://schemas.microsoft.com/office/drawing/2014/main" id="{7DAA4CC7-EED6-3A20-A7DC-57A1EE09F16D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7" name="矩形 2016">
                <a:extLst>
                  <a:ext uri="{FF2B5EF4-FFF2-40B4-BE49-F238E27FC236}">
                    <a16:creationId xmlns:a16="http://schemas.microsoft.com/office/drawing/2014/main" id="{A3991786-8950-83F8-1677-EBFA221C6C3C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8" name="矩形 2017">
                <a:extLst>
                  <a:ext uri="{FF2B5EF4-FFF2-40B4-BE49-F238E27FC236}">
                    <a16:creationId xmlns:a16="http://schemas.microsoft.com/office/drawing/2014/main" id="{8EB12B4D-F998-6050-FEB7-9A776FE71A86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19" name="矩形 2018">
                <a:extLst>
                  <a:ext uri="{FF2B5EF4-FFF2-40B4-BE49-F238E27FC236}">
                    <a16:creationId xmlns:a16="http://schemas.microsoft.com/office/drawing/2014/main" id="{63A9FF42-051E-98BC-13FD-FEC6ABC4E5BA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0" name="矩形 2019">
                <a:extLst>
                  <a:ext uri="{FF2B5EF4-FFF2-40B4-BE49-F238E27FC236}">
                    <a16:creationId xmlns:a16="http://schemas.microsoft.com/office/drawing/2014/main" id="{4511D7E0-6890-FD73-AA62-44621F19473E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1" name="矩形 2020">
                <a:extLst>
                  <a:ext uri="{FF2B5EF4-FFF2-40B4-BE49-F238E27FC236}">
                    <a16:creationId xmlns:a16="http://schemas.microsoft.com/office/drawing/2014/main" id="{725964CA-87BA-6627-7CCA-42590CFD1DA9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2" name="矩形 2021">
                <a:extLst>
                  <a:ext uri="{FF2B5EF4-FFF2-40B4-BE49-F238E27FC236}">
                    <a16:creationId xmlns:a16="http://schemas.microsoft.com/office/drawing/2014/main" id="{B05629AA-2172-727C-8C16-170A7AAFF5E6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3" name="矩形 2022">
                <a:extLst>
                  <a:ext uri="{FF2B5EF4-FFF2-40B4-BE49-F238E27FC236}">
                    <a16:creationId xmlns:a16="http://schemas.microsoft.com/office/drawing/2014/main" id="{39B4A5F8-F816-1BF5-3EF5-DC25F8309BC5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4" name="矩形 2023">
                <a:extLst>
                  <a:ext uri="{FF2B5EF4-FFF2-40B4-BE49-F238E27FC236}">
                    <a16:creationId xmlns:a16="http://schemas.microsoft.com/office/drawing/2014/main" id="{6A62F965-AEBA-003A-CCBE-C4A454C07F8C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5" name="矩形 2024">
                <a:extLst>
                  <a:ext uri="{FF2B5EF4-FFF2-40B4-BE49-F238E27FC236}">
                    <a16:creationId xmlns:a16="http://schemas.microsoft.com/office/drawing/2014/main" id="{9649834B-2040-8C9F-D29C-E22E2FE3CC5D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6" name="矩形 2025">
                <a:extLst>
                  <a:ext uri="{FF2B5EF4-FFF2-40B4-BE49-F238E27FC236}">
                    <a16:creationId xmlns:a16="http://schemas.microsoft.com/office/drawing/2014/main" id="{08439F8A-C2D4-6BD3-AB73-AD8D87396AD1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7" name="矩形 2026">
                <a:extLst>
                  <a:ext uri="{FF2B5EF4-FFF2-40B4-BE49-F238E27FC236}">
                    <a16:creationId xmlns:a16="http://schemas.microsoft.com/office/drawing/2014/main" id="{8EB84F2F-6C53-9320-5BCB-33EEA6E66B20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8" name="矩形 2027">
                <a:extLst>
                  <a:ext uri="{FF2B5EF4-FFF2-40B4-BE49-F238E27FC236}">
                    <a16:creationId xmlns:a16="http://schemas.microsoft.com/office/drawing/2014/main" id="{8789CCEC-313F-7E25-63AB-DE4F7F38A10B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29" name="矩形 2028">
                <a:extLst>
                  <a:ext uri="{FF2B5EF4-FFF2-40B4-BE49-F238E27FC236}">
                    <a16:creationId xmlns:a16="http://schemas.microsoft.com/office/drawing/2014/main" id="{96666022-77C6-B7B7-5A7C-DEAC425674B7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0" name="矩形 2029">
                <a:extLst>
                  <a:ext uri="{FF2B5EF4-FFF2-40B4-BE49-F238E27FC236}">
                    <a16:creationId xmlns:a16="http://schemas.microsoft.com/office/drawing/2014/main" id="{C0F6D21C-E894-B3E8-08CE-DA07196D6D97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1" name="矩形 2030">
                <a:extLst>
                  <a:ext uri="{FF2B5EF4-FFF2-40B4-BE49-F238E27FC236}">
                    <a16:creationId xmlns:a16="http://schemas.microsoft.com/office/drawing/2014/main" id="{FFF5812C-6544-2CF3-AE92-6D7895386263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2" name="矩形 2031">
                <a:extLst>
                  <a:ext uri="{FF2B5EF4-FFF2-40B4-BE49-F238E27FC236}">
                    <a16:creationId xmlns:a16="http://schemas.microsoft.com/office/drawing/2014/main" id="{02482100-3FFE-7B15-0741-C81D2A23CDD0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3" name="矩形 2032">
                <a:extLst>
                  <a:ext uri="{FF2B5EF4-FFF2-40B4-BE49-F238E27FC236}">
                    <a16:creationId xmlns:a16="http://schemas.microsoft.com/office/drawing/2014/main" id="{9FAFAF89-809E-F7D2-49A8-82A81B35A702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4" name="矩形 2033">
                <a:extLst>
                  <a:ext uri="{FF2B5EF4-FFF2-40B4-BE49-F238E27FC236}">
                    <a16:creationId xmlns:a16="http://schemas.microsoft.com/office/drawing/2014/main" id="{0CFD24F5-F5E7-EA63-C1A7-9F7BB2766D84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5" name="矩形 2034">
                <a:extLst>
                  <a:ext uri="{FF2B5EF4-FFF2-40B4-BE49-F238E27FC236}">
                    <a16:creationId xmlns:a16="http://schemas.microsoft.com/office/drawing/2014/main" id="{53607E20-09A8-165C-6A70-F26AAE0AC5FE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6" name="矩形 2035">
                <a:extLst>
                  <a:ext uri="{FF2B5EF4-FFF2-40B4-BE49-F238E27FC236}">
                    <a16:creationId xmlns:a16="http://schemas.microsoft.com/office/drawing/2014/main" id="{E6774484-AF86-FB3D-0215-65360B9F60C8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037" name="矩形 2036">
                <a:extLst>
                  <a:ext uri="{FF2B5EF4-FFF2-40B4-BE49-F238E27FC236}">
                    <a16:creationId xmlns:a16="http://schemas.microsoft.com/office/drawing/2014/main" id="{3D0E21B3-1DB8-25EF-1595-8EAF1FE19071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1969" name="文本框 1968">
              <a:extLst>
                <a:ext uri="{FF2B5EF4-FFF2-40B4-BE49-F238E27FC236}">
                  <a16:creationId xmlns:a16="http://schemas.microsoft.com/office/drawing/2014/main" id="{9580DDFF-0E8A-12C7-B2C6-2BF105BE680B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970" name="文本框 1969">
              <a:extLst>
                <a:ext uri="{FF2B5EF4-FFF2-40B4-BE49-F238E27FC236}">
                  <a16:creationId xmlns:a16="http://schemas.microsoft.com/office/drawing/2014/main" id="{FB3FEDAD-0E6F-E640-B8D6-C8C07B22FEF0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N’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971" name="组合 1970">
              <a:extLst>
                <a:ext uri="{FF2B5EF4-FFF2-40B4-BE49-F238E27FC236}">
                  <a16:creationId xmlns:a16="http://schemas.microsoft.com/office/drawing/2014/main" id="{44D92E73-F7CE-ABA9-B3C4-1002580C1C98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1972" name="文本框 1971">
                <a:extLst>
                  <a:ext uri="{FF2B5EF4-FFF2-40B4-BE49-F238E27FC236}">
                    <a16:creationId xmlns:a16="http://schemas.microsoft.com/office/drawing/2014/main" id="{CF1F243C-92BB-6923-3207-02106561234E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1973" name="直接连接符 132">
                <a:extLst>
                  <a:ext uri="{FF2B5EF4-FFF2-40B4-BE49-F238E27FC236}">
                    <a16:creationId xmlns:a16="http://schemas.microsoft.com/office/drawing/2014/main" id="{59832E2A-5AE2-F66F-4901-CFA2F52D67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102" name="连接符: 曲线 14">
            <a:extLst>
              <a:ext uri="{FF2B5EF4-FFF2-40B4-BE49-F238E27FC236}">
                <a16:creationId xmlns:a16="http://schemas.microsoft.com/office/drawing/2014/main" id="{9953B41F-E4E4-E4AA-9D66-E4777152E688}"/>
              </a:ext>
            </a:extLst>
          </p:cNvPr>
          <p:cNvCxnSpPr>
            <a:cxnSpLocks/>
          </p:cNvCxnSpPr>
          <p:nvPr/>
        </p:nvCxnSpPr>
        <p:spPr>
          <a:xfrm flipV="1">
            <a:off x="11996141" y="7401582"/>
            <a:ext cx="539810" cy="1509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5" name="文本框 2104">
            <a:extLst>
              <a:ext uri="{FF2B5EF4-FFF2-40B4-BE49-F238E27FC236}">
                <a16:creationId xmlns:a16="http://schemas.microsoft.com/office/drawing/2014/main" id="{32CFC120-DEF6-3D6E-DBCE-FEE3186C1113}"/>
              </a:ext>
            </a:extLst>
          </p:cNvPr>
          <p:cNvSpPr txBox="1"/>
          <p:nvPr/>
        </p:nvSpPr>
        <p:spPr>
          <a:xfrm>
            <a:off x="12556171" y="5089463"/>
            <a:ext cx="19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Without Broadcast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06" name="矩形: 圆角 20">
            <a:extLst>
              <a:ext uri="{FF2B5EF4-FFF2-40B4-BE49-F238E27FC236}">
                <a16:creationId xmlns:a16="http://schemas.microsoft.com/office/drawing/2014/main" id="{C1DE1CBD-6B5C-A783-1D34-66091345E73B}"/>
              </a:ext>
            </a:extLst>
          </p:cNvPr>
          <p:cNvSpPr/>
          <p:nvPr/>
        </p:nvSpPr>
        <p:spPr>
          <a:xfrm>
            <a:off x="13246886" y="9414033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7" name="矩形: 圆角 20">
            <a:extLst>
              <a:ext uri="{FF2B5EF4-FFF2-40B4-BE49-F238E27FC236}">
                <a16:creationId xmlns:a16="http://schemas.microsoft.com/office/drawing/2014/main" id="{E2D4A294-0315-7FC9-DCA6-14A62A9E6089}"/>
              </a:ext>
            </a:extLst>
          </p:cNvPr>
          <p:cNvSpPr/>
          <p:nvPr/>
        </p:nvSpPr>
        <p:spPr>
          <a:xfrm>
            <a:off x="13304518" y="9943459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08" name="直接箭头连接符 19">
            <a:extLst>
              <a:ext uri="{FF2B5EF4-FFF2-40B4-BE49-F238E27FC236}">
                <a16:creationId xmlns:a16="http://schemas.microsoft.com/office/drawing/2014/main" id="{E0D158DE-C4A2-4D87-6C70-FFD2283F48A2}"/>
              </a:ext>
            </a:extLst>
          </p:cNvPr>
          <p:cNvCxnSpPr>
            <a:cxnSpLocks/>
            <a:stCxn id="2106" idx="2"/>
            <a:endCxn id="2107" idx="0"/>
          </p:cNvCxnSpPr>
          <p:nvPr/>
        </p:nvCxnSpPr>
        <p:spPr>
          <a:xfrm>
            <a:off x="13740355" y="9702033"/>
            <a:ext cx="1013" cy="241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9" name="矩形: 圆角 20">
            <a:extLst>
              <a:ext uri="{FF2B5EF4-FFF2-40B4-BE49-F238E27FC236}">
                <a16:creationId xmlns:a16="http://schemas.microsoft.com/office/drawing/2014/main" id="{D59B80F9-F3C7-78D5-1AA6-83E0D364C569}"/>
              </a:ext>
            </a:extLst>
          </p:cNvPr>
          <p:cNvSpPr/>
          <p:nvPr/>
        </p:nvSpPr>
        <p:spPr>
          <a:xfrm>
            <a:off x="10682656" y="9941370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0" name="矩形: 圆角 20">
            <a:extLst>
              <a:ext uri="{FF2B5EF4-FFF2-40B4-BE49-F238E27FC236}">
                <a16:creationId xmlns:a16="http://schemas.microsoft.com/office/drawing/2014/main" id="{AD87ACFA-AC45-D0A8-B697-DFB829C3CF4C}"/>
              </a:ext>
            </a:extLst>
          </p:cNvPr>
          <p:cNvSpPr/>
          <p:nvPr/>
        </p:nvSpPr>
        <p:spPr>
          <a:xfrm>
            <a:off x="10734104" y="940808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11" name="直接箭头连接符 19">
            <a:extLst>
              <a:ext uri="{FF2B5EF4-FFF2-40B4-BE49-F238E27FC236}">
                <a16:creationId xmlns:a16="http://schemas.microsoft.com/office/drawing/2014/main" id="{F8F64256-B11E-BE95-B75F-6D97543578FA}"/>
              </a:ext>
            </a:extLst>
          </p:cNvPr>
          <p:cNvCxnSpPr>
            <a:cxnSpLocks/>
            <a:stCxn id="2110" idx="2"/>
            <a:endCxn id="2109" idx="0"/>
          </p:cNvCxnSpPr>
          <p:nvPr/>
        </p:nvCxnSpPr>
        <p:spPr>
          <a:xfrm>
            <a:off x="11170954" y="9696083"/>
            <a:ext cx="5171" cy="245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2" name="右箭头 2111">
            <a:extLst>
              <a:ext uri="{FF2B5EF4-FFF2-40B4-BE49-F238E27FC236}">
                <a16:creationId xmlns:a16="http://schemas.microsoft.com/office/drawing/2014/main" id="{64167752-1DFA-290F-A3EB-D18DEE064475}"/>
              </a:ext>
            </a:extLst>
          </p:cNvPr>
          <p:cNvSpPr/>
          <p:nvPr/>
        </p:nvSpPr>
        <p:spPr>
          <a:xfrm>
            <a:off x="11957383" y="9772544"/>
            <a:ext cx="1141910" cy="2924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3" name="文本框 2112">
            <a:extLst>
              <a:ext uri="{FF2B5EF4-FFF2-40B4-BE49-F238E27FC236}">
                <a16:creationId xmlns:a16="http://schemas.microsoft.com/office/drawing/2014/main" id="{324E0F79-B875-445C-D102-94715820B612}"/>
              </a:ext>
            </a:extLst>
          </p:cNvPr>
          <p:cNvSpPr txBox="1"/>
          <p:nvPr/>
        </p:nvSpPr>
        <p:spPr>
          <a:xfrm>
            <a:off x="11676906" y="9461005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Invalid Reorder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15" name="十字形 2114">
            <a:extLst>
              <a:ext uri="{FF2B5EF4-FFF2-40B4-BE49-F238E27FC236}">
                <a16:creationId xmlns:a16="http://schemas.microsoft.com/office/drawing/2014/main" id="{54E09592-0830-63E0-8C39-9B56253929AD}"/>
              </a:ext>
            </a:extLst>
          </p:cNvPr>
          <p:cNvSpPr/>
          <p:nvPr/>
        </p:nvSpPr>
        <p:spPr>
          <a:xfrm rot="2700000">
            <a:off x="12270220" y="9733486"/>
            <a:ext cx="338875" cy="338875"/>
          </a:xfrm>
          <a:prstGeom prst="plus">
            <a:avLst>
              <a:gd name="adj" fmla="val 384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16" name="连接符: 曲线 14">
            <a:extLst>
              <a:ext uri="{FF2B5EF4-FFF2-40B4-BE49-F238E27FC236}">
                <a16:creationId xmlns:a16="http://schemas.microsoft.com/office/drawing/2014/main" id="{A37E98A6-4B7B-093C-1E58-F8DC820DFC8E}"/>
              </a:ext>
            </a:extLst>
          </p:cNvPr>
          <p:cNvCxnSpPr>
            <a:cxnSpLocks/>
            <a:stCxn id="2117" idx="0"/>
            <a:endCxn id="1970" idx="2"/>
          </p:cNvCxnSpPr>
          <p:nvPr/>
        </p:nvCxnSpPr>
        <p:spPr>
          <a:xfrm rot="16200000" flipV="1">
            <a:off x="11237145" y="8433754"/>
            <a:ext cx="191823" cy="6759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" name="文本框 2116">
            <a:extLst>
              <a:ext uri="{FF2B5EF4-FFF2-40B4-BE49-F238E27FC236}">
                <a16:creationId xmlns:a16="http://schemas.microsoft.com/office/drawing/2014/main" id="{BBF9AB8B-0018-87DC-6F40-095A5A78BFFE}"/>
              </a:ext>
            </a:extLst>
          </p:cNvPr>
          <p:cNvSpPr txBox="1"/>
          <p:nvPr/>
        </p:nvSpPr>
        <p:spPr>
          <a:xfrm>
            <a:off x="10582438" y="8563462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Reduction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24" name="连接符: 曲线 14">
            <a:extLst>
              <a:ext uri="{FF2B5EF4-FFF2-40B4-BE49-F238E27FC236}">
                <a16:creationId xmlns:a16="http://schemas.microsoft.com/office/drawing/2014/main" id="{F4557855-A8EF-D8F8-B1A1-21BA4CF3D697}"/>
              </a:ext>
            </a:extLst>
          </p:cNvPr>
          <p:cNvCxnSpPr>
            <a:cxnSpLocks/>
            <a:endCxn id="1775" idx="2"/>
          </p:cNvCxnSpPr>
          <p:nvPr/>
        </p:nvCxnSpPr>
        <p:spPr>
          <a:xfrm rot="5400000" flipH="1" flipV="1">
            <a:off x="12554406" y="7584818"/>
            <a:ext cx="1553542" cy="3913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" name="文本框 2128">
            <a:extLst>
              <a:ext uri="{FF2B5EF4-FFF2-40B4-BE49-F238E27FC236}">
                <a16:creationId xmlns:a16="http://schemas.microsoft.com/office/drawing/2014/main" id="{E9A1DC09-484E-2623-A519-D54E8CAB3E11}"/>
              </a:ext>
            </a:extLst>
          </p:cNvPr>
          <p:cNvSpPr txBox="1"/>
          <p:nvPr/>
        </p:nvSpPr>
        <p:spPr>
          <a:xfrm>
            <a:off x="12382984" y="8486362"/>
            <a:ext cx="20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UnBroadcasted</a:t>
            </a:r>
            <a:r>
              <a:rPr lang="en-US" altLang="zh-CN" dirty="0">
                <a:solidFill>
                  <a:srgbClr val="FF0000"/>
                </a:solidFill>
              </a:rPr>
              <a:t>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32" name="文本框 2131">
            <a:extLst>
              <a:ext uri="{FF2B5EF4-FFF2-40B4-BE49-F238E27FC236}">
                <a16:creationId xmlns:a16="http://schemas.microsoft.com/office/drawing/2014/main" id="{41B49138-3035-422A-2F63-5AA9EA97E298}"/>
              </a:ext>
            </a:extLst>
          </p:cNvPr>
          <p:cNvSpPr txBox="1"/>
          <p:nvPr/>
        </p:nvSpPr>
        <p:spPr>
          <a:xfrm>
            <a:off x="11831381" y="889315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Misalign!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33" name="连接符: 曲线 14">
            <a:extLst>
              <a:ext uri="{FF2B5EF4-FFF2-40B4-BE49-F238E27FC236}">
                <a16:creationId xmlns:a16="http://schemas.microsoft.com/office/drawing/2014/main" id="{1FF1097A-4C71-2DF2-4B98-3A43AD604BDC}"/>
              </a:ext>
            </a:extLst>
          </p:cNvPr>
          <p:cNvCxnSpPr>
            <a:cxnSpLocks/>
            <a:stCxn id="2132" idx="1"/>
            <a:endCxn id="2117" idx="2"/>
          </p:cNvCxnSpPr>
          <p:nvPr/>
        </p:nvCxnSpPr>
        <p:spPr>
          <a:xfrm rot="10800000">
            <a:off x="11366853" y="8932795"/>
            <a:ext cx="464529" cy="145027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连接符: 曲线 14">
            <a:extLst>
              <a:ext uri="{FF2B5EF4-FFF2-40B4-BE49-F238E27FC236}">
                <a16:creationId xmlns:a16="http://schemas.microsoft.com/office/drawing/2014/main" id="{9CFE1A4B-4FE1-04A0-B15E-7697382E2B89}"/>
              </a:ext>
            </a:extLst>
          </p:cNvPr>
          <p:cNvCxnSpPr>
            <a:cxnSpLocks/>
            <a:stCxn id="2132" idx="3"/>
            <a:endCxn id="2129" idx="2"/>
          </p:cNvCxnSpPr>
          <p:nvPr/>
        </p:nvCxnSpPr>
        <p:spPr>
          <a:xfrm flipV="1">
            <a:off x="12878463" y="8855694"/>
            <a:ext cx="528455" cy="222127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0" name="连接符: 曲线 14">
            <a:extLst>
              <a:ext uri="{FF2B5EF4-FFF2-40B4-BE49-F238E27FC236}">
                <a16:creationId xmlns:a16="http://schemas.microsoft.com/office/drawing/2014/main" id="{197B30D6-4C0A-9D63-9984-DD125F49BB18}"/>
              </a:ext>
            </a:extLst>
          </p:cNvPr>
          <p:cNvCxnSpPr>
            <a:cxnSpLocks/>
            <a:stCxn id="2113" idx="0"/>
            <a:endCxn id="2132" idx="2"/>
          </p:cNvCxnSpPr>
          <p:nvPr/>
        </p:nvCxnSpPr>
        <p:spPr>
          <a:xfrm rot="16200000" flipV="1">
            <a:off x="12317887" y="9299522"/>
            <a:ext cx="198518" cy="12444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5" name="矩形: 圆角 20">
            <a:extLst>
              <a:ext uri="{FF2B5EF4-FFF2-40B4-BE49-F238E27FC236}">
                <a16:creationId xmlns:a16="http://schemas.microsoft.com/office/drawing/2014/main" id="{2352F305-3092-3982-3D30-6A00B04933E1}"/>
              </a:ext>
            </a:extLst>
          </p:cNvPr>
          <p:cNvSpPr/>
          <p:nvPr/>
        </p:nvSpPr>
        <p:spPr>
          <a:xfrm>
            <a:off x="16217854" y="6895474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56" name="组合 2155">
            <a:extLst>
              <a:ext uri="{FF2B5EF4-FFF2-40B4-BE49-F238E27FC236}">
                <a16:creationId xmlns:a16="http://schemas.microsoft.com/office/drawing/2014/main" id="{5811036C-5698-BE08-DE4D-78EA86AB7E9D}"/>
              </a:ext>
            </a:extLst>
          </p:cNvPr>
          <p:cNvGrpSpPr/>
          <p:nvPr/>
        </p:nvGrpSpPr>
        <p:grpSpPr>
          <a:xfrm>
            <a:off x="14858552" y="5319371"/>
            <a:ext cx="1395769" cy="1707082"/>
            <a:chOff x="4293465" y="2360866"/>
            <a:chExt cx="1395769" cy="1707082"/>
          </a:xfrm>
        </p:grpSpPr>
        <p:grpSp>
          <p:nvGrpSpPr>
            <p:cNvPr id="2157" name="组合 2156">
              <a:extLst>
                <a:ext uri="{FF2B5EF4-FFF2-40B4-BE49-F238E27FC236}">
                  <a16:creationId xmlns:a16="http://schemas.microsoft.com/office/drawing/2014/main" id="{D470DB0E-1FE7-3603-7CEC-F654BF7554FC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228" name="矩形 2227">
                <a:extLst>
                  <a:ext uri="{FF2B5EF4-FFF2-40B4-BE49-F238E27FC236}">
                    <a16:creationId xmlns:a16="http://schemas.microsoft.com/office/drawing/2014/main" id="{D7ADC7E9-36D3-7763-3B69-98C5AC2D44B4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9" name="矩形 2228">
                <a:extLst>
                  <a:ext uri="{FF2B5EF4-FFF2-40B4-BE49-F238E27FC236}">
                    <a16:creationId xmlns:a16="http://schemas.microsoft.com/office/drawing/2014/main" id="{294EF318-F19A-9278-E931-D6B7AD08E1F1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0" name="矩形 2229">
                <a:extLst>
                  <a:ext uri="{FF2B5EF4-FFF2-40B4-BE49-F238E27FC236}">
                    <a16:creationId xmlns:a16="http://schemas.microsoft.com/office/drawing/2014/main" id="{C190DBD9-88AD-4C28-AC10-792483B601A4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1" name="矩形 2230">
                <a:extLst>
                  <a:ext uri="{FF2B5EF4-FFF2-40B4-BE49-F238E27FC236}">
                    <a16:creationId xmlns:a16="http://schemas.microsoft.com/office/drawing/2014/main" id="{8EA6692C-B69C-FBB5-1B1E-EBBFE37F2A0C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2" name="矩形 2231">
                <a:extLst>
                  <a:ext uri="{FF2B5EF4-FFF2-40B4-BE49-F238E27FC236}">
                    <a16:creationId xmlns:a16="http://schemas.microsoft.com/office/drawing/2014/main" id="{6FA91E5B-95FC-312F-8B3D-FCDB0780CCCE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3" name="矩形 2232">
                <a:extLst>
                  <a:ext uri="{FF2B5EF4-FFF2-40B4-BE49-F238E27FC236}">
                    <a16:creationId xmlns:a16="http://schemas.microsoft.com/office/drawing/2014/main" id="{670829DC-AA04-0215-F2CC-316122461301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4" name="矩形 2233">
                <a:extLst>
                  <a:ext uri="{FF2B5EF4-FFF2-40B4-BE49-F238E27FC236}">
                    <a16:creationId xmlns:a16="http://schemas.microsoft.com/office/drawing/2014/main" id="{D2827256-264E-74BB-5CA3-5286ADF9BC40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5" name="矩形 2234">
                <a:extLst>
                  <a:ext uri="{FF2B5EF4-FFF2-40B4-BE49-F238E27FC236}">
                    <a16:creationId xmlns:a16="http://schemas.microsoft.com/office/drawing/2014/main" id="{7880FF81-A750-4FEF-7776-D78ADBD353DB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6" name="矩形 2235">
                <a:extLst>
                  <a:ext uri="{FF2B5EF4-FFF2-40B4-BE49-F238E27FC236}">
                    <a16:creationId xmlns:a16="http://schemas.microsoft.com/office/drawing/2014/main" id="{DD459DEE-6C93-79F5-2875-12DE87EAEBC2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7" name="矩形 2236">
                <a:extLst>
                  <a:ext uri="{FF2B5EF4-FFF2-40B4-BE49-F238E27FC236}">
                    <a16:creationId xmlns:a16="http://schemas.microsoft.com/office/drawing/2014/main" id="{D87E8E25-81BB-028B-0CA6-20798EDAA266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8" name="矩形 2237">
                <a:extLst>
                  <a:ext uri="{FF2B5EF4-FFF2-40B4-BE49-F238E27FC236}">
                    <a16:creationId xmlns:a16="http://schemas.microsoft.com/office/drawing/2014/main" id="{2ABAEF83-AAE0-C784-9BF6-44F0C1DC21C1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39" name="矩形 2238">
                <a:extLst>
                  <a:ext uri="{FF2B5EF4-FFF2-40B4-BE49-F238E27FC236}">
                    <a16:creationId xmlns:a16="http://schemas.microsoft.com/office/drawing/2014/main" id="{8BE8C220-B249-BE14-DDDB-174BBB9F358B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0" name="矩形 2239">
                <a:extLst>
                  <a:ext uri="{FF2B5EF4-FFF2-40B4-BE49-F238E27FC236}">
                    <a16:creationId xmlns:a16="http://schemas.microsoft.com/office/drawing/2014/main" id="{E9010E03-C2A8-B9B3-061F-EC38C8A2B3C3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1" name="矩形 2240">
                <a:extLst>
                  <a:ext uri="{FF2B5EF4-FFF2-40B4-BE49-F238E27FC236}">
                    <a16:creationId xmlns:a16="http://schemas.microsoft.com/office/drawing/2014/main" id="{57198B98-8D7A-ED28-5A43-BA17BEFB084E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2" name="矩形 2241">
                <a:extLst>
                  <a:ext uri="{FF2B5EF4-FFF2-40B4-BE49-F238E27FC236}">
                    <a16:creationId xmlns:a16="http://schemas.microsoft.com/office/drawing/2014/main" id="{569E7EC5-22B4-6AC8-4453-484B915ED4FD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3" name="矩形 2242">
                <a:extLst>
                  <a:ext uri="{FF2B5EF4-FFF2-40B4-BE49-F238E27FC236}">
                    <a16:creationId xmlns:a16="http://schemas.microsoft.com/office/drawing/2014/main" id="{7908DEAC-FBDC-DCEE-119B-D221366AD46A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4" name="矩形 2243">
                <a:extLst>
                  <a:ext uri="{FF2B5EF4-FFF2-40B4-BE49-F238E27FC236}">
                    <a16:creationId xmlns:a16="http://schemas.microsoft.com/office/drawing/2014/main" id="{58AEE99C-6351-2804-5F9B-49923ED19576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5" name="矩形 2244">
                <a:extLst>
                  <a:ext uri="{FF2B5EF4-FFF2-40B4-BE49-F238E27FC236}">
                    <a16:creationId xmlns:a16="http://schemas.microsoft.com/office/drawing/2014/main" id="{782D0A30-0603-F8E6-F64D-AB31ED294E4F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6" name="矩形 2245">
                <a:extLst>
                  <a:ext uri="{FF2B5EF4-FFF2-40B4-BE49-F238E27FC236}">
                    <a16:creationId xmlns:a16="http://schemas.microsoft.com/office/drawing/2014/main" id="{36EB5AFF-3263-FAD0-6E49-20989D6ACD16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7" name="矩形 2246">
                <a:extLst>
                  <a:ext uri="{FF2B5EF4-FFF2-40B4-BE49-F238E27FC236}">
                    <a16:creationId xmlns:a16="http://schemas.microsoft.com/office/drawing/2014/main" id="{6D81DC77-8291-E09D-8BE8-77AB0B0719BC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8" name="矩形 2247">
                <a:extLst>
                  <a:ext uri="{FF2B5EF4-FFF2-40B4-BE49-F238E27FC236}">
                    <a16:creationId xmlns:a16="http://schemas.microsoft.com/office/drawing/2014/main" id="{2648E56D-8FF1-F8A9-C35A-403E1E64B3D0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49" name="矩形 2248">
                <a:extLst>
                  <a:ext uri="{FF2B5EF4-FFF2-40B4-BE49-F238E27FC236}">
                    <a16:creationId xmlns:a16="http://schemas.microsoft.com/office/drawing/2014/main" id="{E0DBA0B3-38F8-084B-D01A-99EF1EC874F1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0" name="矩形 2249">
                <a:extLst>
                  <a:ext uri="{FF2B5EF4-FFF2-40B4-BE49-F238E27FC236}">
                    <a16:creationId xmlns:a16="http://schemas.microsoft.com/office/drawing/2014/main" id="{EEB2A56D-78A9-9997-1651-36036274A4CA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1" name="矩形 2250">
                <a:extLst>
                  <a:ext uri="{FF2B5EF4-FFF2-40B4-BE49-F238E27FC236}">
                    <a16:creationId xmlns:a16="http://schemas.microsoft.com/office/drawing/2014/main" id="{CAC3D868-0F5E-A9C8-E7AB-BB0470EBF0BD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2" name="矩形 2251">
                <a:extLst>
                  <a:ext uri="{FF2B5EF4-FFF2-40B4-BE49-F238E27FC236}">
                    <a16:creationId xmlns:a16="http://schemas.microsoft.com/office/drawing/2014/main" id="{56262AC8-6FA2-C78B-98A1-A869970E5ED5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3" name="矩形 2252">
                <a:extLst>
                  <a:ext uri="{FF2B5EF4-FFF2-40B4-BE49-F238E27FC236}">
                    <a16:creationId xmlns:a16="http://schemas.microsoft.com/office/drawing/2014/main" id="{B950099E-AADC-2986-C7A0-21A8C7CE342C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4" name="矩形 2253">
                <a:extLst>
                  <a:ext uri="{FF2B5EF4-FFF2-40B4-BE49-F238E27FC236}">
                    <a16:creationId xmlns:a16="http://schemas.microsoft.com/office/drawing/2014/main" id="{AC5670F2-68F9-E7C6-7A6A-EDB3A43B1405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5" name="矩形 2254">
                <a:extLst>
                  <a:ext uri="{FF2B5EF4-FFF2-40B4-BE49-F238E27FC236}">
                    <a16:creationId xmlns:a16="http://schemas.microsoft.com/office/drawing/2014/main" id="{8783C6BE-D245-6053-1DC3-38B24D6EF8C7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6" name="矩形 2255">
                <a:extLst>
                  <a:ext uri="{FF2B5EF4-FFF2-40B4-BE49-F238E27FC236}">
                    <a16:creationId xmlns:a16="http://schemas.microsoft.com/office/drawing/2014/main" id="{2ECE3FC3-E175-6CA7-377E-3EB4313D50C7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7" name="矩形 2256">
                <a:extLst>
                  <a:ext uri="{FF2B5EF4-FFF2-40B4-BE49-F238E27FC236}">
                    <a16:creationId xmlns:a16="http://schemas.microsoft.com/office/drawing/2014/main" id="{69853588-F98F-03EB-8EBF-6974F2A90569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8" name="矩形 2257">
                <a:extLst>
                  <a:ext uri="{FF2B5EF4-FFF2-40B4-BE49-F238E27FC236}">
                    <a16:creationId xmlns:a16="http://schemas.microsoft.com/office/drawing/2014/main" id="{10384EF3-3A03-3A46-F5EF-5F274FF432BB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59" name="矩形 2258">
                <a:extLst>
                  <a:ext uri="{FF2B5EF4-FFF2-40B4-BE49-F238E27FC236}">
                    <a16:creationId xmlns:a16="http://schemas.microsoft.com/office/drawing/2014/main" id="{DC2F0C98-C6CE-85A3-F301-A0EDADAAA43B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0" name="矩形 2259">
                <a:extLst>
                  <a:ext uri="{FF2B5EF4-FFF2-40B4-BE49-F238E27FC236}">
                    <a16:creationId xmlns:a16="http://schemas.microsoft.com/office/drawing/2014/main" id="{82F6BF4B-361D-D3FD-FD90-050C65924710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1" name="矩形 2260">
                <a:extLst>
                  <a:ext uri="{FF2B5EF4-FFF2-40B4-BE49-F238E27FC236}">
                    <a16:creationId xmlns:a16="http://schemas.microsoft.com/office/drawing/2014/main" id="{96B3E44E-BF11-34E8-C1B3-E261DE5E2D3C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2" name="矩形 2261">
                <a:extLst>
                  <a:ext uri="{FF2B5EF4-FFF2-40B4-BE49-F238E27FC236}">
                    <a16:creationId xmlns:a16="http://schemas.microsoft.com/office/drawing/2014/main" id="{8C64BAC9-9EE2-C157-56F7-B101E1304EA5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3" name="矩形 2262">
                <a:extLst>
                  <a:ext uri="{FF2B5EF4-FFF2-40B4-BE49-F238E27FC236}">
                    <a16:creationId xmlns:a16="http://schemas.microsoft.com/office/drawing/2014/main" id="{015849A0-DDDF-DBA6-DA39-73AD320A68C8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4" name="矩形 2263">
                <a:extLst>
                  <a:ext uri="{FF2B5EF4-FFF2-40B4-BE49-F238E27FC236}">
                    <a16:creationId xmlns:a16="http://schemas.microsoft.com/office/drawing/2014/main" id="{251F1A72-9E26-E56D-864F-200BBCDE1D32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5" name="矩形 2264">
                <a:extLst>
                  <a:ext uri="{FF2B5EF4-FFF2-40B4-BE49-F238E27FC236}">
                    <a16:creationId xmlns:a16="http://schemas.microsoft.com/office/drawing/2014/main" id="{E070DD2F-6BD0-92BD-8FB6-F81CE77EA569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6" name="矩形 2265">
                <a:extLst>
                  <a:ext uri="{FF2B5EF4-FFF2-40B4-BE49-F238E27FC236}">
                    <a16:creationId xmlns:a16="http://schemas.microsoft.com/office/drawing/2014/main" id="{E239F020-07C7-ED2A-6626-76219EEEC705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7" name="矩形 2266">
                <a:extLst>
                  <a:ext uri="{FF2B5EF4-FFF2-40B4-BE49-F238E27FC236}">
                    <a16:creationId xmlns:a16="http://schemas.microsoft.com/office/drawing/2014/main" id="{9090FD07-FF0B-EBC5-4287-794801E7866C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8" name="矩形 2267">
                <a:extLst>
                  <a:ext uri="{FF2B5EF4-FFF2-40B4-BE49-F238E27FC236}">
                    <a16:creationId xmlns:a16="http://schemas.microsoft.com/office/drawing/2014/main" id="{E0E9FD43-3577-07D7-F26B-0DFC112542C4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69" name="矩形 2268">
                <a:extLst>
                  <a:ext uri="{FF2B5EF4-FFF2-40B4-BE49-F238E27FC236}">
                    <a16:creationId xmlns:a16="http://schemas.microsoft.com/office/drawing/2014/main" id="{AE91EA0F-9DF9-0025-1A9D-AC7691EBD1DA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0" name="矩形 2269">
                <a:extLst>
                  <a:ext uri="{FF2B5EF4-FFF2-40B4-BE49-F238E27FC236}">
                    <a16:creationId xmlns:a16="http://schemas.microsoft.com/office/drawing/2014/main" id="{E02E31C2-5545-C10C-0A03-BEDFE9AFB491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1" name="矩形 2270">
                <a:extLst>
                  <a:ext uri="{FF2B5EF4-FFF2-40B4-BE49-F238E27FC236}">
                    <a16:creationId xmlns:a16="http://schemas.microsoft.com/office/drawing/2014/main" id="{FFE5F33B-FE6E-5D95-26D4-4A4D6929DDE2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2" name="矩形 2271">
                <a:extLst>
                  <a:ext uri="{FF2B5EF4-FFF2-40B4-BE49-F238E27FC236}">
                    <a16:creationId xmlns:a16="http://schemas.microsoft.com/office/drawing/2014/main" id="{D6136FA0-3F08-36E3-62AA-63DEA94EB1D5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3" name="矩形 2272">
                <a:extLst>
                  <a:ext uri="{FF2B5EF4-FFF2-40B4-BE49-F238E27FC236}">
                    <a16:creationId xmlns:a16="http://schemas.microsoft.com/office/drawing/2014/main" id="{1DA430BB-4F5F-476B-DF7C-65026519F357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4" name="矩形 2273">
                <a:extLst>
                  <a:ext uri="{FF2B5EF4-FFF2-40B4-BE49-F238E27FC236}">
                    <a16:creationId xmlns:a16="http://schemas.microsoft.com/office/drawing/2014/main" id="{A9C1033B-E838-D0E3-40FD-FF64B5FD21A6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5" name="矩形 2274">
                <a:extLst>
                  <a:ext uri="{FF2B5EF4-FFF2-40B4-BE49-F238E27FC236}">
                    <a16:creationId xmlns:a16="http://schemas.microsoft.com/office/drawing/2014/main" id="{2C1280E5-7331-C088-1CDF-ECBA07859E80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6" name="矩形 2275">
                <a:extLst>
                  <a:ext uri="{FF2B5EF4-FFF2-40B4-BE49-F238E27FC236}">
                    <a16:creationId xmlns:a16="http://schemas.microsoft.com/office/drawing/2014/main" id="{0B9B052D-5213-D59A-6345-44D26B2B2D42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7" name="矩形 2276">
                <a:extLst>
                  <a:ext uri="{FF2B5EF4-FFF2-40B4-BE49-F238E27FC236}">
                    <a16:creationId xmlns:a16="http://schemas.microsoft.com/office/drawing/2014/main" id="{9C85E6CA-F42A-FE46-8F12-4B243798EEDB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8" name="矩形 2277">
                <a:extLst>
                  <a:ext uri="{FF2B5EF4-FFF2-40B4-BE49-F238E27FC236}">
                    <a16:creationId xmlns:a16="http://schemas.microsoft.com/office/drawing/2014/main" id="{9A4B3ECB-68F8-C4BD-F42C-149165FE503C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79" name="矩形 2278">
                <a:extLst>
                  <a:ext uri="{FF2B5EF4-FFF2-40B4-BE49-F238E27FC236}">
                    <a16:creationId xmlns:a16="http://schemas.microsoft.com/office/drawing/2014/main" id="{AB0A26A6-FE35-CE82-F6BB-44D236742760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0" name="矩形 2279">
                <a:extLst>
                  <a:ext uri="{FF2B5EF4-FFF2-40B4-BE49-F238E27FC236}">
                    <a16:creationId xmlns:a16="http://schemas.microsoft.com/office/drawing/2014/main" id="{69AE20AC-4601-313A-A5BF-882EDA4302C0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1" name="矩形 2280">
                <a:extLst>
                  <a:ext uri="{FF2B5EF4-FFF2-40B4-BE49-F238E27FC236}">
                    <a16:creationId xmlns:a16="http://schemas.microsoft.com/office/drawing/2014/main" id="{88A68183-E5CB-E793-0421-1EECD1E9A1A4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2" name="矩形 2281">
                <a:extLst>
                  <a:ext uri="{FF2B5EF4-FFF2-40B4-BE49-F238E27FC236}">
                    <a16:creationId xmlns:a16="http://schemas.microsoft.com/office/drawing/2014/main" id="{D6A9A35F-BE4C-21AC-313F-CFFB7D026181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3" name="矩形 2282">
                <a:extLst>
                  <a:ext uri="{FF2B5EF4-FFF2-40B4-BE49-F238E27FC236}">
                    <a16:creationId xmlns:a16="http://schemas.microsoft.com/office/drawing/2014/main" id="{A927B5AC-D6FF-46F0-1D1A-B3C91DEEA80F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4" name="矩形 2283">
                <a:extLst>
                  <a:ext uri="{FF2B5EF4-FFF2-40B4-BE49-F238E27FC236}">
                    <a16:creationId xmlns:a16="http://schemas.microsoft.com/office/drawing/2014/main" id="{35CB66EE-01E9-66CB-340B-8CCDE624EFA7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5" name="矩形 2284">
                <a:extLst>
                  <a:ext uri="{FF2B5EF4-FFF2-40B4-BE49-F238E27FC236}">
                    <a16:creationId xmlns:a16="http://schemas.microsoft.com/office/drawing/2014/main" id="{D2262798-0E96-1006-E22C-9B3BA68F4DF8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6" name="矩形 2285">
                <a:extLst>
                  <a:ext uri="{FF2B5EF4-FFF2-40B4-BE49-F238E27FC236}">
                    <a16:creationId xmlns:a16="http://schemas.microsoft.com/office/drawing/2014/main" id="{126BE489-A801-1B0C-D06B-EA39705E64CD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7" name="矩形 2286">
                <a:extLst>
                  <a:ext uri="{FF2B5EF4-FFF2-40B4-BE49-F238E27FC236}">
                    <a16:creationId xmlns:a16="http://schemas.microsoft.com/office/drawing/2014/main" id="{0D6FFA12-F0CD-4C0B-00D0-06F940CBB2AE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8" name="矩形 2287">
                <a:extLst>
                  <a:ext uri="{FF2B5EF4-FFF2-40B4-BE49-F238E27FC236}">
                    <a16:creationId xmlns:a16="http://schemas.microsoft.com/office/drawing/2014/main" id="{0A9D8C42-D23C-56CE-467E-278CCCBE99AA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89" name="矩形 2288">
                <a:extLst>
                  <a:ext uri="{FF2B5EF4-FFF2-40B4-BE49-F238E27FC236}">
                    <a16:creationId xmlns:a16="http://schemas.microsoft.com/office/drawing/2014/main" id="{ECD8DCA3-F9FD-1EA1-9AA8-186CD871D2D5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90" name="矩形 2289">
                <a:extLst>
                  <a:ext uri="{FF2B5EF4-FFF2-40B4-BE49-F238E27FC236}">
                    <a16:creationId xmlns:a16="http://schemas.microsoft.com/office/drawing/2014/main" id="{094799B2-DFC2-CEAE-3691-7AE4590D07F8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91" name="矩形 2290">
                <a:extLst>
                  <a:ext uri="{FF2B5EF4-FFF2-40B4-BE49-F238E27FC236}">
                    <a16:creationId xmlns:a16="http://schemas.microsoft.com/office/drawing/2014/main" id="{B56C413B-452C-C324-396F-358F397724B0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2158" name="组合 2157">
              <a:extLst>
                <a:ext uri="{FF2B5EF4-FFF2-40B4-BE49-F238E27FC236}">
                  <a16:creationId xmlns:a16="http://schemas.microsoft.com/office/drawing/2014/main" id="{DA4F68AF-AA6A-2E7E-B571-357EF7C2530D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64" name="矩形 2163">
                <a:extLst>
                  <a:ext uri="{FF2B5EF4-FFF2-40B4-BE49-F238E27FC236}">
                    <a16:creationId xmlns:a16="http://schemas.microsoft.com/office/drawing/2014/main" id="{1D551C41-7ED0-A510-86E2-724FB057A4B9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5" name="矩形 2164">
                <a:extLst>
                  <a:ext uri="{FF2B5EF4-FFF2-40B4-BE49-F238E27FC236}">
                    <a16:creationId xmlns:a16="http://schemas.microsoft.com/office/drawing/2014/main" id="{0E5D2CCB-C807-ECAE-246C-05E2E366D1C4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6" name="矩形 2165">
                <a:extLst>
                  <a:ext uri="{FF2B5EF4-FFF2-40B4-BE49-F238E27FC236}">
                    <a16:creationId xmlns:a16="http://schemas.microsoft.com/office/drawing/2014/main" id="{F89CA552-8711-AD75-0ED8-228568ECA04F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7" name="矩形 2166">
                <a:extLst>
                  <a:ext uri="{FF2B5EF4-FFF2-40B4-BE49-F238E27FC236}">
                    <a16:creationId xmlns:a16="http://schemas.microsoft.com/office/drawing/2014/main" id="{079A0D82-8CFD-B2BD-2CD8-3D4A3613E0C3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8" name="矩形 2167">
                <a:extLst>
                  <a:ext uri="{FF2B5EF4-FFF2-40B4-BE49-F238E27FC236}">
                    <a16:creationId xmlns:a16="http://schemas.microsoft.com/office/drawing/2014/main" id="{E45DC368-A77E-78CC-C1D9-B248E776495B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69" name="矩形 2168">
                <a:extLst>
                  <a:ext uri="{FF2B5EF4-FFF2-40B4-BE49-F238E27FC236}">
                    <a16:creationId xmlns:a16="http://schemas.microsoft.com/office/drawing/2014/main" id="{A6DB9675-FBF9-4D85-45DE-9EE5AC5A32AE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0" name="矩形 2169">
                <a:extLst>
                  <a:ext uri="{FF2B5EF4-FFF2-40B4-BE49-F238E27FC236}">
                    <a16:creationId xmlns:a16="http://schemas.microsoft.com/office/drawing/2014/main" id="{4208624E-CEEE-E4A5-C609-4B1E6791CA03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1" name="矩形 2170">
                <a:extLst>
                  <a:ext uri="{FF2B5EF4-FFF2-40B4-BE49-F238E27FC236}">
                    <a16:creationId xmlns:a16="http://schemas.microsoft.com/office/drawing/2014/main" id="{97DFE676-0955-198F-4EDA-CC79C50F3F70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2" name="矩形 2171">
                <a:extLst>
                  <a:ext uri="{FF2B5EF4-FFF2-40B4-BE49-F238E27FC236}">
                    <a16:creationId xmlns:a16="http://schemas.microsoft.com/office/drawing/2014/main" id="{BAAA1E76-A2B6-D8E8-2E30-7755E88A6C4C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3" name="矩形 2172">
                <a:extLst>
                  <a:ext uri="{FF2B5EF4-FFF2-40B4-BE49-F238E27FC236}">
                    <a16:creationId xmlns:a16="http://schemas.microsoft.com/office/drawing/2014/main" id="{8134FC95-D261-BAC0-C965-59B4AAF51EAD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4" name="矩形 2173">
                <a:extLst>
                  <a:ext uri="{FF2B5EF4-FFF2-40B4-BE49-F238E27FC236}">
                    <a16:creationId xmlns:a16="http://schemas.microsoft.com/office/drawing/2014/main" id="{2D911856-2361-0823-553A-7B4A979AAD3E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5" name="矩形 2174">
                <a:extLst>
                  <a:ext uri="{FF2B5EF4-FFF2-40B4-BE49-F238E27FC236}">
                    <a16:creationId xmlns:a16="http://schemas.microsoft.com/office/drawing/2014/main" id="{9F77B59A-0C0F-2559-2B0E-E4819D1FC028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6" name="矩形 2175">
                <a:extLst>
                  <a:ext uri="{FF2B5EF4-FFF2-40B4-BE49-F238E27FC236}">
                    <a16:creationId xmlns:a16="http://schemas.microsoft.com/office/drawing/2014/main" id="{0F6520D9-BB40-A1B3-513A-ACFD37981D98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7" name="矩形 2176">
                <a:extLst>
                  <a:ext uri="{FF2B5EF4-FFF2-40B4-BE49-F238E27FC236}">
                    <a16:creationId xmlns:a16="http://schemas.microsoft.com/office/drawing/2014/main" id="{64DD4760-9A82-61F8-A666-7B1579390234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8" name="矩形 2177">
                <a:extLst>
                  <a:ext uri="{FF2B5EF4-FFF2-40B4-BE49-F238E27FC236}">
                    <a16:creationId xmlns:a16="http://schemas.microsoft.com/office/drawing/2014/main" id="{AB512A00-5E8A-7DB0-067E-40665D0EA533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79" name="矩形 2178">
                <a:extLst>
                  <a:ext uri="{FF2B5EF4-FFF2-40B4-BE49-F238E27FC236}">
                    <a16:creationId xmlns:a16="http://schemas.microsoft.com/office/drawing/2014/main" id="{6641CC6A-0830-F40D-AE09-111CF9088FC8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0" name="矩形 2179">
                <a:extLst>
                  <a:ext uri="{FF2B5EF4-FFF2-40B4-BE49-F238E27FC236}">
                    <a16:creationId xmlns:a16="http://schemas.microsoft.com/office/drawing/2014/main" id="{672BEE69-5441-661C-FE67-0DC38463EB1E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1" name="矩形 2180">
                <a:extLst>
                  <a:ext uri="{FF2B5EF4-FFF2-40B4-BE49-F238E27FC236}">
                    <a16:creationId xmlns:a16="http://schemas.microsoft.com/office/drawing/2014/main" id="{D85B9216-5502-11C9-0F9C-74EF24FF1A66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2" name="矩形 2181">
                <a:extLst>
                  <a:ext uri="{FF2B5EF4-FFF2-40B4-BE49-F238E27FC236}">
                    <a16:creationId xmlns:a16="http://schemas.microsoft.com/office/drawing/2014/main" id="{23A1CF26-5FDD-6303-F267-5CD76B86E80E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3" name="矩形 2182">
                <a:extLst>
                  <a:ext uri="{FF2B5EF4-FFF2-40B4-BE49-F238E27FC236}">
                    <a16:creationId xmlns:a16="http://schemas.microsoft.com/office/drawing/2014/main" id="{F298FBDA-00F9-F215-5930-3D5ACAC0ACF4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4" name="矩形 2183">
                <a:extLst>
                  <a:ext uri="{FF2B5EF4-FFF2-40B4-BE49-F238E27FC236}">
                    <a16:creationId xmlns:a16="http://schemas.microsoft.com/office/drawing/2014/main" id="{A07A76C4-1C0C-4D38-47AB-EADE75A19CD5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5" name="矩形 2184">
                <a:extLst>
                  <a:ext uri="{FF2B5EF4-FFF2-40B4-BE49-F238E27FC236}">
                    <a16:creationId xmlns:a16="http://schemas.microsoft.com/office/drawing/2014/main" id="{0BFD0D15-3C11-95D6-175C-C7E4AA867C6B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6" name="矩形 2185">
                <a:extLst>
                  <a:ext uri="{FF2B5EF4-FFF2-40B4-BE49-F238E27FC236}">
                    <a16:creationId xmlns:a16="http://schemas.microsoft.com/office/drawing/2014/main" id="{C650D63B-F65C-CF5A-0E9F-910650F433C8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7" name="矩形 2186">
                <a:extLst>
                  <a:ext uri="{FF2B5EF4-FFF2-40B4-BE49-F238E27FC236}">
                    <a16:creationId xmlns:a16="http://schemas.microsoft.com/office/drawing/2014/main" id="{10DA7932-2989-80DF-886D-64E682379DF9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8" name="矩形 2187">
                <a:extLst>
                  <a:ext uri="{FF2B5EF4-FFF2-40B4-BE49-F238E27FC236}">
                    <a16:creationId xmlns:a16="http://schemas.microsoft.com/office/drawing/2014/main" id="{6F8D5025-AA70-FA3D-B96B-553830B74583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89" name="矩形 2188">
                <a:extLst>
                  <a:ext uri="{FF2B5EF4-FFF2-40B4-BE49-F238E27FC236}">
                    <a16:creationId xmlns:a16="http://schemas.microsoft.com/office/drawing/2014/main" id="{FFE1DA13-C19B-A675-8D1D-3459A75E6158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0" name="矩形 2189">
                <a:extLst>
                  <a:ext uri="{FF2B5EF4-FFF2-40B4-BE49-F238E27FC236}">
                    <a16:creationId xmlns:a16="http://schemas.microsoft.com/office/drawing/2014/main" id="{1C759FE3-5AE7-6B4D-A954-CFB5797D240C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1" name="矩形 2190">
                <a:extLst>
                  <a:ext uri="{FF2B5EF4-FFF2-40B4-BE49-F238E27FC236}">
                    <a16:creationId xmlns:a16="http://schemas.microsoft.com/office/drawing/2014/main" id="{5C821B28-4E56-686B-BD26-8B9964FF0772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2" name="矩形 2191">
                <a:extLst>
                  <a:ext uri="{FF2B5EF4-FFF2-40B4-BE49-F238E27FC236}">
                    <a16:creationId xmlns:a16="http://schemas.microsoft.com/office/drawing/2014/main" id="{26FA35C2-D0E6-B249-22DA-00DE83386C38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3" name="矩形 2192">
                <a:extLst>
                  <a:ext uri="{FF2B5EF4-FFF2-40B4-BE49-F238E27FC236}">
                    <a16:creationId xmlns:a16="http://schemas.microsoft.com/office/drawing/2014/main" id="{D5165B9F-A150-E8EB-D96C-5AE892104444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4" name="矩形 2193">
                <a:extLst>
                  <a:ext uri="{FF2B5EF4-FFF2-40B4-BE49-F238E27FC236}">
                    <a16:creationId xmlns:a16="http://schemas.microsoft.com/office/drawing/2014/main" id="{9C029B64-361F-002D-F653-46276F926C6C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5" name="矩形 2194">
                <a:extLst>
                  <a:ext uri="{FF2B5EF4-FFF2-40B4-BE49-F238E27FC236}">
                    <a16:creationId xmlns:a16="http://schemas.microsoft.com/office/drawing/2014/main" id="{F0DAC889-2EFC-62EA-B38F-2292618D1A51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6" name="矩形 2195">
                <a:extLst>
                  <a:ext uri="{FF2B5EF4-FFF2-40B4-BE49-F238E27FC236}">
                    <a16:creationId xmlns:a16="http://schemas.microsoft.com/office/drawing/2014/main" id="{D70897A4-A4B1-25AD-6527-9DA626DECA55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7" name="矩形 2196">
                <a:extLst>
                  <a:ext uri="{FF2B5EF4-FFF2-40B4-BE49-F238E27FC236}">
                    <a16:creationId xmlns:a16="http://schemas.microsoft.com/office/drawing/2014/main" id="{469361E8-40F8-5F44-C1DC-328B60C4E12D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8" name="矩形 2197">
                <a:extLst>
                  <a:ext uri="{FF2B5EF4-FFF2-40B4-BE49-F238E27FC236}">
                    <a16:creationId xmlns:a16="http://schemas.microsoft.com/office/drawing/2014/main" id="{61CF893C-3D5A-17E4-C9E8-026A75EE6B32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99" name="矩形 2198">
                <a:extLst>
                  <a:ext uri="{FF2B5EF4-FFF2-40B4-BE49-F238E27FC236}">
                    <a16:creationId xmlns:a16="http://schemas.microsoft.com/office/drawing/2014/main" id="{284D6110-65C3-F1FC-B525-F35962B2232F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0" name="矩形 2199">
                <a:extLst>
                  <a:ext uri="{FF2B5EF4-FFF2-40B4-BE49-F238E27FC236}">
                    <a16:creationId xmlns:a16="http://schemas.microsoft.com/office/drawing/2014/main" id="{01CBEAFA-D425-8C0B-28DF-1123ADF71BCE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1" name="矩形 2200">
                <a:extLst>
                  <a:ext uri="{FF2B5EF4-FFF2-40B4-BE49-F238E27FC236}">
                    <a16:creationId xmlns:a16="http://schemas.microsoft.com/office/drawing/2014/main" id="{FB5C6436-7CA5-AF65-C648-69E7E323BA80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2" name="矩形 2201">
                <a:extLst>
                  <a:ext uri="{FF2B5EF4-FFF2-40B4-BE49-F238E27FC236}">
                    <a16:creationId xmlns:a16="http://schemas.microsoft.com/office/drawing/2014/main" id="{9A35FE78-A60F-E0F4-49A7-4E851242FA19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3" name="矩形 2202">
                <a:extLst>
                  <a:ext uri="{FF2B5EF4-FFF2-40B4-BE49-F238E27FC236}">
                    <a16:creationId xmlns:a16="http://schemas.microsoft.com/office/drawing/2014/main" id="{A952A98F-EE9D-88E0-523F-B5619E09AC89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4" name="矩形 2203">
                <a:extLst>
                  <a:ext uri="{FF2B5EF4-FFF2-40B4-BE49-F238E27FC236}">
                    <a16:creationId xmlns:a16="http://schemas.microsoft.com/office/drawing/2014/main" id="{6CF12D49-1036-535F-60A7-60445D3903ED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5" name="矩形 2204">
                <a:extLst>
                  <a:ext uri="{FF2B5EF4-FFF2-40B4-BE49-F238E27FC236}">
                    <a16:creationId xmlns:a16="http://schemas.microsoft.com/office/drawing/2014/main" id="{F226BC30-2F94-8198-3D5C-BE9F64C18F73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6" name="矩形 2205">
                <a:extLst>
                  <a:ext uri="{FF2B5EF4-FFF2-40B4-BE49-F238E27FC236}">
                    <a16:creationId xmlns:a16="http://schemas.microsoft.com/office/drawing/2014/main" id="{0573B841-22D9-DE64-7BC9-F62B1651108A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7" name="矩形 2206">
                <a:extLst>
                  <a:ext uri="{FF2B5EF4-FFF2-40B4-BE49-F238E27FC236}">
                    <a16:creationId xmlns:a16="http://schemas.microsoft.com/office/drawing/2014/main" id="{44225793-5B1D-EB26-28B3-46ED441F2AD2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8" name="矩形 2207">
                <a:extLst>
                  <a:ext uri="{FF2B5EF4-FFF2-40B4-BE49-F238E27FC236}">
                    <a16:creationId xmlns:a16="http://schemas.microsoft.com/office/drawing/2014/main" id="{568C09F1-E57A-2D06-A109-DF100C579AF7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09" name="矩形 2208">
                <a:extLst>
                  <a:ext uri="{FF2B5EF4-FFF2-40B4-BE49-F238E27FC236}">
                    <a16:creationId xmlns:a16="http://schemas.microsoft.com/office/drawing/2014/main" id="{528FB07E-B78B-0BB2-2280-4FFAA741C4D6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0" name="矩形 2209">
                <a:extLst>
                  <a:ext uri="{FF2B5EF4-FFF2-40B4-BE49-F238E27FC236}">
                    <a16:creationId xmlns:a16="http://schemas.microsoft.com/office/drawing/2014/main" id="{426CF7D1-974C-CE38-EB64-AD59AB3B06D7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1" name="矩形 2210">
                <a:extLst>
                  <a:ext uri="{FF2B5EF4-FFF2-40B4-BE49-F238E27FC236}">
                    <a16:creationId xmlns:a16="http://schemas.microsoft.com/office/drawing/2014/main" id="{AAD46611-C9FF-90A6-1DC6-E40817FF064A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2" name="矩形 2211">
                <a:extLst>
                  <a:ext uri="{FF2B5EF4-FFF2-40B4-BE49-F238E27FC236}">
                    <a16:creationId xmlns:a16="http://schemas.microsoft.com/office/drawing/2014/main" id="{F9472222-077C-C639-DA9B-F7BF26429CC8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3" name="矩形 2212">
                <a:extLst>
                  <a:ext uri="{FF2B5EF4-FFF2-40B4-BE49-F238E27FC236}">
                    <a16:creationId xmlns:a16="http://schemas.microsoft.com/office/drawing/2014/main" id="{E746E741-1096-F403-370E-911BC030668C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4" name="矩形 2213">
                <a:extLst>
                  <a:ext uri="{FF2B5EF4-FFF2-40B4-BE49-F238E27FC236}">
                    <a16:creationId xmlns:a16="http://schemas.microsoft.com/office/drawing/2014/main" id="{90528475-D083-FE86-BD0B-A05D5514D9BB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5" name="矩形 2214">
                <a:extLst>
                  <a:ext uri="{FF2B5EF4-FFF2-40B4-BE49-F238E27FC236}">
                    <a16:creationId xmlns:a16="http://schemas.microsoft.com/office/drawing/2014/main" id="{2FB54D33-CA22-B81D-7706-1D873B8EB742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6" name="矩形 2215">
                <a:extLst>
                  <a:ext uri="{FF2B5EF4-FFF2-40B4-BE49-F238E27FC236}">
                    <a16:creationId xmlns:a16="http://schemas.microsoft.com/office/drawing/2014/main" id="{B94FCE57-368B-EF89-5EE8-E8B07CF70D93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7" name="矩形 2216">
                <a:extLst>
                  <a:ext uri="{FF2B5EF4-FFF2-40B4-BE49-F238E27FC236}">
                    <a16:creationId xmlns:a16="http://schemas.microsoft.com/office/drawing/2014/main" id="{620890A1-4C7A-2BDA-0208-DD8B66121519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8" name="矩形 2217">
                <a:extLst>
                  <a:ext uri="{FF2B5EF4-FFF2-40B4-BE49-F238E27FC236}">
                    <a16:creationId xmlns:a16="http://schemas.microsoft.com/office/drawing/2014/main" id="{8AC8BF57-5A3A-3AA4-2BF2-B93840DF52A4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19" name="矩形 2218">
                <a:extLst>
                  <a:ext uri="{FF2B5EF4-FFF2-40B4-BE49-F238E27FC236}">
                    <a16:creationId xmlns:a16="http://schemas.microsoft.com/office/drawing/2014/main" id="{CE3C90DA-E4B9-BAA9-D7B3-799B9F4549AE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0" name="矩形 2219">
                <a:extLst>
                  <a:ext uri="{FF2B5EF4-FFF2-40B4-BE49-F238E27FC236}">
                    <a16:creationId xmlns:a16="http://schemas.microsoft.com/office/drawing/2014/main" id="{E9632C27-B8DB-A756-CC3E-8C0EBAEEA2CC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1" name="矩形 2220">
                <a:extLst>
                  <a:ext uri="{FF2B5EF4-FFF2-40B4-BE49-F238E27FC236}">
                    <a16:creationId xmlns:a16="http://schemas.microsoft.com/office/drawing/2014/main" id="{FF3631C5-06D4-4836-139A-AE88D1A21A92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2" name="矩形 2221">
                <a:extLst>
                  <a:ext uri="{FF2B5EF4-FFF2-40B4-BE49-F238E27FC236}">
                    <a16:creationId xmlns:a16="http://schemas.microsoft.com/office/drawing/2014/main" id="{AF37AE6C-65A9-B712-1A04-E2B2B1102073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3" name="矩形 2222">
                <a:extLst>
                  <a:ext uri="{FF2B5EF4-FFF2-40B4-BE49-F238E27FC236}">
                    <a16:creationId xmlns:a16="http://schemas.microsoft.com/office/drawing/2014/main" id="{CACDC6DD-1C43-DF7A-F4B9-A4AA9BA163D2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4" name="矩形 2223">
                <a:extLst>
                  <a:ext uri="{FF2B5EF4-FFF2-40B4-BE49-F238E27FC236}">
                    <a16:creationId xmlns:a16="http://schemas.microsoft.com/office/drawing/2014/main" id="{8518EF90-B19E-9DC4-4B48-280A464A71C7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5" name="矩形 2224">
                <a:extLst>
                  <a:ext uri="{FF2B5EF4-FFF2-40B4-BE49-F238E27FC236}">
                    <a16:creationId xmlns:a16="http://schemas.microsoft.com/office/drawing/2014/main" id="{ECEB0C24-DB0E-5B86-4089-E632C99DB261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6" name="矩形 2225">
                <a:extLst>
                  <a:ext uri="{FF2B5EF4-FFF2-40B4-BE49-F238E27FC236}">
                    <a16:creationId xmlns:a16="http://schemas.microsoft.com/office/drawing/2014/main" id="{2E4A026D-A499-4F1D-FB81-4C8FD7281448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27" name="矩形 2226">
                <a:extLst>
                  <a:ext uri="{FF2B5EF4-FFF2-40B4-BE49-F238E27FC236}">
                    <a16:creationId xmlns:a16="http://schemas.microsoft.com/office/drawing/2014/main" id="{77FF1E58-AC30-DE7A-38BE-77015F314A4B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2159" name="文本框 2158">
              <a:extLst>
                <a:ext uri="{FF2B5EF4-FFF2-40B4-BE49-F238E27FC236}">
                  <a16:creationId xmlns:a16="http://schemas.microsoft.com/office/drawing/2014/main" id="{96D5A2E2-234E-58C0-C65C-B8EAF830B004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2160" name="文本框 2159">
              <a:extLst>
                <a:ext uri="{FF2B5EF4-FFF2-40B4-BE49-F238E27FC236}">
                  <a16:creationId xmlns:a16="http://schemas.microsoft.com/office/drawing/2014/main" id="{8EB1BF01-CF8B-9F3C-CA2C-DC8AB834EDFE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grpSp>
          <p:nvGrpSpPr>
            <p:cNvPr id="2161" name="组合 2160">
              <a:extLst>
                <a:ext uri="{FF2B5EF4-FFF2-40B4-BE49-F238E27FC236}">
                  <a16:creationId xmlns:a16="http://schemas.microsoft.com/office/drawing/2014/main" id="{B372F6CD-0042-60A6-9E0B-191C1DF5F7F5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2162" name="文本框 2161">
                <a:extLst>
                  <a:ext uri="{FF2B5EF4-FFF2-40B4-BE49-F238E27FC236}">
                    <a16:creationId xmlns:a16="http://schemas.microsoft.com/office/drawing/2014/main" id="{74D0B618-DCAB-2573-E90C-0ABC7CAB4772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2163" name="直接连接符 132">
                <a:extLst>
                  <a:ext uri="{FF2B5EF4-FFF2-40B4-BE49-F238E27FC236}">
                    <a16:creationId xmlns:a16="http://schemas.microsoft.com/office/drawing/2014/main" id="{E8E483EF-48B5-49E4-6F61-58C887570B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3" name="组合 2292">
            <a:extLst>
              <a:ext uri="{FF2B5EF4-FFF2-40B4-BE49-F238E27FC236}">
                <a16:creationId xmlns:a16="http://schemas.microsoft.com/office/drawing/2014/main" id="{11F597E3-DE10-34E4-0517-3371F51752FE}"/>
              </a:ext>
            </a:extLst>
          </p:cNvPr>
          <p:cNvGrpSpPr/>
          <p:nvPr/>
        </p:nvGrpSpPr>
        <p:grpSpPr>
          <a:xfrm>
            <a:off x="17224348" y="5598005"/>
            <a:ext cx="988332" cy="986407"/>
            <a:chOff x="6387291" y="3746039"/>
            <a:chExt cx="988332" cy="986407"/>
          </a:xfrm>
          <a:solidFill>
            <a:schemeClr val="accent1">
              <a:lumMod val="40000"/>
              <a:lumOff val="60000"/>
              <a:alpha val="29804"/>
            </a:schemeClr>
          </a:solidFill>
        </p:grpSpPr>
        <p:sp>
          <p:nvSpPr>
            <p:cNvPr id="2364" name="矩形 2363">
              <a:extLst>
                <a:ext uri="{FF2B5EF4-FFF2-40B4-BE49-F238E27FC236}">
                  <a16:creationId xmlns:a16="http://schemas.microsoft.com/office/drawing/2014/main" id="{B43956F9-F8C2-FCA0-6733-310B7F782335}"/>
                </a:ext>
              </a:extLst>
            </p:cNvPr>
            <p:cNvSpPr/>
            <p:nvPr/>
          </p:nvSpPr>
          <p:spPr>
            <a:xfrm>
              <a:off x="6387335" y="3746040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65" name="矩形 2364">
              <a:extLst>
                <a:ext uri="{FF2B5EF4-FFF2-40B4-BE49-F238E27FC236}">
                  <a16:creationId xmlns:a16="http://schemas.microsoft.com/office/drawing/2014/main" id="{86EF88E6-A9F4-FA22-614D-430CBFBB293C}"/>
                </a:ext>
              </a:extLst>
            </p:cNvPr>
            <p:cNvSpPr/>
            <p:nvPr/>
          </p:nvSpPr>
          <p:spPr>
            <a:xfrm>
              <a:off x="6510916" y="37460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66" name="矩形 2365">
              <a:extLst>
                <a:ext uri="{FF2B5EF4-FFF2-40B4-BE49-F238E27FC236}">
                  <a16:creationId xmlns:a16="http://schemas.microsoft.com/office/drawing/2014/main" id="{A582A4DB-ACD0-D05C-74CA-ABD3E91586E2}"/>
                </a:ext>
              </a:extLst>
            </p:cNvPr>
            <p:cNvSpPr/>
            <p:nvPr/>
          </p:nvSpPr>
          <p:spPr>
            <a:xfrm>
              <a:off x="6387291" y="4238124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67" name="矩形 2366">
              <a:extLst>
                <a:ext uri="{FF2B5EF4-FFF2-40B4-BE49-F238E27FC236}">
                  <a16:creationId xmlns:a16="http://schemas.microsoft.com/office/drawing/2014/main" id="{031F9921-D261-C326-E7CF-D740A866F775}"/>
                </a:ext>
              </a:extLst>
            </p:cNvPr>
            <p:cNvSpPr/>
            <p:nvPr/>
          </p:nvSpPr>
          <p:spPr>
            <a:xfrm>
              <a:off x="6510871" y="42381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68" name="矩形 2367">
              <a:extLst>
                <a:ext uri="{FF2B5EF4-FFF2-40B4-BE49-F238E27FC236}">
                  <a16:creationId xmlns:a16="http://schemas.microsoft.com/office/drawing/2014/main" id="{136A1F39-409D-724C-2034-6E0F8980D565}"/>
                </a:ext>
              </a:extLst>
            </p:cNvPr>
            <p:cNvSpPr/>
            <p:nvPr/>
          </p:nvSpPr>
          <p:spPr>
            <a:xfrm>
              <a:off x="6387335" y="3869621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69" name="矩形 2368">
              <a:extLst>
                <a:ext uri="{FF2B5EF4-FFF2-40B4-BE49-F238E27FC236}">
                  <a16:creationId xmlns:a16="http://schemas.microsoft.com/office/drawing/2014/main" id="{82FAFE4C-2349-CD38-B1EF-ADD66581A957}"/>
                </a:ext>
              </a:extLst>
            </p:cNvPr>
            <p:cNvSpPr/>
            <p:nvPr/>
          </p:nvSpPr>
          <p:spPr>
            <a:xfrm>
              <a:off x="6510916" y="38696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70" name="矩形 2369">
              <a:extLst>
                <a:ext uri="{FF2B5EF4-FFF2-40B4-BE49-F238E27FC236}">
                  <a16:creationId xmlns:a16="http://schemas.microsoft.com/office/drawing/2014/main" id="{99AC5792-3FF0-6F98-4BC4-0C9980E5295D}"/>
                </a:ext>
              </a:extLst>
            </p:cNvPr>
            <p:cNvSpPr/>
            <p:nvPr/>
          </p:nvSpPr>
          <p:spPr>
            <a:xfrm>
              <a:off x="6387291" y="4361704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71" name="矩形 2370">
              <a:extLst>
                <a:ext uri="{FF2B5EF4-FFF2-40B4-BE49-F238E27FC236}">
                  <a16:creationId xmlns:a16="http://schemas.microsoft.com/office/drawing/2014/main" id="{C2DFB9E4-A8F6-F07D-75C1-CDE5A2C43D58}"/>
                </a:ext>
              </a:extLst>
            </p:cNvPr>
            <p:cNvSpPr/>
            <p:nvPr/>
          </p:nvSpPr>
          <p:spPr>
            <a:xfrm>
              <a:off x="6510871" y="43617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72" name="矩形 2371">
              <a:extLst>
                <a:ext uri="{FF2B5EF4-FFF2-40B4-BE49-F238E27FC236}">
                  <a16:creationId xmlns:a16="http://schemas.microsoft.com/office/drawing/2014/main" id="{ED14C62A-F1DE-17B1-8B18-5BC81B4D4EDC}"/>
                </a:ext>
              </a:extLst>
            </p:cNvPr>
            <p:cNvSpPr/>
            <p:nvPr/>
          </p:nvSpPr>
          <p:spPr>
            <a:xfrm>
              <a:off x="6387335" y="3993202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73" name="矩形 2372">
              <a:extLst>
                <a:ext uri="{FF2B5EF4-FFF2-40B4-BE49-F238E27FC236}">
                  <a16:creationId xmlns:a16="http://schemas.microsoft.com/office/drawing/2014/main" id="{2771F387-F509-6ED1-6A48-455B9BFABBC4}"/>
                </a:ext>
              </a:extLst>
            </p:cNvPr>
            <p:cNvSpPr/>
            <p:nvPr/>
          </p:nvSpPr>
          <p:spPr>
            <a:xfrm>
              <a:off x="6510916" y="39932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74" name="矩形 2373">
              <a:extLst>
                <a:ext uri="{FF2B5EF4-FFF2-40B4-BE49-F238E27FC236}">
                  <a16:creationId xmlns:a16="http://schemas.microsoft.com/office/drawing/2014/main" id="{9D51D512-B273-FF42-A79E-40BEA7D46706}"/>
                </a:ext>
              </a:extLst>
            </p:cNvPr>
            <p:cNvSpPr/>
            <p:nvPr/>
          </p:nvSpPr>
          <p:spPr>
            <a:xfrm>
              <a:off x="6387291" y="4485285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75" name="矩形 2374">
              <a:extLst>
                <a:ext uri="{FF2B5EF4-FFF2-40B4-BE49-F238E27FC236}">
                  <a16:creationId xmlns:a16="http://schemas.microsoft.com/office/drawing/2014/main" id="{84B998B9-E383-99B8-4C51-EBB921DB28FD}"/>
                </a:ext>
              </a:extLst>
            </p:cNvPr>
            <p:cNvSpPr/>
            <p:nvPr/>
          </p:nvSpPr>
          <p:spPr>
            <a:xfrm>
              <a:off x="6510871" y="44852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76" name="矩形 2375">
              <a:extLst>
                <a:ext uri="{FF2B5EF4-FFF2-40B4-BE49-F238E27FC236}">
                  <a16:creationId xmlns:a16="http://schemas.microsoft.com/office/drawing/2014/main" id="{E00B1935-1F00-2AAA-A41E-44872252E27F}"/>
                </a:ext>
              </a:extLst>
            </p:cNvPr>
            <p:cNvSpPr/>
            <p:nvPr/>
          </p:nvSpPr>
          <p:spPr>
            <a:xfrm>
              <a:off x="6387335" y="4116781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77" name="矩形 2376">
              <a:extLst>
                <a:ext uri="{FF2B5EF4-FFF2-40B4-BE49-F238E27FC236}">
                  <a16:creationId xmlns:a16="http://schemas.microsoft.com/office/drawing/2014/main" id="{8AD42F41-D10C-5EA3-BECB-2023B3BDD9BF}"/>
                </a:ext>
              </a:extLst>
            </p:cNvPr>
            <p:cNvSpPr/>
            <p:nvPr/>
          </p:nvSpPr>
          <p:spPr>
            <a:xfrm>
              <a:off x="6510916" y="41167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78" name="矩形 2377">
              <a:extLst>
                <a:ext uri="{FF2B5EF4-FFF2-40B4-BE49-F238E27FC236}">
                  <a16:creationId xmlns:a16="http://schemas.microsoft.com/office/drawing/2014/main" id="{16CB8F77-FD24-5FB2-0DD2-7D14975A6AE9}"/>
                </a:ext>
              </a:extLst>
            </p:cNvPr>
            <p:cNvSpPr/>
            <p:nvPr/>
          </p:nvSpPr>
          <p:spPr>
            <a:xfrm>
              <a:off x="6387291" y="4608865"/>
              <a:ext cx="123581" cy="12358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79" name="矩形 2378">
              <a:extLst>
                <a:ext uri="{FF2B5EF4-FFF2-40B4-BE49-F238E27FC236}">
                  <a16:creationId xmlns:a16="http://schemas.microsoft.com/office/drawing/2014/main" id="{78F8817B-91AA-34CD-5E39-5E89920294EA}"/>
                </a:ext>
              </a:extLst>
            </p:cNvPr>
            <p:cNvSpPr/>
            <p:nvPr/>
          </p:nvSpPr>
          <p:spPr>
            <a:xfrm>
              <a:off x="6510871" y="46088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80" name="矩形 2379">
              <a:extLst>
                <a:ext uri="{FF2B5EF4-FFF2-40B4-BE49-F238E27FC236}">
                  <a16:creationId xmlns:a16="http://schemas.microsoft.com/office/drawing/2014/main" id="{B22CAF7A-1143-4F8A-BF87-FDC1928B5D0F}"/>
                </a:ext>
              </a:extLst>
            </p:cNvPr>
            <p:cNvSpPr/>
            <p:nvPr/>
          </p:nvSpPr>
          <p:spPr>
            <a:xfrm>
              <a:off x="6634407" y="37460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81" name="矩形 2380">
              <a:extLst>
                <a:ext uri="{FF2B5EF4-FFF2-40B4-BE49-F238E27FC236}">
                  <a16:creationId xmlns:a16="http://schemas.microsoft.com/office/drawing/2014/main" id="{7B548229-80B4-EEAE-EC0B-BB368531E7F3}"/>
                </a:ext>
              </a:extLst>
            </p:cNvPr>
            <p:cNvSpPr/>
            <p:nvPr/>
          </p:nvSpPr>
          <p:spPr>
            <a:xfrm>
              <a:off x="6757988" y="37460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82" name="矩形 2381">
              <a:extLst>
                <a:ext uri="{FF2B5EF4-FFF2-40B4-BE49-F238E27FC236}">
                  <a16:creationId xmlns:a16="http://schemas.microsoft.com/office/drawing/2014/main" id="{13EAFD56-1335-4257-4317-8CF17A664B8E}"/>
                </a:ext>
              </a:extLst>
            </p:cNvPr>
            <p:cNvSpPr/>
            <p:nvPr/>
          </p:nvSpPr>
          <p:spPr>
            <a:xfrm>
              <a:off x="6634363" y="42381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83" name="矩形 2382">
              <a:extLst>
                <a:ext uri="{FF2B5EF4-FFF2-40B4-BE49-F238E27FC236}">
                  <a16:creationId xmlns:a16="http://schemas.microsoft.com/office/drawing/2014/main" id="{93A8A46A-2974-7058-671A-3138D6020390}"/>
                </a:ext>
              </a:extLst>
            </p:cNvPr>
            <p:cNvSpPr/>
            <p:nvPr/>
          </p:nvSpPr>
          <p:spPr>
            <a:xfrm>
              <a:off x="6757943" y="423812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84" name="矩形 2383">
              <a:extLst>
                <a:ext uri="{FF2B5EF4-FFF2-40B4-BE49-F238E27FC236}">
                  <a16:creationId xmlns:a16="http://schemas.microsoft.com/office/drawing/2014/main" id="{44A6A51B-D41F-67AC-0CB5-F6E1D392BAF1}"/>
                </a:ext>
              </a:extLst>
            </p:cNvPr>
            <p:cNvSpPr/>
            <p:nvPr/>
          </p:nvSpPr>
          <p:spPr>
            <a:xfrm>
              <a:off x="6634407" y="38696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85" name="矩形 2384">
              <a:extLst>
                <a:ext uri="{FF2B5EF4-FFF2-40B4-BE49-F238E27FC236}">
                  <a16:creationId xmlns:a16="http://schemas.microsoft.com/office/drawing/2014/main" id="{8CAA53CD-3E60-13D3-F3AA-897CE2239045}"/>
                </a:ext>
              </a:extLst>
            </p:cNvPr>
            <p:cNvSpPr/>
            <p:nvPr/>
          </p:nvSpPr>
          <p:spPr>
            <a:xfrm>
              <a:off x="6757988" y="386961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86" name="矩形 2385">
              <a:extLst>
                <a:ext uri="{FF2B5EF4-FFF2-40B4-BE49-F238E27FC236}">
                  <a16:creationId xmlns:a16="http://schemas.microsoft.com/office/drawing/2014/main" id="{737F3ECB-C7D4-302F-30CC-143DDD94ADEC}"/>
                </a:ext>
              </a:extLst>
            </p:cNvPr>
            <p:cNvSpPr/>
            <p:nvPr/>
          </p:nvSpPr>
          <p:spPr>
            <a:xfrm>
              <a:off x="6634363" y="43617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87" name="矩形 2386">
              <a:extLst>
                <a:ext uri="{FF2B5EF4-FFF2-40B4-BE49-F238E27FC236}">
                  <a16:creationId xmlns:a16="http://schemas.microsoft.com/office/drawing/2014/main" id="{8872EA1B-CD1D-2623-A3A4-3258FC72DCE7}"/>
                </a:ext>
              </a:extLst>
            </p:cNvPr>
            <p:cNvSpPr/>
            <p:nvPr/>
          </p:nvSpPr>
          <p:spPr>
            <a:xfrm>
              <a:off x="6757943" y="43617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88" name="矩形 2387">
              <a:extLst>
                <a:ext uri="{FF2B5EF4-FFF2-40B4-BE49-F238E27FC236}">
                  <a16:creationId xmlns:a16="http://schemas.microsoft.com/office/drawing/2014/main" id="{77430758-5FAD-D06F-035B-099336F9E638}"/>
                </a:ext>
              </a:extLst>
            </p:cNvPr>
            <p:cNvSpPr/>
            <p:nvPr/>
          </p:nvSpPr>
          <p:spPr>
            <a:xfrm>
              <a:off x="6634407" y="39932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89" name="矩形 2388">
              <a:extLst>
                <a:ext uri="{FF2B5EF4-FFF2-40B4-BE49-F238E27FC236}">
                  <a16:creationId xmlns:a16="http://schemas.microsoft.com/office/drawing/2014/main" id="{2F8BD2CC-6E9E-1C69-E39E-FBE87B93E8C2}"/>
                </a:ext>
              </a:extLst>
            </p:cNvPr>
            <p:cNvSpPr/>
            <p:nvPr/>
          </p:nvSpPr>
          <p:spPr>
            <a:xfrm>
              <a:off x="6757988" y="399320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90" name="矩形 2389">
              <a:extLst>
                <a:ext uri="{FF2B5EF4-FFF2-40B4-BE49-F238E27FC236}">
                  <a16:creationId xmlns:a16="http://schemas.microsoft.com/office/drawing/2014/main" id="{CE5BACAD-AF28-01A2-B63E-4B0DEFF0F24B}"/>
                </a:ext>
              </a:extLst>
            </p:cNvPr>
            <p:cNvSpPr/>
            <p:nvPr/>
          </p:nvSpPr>
          <p:spPr>
            <a:xfrm>
              <a:off x="6634363" y="44852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91" name="矩形 2390">
              <a:extLst>
                <a:ext uri="{FF2B5EF4-FFF2-40B4-BE49-F238E27FC236}">
                  <a16:creationId xmlns:a16="http://schemas.microsoft.com/office/drawing/2014/main" id="{FB0BC62A-66B8-0F63-CCA1-DB44C8EC9094}"/>
                </a:ext>
              </a:extLst>
            </p:cNvPr>
            <p:cNvSpPr/>
            <p:nvPr/>
          </p:nvSpPr>
          <p:spPr>
            <a:xfrm>
              <a:off x="6757943" y="448528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92" name="矩形 2391">
              <a:extLst>
                <a:ext uri="{FF2B5EF4-FFF2-40B4-BE49-F238E27FC236}">
                  <a16:creationId xmlns:a16="http://schemas.microsoft.com/office/drawing/2014/main" id="{25C0EF0B-6FA5-23E0-D460-CFE360F6B3A3}"/>
                </a:ext>
              </a:extLst>
            </p:cNvPr>
            <p:cNvSpPr/>
            <p:nvPr/>
          </p:nvSpPr>
          <p:spPr>
            <a:xfrm>
              <a:off x="6634407" y="41167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93" name="矩形 2392">
              <a:extLst>
                <a:ext uri="{FF2B5EF4-FFF2-40B4-BE49-F238E27FC236}">
                  <a16:creationId xmlns:a16="http://schemas.microsoft.com/office/drawing/2014/main" id="{817DFCA8-5F73-5A42-8CA2-7E8E492BA287}"/>
                </a:ext>
              </a:extLst>
            </p:cNvPr>
            <p:cNvSpPr/>
            <p:nvPr/>
          </p:nvSpPr>
          <p:spPr>
            <a:xfrm>
              <a:off x="6757988" y="41167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94" name="矩形 2393">
              <a:extLst>
                <a:ext uri="{FF2B5EF4-FFF2-40B4-BE49-F238E27FC236}">
                  <a16:creationId xmlns:a16="http://schemas.microsoft.com/office/drawing/2014/main" id="{54358666-086D-C28C-8FC6-4A3B45481FDD}"/>
                </a:ext>
              </a:extLst>
            </p:cNvPr>
            <p:cNvSpPr/>
            <p:nvPr/>
          </p:nvSpPr>
          <p:spPr>
            <a:xfrm>
              <a:off x="6634363" y="46088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95" name="矩形 2394">
              <a:extLst>
                <a:ext uri="{FF2B5EF4-FFF2-40B4-BE49-F238E27FC236}">
                  <a16:creationId xmlns:a16="http://schemas.microsoft.com/office/drawing/2014/main" id="{1C304C55-F251-BFE1-27CE-552F76BFE7FD}"/>
                </a:ext>
              </a:extLst>
            </p:cNvPr>
            <p:cNvSpPr/>
            <p:nvPr/>
          </p:nvSpPr>
          <p:spPr>
            <a:xfrm>
              <a:off x="6757943" y="460886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96" name="矩形 2395">
              <a:extLst>
                <a:ext uri="{FF2B5EF4-FFF2-40B4-BE49-F238E27FC236}">
                  <a16:creationId xmlns:a16="http://schemas.microsoft.com/office/drawing/2014/main" id="{D2439189-715E-153E-F7B9-1F95DA95A8E4}"/>
                </a:ext>
              </a:extLst>
            </p:cNvPr>
            <p:cNvSpPr/>
            <p:nvPr/>
          </p:nvSpPr>
          <p:spPr>
            <a:xfrm>
              <a:off x="6881389" y="37460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97" name="矩形 2396">
              <a:extLst>
                <a:ext uri="{FF2B5EF4-FFF2-40B4-BE49-F238E27FC236}">
                  <a16:creationId xmlns:a16="http://schemas.microsoft.com/office/drawing/2014/main" id="{9451A6CE-DD0C-21B8-B9CE-4B023E884201}"/>
                </a:ext>
              </a:extLst>
            </p:cNvPr>
            <p:cNvSpPr/>
            <p:nvPr/>
          </p:nvSpPr>
          <p:spPr>
            <a:xfrm>
              <a:off x="7004970" y="37460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98" name="矩形 2397">
              <a:extLst>
                <a:ext uri="{FF2B5EF4-FFF2-40B4-BE49-F238E27FC236}">
                  <a16:creationId xmlns:a16="http://schemas.microsoft.com/office/drawing/2014/main" id="{EF6EE53B-C8E9-A259-14AF-AC4CD243ECFF}"/>
                </a:ext>
              </a:extLst>
            </p:cNvPr>
            <p:cNvSpPr/>
            <p:nvPr/>
          </p:nvSpPr>
          <p:spPr>
            <a:xfrm>
              <a:off x="6881345" y="423812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99" name="矩形 2398">
              <a:extLst>
                <a:ext uri="{FF2B5EF4-FFF2-40B4-BE49-F238E27FC236}">
                  <a16:creationId xmlns:a16="http://schemas.microsoft.com/office/drawing/2014/main" id="{3C4D5D52-7152-A235-3134-6EE3A097E0CF}"/>
                </a:ext>
              </a:extLst>
            </p:cNvPr>
            <p:cNvSpPr/>
            <p:nvPr/>
          </p:nvSpPr>
          <p:spPr>
            <a:xfrm>
              <a:off x="7004925" y="42381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00" name="矩形 2399">
              <a:extLst>
                <a:ext uri="{FF2B5EF4-FFF2-40B4-BE49-F238E27FC236}">
                  <a16:creationId xmlns:a16="http://schemas.microsoft.com/office/drawing/2014/main" id="{46CED285-6B6E-F7FF-7BB3-4281F1313EAE}"/>
                </a:ext>
              </a:extLst>
            </p:cNvPr>
            <p:cNvSpPr/>
            <p:nvPr/>
          </p:nvSpPr>
          <p:spPr>
            <a:xfrm>
              <a:off x="6881389" y="386962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01" name="矩形 2400">
              <a:extLst>
                <a:ext uri="{FF2B5EF4-FFF2-40B4-BE49-F238E27FC236}">
                  <a16:creationId xmlns:a16="http://schemas.microsoft.com/office/drawing/2014/main" id="{3E4BE2EC-C6CE-9488-D855-546DE5D62D4C}"/>
                </a:ext>
              </a:extLst>
            </p:cNvPr>
            <p:cNvSpPr/>
            <p:nvPr/>
          </p:nvSpPr>
          <p:spPr>
            <a:xfrm>
              <a:off x="7004970" y="38696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02" name="矩形 2401">
              <a:extLst>
                <a:ext uri="{FF2B5EF4-FFF2-40B4-BE49-F238E27FC236}">
                  <a16:creationId xmlns:a16="http://schemas.microsoft.com/office/drawing/2014/main" id="{9893E457-0EBC-DE71-C557-D04C28CDF1A5}"/>
                </a:ext>
              </a:extLst>
            </p:cNvPr>
            <p:cNvSpPr/>
            <p:nvPr/>
          </p:nvSpPr>
          <p:spPr>
            <a:xfrm>
              <a:off x="6881345" y="43617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03" name="矩形 2402">
              <a:extLst>
                <a:ext uri="{FF2B5EF4-FFF2-40B4-BE49-F238E27FC236}">
                  <a16:creationId xmlns:a16="http://schemas.microsoft.com/office/drawing/2014/main" id="{5EB67514-A202-2B64-B3B0-88D789AD60BC}"/>
                </a:ext>
              </a:extLst>
            </p:cNvPr>
            <p:cNvSpPr/>
            <p:nvPr/>
          </p:nvSpPr>
          <p:spPr>
            <a:xfrm>
              <a:off x="7004925" y="43617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04" name="矩形 2403">
              <a:extLst>
                <a:ext uri="{FF2B5EF4-FFF2-40B4-BE49-F238E27FC236}">
                  <a16:creationId xmlns:a16="http://schemas.microsoft.com/office/drawing/2014/main" id="{7FB84192-67E6-BDB6-2087-1BDA0BF637CF}"/>
                </a:ext>
              </a:extLst>
            </p:cNvPr>
            <p:cNvSpPr/>
            <p:nvPr/>
          </p:nvSpPr>
          <p:spPr>
            <a:xfrm>
              <a:off x="6881389" y="399320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05" name="矩形 2404">
              <a:extLst>
                <a:ext uri="{FF2B5EF4-FFF2-40B4-BE49-F238E27FC236}">
                  <a16:creationId xmlns:a16="http://schemas.microsoft.com/office/drawing/2014/main" id="{70EEC360-69C5-F46B-CD73-400A7F658F34}"/>
                </a:ext>
              </a:extLst>
            </p:cNvPr>
            <p:cNvSpPr/>
            <p:nvPr/>
          </p:nvSpPr>
          <p:spPr>
            <a:xfrm>
              <a:off x="7004970" y="39932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06" name="矩形 2405">
              <a:extLst>
                <a:ext uri="{FF2B5EF4-FFF2-40B4-BE49-F238E27FC236}">
                  <a16:creationId xmlns:a16="http://schemas.microsoft.com/office/drawing/2014/main" id="{A69F7F1C-062D-FA63-8DE4-C8B22FE86B32}"/>
                </a:ext>
              </a:extLst>
            </p:cNvPr>
            <p:cNvSpPr/>
            <p:nvPr/>
          </p:nvSpPr>
          <p:spPr>
            <a:xfrm>
              <a:off x="6881345" y="4485285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07" name="矩形 2406">
              <a:extLst>
                <a:ext uri="{FF2B5EF4-FFF2-40B4-BE49-F238E27FC236}">
                  <a16:creationId xmlns:a16="http://schemas.microsoft.com/office/drawing/2014/main" id="{53D30356-23E4-4BA4-C2DF-F4F1CA3CA781}"/>
                </a:ext>
              </a:extLst>
            </p:cNvPr>
            <p:cNvSpPr/>
            <p:nvPr/>
          </p:nvSpPr>
          <p:spPr>
            <a:xfrm>
              <a:off x="7004925" y="44852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08" name="矩形 2407">
              <a:extLst>
                <a:ext uri="{FF2B5EF4-FFF2-40B4-BE49-F238E27FC236}">
                  <a16:creationId xmlns:a16="http://schemas.microsoft.com/office/drawing/2014/main" id="{AB348ECE-4DBF-36A3-4C9D-EBE0C640AD01}"/>
                </a:ext>
              </a:extLst>
            </p:cNvPr>
            <p:cNvSpPr/>
            <p:nvPr/>
          </p:nvSpPr>
          <p:spPr>
            <a:xfrm>
              <a:off x="6881389" y="41167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09" name="矩形 2408">
              <a:extLst>
                <a:ext uri="{FF2B5EF4-FFF2-40B4-BE49-F238E27FC236}">
                  <a16:creationId xmlns:a16="http://schemas.microsoft.com/office/drawing/2014/main" id="{7A2F7928-71E6-A8AC-6231-1FA60E6E3049}"/>
                </a:ext>
              </a:extLst>
            </p:cNvPr>
            <p:cNvSpPr/>
            <p:nvPr/>
          </p:nvSpPr>
          <p:spPr>
            <a:xfrm>
              <a:off x="7004970" y="41167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10" name="矩形 2409">
              <a:extLst>
                <a:ext uri="{FF2B5EF4-FFF2-40B4-BE49-F238E27FC236}">
                  <a16:creationId xmlns:a16="http://schemas.microsoft.com/office/drawing/2014/main" id="{D009F6D4-E122-D968-6AD3-FABE9E9A9AFC}"/>
                </a:ext>
              </a:extLst>
            </p:cNvPr>
            <p:cNvSpPr/>
            <p:nvPr/>
          </p:nvSpPr>
          <p:spPr>
            <a:xfrm>
              <a:off x="6881345" y="4608865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11" name="矩形 2410">
              <a:extLst>
                <a:ext uri="{FF2B5EF4-FFF2-40B4-BE49-F238E27FC236}">
                  <a16:creationId xmlns:a16="http://schemas.microsoft.com/office/drawing/2014/main" id="{A1FEF22B-9FAD-203B-A283-D3441A6F3312}"/>
                </a:ext>
              </a:extLst>
            </p:cNvPr>
            <p:cNvSpPr/>
            <p:nvPr/>
          </p:nvSpPr>
          <p:spPr>
            <a:xfrm>
              <a:off x="7004925" y="46088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12" name="矩形 2411">
              <a:extLst>
                <a:ext uri="{FF2B5EF4-FFF2-40B4-BE49-F238E27FC236}">
                  <a16:creationId xmlns:a16="http://schemas.microsoft.com/office/drawing/2014/main" id="{E926909B-4488-29F5-4127-2C2FD57B19EC}"/>
                </a:ext>
              </a:extLst>
            </p:cNvPr>
            <p:cNvSpPr/>
            <p:nvPr/>
          </p:nvSpPr>
          <p:spPr>
            <a:xfrm>
              <a:off x="7128461" y="37460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13" name="矩形 2412">
              <a:extLst>
                <a:ext uri="{FF2B5EF4-FFF2-40B4-BE49-F238E27FC236}">
                  <a16:creationId xmlns:a16="http://schemas.microsoft.com/office/drawing/2014/main" id="{72F52480-AF32-CE99-AC5D-639A0429C732}"/>
                </a:ext>
              </a:extLst>
            </p:cNvPr>
            <p:cNvSpPr/>
            <p:nvPr/>
          </p:nvSpPr>
          <p:spPr>
            <a:xfrm>
              <a:off x="7252042" y="37460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14" name="矩形 2413">
              <a:extLst>
                <a:ext uri="{FF2B5EF4-FFF2-40B4-BE49-F238E27FC236}">
                  <a16:creationId xmlns:a16="http://schemas.microsoft.com/office/drawing/2014/main" id="{E0A81343-73D0-3C3A-5AF2-5D9914AD045D}"/>
                </a:ext>
              </a:extLst>
            </p:cNvPr>
            <p:cNvSpPr/>
            <p:nvPr/>
          </p:nvSpPr>
          <p:spPr>
            <a:xfrm>
              <a:off x="7128417" y="42381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15" name="矩形 2414">
              <a:extLst>
                <a:ext uri="{FF2B5EF4-FFF2-40B4-BE49-F238E27FC236}">
                  <a16:creationId xmlns:a16="http://schemas.microsoft.com/office/drawing/2014/main" id="{2CBAD9DB-3300-D978-E615-05D2732B342F}"/>
                </a:ext>
              </a:extLst>
            </p:cNvPr>
            <p:cNvSpPr/>
            <p:nvPr/>
          </p:nvSpPr>
          <p:spPr>
            <a:xfrm>
              <a:off x="7251997" y="423812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16" name="矩形 2415">
              <a:extLst>
                <a:ext uri="{FF2B5EF4-FFF2-40B4-BE49-F238E27FC236}">
                  <a16:creationId xmlns:a16="http://schemas.microsoft.com/office/drawing/2014/main" id="{A1F2F232-6DCC-530B-ADBD-D7B0784BFADF}"/>
                </a:ext>
              </a:extLst>
            </p:cNvPr>
            <p:cNvSpPr/>
            <p:nvPr/>
          </p:nvSpPr>
          <p:spPr>
            <a:xfrm>
              <a:off x="7128461" y="38696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17" name="矩形 2416">
              <a:extLst>
                <a:ext uri="{FF2B5EF4-FFF2-40B4-BE49-F238E27FC236}">
                  <a16:creationId xmlns:a16="http://schemas.microsoft.com/office/drawing/2014/main" id="{92BF593E-149D-E54E-E828-E8AC6A4ABF99}"/>
                </a:ext>
              </a:extLst>
            </p:cNvPr>
            <p:cNvSpPr/>
            <p:nvPr/>
          </p:nvSpPr>
          <p:spPr>
            <a:xfrm>
              <a:off x="7252042" y="386961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18" name="矩形 2417">
              <a:extLst>
                <a:ext uri="{FF2B5EF4-FFF2-40B4-BE49-F238E27FC236}">
                  <a16:creationId xmlns:a16="http://schemas.microsoft.com/office/drawing/2014/main" id="{F70120A3-B5A3-0AAF-B21F-589CE639E40C}"/>
                </a:ext>
              </a:extLst>
            </p:cNvPr>
            <p:cNvSpPr/>
            <p:nvPr/>
          </p:nvSpPr>
          <p:spPr>
            <a:xfrm>
              <a:off x="7128417" y="43617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19" name="矩形 2418">
              <a:extLst>
                <a:ext uri="{FF2B5EF4-FFF2-40B4-BE49-F238E27FC236}">
                  <a16:creationId xmlns:a16="http://schemas.microsoft.com/office/drawing/2014/main" id="{C95152B2-AA2B-7F4F-4324-6346CFA3470C}"/>
                </a:ext>
              </a:extLst>
            </p:cNvPr>
            <p:cNvSpPr/>
            <p:nvPr/>
          </p:nvSpPr>
          <p:spPr>
            <a:xfrm>
              <a:off x="7251997" y="43617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20" name="矩形 2419">
              <a:extLst>
                <a:ext uri="{FF2B5EF4-FFF2-40B4-BE49-F238E27FC236}">
                  <a16:creationId xmlns:a16="http://schemas.microsoft.com/office/drawing/2014/main" id="{972A67C8-9D11-D517-CD67-0E7FF84DA2E6}"/>
                </a:ext>
              </a:extLst>
            </p:cNvPr>
            <p:cNvSpPr/>
            <p:nvPr/>
          </p:nvSpPr>
          <p:spPr>
            <a:xfrm>
              <a:off x="7128461" y="39932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21" name="矩形 2420">
              <a:extLst>
                <a:ext uri="{FF2B5EF4-FFF2-40B4-BE49-F238E27FC236}">
                  <a16:creationId xmlns:a16="http://schemas.microsoft.com/office/drawing/2014/main" id="{FC13D570-E0DD-86AE-8E5E-42B59A62C8A4}"/>
                </a:ext>
              </a:extLst>
            </p:cNvPr>
            <p:cNvSpPr/>
            <p:nvPr/>
          </p:nvSpPr>
          <p:spPr>
            <a:xfrm>
              <a:off x="7252042" y="399320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22" name="矩形 2421">
              <a:extLst>
                <a:ext uri="{FF2B5EF4-FFF2-40B4-BE49-F238E27FC236}">
                  <a16:creationId xmlns:a16="http://schemas.microsoft.com/office/drawing/2014/main" id="{366A1AE5-54CC-CFEA-AA98-B5717E23C37B}"/>
                </a:ext>
              </a:extLst>
            </p:cNvPr>
            <p:cNvSpPr/>
            <p:nvPr/>
          </p:nvSpPr>
          <p:spPr>
            <a:xfrm>
              <a:off x="7128417" y="44852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23" name="矩形 2422">
              <a:extLst>
                <a:ext uri="{FF2B5EF4-FFF2-40B4-BE49-F238E27FC236}">
                  <a16:creationId xmlns:a16="http://schemas.microsoft.com/office/drawing/2014/main" id="{855B03FC-6C4E-68A5-EBBF-D67AD900FBB4}"/>
                </a:ext>
              </a:extLst>
            </p:cNvPr>
            <p:cNvSpPr/>
            <p:nvPr/>
          </p:nvSpPr>
          <p:spPr>
            <a:xfrm>
              <a:off x="7251997" y="448528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24" name="矩形 2423">
              <a:extLst>
                <a:ext uri="{FF2B5EF4-FFF2-40B4-BE49-F238E27FC236}">
                  <a16:creationId xmlns:a16="http://schemas.microsoft.com/office/drawing/2014/main" id="{C473C90B-6D24-865F-7A2E-EE35F8E4836F}"/>
                </a:ext>
              </a:extLst>
            </p:cNvPr>
            <p:cNvSpPr/>
            <p:nvPr/>
          </p:nvSpPr>
          <p:spPr>
            <a:xfrm>
              <a:off x="7128461" y="41167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25" name="矩形 2424">
              <a:extLst>
                <a:ext uri="{FF2B5EF4-FFF2-40B4-BE49-F238E27FC236}">
                  <a16:creationId xmlns:a16="http://schemas.microsoft.com/office/drawing/2014/main" id="{2CDECA93-BFF7-0B91-FFBC-4D3053951F61}"/>
                </a:ext>
              </a:extLst>
            </p:cNvPr>
            <p:cNvSpPr/>
            <p:nvPr/>
          </p:nvSpPr>
          <p:spPr>
            <a:xfrm>
              <a:off x="7252042" y="41167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26" name="矩形 2425">
              <a:extLst>
                <a:ext uri="{FF2B5EF4-FFF2-40B4-BE49-F238E27FC236}">
                  <a16:creationId xmlns:a16="http://schemas.microsoft.com/office/drawing/2014/main" id="{1B7795F0-AC6C-8EC2-75C7-BD96926717C8}"/>
                </a:ext>
              </a:extLst>
            </p:cNvPr>
            <p:cNvSpPr/>
            <p:nvPr/>
          </p:nvSpPr>
          <p:spPr>
            <a:xfrm>
              <a:off x="7128417" y="46088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427" name="矩形 2426">
              <a:extLst>
                <a:ext uri="{FF2B5EF4-FFF2-40B4-BE49-F238E27FC236}">
                  <a16:creationId xmlns:a16="http://schemas.microsoft.com/office/drawing/2014/main" id="{C653EE98-0CDC-CFB9-086D-79A8B12F0681}"/>
                </a:ext>
              </a:extLst>
            </p:cNvPr>
            <p:cNvSpPr/>
            <p:nvPr/>
          </p:nvSpPr>
          <p:spPr>
            <a:xfrm>
              <a:off x="7251997" y="460886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2294" name="组合 2293">
            <a:extLst>
              <a:ext uri="{FF2B5EF4-FFF2-40B4-BE49-F238E27FC236}">
                <a16:creationId xmlns:a16="http://schemas.microsoft.com/office/drawing/2014/main" id="{191BA39A-2DF7-451A-FC64-17E5B259D3E6}"/>
              </a:ext>
            </a:extLst>
          </p:cNvPr>
          <p:cNvGrpSpPr/>
          <p:nvPr/>
        </p:nvGrpSpPr>
        <p:grpSpPr>
          <a:xfrm>
            <a:off x="17170786" y="5679940"/>
            <a:ext cx="988332" cy="986407"/>
            <a:chOff x="6539691" y="3898439"/>
            <a:chExt cx="988332" cy="986407"/>
          </a:xfrm>
          <a:solidFill>
            <a:srgbClr val="DAE3F3">
              <a:alpha val="29804"/>
            </a:srgbClr>
          </a:solidFill>
        </p:grpSpPr>
        <p:sp>
          <p:nvSpPr>
            <p:cNvPr id="2300" name="矩形 2299">
              <a:extLst>
                <a:ext uri="{FF2B5EF4-FFF2-40B4-BE49-F238E27FC236}">
                  <a16:creationId xmlns:a16="http://schemas.microsoft.com/office/drawing/2014/main" id="{0E02BBA8-ED46-EB47-4655-F27C4F346087}"/>
                </a:ext>
              </a:extLst>
            </p:cNvPr>
            <p:cNvSpPr/>
            <p:nvPr/>
          </p:nvSpPr>
          <p:spPr>
            <a:xfrm>
              <a:off x="6539735" y="3898440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01" name="矩形 2300">
              <a:extLst>
                <a:ext uri="{FF2B5EF4-FFF2-40B4-BE49-F238E27FC236}">
                  <a16:creationId xmlns:a16="http://schemas.microsoft.com/office/drawing/2014/main" id="{5AD41C1D-FB3A-6C17-ADB0-8137269F442E}"/>
                </a:ext>
              </a:extLst>
            </p:cNvPr>
            <p:cNvSpPr/>
            <p:nvPr/>
          </p:nvSpPr>
          <p:spPr>
            <a:xfrm>
              <a:off x="6663316" y="38984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02" name="矩形 2301">
              <a:extLst>
                <a:ext uri="{FF2B5EF4-FFF2-40B4-BE49-F238E27FC236}">
                  <a16:creationId xmlns:a16="http://schemas.microsoft.com/office/drawing/2014/main" id="{17D49A2E-CAD7-8795-1960-A588738FFAE2}"/>
                </a:ext>
              </a:extLst>
            </p:cNvPr>
            <p:cNvSpPr/>
            <p:nvPr/>
          </p:nvSpPr>
          <p:spPr>
            <a:xfrm>
              <a:off x="6539691" y="4390524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03" name="矩形 2302">
              <a:extLst>
                <a:ext uri="{FF2B5EF4-FFF2-40B4-BE49-F238E27FC236}">
                  <a16:creationId xmlns:a16="http://schemas.microsoft.com/office/drawing/2014/main" id="{BA8C05E9-ED82-6E2C-BA4E-CC13E5189A8D}"/>
                </a:ext>
              </a:extLst>
            </p:cNvPr>
            <p:cNvSpPr/>
            <p:nvPr/>
          </p:nvSpPr>
          <p:spPr>
            <a:xfrm>
              <a:off x="6663271" y="43905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04" name="矩形 2303">
              <a:extLst>
                <a:ext uri="{FF2B5EF4-FFF2-40B4-BE49-F238E27FC236}">
                  <a16:creationId xmlns:a16="http://schemas.microsoft.com/office/drawing/2014/main" id="{D0F8E3A6-797B-2BEF-1089-C922D88AE110}"/>
                </a:ext>
              </a:extLst>
            </p:cNvPr>
            <p:cNvSpPr/>
            <p:nvPr/>
          </p:nvSpPr>
          <p:spPr>
            <a:xfrm>
              <a:off x="6539735" y="4022021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05" name="矩形 2304">
              <a:extLst>
                <a:ext uri="{FF2B5EF4-FFF2-40B4-BE49-F238E27FC236}">
                  <a16:creationId xmlns:a16="http://schemas.microsoft.com/office/drawing/2014/main" id="{14855506-8910-5F0A-2AE6-348C9B73BD26}"/>
                </a:ext>
              </a:extLst>
            </p:cNvPr>
            <p:cNvSpPr/>
            <p:nvPr/>
          </p:nvSpPr>
          <p:spPr>
            <a:xfrm>
              <a:off x="6663316" y="40220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06" name="矩形 2305">
              <a:extLst>
                <a:ext uri="{FF2B5EF4-FFF2-40B4-BE49-F238E27FC236}">
                  <a16:creationId xmlns:a16="http://schemas.microsoft.com/office/drawing/2014/main" id="{90FF1555-893A-248D-88E2-200BB06A7C2C}"/>
                </a:ext>
              </a:extLst>
            </p:cNvPr>
            <p:cNvSpPr/>
            <p:nvPr/>
          </p:nvSpPr>
          <p:spPr>
            <a:xfrm>
              <a:off x="6539691" y="4514104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07" name="矩形 2306">
              <a:extLst>
                <a:ext uri="{FF2B5EF4-FFF2-40B4-BE49-F238E27FC236}">
                  <a16:creationId xmlns:a16="http://schemas.microsoft.com/office/drawing/2014/main" id="{BBD4B7C0-7A35-817B-F062-75AB23092EC2}"/>
                </a:ext>
              </a:extLst>
            </p:cNvPr>
            <p:cNvSpPr/>
            <p:nvPr/>
          </p:nvSpPr>
          <p:spPr>
            <a:xfrm>
              <a:off x="6663271" y="45141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08" name="矩形 2307">
              <a:extLst>
                <a:ext uri="{FF2B5EF4-FFF2-40B4-BE49-F238E27FC236}">
                  <a16:creationId xmlns:a16="http://schemas.microsoft.com/office/drawing/2014/main" id="{6F3560BE-F3B6-E836-FD48-CCDC7CB3453E}"/>
                </a:ext>
              </a:extLst>
            </p:cNvPr>
            <p:cNvSpPr/>
            <p:nvPr/>
          </p:nvSpPr>
          <p:spPr>
            <a:xfrm>
              <a:off x="6539735" y="4145602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09" name="矩形 2308">
              <a:extLst>
                <a:ext uri="{FF2B5EF4-FFF2-40B4-BE49-F238E27FC236}">
                  <a16:creationId xmlns:a16="http://schemas.microsoft.com/office/drawing/2014/main" id="{E10BCC51-779F-678B-92BB-EB1F7B0E0A91}"/>
                </a:ext>
              </a:extLst>
            </p:cNvPr>
            <p:cNvSpPr/>
            <p:nvPr/>
          </p:nvSpPr>
          <p:spPr>
            <a:xfrm>
              <a:off x="6663316" y="41456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10" name="矩形 2309">
              <a:extLst>
                <a:ext uri="{FF2B5EF4-FFF2-40B4-BE49-F238E27FC236}">
                  <a16:creationId xmlns:a16="http://schemas.microsoft.com/office/drawing/2014/main" id="{8BC8528E-7B02-4B4A-5789-6F40A0381799}"/>
                </a:ext>
              </a:extLst>
            </p:cNvPr>
            <p:cNvSpPr/>
            <p:nvPr/>
          </p:nvSpPr>
          <p:spPr>
            <a:xfrm>
              <a:off x="6539691" y="4637685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11" name="矩形 2310">
              <a:extLst>
                <a:ext uri="{FF2B5EF4-FFF2-40B4-BE49-F238E27FC236}">
                  <a16:creationId xmlns:a16="http://schemas.microsoft.com/office/drawing/2014/main" id="{CFCB8B6E-55FD-D203-2A80-6DE9BE1BA35F}"/>
                </a:ext>
              </a:extLst>
            </p:cNvPr>
            <p:cNvSpPr/>
            <p:nvPr/>
          </p:nvSpPr>
          <p:spPr>
            <a:xfrm>
              <a:off x="6663271" y="46376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12" name="矩形 2311">
              <a:extLst>
                <a:ext uri="{FF2B5EF4-FFF2-40B4-BE49-F238E27FC236}">
                  <a16:creationId xmlns:a16="http://schemas.microsoft.com/office/drawing/2014/main" id="{5C551203-DD01-2035-D1D7-68B607A020BA}"/>
                </a:ext>
              </a:extLst>
            </p:cNvPr>
            <p:cNvSpPr/>
            <p:nvPr/>
          </p:nvSpPr>
          <p:spPr>
            <a:xfrm>
              <a:off x="6539735" y="4269181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13" name="矩形 2312">
              <a:extLst>
                <a:ext uri="{FF2B5EF4-FFF2-40B4-BE49-F238E27FC236}">
                  <a16:creationId xmlns:a16="http://schemas.microsoft.com/office/drawing/2014/main" id="{C9CD0193-9127-CB36-834E-F14857817517}"/>
                </a:ext>
              </a:extLst>
            </p:cNvPr>
            <p:cNvSpPr/>
            <p:nvPr/>
          </p:nvSpPr>
          <p:spPr>
            <a:xfrm>
              <a:off x="6663316" y="42691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14" name="矩形 2313">
              <a:extLst>
                <a:ext uri="{FF2B5EF4-FFF2-40B4-BE49-F238E27FC236}">
                  <a16:creationId xmlns:a16="http://schemas.microsoft.com/office/drawing/2014/main" id="{E6A165F5-22DA-FCC2-9371-EAEA3AF8AB65}"/>
                </a:ext>
              </a:extLst>
            </p:cNvPr>
            <p:cNvSpPr/>
            <p:nvPr/>
          </p:nvSpPr>
          <p:spPr>
            <a:xfrm>
              <a:off x="6539691" y="4761265"/>
              <a:ext cx="123581" cy="123581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15" name="矩形 2314">
              <a:extLst>
                <a:ext uri="{FF2B5EF4-FFF2-40B4-BE49-F238E27FC236}">
                  <a16:creationId xmlns:a16="http://schemas.microsoft.com/office/drawing/2014/main" id="{182C1326-3BD3-EC7A-B35E-13DE835DBFF7}"/>
                </a:ext>
              </a:extLst>
            </p:cNvPr>
            <p:cNvSpPr/>
            <p:nvPr/>
          </p:nvSpPr>
          <p:spPr>
            <a:xfrm>
              <a:off x="6663271" y="47612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16" name="矩形 2315">
              <a:extLst>
                <a:ext uri="{FF2B5EF4-FFF2-40B4-BE49-F238E27FC236}">
                  <a16:creationId xmlns:a16="http://schemas.microsoft.com/office/drawing/2014/main" id="{33ECD6EA-CFF3-2362-AC03-0DB70453DAAF}"/>
                </a:ext>
              </a:extLst>
            </p:cNvPr>
            <p:cNvSpPr/>
            <p:nvPr/>
          </p:nvSpPr>
          <p:spPr>
            <a:xfrm>
              <a:off x="6786807" y="38984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17" name="矩形 2316">
              <a:extLst>
                <a:ext uri="{FF2B5EF4-FFF2-40B4-BE49-F238E27FC236}">
                  <a16:creationId xmlns:a16="http://schemas.microsoft.com/office/drawing/2014/main" id="{EF2F7B70-788E-090E-7013-0F0C2B115B06}"/>
                </a:ext>
              </a:extLst>
            </p:cNvPr>
            <p:cNvSpPr/>
            <p:nvPr/>
          </p:nvSpPr>
          <p:spPr>
            <a:xfrm>
              <a:off x="6910388" y="38984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18" name="矩形 2317">
              <a:extLst>
                <a:ext uri="{FF2B5EF4-FFF2-40B4-BE49-F238E27FC236}">
                  <a16:creationId xmlns:a16="http://schemas.microsoft.com/office/drawing/2014/main" id="{FD61E683-7123-9B07-69B3-146E79891ECC}"/>
                </a:ext>
              </a:extLst>
            </p:cNvPr>
            <p:cNvSpPr/>
            <p:nvPr/>
          </p:nvSpPr>
          <p:spPr>
            <a:xfrm>
              <a:off x="6786763" y="43905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19" name="矩形 2318">
              <a:extLst>
                <a:ext uri="{FF2B5EF4-FFF2-40B4-BE49-F238E27FC236}">
                  <a16:creationId xmlns:a16="http://schemas.microsoft.com/office/drawing/2014/main" id="{DBF57CD8-8EF8-F203-3387-A505374F0365}"/>
                </a:ext>
              </a:extLst>
            </p:cNvPr>
            <p:cNvSpPr/>
            <p:nvPr/>
          </p:nvSpPr>
          <p:spPr>
            <a:xfrm>
              <a:off x="6910343" y="439052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20" name="矩形 2319">
              <a:extLst>
                <a:ext uri="{FF2B5EF4-FFF2-40B4-BE49-F238E27FC236}">
                  <a16:creationId xmlns:a16="http://schemas.microsoft.com/office/drawing/2014/main" id="{C739339E-8CCE-86CB-49E8-B102D0D8FE05}"/>
                </a:ext>
              </a:extLst>
            </p:cNvPr>
            <p:cNvSpPr/>
            <p:nvPr/>
          </p:nvSpPr>
          <p:spPr>
            <a:xfrm>
              <a:off x="6786807" y="40220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21" name="矩形 2320">
              <a:extLst>
                <a:ext uri="{FF2B5EF4-FFF2-40B4-BE49-F238E27FC236}">
                  <a16:creationId xmlns:a16="http://schemas.microsoft.com/office/drawing/2014/main" id="{4564E16B-AB4B-5002-F887-A3B2915A565C}"/>
                </a:ext>
              </a:extLst>
            </p:cNvPr>
            <p:cNvSpPr/>
            <p:nvPr/>
          </p:nvSpPr>
          <p:spPr>
            <a:xfrm>
              <a:off x="6910388" y="402201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22" name="矩形 2321">
              <a:extLst>
                <a:ext uri="{FF2B5EF4-FFF2-40B4-BE49-F238E27FC236}">
                  <a16:creationId xmlns:a16="http://schemas.microsoft.com/office/drawing/2014/main" id="{B8E7DCD0-0C54-2824-AB61-01FB73AC12F8}"/>
                </a:ext>
              </a:extLst>
            </p:cNvPr>
            <p:cNvSpPr/>
            <p:nvPr/>
          </p:nvSpPr>
          <p:spPr>
            <a:xfrm>
              <a:off x="6786763" y="45141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23" name="矩形 2322">
              <a:extLst>
                <a:ext uri="{FF2B5EF4-FFF2-40B4-BE49-F238E27FC236}">
                  <a16:creationId xmlns:a16="http://schemas.microsoft.com/office/drawing/2014/main" id="{8C161552-4DA2-5721-71DF-889ACC759C38}"/>
                </a:ext>
              </a:extLst>
            </p:cNvPr>
            <p:cNvSpPr/>
            <p:nvPr/>
          </p:nvSpPr>
          <p:spPr>
            <a:xfrm>
              <a:off x="6910343" y="45141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24" name="矩形 2323">
              <a:extLst>
                <a:ext uri="{FF2B5EF4-FFF2-40B4-BE49-F238E27FC236}">
                  <a16:creationId xmlns:a16="http://schemas.microsoft.com/office/drawing/2014/main" id="{E3711221-0A61-F86B-B5EF-D6FF0905294B}"/>
                </a:ext>
              </a:extLst>
            </p:cNvPr>
            <p:cNvSpPr/>
            <p:nvPr/>
          </p:nvSpPr>
          <p:spPr>
            <a:xfrm>
              <a:off x="6786807" y="41456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25" name="矩形 2324">
              <a:extLst>
                <a:ext uri="{FF2B5EF4-FFF2-40B4-BE49-F238E27FC236}">
                  <a16:creationId xmlns:a16="http://schemas.microsoft.com/office/drawing/2014/main" id="{0F4320E6-4D5F-C82B-00EC-74FCF7990A24}"/>
                </a:ext>
              </a:extLst>
            </p:cNvPr>
            <p:cNvSpPr/>
            <p:nvPr/>
          </p:nvSpPr>
          <p:spPr>
            <a:xfrm>
              <a:off x="6910388" y="414560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26" name="矩形 2325">
              <a:extLst>
                <a:ext uri="{FF2B5EF4-FFF2-40B4-BE49-F238E27FC236}">
                  <a16:creationId xmlns:a16="http://schemas.microsoft.com/office/drawing/2014/main" id="{DC885E0A-5796-777F-35BF-103E1AE81BBE}"/>
                </a:ext>
              </a:extLst>
            </p:cNvPr>
            <p:cNvSpPr/>
            <p:nvPr/>
          </p:nvSpPr>
          <p:spPr>
            <a:xfrm>
              <a:off x="6786763" y="46376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27" name="矩形 2326">
              <a:extLst>
                <a:ext uri="{FF2B5EF4-FFF2-40B4-BE49-F238E27FC236}">
                  <a16:creationId xmlns:a16="http://schemas.microsoft.com/office/drawing/2014/main" id="{B5E7B953-A9E4-52CA-681D-D2240708A0EE}"/>
                </a:ext>
              </a:extLst>
            </p:cNvPr>
            <p:cNvSpPr/>
            <p:nvPr/>
          </p:nvSpPr>
          <p:spPr>
            <a:xfrm>
              <a:off x="6910343" y="463768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28" name="矩形 2327">
              <a:extLst>
                <a:ext uri="{FF2B5EF4-FFF2-40B4-BE49-F238E27FC236}">
                  <a16:creationId xmlns:a16="http://schemas.microsoft.com/office/drawing/2014/main" id="{CBE0A800-D220-2F0D-8EEA-B1916900F542}"/>
                </a:ext>
              </a:extLst>
            </p:cNvPr>
            <p:cNvSpPr/>
            <p:nvPr/>
          </p:nvSpPr>
          <p:spPr>
            <a:xfrm>
              <a:off x="6786807" y="42691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29" name="矩形 2328">
              <a:extLst>
                <a:ext uri="{FF2B5EF4-FFF2-40B4-BE49-F238E27FC236}">
                  <a16:creationId xmlns:a16="http://schemas.microsoft.com/office/drawing/2014/main" id="{D43D0EA2-F431-E9B9-8224-398378BF6A79}"/>
                </a:ext>
              </a:extLst>
            </p:cNvPr>
            <p:cNvSpPr/>
            <p:nvPr/>
          </p:nvSpPr>
          <p:spPr>
            <a:xfrm>
              <a:off x="6910388" y="42691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30" name="矩形 2329">
              <a:extLst>
                <a:ext uri="{FF2B5EF4-FFF2-40B4-BE49-F238E27FC236}">
                  <a16:creationId xmlns:a16="http://schemas.microsoft.com/office/drawing/2014/main" id="{B1ED3F27-FA34-D931-9575-FFA6C53A2C40}"/>
                </a:ext>
              </a:extLst>
            </p:cNvPr>
            <p:cNvSpPr/>
            <p:nvPr/>
          </p:nvSpPr>
          <p:spPr>
            <a:xfrm>
              <a:off x="6786763" y="47612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31" name="矩形 2330">
              <a:extLst>
                <a:ext uri="{FF2B5EF4-FFF2-40B4-BE49-F238E27FC236}">
                  <a16:creationId xmlns:a16="http://schemas.microsoft.com/office/drawing/2014/main" id="{ACA4D31B-B280-6A48-21E7-705D9EA71ABE}"/>
                </a:ext>
              </a:extLst>
            </p:cNvPr>
            <p:cNvSpPr/>
            <p:nvPr/>
          </p:nvSpPr>
          <p:spPr>
            <a:xfrm>
              <a:off x="6910343" y="476126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32" name="矩形 2331">
              <a:extLst>
                <a:ext uri="{FF2B5EF4-FFF2-40B4-BE49-F238E27FC236}">
                  <a16:creationId xmlns:a16="http://schemas.microsoft.com/office/drawing/2014/main" id="{B25260BE-A31C-3B6F-47F8-F8AA4E79336F}"/>
                </a:ext>
              </a:extLst>
            </p:cNvPr>
            <p:cNvSpPr/>
            <p:nvPr/>
          </p:nvSpPr>
          <p:spPr>
            <a:xfrm>
              <a:off x="7033789" y="38984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33" name="矩形 2332">
              <a:extLst>
                <a:ext uri="{FF2B5EF4-FFF2-40B4-BE49-F238E27FC236}">
                  <a16:creationId xmlns:a16="http://schemas.microsoft.com/office/drawing/2014/main" id="{329D7C4E-F595-43F4-5B72-5565A6DD783B}"/>
                </a:ext>
              </a:extLst>
            </p:cNvPr>
            <p:cNvSpPr/>
            <p:nvPr/>
          </p:nvSpPr>
          <p:spPr>
            <a:xfrm>
              <a:off x="7157370" y="389844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34" name="矩形 2333">
              <a:extLst>
                <a:ext uri="{FF2B5EF4-FFF2-40B4-BE49-F238E27FC236}">
                  <a16:creationId xmlns:a16="http://schemas.microsoft.com/office/drawing/2014/main" id="{F7189E8D-A4D0-B876-B7AD-40BADF84A285}"/>
                </a:ext>
              </a:extLst>
            </p:cNvPr>
            <p:cNvSpPr/>
            <p:nvPr/>
          </p:nvSpPr>
          <p:spPr>
            <a:xfrm>
              <a:off x="7033745" y="439052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35" name="矩形 2334">
              <a:extLst>
                <a:ext uri="{FF2B5EF4-FFF2-40B4-BE49-F238E27FC236}">
                  <a16:creationId xmlns:a16="http://schemas.microsoft.com/office/drawing/2014/main" id="{BD2C0716-F2CF-9423-C67C-83F3AF9FE44E}"/>
                </a:ext>
              </a:extLst>
            </p:cNvPr>
            <p:cNvSpPr/>
            <p:nvPr/>
          </p:nvSpPr>
          <p:spPr>
            <a:xfrm>
              <a:off x="7157325" y="43905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36" name="矩形 2335">
              <a:extLst>
                <a:ext uri="{FF2B5EF4-FFF2-40B4-BE49-F238E27FC236}">
                  <a16:creationId xmlns:a16="http://schemas.microsoft.com/office/drawing/2014/main" id="{1A4EBAF2-CB2E-AFB5-B056-F966CF907122}"/>
                </a:ext>
              </a:extLst>
            </p:cNvPr>
            <p:cNvSpPr/>
            <p:nvPr/>
          </p:nvSpPr>
          <p:spPr>
            <a:xfrm>
              <a:off x="7033789" y="402202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37" name="矩形 2336">
              <a:extLst>
                <a:ext uri="{FF2B5EF4-FFF2-40B4-BE49-F238E27FC236}">
                  <a16:creationId xmlns:a16="http://schemas.microsoft.com/office/drawing/2014/main" id="{D951FBA6-F7ED-56F6-5888-0D95FDB112D5}"/>
                </a:ext>
              </a:extLst>
            </p:cNvPr>
            <p:cNvSpPr/>
            <p:nvPr/>
          </p:nvSpPr>
          <p:spPr>
            <a:xfrm>
              <a:off x="7157370" y="40220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38" name="矩形 2337">
              <a:extLst>
                <a:ext uri="{FF2B5EF4-FFF2-40B4-BE49-F238E27FC236}">
                  <a16:creationId xmlns:a16="http://schemas.microsoft.com/office/drawing/2014/main" id="{44582C2E-52F8-A086-F230-C9C014CB1F02}"/>
                </a:ext>
              </a:extLst>
            </p:cNvPr>
            <p:cNvSpPr/>
            <p:nvPr/>
          </p:nvSpPr>
          <p:spPr>
            <a:xfrm>
              <a:off x="7033745" y="45141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39" name="矩形 2338">
              <a:extLst>
                <a:ext uri="{FF2B5EF4-FFF2-40B4-BE49-F238E27FC236}">
                  <a16:creationId xmlns:a16="http://schemas.microsoft.com/office/drawing/2014/main" id="{0D9A6500-6632-FB79-BAC5-9555554BA648}"/>
                </a:ext>
              </a:extLst>
            </p:cNvPr>
            <p:cNvSpPr/>
            <p:nvPr/>
          </p:nvSpPr>
          <p:spPr>
            <a:xfrm>
              <a:off x="7157325" y="451410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40" name="矩形 2339">
              <a:extLst>
                <a:ext uri="{FF2B5EF4-FFF2-40B4-BE49-F238E27FC236}">
                  <a16:creationId xmlns:a16="http://schemas.microsoft.com/office/drawing/2014/main" id="{8A30B966-2B53-2D0E-8B25-2D67D250129A}"/>
                </a:ext>
              </a:extLst>
            </p:cNvPr>
            <p:cNvSpPr/>
            <p:nvPr/>
          </p:nvSpPr>
          <p:spPr>
            <a:xfrm>
              <a:off x="7033789" y="414560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41" name="矩形 2340">
              <a:extLst>
                <a:ext uri="{FF2B5EF4-FFF2-40B4-BE49-F238E27FC236}">
                  <a16:creationId xmlns:a16="http://schemas.microsoft.com/office/drawing/2014/main" id="{A2E2DA1E-5C9C-61B0-2C72-5F95764076AB}"/>
                </a:ext>
              </a:extLst>
            </p:cNvPr>
            <p:cNvSpPr/>
            <p:nvPr/>
          </p:nvSpPr>
          <p:spPr>
            <a:xfrm>
              <a:off x="7157370" y="41456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42" name="矩形 2341">
              <a:extLst>
                <a:ext uri="{FF2B5EF4-FFF2-40B4-BE49-F238E27FC236}">
                  <a16:creationId xmlns:a16="http://schemas.microsoft.com/office/drawing/2014/main" id="{F2C8B084-F1B9-DECA-2196-4F3CD56BFAF2}"/>
                </a:ext>
              </a:extLst>
            </p:cNvPr>
            <p:cNvSpPr/>
            <p:nvPr/>
          </p:nvSpPr>
          <p:spPr>
            <a:xfrm>
              <a:off x="7033745" y="4637685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43" name="矩形 2342">
              <a:extLst>
                <a:ext uri="{FF2B5EF4-FFF2-40B4-BE49-F238E27FC236}">
                  <a16:creationId xmlns:a16="http://schemas.microsoft.com/office/drawing/2014/main" id="{6F74F566-0918-25AA-77F5-4A9AD8D1C302}"/>
                </a:ext>
              </a:extLst>
            </p:cNvPr>
            <p:cNvSpPr/>
            <p:nvPr/>
          </p:nvSpPr>
          <p:spPr>
            <a:xfrm>
              <a:off x="7157325" y="46376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44" name="矩形 2343">
              <a:extLst>
                <a:ext uri="{FF2B5EF4-FFF2-40B4-BE49-F238E27FC236}">
                  <a16:creationId xmlns:a16="http://schemas.microsoft.com/office/drawing/2014/main" id="{CEC43ED2-D0B3-4794-E3E3-4AAD599276A6}"/>
                </a:ext>
              </a:extLst>
            </p:cNvPr>
            <p:cNvSpPr/>
            <p:nvPr/>
          </p:nvSpPr>
          <p:spPr>
            <a:xfrm>
              <a:off x="7033789" y="42691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45" name="矩形 2344">
              <a:extLst>
                <a:ext uri="{FF2B5EF4-FFF2-40B4-BE49-F238E27FC236}">
                  <a16:creationId xmlns:a16="http://schemas.microsoft.com/office/drawing/2014/main" id="{F8BD8315-8749-5ADB-5AFA-7FCBADD2CD36}"/>
                </a:ext>
              </a:extLst>
            </p:cNvPr>
            <p:cNvSpPr/>
            <p:nvPr/>
          </p:nvSpPr>
          <p:spPr>
            <a:xfrm>
              <a:off x="7157370" y="426918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46" name="矩形 2345">
              <a:extLst>
                <a:ext uri="{FF2B5EF4-FFF2-40B4-BE49-F238E27FC236}">
                  <a16:creationId xmlns:a16="http://schemas.microsoft.com/office/drawing/2014/main" id="{9DBA49AE-8639-DA7E-8942-2E2129827FAE}"/>
                </a:ext>
              </a:extLst>
            </p:cNvPr>
            <p:cNvSpPr/>
            <p:nvPr/>
          </p:nvSpPr>
          <p:spPr>
            <a:xfrm>
              <a:off x="7033745" y="4761265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47" name="矩形 2346">
              <a:extLst>
                <a:ext uri="{FF2B5EF4-FFF2-40B4-BE49-F238E27FC236}">
                  <a16:creationId xmlns:a16="http://schemas.microsoft.com/office/drawing/2014/main" id="{3A9930D9-7B7F-A15B-E6DF-DD37B5389910}"/>
                </a:ext>
              </a:extLst>
            </p:cNvPr>
            <p:cNvSpPr/>
            <p:nvPr/>
          </p:nvSpPr>
          <p:spPr>
            <a:xfrm>
              <a:off x="7157325" y="47612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48" name="矩形 2347">
              <a:extLst>
                <a:ext uri="{FF2B5EF4-FFF2-40B4-BE49-F238E27FC236}">
                  <a16:creationId xmlns:a16="http://schemas.microsoft.com/office/drawing/2014/main" id="{66BAE95C-E27E-4C20-E536-05514CF5BBC1}"/>
                </a:ext>
              </a:extLst>
            </p:cNvPr>
            <p:cNvSpPr/>
            <p:nvPr/>
          </p:nvSpPr>
          <p:spPr>
            <a:xfrm>
              <a:off x="7280861" y="38984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49" name="矩形 2348">
              <a:extLst>
                <a:ext uri="{FF2B5EF4-FFF2-40B4-BE49-F238E27FC236}">
                  <a16:creationId xmlns:a16="http://schemas.microsoft.com/office/drawing/2014/main" id="{29F56C00-0128-D678-03E8-52C1DE4303D3}"/>
                </a:ext>
              </a:extLst>
            </p:cNvPr>
            <p:cNvSpPr/>
            <p:nvPr/>
          </p:nvSpPr>
          <p:spPr>
            <a:xfrm>
              <a:off x="7404442" y="389843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0" name="矩形 2349">
              <a:extLst>
                <a:ext uri="{FF2B5EF4-FFF2-40B4-BE49-F238E27FC236}">
                  <a16:creationId xmlns:a16="http://schemas.microsoft.com/office/drawing/2014/main" id="{7A26A489-03EC-17F1-AB27-3E83618A7494}"/>
                </a:ext>
              </a:extLst>
            </p:cNvPr>
            <p:cNvSpPr/>
            <p:nvPr/>
          </p:nvSpPr>
          <p:spPr>
            <a:xfrm>
              <a:off x="7280817" y="439052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1" name="矩形 2350">
              <a:extLst>
                <a:ext uri="{FF2B5EF4-FFF2-40B4-BE49-F238E27FC236}">
                  <a16:creationId xmlns:a16="http://schemas.microsoft.com/office/drawing/2014/main" id="{7829BC16-4CB1-5D5C-5219-32B608D09889}"/>
                </a:ext>
              </a:extLst>
            </p:cNvPr>
            <p:cNvSpPr/>
            <p:nvPr/>
          </p:nvSpPr>
          <p:spPr>
            <a:xfrm>
              <a:off x="7404397" y="4390522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2" name="矩形 2351">
              <a:extLst>
                <a:ext uri="{FF2B5EF4-FFF2-40B4-BE49-F238E27FC236}">
                  <a16:creationId xmlns:a16="http://schemas.microsoft.com/office/drawing/2014/main" id="{6FAB5505-E9EE-67A9-F226-854728906F21}"/>
                </a:ext>
              </a:extLst>
            </p:cNvPr>
            <p:cNvSpPr/>
            <p:nvPr/>
          </p:nvSpPr>
          <p:spPr>
            <a:xfrm>
              <a:off x="7280861" y="402202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3" name="矩形 2352">
              <a:extLst>
                <a:ext uri="{FF2B5EF4-FFF2-40B4-BE49-F238E27FC236}">
                  <a16:creationId xmlns:a16="http://schemas.microsoft.com/office/drawing/2014/main" id="{78517575-AD5C-210E-EDF5-0D1C7AD1BFD9}"/>
                </a:ext>
              </a:extLst>
            </p:cNvPr>
            <p:cNvSpPr/>
            <p:nvPr/>
          </p:nvSpPr>
          <p:spPr>
            <a:xfrm>
              <a:off x="7404442" y="4022019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4" name="矩形 2353">
              <a:extLst>
                <a:ext uri="{FF2B5EF4-FFF2-40B4-BE49-F238E27FC236}">
                  <a16:creationId xmlns:a16="http://schemas.microsoft.com/office/drawing/2014/main" id="{BAB80069-FAD0-B0AD-0DF8-85C36692ED1F}"/>
                </a:ext>
              </a:extLst>
            </p:cNvPr>
            <p:cNvSpPr/>
            <p:nvPr/>
          </p:nvSpPr>
          <p:spPr>
            <a:xfrm>
              <a:off x="7280817" y="45141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5" name="矩形 2354">
              <a:extLst>
                <a:ext uri="{FF2B5EF4-FFF2-40B4-BE49-F238E27FC236}">
                  <a16:creationId xmlns:a16="http://schemas.microsoft.com/office/drawing/2014/main" id="{8541DB73-F360-21A9-3490-E1601576ABCE}"/>
                </a:ext>
              </a:extLst>
            </p:cNvPr>
            <p:cNvSpPr/>
            <p:nvPr/>
          </p:nvSpPr>
          <p:spPr>
            <a:xfrm>
              <a:off x="7404397" y="451410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6" name="矩形 2355">
              <a:extLst>
                <a:ext uri="{FF2B5EF4-FFF2-40B4-BE49-F238E27FC236}">
                  <a16:creationId xmlns:a16="http://schemas.microsoft.com/office/drawing/2014/main" id="{64C33495-0A39-2CD4-5800-3687D466C6C0}"/>
                </a:ext>
              </a:extLst>
            </p:cNvPr>
            <p:cNvSpPr/>
            <p:nvPr/>
          </p:nvSpPr>
          <p:spPr>
            <a:xfrm>
              <a:off x="7280861" y="4145601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7" name="矩形 2356">
              <a:extLst>
                <a:ext uri="{FF2B5EF4-FFF2-40B4-BE49-F238E27FC236}">
                  <a16:creationId xmlns:a16="http://schemas.microsoft.com/office/drawing/2014/main" id="{D9FCE6FE-BE27-8713-8AB7-F704F3EC6FC4}"/>
                </a:ext>
              </a:extLst>
            </p:cNvPr>
            <p:cNvSpPr/>
            <p:nvPr/>
          </p:nvSpPr>
          <p:spPr>
            <a:xfrm>
              <a:off x="7404442" y="414560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8" name="矩形 2357">
              <a:extLst>
                <a:ext uri="{FF2B5EF4-FFF2-40B4-BE49-F238E27FC236}">
                  <a16:creationId xmlns:a16="http://schemas.microsoft.com/office/drawing/2014/main" id="{1CD111BE-2786-0547-E437-F3CBE0CCAC6C}"/>
                </a:ext>
              </a:extLst>
            </p:cNvPr>
            <p:cNvSpPr/>
            <p:nvPr/>
          </p:nvSpPr>
          <p:spPr>
            <a:xfrm>
              <a:off x="7280817" y="463768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9" name="矩形 2358">
              <a:extLst>
                <a:ext uri="{FF2B5EF4-FFF2-40B4-BE49-F238E27FC236}">
                  <a16:creationId xmlns:a16="http://schemas.microsoft.com/office/drawing/2014/main" id="{02704869-DA73-D8A8-591F-90F6D875E4A0}"/>
                </a:ext>
              </a:extLst>
            </p:cNvPr>
            <p:cNvSpPr/>
            <p:nvPr/>
          </p:nvSpPr>
          <p:spPr>
            <a:xfrm>
              <a:off x="7404397" y="463768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60" name="矩形 2359">
              <a:extLst>
                <a:ext uri="{FF2B5EF4-FFF2-40B4-BE49-F238E27FC236}">
                  <a16:creationId xmlns:a16="http://schemas.microsoft.com/office/drawing/2014/main" id="{2603F047-28A9-5066-F033-68A258DBE5F6}"/>
                </a:ext>
              </a:extLst>
            </p:cNvPr>
            <p:cNvSpPr/>
            <p:nvPr/>
          </p:nvSpPr>
          <p:spPr>
            <a:xfrm>
              <a:off x="7280861" y="42691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61" name="矩形 2360">
              <a:extLst>
                <a:ext uri="{FF2B5EF4-FFF2-40B4-BE49-F238E27FC236}">
                  <a16:creationId xmlns:a16="http://schemas.microsoft.com/office/drawing/2014/main" id="{1817AC5B-6CD0-E272-A10F-2D9FFDC528EF}"/>
                </a:ext>
              </a:extLst>
            </p:cNvPr>
            <p:cNvSpPr/>
            <p:nvPr/>
          </p:nvSpPr>
          <p:spPr>
            <a:xfrm>
              <a:off x="7404442" y="4269180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62" name="矩形 2361">
              <a:extLst>
                <a:ext uri="{FF2B5EF4-FFF2-40B4-BE49-F238E27FC236}">
                  <a16:creationId xmlns:a16="http://schemas.microsoft.com/office/drawing/2014/main" id="{FF90F0D6-5319-D661-C071-1CF48FC69810}"/>
                </a:ext>
              </a:extLst>
            </p:cNvPr>
            <p:cNvSpPr/>
            <p:nvPr/>
          </p:nvSpPr>
          <p:spPr>
            <a:xfrm>
              <a:off x="7280817" y="4761264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63" name="矩形 2362">
              <a:extLst>
                <a:ext uri="{FF2B5EF4-FFF2-40B4-BE49-F238E27FC236}">
                  <a16:creationId xmlns:a16="http://schemas.microsoft.com/office/drawing/2014/main" id="{6F25A3C4-F2B5-1304-0851-ABC6670AE5B4}"/>
                </a:ext>
              </a:extLst>
            </p:cNvPr>
            <p:cNvSpPr/>
            <p:nvPr/>
          </p:nvSpPr>
          <p:spPr>
            <a:xfrm>
              <a:off x="7404397" y="4761263"/>
              <a:ext cx="123581" cy="123581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2295" name="文本框 2294">
            <a:extLst>
              <a:ext uri="{FF2B5EF4-FFF2-40B4-BE49-F238E27FC236}">
                <a16:creationId xmlns:a16="http://schemas.microsoft.com/office/drawing/2014/main" id="{058BB19E-E315-6CCB-B879-D0747FC81C92}"/>
              </a:ext>
            </a:extLst>
          </p:cNvPr>
          <p:cNvSpPr txBox="1"/>
          <p:nvPr/>
        </p:nvSpPr>
        <p:spPr>
          <a:xfrm>
            <a:off x="16818110" y="5905422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296" name="文本框 2295">
            <a:extLst>
              <a:ext uri="{FF2B5EF4-FFF2-40B4-BE49-F238E27FC236}">
                <a16:creationId xmlns:a16="http://schemas.microsoft.com/office/drawing/2014/main" id="{C6A4F3C7-BD22-CB7A-5B7B-81690DEC5BBA}"/>
              </a:ext>
            </a:extLst>
          </p:cNvPr>
          <p:cNvSpPr txBox="1"/>
          <p:nvPr/>
        </p:nvSpPr>
        <p:spPr>
          <a:xfrm>
            <a:off x="17440104" y="6644133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N’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297" name="组合 2296">
            <a:extLst>
              <a:ext uri="{FF2B5EF4-FFF2-40B4-BE49-F238E27FC236}">
                <a16:creationId xmlns:a16="http://schemas.microsoft.com/office/drawing/2014/main" id="{5334061F-FD73-99BD-C45C-86A399057C46}"/>
              </a:ext>
            </a:extLst>
          </p:cNvPr>
          <p:cNvGrpSpPr/>
          <p:nvPr/>
        </p:nvGrpSpPr>
        <p:grpSpPr>
          <a:xfrm>
            <a:off x="16893549" y="5306383"/>
            <a:ext cx="330799" cy="388375"/>
            <a:chOff x="4946889" y="869893"/>
            <a:chExt cx="330799" cy="388375"/>
          </a:xfrm>
        </p:grpSpPr>
        <p:sp>
          <p:nvSpPr>
            <p:cNvPr id="2298" name="文本框 2297">
              <a:extLst>
                <a:ext uri="{FF2B5EF4-FFF2-40B4-BE49-F238E27FC236}">
                  <a16:creationId xmlns:a16="http://schemas.microsoft.com/office/drawing/2014/main" id="{E79C6660-E8F1-EDA7-1063-27BB9565FDE4}"/>
                </a:ext>
              </a:extLst>
            </p:cNvPr>
            <p:cNvSpPr txBox="1"/>
            <p:nvPr/>
          </p:nvSpPr>
          <p:spPr>
            <a:xfrm rot="18982472">
              <a:off x="4946889" y="869893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cxnSp>
          <p:nvCxnSpPr>
            <p:cNvPr id="2299" name="直接连接符 132">
              <a:extLst>
                <a:ext uri="{FF2B5EF4-FFF2-40B4-BE49-F238E27FC236}">
                  <a16:creationId xmlns:a16="http://schemas.microsoft.com/office/drawing/2014/main" id="{B713D0EF-EEF0-242A-D920-DD932BF2E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7462" y="1096757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28" name="直接箭头连接符 19">
            <a:extLst>
              <a:ext uri="{FF2B5EF4-FFF2-40B4-BE49-F238E27FC236}">
                <a16:creationId xmlns:a16="http://schemas.microsoft.com/office/drawing/2014/main" id="{364EC53A-A8C7-431E-FC5D-C52207816AAE}"/>
              </a:ext>
            </a:extLst>
          </p:cNvPr>
          <p:cNvCxnSpPr>
            <a:cxnSpLocks/>
            <a:endCxn id="2155" idx="1"/>
          </p:cNvCxnSpPr>
          <p:nvPr/>
        </p:nvCxnSpPr>
        <p:spPr>
          <a:xfrm>
            <a:off x="15934675" y="6758788"/>
            <a:ext cx="283179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直接箭头连接符 19">
            <a:extLst>
              <a:ext uri="{FF2B5EF4-FFF2-40B4-BE49-F238E27FC236}">
                <a16:creationId xmlns:a16="http://schemas.microsoft.com/office/drawing/2014/main" id="{6BB8B62D-D192-3EE6-9348-41E035EF4002}"/>
              </a:ext>
            </a:extLst>
          </p:cNvPr>
          <p:cNvCxnSpPr>
            <a:cxnSpLocks/>
            <a:endCxn id="2155" idx="3"/>
          </p:cNvCxnSpPr>
          <p:nvPr/>
        </p:nvCxnSpPr>
        <p:spPr>
          <a:xfrm flipH="1">
            <a:off x="17091554" y="6758788"/>
            <a:ext cx="248140" cy="280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0" name="矩形: 圆角 20">
            <a:extLst>
              <a:ext uri="{FF2B5EF4-FFF2-40B4-BE49-F238E27FC236}">
                <a16:creationId xmlns:a16="http://schemas.microsoft.com/office/drawing/2014/main" id="{78A02832-B940-C963-3855-07E33BE862DC}"/>
              </a:ext>
            </a:extLst>
          </p:cNvPr>
          <p:cNvSpPr/>
          <p:nvPr/>
        </p:nvSpPr>
        <p:spPr>
          <a:xfrm>
            <a:off x="16149298" y="7639174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31" name="直接箭头连接符 19">
            <a:extLst>
              <a:ext uri="{FF2B5EF4-FFF2-40B4-BE49-F238E27FC236}">
                <a16:creationId xmlns:a16="http://schemas.microsoft.com/office/drawing/2014/main" id="{6B1A264C-61C4-05EB-17A5-11EAB8EFF868}"/>
              </a:ext>
            </a:extLst>
          </p:cNvPr>
          <p:cNvCxnSpPr>
            <a:cxnSpLocks/>
            <a:stCxn id="2155" idx="2"/>
            <a:endCxn id="2430" idx="0"/>
          </p:cNvCxnSpPr>
          <p:nvPr/>
        </p:nvCxnSpPr>
        <p:spPr>
          <a:xfrm>
            <a:off x="16654704" y="7183474"/>
            <a:ext cx="5338" cy="4557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32" name="组合 2431">
            <a:extLst>
              <a:ext uri="{FF2B5EF4-FFF2-40B4-BE49-F238E27FC236}">
                <a16:creationId xmlns:a16="http://schemas.microsoft.com/office/drawing/2014/main" id="{47A63C4C-95CA-C8B6-22F7-F3C30631294C}"/>
              </a:ext>
            </a:extLst>
          </p:cNvPr>
          <p:cNvGrpSpPr/>
          <p:nvPr/>
        </p:nvGrpSpPr>
        <p:grpSpPr>
          <a:xfrm>
            <a:off x="17532388" y="7001705"/>
            <a:ext cx="636100" cy="1723741"/>
            <a:chOff x="8305308" y="7168382"/>
            <a:chExt cx="636100" cy="1723741"/>
          </a:xfrm>
        </p:grpSpPr>
        <p:grpSp>
          <p:nvGrpSpPr>
            <p:cNvPr id="2433" name="组合 2432">
              <a:extLst>
                <a:ext uri="{FF2B5EF4-FFF2-40B4-BE49-F238E27FC236}">
                  <a16:creationId xmlns:a16="http://schemas.microsoft.com/office/drawing/2014/main" id="{8053263A-EBD5-8514-F1DC-2C0193E3700C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2439" name="组合 2438">
                <a:extLst>
                  <a:ext uri="{FF2B5EF4-FFF2-40B4-BE49-F238E27FC236}">
                    <a16:creationId xmlns:a16="http://schemas.microsoft.com/office/drawing/2014/main" id="{CF287161-4168-C9E5-3876-310599D233E8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2457" name="矩形 2456">
                  <a:extLst>
                    <a:ext uri="{FF2B5EF4-FFF2-40B4-BE49-F238E27FC236}">
                      <a16:creationId xmlns:a16="http://schemas.microsoft.com/office/drawing/2014/main" id="{C0C8BA24-F838-1DC9-F49C-2D31E206B184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8" name="矩形 2457">
                  <a:extLst>
                    <a:ext uri="{FF2B5EF4-FFF2-40B4-BE49-F238E27FC236}">
                      <a16:creationId xmlns:a16="http://schemas.microsoft.com/office/drawing/2014/main" id="{34E8D6C8-8221-BF66-65E1-E59DF14EC6C6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9" name="矩形 2458">
                  <a:extLst>
                    <a:ext uri="{FF2B5EF4-FFF2-40B4-BE49-F238E27FC236}">
                      <a16:creationId xmlns:a16="http://schemas.microsoft.com/office/drawing/2014/main" id="{B8170738-7DF1-961B-A56E-60A39952D863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0" name="矩形 2459">
                  <a:extLst>
                    <a:ext uri="{FF2B5EF4-FFF2-40B4-BE49-F238E27FC236}">
                      <a16:creationId xmlns:a16="http://schemas.microsoft.com/office/drawing/2014/main" id="{B58CF27F-467B-058D-3474-B6D93C83CDA2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1" name="矩形 2460">
                  <a:extLst>
                    <a:ext uri="{FF2B5EF4-FFF2-40B4-BE49-F238E27FC236}">
                      <a16:creationId xmlns:a16="http://schemas.microsoft.com/office/drawing/2014/main" id="{D3A5135B-29AB-023D-622E-84D439C0D8A3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2" name="矩形 2461">
                  <a:extLst>
                    <a:ext uri="{FF2B5EF4-FFF2-40B4-BE49-F238E27FC236}">
                      <a16:creationId xmlns:a16="http://schemas.microsoft.com/office/drawing/2014/main" id="{10DBB321-8B27-0B0D-72E9-68DBC8CB01A9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3" name="矩形 2462">
                  <a:extLst>
                    <a:ext uri="{FF2B5EF4-FFF2-40B4-BE49-F238E27FC236}">
                      <a16:creationId xmlns:a16="http://schemas.microsoft.com/office/drawing/2014/main" id="{1596F655-EF4F-6FD9-DE43-63D969825CF6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4" name="矩形 2463">
                  <a:extLst>
                    <a:ext uri="{FF2B5EF4-FFF2-40B4-BE49-F238E27FC236}">
                      <a16:creationId xmlns:a16="http://schemas.microsoft.com/office/drawing/2014/main" id="{E7267FFE-4CDB-41B6-CC90-D83C48508384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5" name="矩形 2464">
                  <a:extLst>
                    <a:ext uri="{FF2B5EF4-FFF2-40B4-BE49-F238E27FC236}">
                      <a16:creationId xmlns:a16="http://schemas.microsoft.com/office/drawing/2014/main" id="{354F018C-AC46-92DA-3467-F9A20701E7EE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6" name="矩形 2465">
                  <a:extLst>
                    <a:ext uri="{FF2B5EF4-FFF2-40B4-BE49-F238E27FC236}">
                      <a16:creationId xmlns:a16="http://schemas.microsoft.com/office/drawing/2014/main" id="{65B1BC1C-02AA-CF20-61FF-F1769DE78E85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7" name="矩形 2466">
                  <a:extLst>
                    <a:ext uri="{FF2B5EF4-FFF2-40B4-BE49-F238E27FC236}">
                      <a16:creationId xmlns:a16="http://schemas.microsoft.com/office/drawing/2014/main" id="{A3B56C3F-DCBA-83E8-3E35-4A07FF002259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8" name="矩形 2467">
                  <a:extLst>
                    <a:ext uri="{FF2B5EF4-FFF2-40B4-BE49-F238E27FC236}">
                      <a16:creationId xmlns:a16="http://schemas.microsoft.com/office/drawing/2014/main" id="{71DE8E56-E253-7B7E-22CA-266A21676376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69" name="矩形 2468">
                  <a:extLst>
                    <a:ext uri="{FF2B5EF4-FFF2-40B4-BE49-F238E27FC236}">
                      <a16:creationId xmlns:a16="http://schemas.microsoft.com/office/drawing/2014/main" id="{CE742AFB-05B9-5D63-7DEB-FDBA6279921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0" name="矩形 2469">
                  <a:extLst>
                    <a:ext uri="{FF2B5EF4-FFF2-40B4-BE49-F238E27FC236}">
                      <a16:creationId xmlns:a16="http://schemas.microsoft.com/office/drawing/2014/main" id="{B70FFA30-47DC-3502-919A-7035E6F4FF0F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1" name="矩形 2470">
                  <a:extLst>
                    <a:ext uri="{FF2B5EF4-FFF2-40B4-BE49-F238E27FC236}">
                      <a16:creationId xmlns:a16="http://schemas.microsoft.com/office/drawing/2014/main" id="{7EF8C45C-07A8-4692-E358-2C2074EFF179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72" name="矩形 2471">
                  <a:extLst>
                    <a:ext uri="{FF2B5EF4-FFF2-40B4-BE49-F238E27FC236}">
                      <a16:creationId xmlns:a16="http://schemas.microsoft.com/office/drawing/2014/main" id="{49E69986-5785-BDDF-62DD-CAD97723D1B8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440" name="组合 2439">
                <a:extLst>
                  <a:ext uri="{FF2B5EF4-FFF2-40B4-BE49-F238E27FC236}">
                    <a16:creationId xmlns:a16="http://schemas.microsoft.com/office/drawing/2014/main" id="{65C2A653-9705-B300-16EA-A91CE1520D92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2441" name="矩形 2440">
                  <a:extLst>
                    <a:ext uri="{FF2B5EF4-FFF2-40B4-BE49-F238E27FC236}">
                      <a16:creationId xmlns:a16="http://schemas.microsoft.com/office/drawing/2014/main" id="{64AA9CFE-BBD6-4331-DD69-CEC2402808EB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2" name="矩形 2441">
                  <a:extLst>
                    <a:ext uri="{FF2B5EF4-FFF2-40B4-BE49-F238E27FC236}">
                      <a16:creationId xmlns:a16="http://schemas.microsoft.com/office/drawing/2014/main" id="{318C43F8-C597-ED59-A63F-93BE15EA1643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3" name="矩形 2442">
                  <a:extLst>
                    <a:ext uri="{FF2B5EF4-FFF2-40B4-BE49-F238E27FC236}">
                      <a16:creationId xmlns:a16="http://schemas.microsoft.com/office/drawing/2014/main" id="{B2DEE0E3-9FE7-5C81-BD2E-DCC285C60B23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4" name="矩形 2443">
                  <a:extLst>
                    <a:ext uri="{FF2B5EF4-FFF2-40B4-BE49-F238E27FC236}">
                      <a16:creationId xmlns:a16="http://schemas.microsoft.com/office/drawing/2014/main" id="{FE8F7FCC-B8D3-037E-CFF6-13EE469743DA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5" name="矩形 2444">
                  <a:extLst>
                    <a:ext uri="{FF2B5EF4-FFF2-40B4-BE49-F238E27FC236}">
                      <a16:creationId xmlns:a16="http://schemas.microsoft.com/office/drawing/2014/main" id="{B939E3DA-EC9D-6CC9-9E86-CD334D40DC65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6" name="矩形 2445">
                  <a:extLst>
                    <a:ext uri="{FF2B5EF4-FFF2-40B4-BE49-F238E27FC236}">
                      <a16:creationId xmlns:a16="http://schemas.microsoft.com/office/drawing/2014/main" id="{8A3BB724-9F21-9D69-0E3C-1C4D7E0EC3F6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7" name="矩形 2446">
                  <a:extLst>
                    <a:ext uri="{FF2B5EF4-FFF2-40B4-BE49-F238E27FC236}">
                      <a16:creationId xmlns:a16="http://schemas.microsoft.com/office/drawing/2014/main" id="{F635ADFA-7600-5331-B7D4-56CB7C8EF084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8" name="矩形 2447">
                  <a:extLst>
                    <a:ext uri="{FF2B5EF4-FFF2-40B4-BE49-F238E27FC236}">
                      <a16:creationId xmlns:a16="http://schemas.microsoft.com/office/drawing/2014/main" id="{5BAD9CCF-7882-A29A-1447-D5E95D2A3A15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49" name="矩形 2448">
                  <a:extLst>
                    <a:ext uri="{FF2B5EF4-FFF2-40B4-BE49-F238E27FC236}">
                      <a16:creationId xmlns:a16="http://schemas.microsoft.com/office/drawing/2014/main" id="{F8DFE57C-93CA-D56C-993F-B2767C1F91ED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0" name="矩形 2449">
                  <a:extLst>
                    <a:ext uri="{FF2B5EF4-FFF2-40B4-BE49-F238E27FC236}">
                      <a16:creationId xmlns:a16="http://schemas.microsoft.com/office/drawing/2014/main" id="{B2F1F2F8-958F-567A-7048-812C8D7BA021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1" name="矩形 2450">
                  <a:extLst>
                    <a:ext uri="{FF2B5EF4-FFF2-40B4-BE49-F238E27FC236}">
                      <a16:creationId xmlns:a16="http://schemas.microsoft.com/office/drawing/2014/main" id="{94BF6037-CC94-9A44-6619-EFFD2BF60390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2" name="矩形 2451">
                  <a:extLst>
                    <a:ext uri="{FF2B5EF4-FFF2-40B4-BE49-F238E27FC236}">
                      <a16:creationId xmlns:a16="http://schemas.microsoft.com/office/drawing/2014/main" id="{1F2EF595-B1B6-20A1-6797-4843A4115C4F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3" name="矩形 2452">
                  <a:extLst>
                    <a:ext uri="{FF2B5EF4-FFF2-40B4-BE49-F238E27FC236}">
                      <a16:creationId xmlns:a16="http://schemas.microsoft.com/office/drawing/2014/main" id="{4D74A173-3959-04BA-0B43-0687990E785E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4" name="矩形 2453">
                  <a:extLst>
                    <a:ext uri="{FF2B5EF4-FFF2-40B4-BE49-F238E27FC236}">
                      <a16:creationId xmlns:a16="http://schemas.microsoft.com/office/drawing/2014/main" id="{62458368-3A7A-D49C-EEC0-C5AB603775D4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5" name="矩形 2454">
                  <a:extLst>
                    <a:ext uri="{FF2B5EF4-FFF2-40B4-BE49-F238E27FC236}">
                      <a16:creationId xmlns:a16="http://schemas.microsoft.com/office/drawing/2014/main" id="{E22B5172-7667-5AC7-D33A-3BD0ADC8E96F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456" name="矩形 2455">
                  <a:extLst>
                    <a:ext uri="{FF2B5EF4-FFF2-40B4-BE49-F238E27FC236}">
                      <a16:creationId xmlns:a16="http://schemas.microsoft.com/office/drawing/2014/main" id="{D6DC6322-871A-3DEA-BD2D-D14379B7ADBE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</p:grpSp>
        <p:sp>
          <p:nvSpPr>
            <p:cNvPr id="2434" name="文本框 2433">
              <a:extLst>
                <a:ext uri="{FF2B5EF4-FFF2-40B4-BE49-F238E27FC236}">
                  <a16:creationId xmlns:a16="http://schemas.microsoft.com/office/drawing/2014/main" id="{C261A65E-90AF-D5BE-36E5-5682C9C9627E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N’</a:t>
              </a:r>
              <a:endParaRPr lang="zh-CN" altLang="en-US" dirty="0"/>
            </a:p>
          </p:txBody>
        </p:sp>
        <p:sp>
          <p:nvSpPr>
            <p:cNvPr id="2435" name="文本框 2434">
              <a:extLst>
                <a:ext uri="{FF2B5EF4-FFF2-40B4-BE49-F238E27FC236}">
                  <a16:creationId xmlns:a16="http://schemas.microsoft.com/office/drawing/2014/main" id="{55C1165D-67E3-A96F-0056-895E236AD3AB}"/>
                </a:ext>
              </a:extLst>
            </p:cNvPr>
            <p:cNvSpPr txBox="1"/>
            <p:nvPr/>
          </p:nvSpPr>
          <p:spPr>
            <a:xfrm>
              <a:off x="8599534" y="85227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</a:t>
              </a:r>
              <a:endParaRPr lang="zh-CN" altLang="en-US" dirty="0"/>
            </a:p>
          </p:txBody>
        </p:sp>
        <p:grpSp>
          <p:nvGrpSpPr>
            <p:cNvPr id="2436" name="组合 2435">
              <a:extLst>
                <a:ext uri="{FF2B5EF4-FFF2-40B4-BE49-F238E27FC236}">
                  <a16:creationId xmlns:a16="http://schemas.microsoft.com/office/drawing/2014/main" id="{81172FB9-3995-B167-ABEC-A375C443975C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2437" name="文本框 2436">
                <a:extLst>
                  <a:ext uri="{FF2B5EF4-FFF2-40B4-BE49-F238E27FC236}">
                    <a16:creationId xmlns:a16="http://schemas.microsoft.com/office/drawing/2014/main" id="{AC950D9B-7523-DB4D-49F8-B481FC9170EE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2438" name="直接连接符 132">
                <a:extLst>
                  <a:ext uri="{FF2B5EF4-FFF2-40B4-BE49-F238E27FC236}">
                    <a16:creationId xmlns:a16="http://schemas.microsoft.com/office/drawing/2014/main" id="{ECAB2BA5-C8F5-EF43-233C-E0449F340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73" name="直接箭头连接符 19">
            <a:extLst>
              <a:ext uri="{FF2B5EF4-FFF2-40B4-BE49-F238E27FC236}">
                <a16:creationId xmlns:a16="http://schemas.microsoft.com/office/drawing/2014/main" id="{BA1E5611-E8A7-D5E3-2B70-2165EC71CFB6}"/>
              </a:ext>
            </a:extLst>
          </p:cNvPr>
          <p:cNvCxnSpPr>
            <a:cxnSpLocks/>
            <a:endCxn id="2430" idx="3"/>
          </p:cNvCxnSpPr>
          <p:nvPr/>
        </p:nvCxnSpPr>
        <p:spPr>
          <a:xfrm flipH="1">
            <a:off x="17170786" y="7783174"/>
            <a:ext cx="32546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4" name="直接箭头连接符 19">
            <a:extLst>
              <a:ext uri="{FF2B5EF4-FFF2-40B4-BE49-F238E27FC236}">
                <a16:creationId xmlns:a16="http://schemas.microsoft.com/office/drawing/2014/main" id="{23DF9CF3-D106-F6E7-A9F7-43900F6C1C6E}"/>
              </a:ext>
            </a:extLst>
          </p:cNvPr>
          <p:cNvCxnSpPr>
            <a:cxnSpLocks/>
            <a:stCxn id="2430" idx="2"/>
          </p:cNvCxnSpPr>
          <p:nvPr/>
        </p:nvCxnSpPr>
        <p:spPr>
          <a:xfrm>
            <a:off x="16660042" y="7927174"/>
            <a:ext cx="0" cy="1969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5" name="组合 2474">
            <a:extLst>
              <a:ext uri="{FF2B5EF4-FFF2-40B4-BE49-F238E27FC236}">
                <a16:creationId xmlns:a16="http://schemas.microsoft.com/office/drawing/2014/main" id="{28CA6B0C-3866-1B4C-9B7D-C45018726136}"/>
              </a:ext>
            </a:extLst>
          </p:cNvPr>
          <p:cNvGrpSpPr/>
          <p:nvPr/>
        </p:nvGrpSpPr>
        <p:grpSpPr>
          <a:xfrm>
            <a:off x="14590515" y="6674299"/>
            <a:ext cx="1395769" cy="1707082"/>
            <a:chOff x="4293465" y="2360866"/>
            <a:chExt cx="1395769" cy="1707082"/>
          </a:xfrm>
        </p:grpSpPr>
        <p:grpSp>
          <p:nvGrpSpPr>
            <p:cNvPr id="2476" name="组合 2475">
              <a:extLst>
                <a:ext uri="{FF2B5EF4-FFF2-40B4-BE49-F238E27FC236}">
                  <a16:creationId xmlns:a16="http://schemas.microsoft.com/office/drawing/2014/main" id="{4A0713C2-4182-C914-17C5-EFDA107FFEA9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547" name="矩形 2546">
                <a:extLst>
                  <a:ext uri="{FF2B5EF4-FFF2-40B4-BE49-F238E27FC236}">
                    <a16:creationId xmlns:a16="http://schemas.microsoft.com/office/drawing/2014/main" id="{5E3FB7DD-454C-2B8C-612B-702797833F9E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8" name="矩形 2547">
                <a:extLst>
                  <a:ext uri="{FF2B5EF4-FFF2-40B4-BE49-F238E27FC236}">
                    <a16:creationId xmlns:a16="http://schemas.microsoft.com/office/drawing/2014/main" id="{CB5BF3F0-3233-55CC-D26B-98D0F38D51C9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9" name="矩形 2548">
                <a:extLst>
                  <a:ext uri="{FF2B5EF4-FFF2-40B4-BE49-F238E27FC236}">
                    <a16:creationId xmlns:a16="http://schemas.microsoft.com/office/drawing/2014/main" id="{911AADA5-C423-34CC-EEB5-7C01D78E8E61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0" name="矩形 2549">
                <a:extLst>
                  <a:ext uri="{FF2B5EF4-FFF2-40B4-BE49-F238E27FC236}">
                    <a16:creationId xmlns:a16="http://schemas.microsoft.com/office/drawing/2014/main" id="{394F074D-9D97-D8D9-FAD3-318691289600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1" name="矩形 2550">
                <a:extLst>
                  <a:ext uri="{FF2B5EF4-FFF2-40B4-BE49-F238E27FC236}">
                    <a16:creationId xmlns:a16="http://schemas.microsoft.com/office/drawing/2014/main" id="{51B04166-6D48-7429-BACB-86F0B1826A98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2" name="矩形 2551">
                <a:extLst>
                  <a:ext uri="{FF2B5EF4-FFF2-40B4-BE49-F238E27FC236}">
                    <a16:creationId xmlns:a16="http://schemas.microsoft.com/office/drawing/2014/main" id="{8E253B32-DDE7-F1D6-1E98-094BFC4198F6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3" name="矩形 2552">
                <a:extLst>
                  <a:ext uri="{FF2B5EF4-FFF2-40B4-BE49-F238E27FC236}">
                    <a16:creationId xmlns:a16="http://schemas.microsoft.com/office/drawing/2014/main" id="{BA8A3327-DF02-7739-D0F7-9040031B016A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4" name="矩形 2553">
                <a:extLst>
                  <a:ext uri="{FF2B5EF4-FFF2-40B4-BE49-F238E27FC236}">
                    <a16:creationId xmlns:a16="http://schemas.microsoft.com/office/drawing/2014/main" id="{9A91CD1C-F65B-890B-2C6B-970F225D9150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5" name="矩形 2554">
                <a:extLst>
                  <a:ext uri="{FF2B5EF4-FFF2-40B4-BE49-F238E27FC236}">
                    <a16:creationId xmlns:a16="http://schemas.microsoft.com/office/drawing/2014/main" id="{AE420D3A-E042-ECD1-036F-571AB35F6A8C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6" name="矩形 2555">
                <a:extLst>
                  <a:ext uri="{FF2B5EF4-FFF2-40B4-BE49-F238E27FC236}">
                    <a16:creationId xmlns:a16="http://schemas.microsoft.com/office/drawing/2014/main" id="{86D92EBE-F95A-FCE6-A114-240E434B618B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7" name="矩形 2556">
                <a:extLst>
                  <a:ext uri="{FF2B5EF4-FFF2-40B4-BE49-F238E27FC236}">
                    <a16:creationId xmlns:a16="http://schemas.microsoft.com/office/drawing/2014/main" id="{354F55E4-22C8-525A-2BEF-BAA351029FBD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8" name="矩形 2557">
                <a:extLst>
                  <a:ext uri="{FF2B5EF4-FFF2-40B4-BE49-F238E27FC236}">
                    <a16:creationId xmlns:a16="http://schemas.microsoft.com/office/drawing/2014/main" id="{2F80049C-CC95-B2A2-D488-629EA93D98D3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59" name="矩形 2558">
                <a:extLst>
                  <a:ext uri="{FF2B5EF4-FFF2-40B4-BE49-F238E27FC236}">
                    <a16:creationId xmlns:a16="http://schemas.microsoft.com/office/drawing/2014/main" id="{73655B94-2C80-94EE-347B-C80ADD38C29E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0" name="矩形 2559">
                <a:extLst>
                  <a:ext uri="{FF2B5EF4-FFF2-40B4-BE49-F238E27FC236}">
                    <a16:creationId xmlns:a16="http://schemas.microsoft.com/office/drawing/2014/main" id="{4F520E92-B7E5-9715-6E6D-65C5CBAED5ED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1" name="矩形 2560">
                <a:extLst>
                  <a:ext uri="{FF2B5EF4-FFF2-40B4-BE49-F238E27FC236}">
                    <a16:creationId xmlns:a16="http://schemas.microsoft.com/office/drawing/2014/main" id="{8694164C-E1B7-9AF7-547C-C8D6CAB333A5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2" name="矩形 2561">
                <a:extLst>
                  <a:ext uri="{FF2B5EF4-FFF2-40B4-BE49-F238E27FC236}">
                    <a16:creationId xmlns:a16="http://schemas.microsoft.com/office/drawing/2014/main" id="{4BFE56DB-2F24-4484-F5B8-9C7869FF5978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3" name="矩形 2562">
                <a:extLst>
                  <a:ext uri="{FF2B5EF4-FFF2-40B4-BE49-F238E27FC236}">
                    <a16:creationId xmlns:a16="http://schemas.microsoft.com/office/drawing/2014/main" id="{51F43FD2-4B7B-B31B-83D5-7F429A854C7B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4" name="矩形 2563">
                <a:extLst>
                  <a:ext uri="{FF2B5EF4-FFF2-40B4-BE49-F238E27FC236}">
                    <a16:creationId xmlns:a16="http://schemas.microsoft.com/office/drawing/2014/main" id="{528A3A4C-B91B-5410-F860-A35F179BE683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5" name="矩形 2564">
                <a:extLst>
                  <a:ext uri="{FF2B5EF4-FFF2-40B4-BE49-F238E27FC236}">
                    <a16:creationId xmlns:a16="http://schemas.microsoft.com/office/drawing/2014/main" id="{FDF17DAF-7C1E-F36E-491B-74B2D89C9865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6" name="矩形 2565">
                <a:extLst>
                  <a:ext uri="{FF2B5EF4-FFF2-40B4-BE49-F238E27FC236}">
                    <a16:creationId xmlns:a16="http://schemas.microsoft.com/office/drawing/2014/main" id="{040771C9-3469-AF9F-8CF8-4F87A6129A60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7" name="矩形 2566">
                <a:extLst>
                  <a:ext uri="{FF2B5EF4-FFF2-40B4-BE49-F238E27FC236}">
                    <a16:creationId xmlns:a16="http://schemas.microsoft.com/office/drawing/2014/main" id="{4A4F8CA5-1A81-F182-9567-0C69B81CFF86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8" name="矩形 2567">
                <a:extLst>
                  <a:ext uri="{FF2B5EF4-FFF2-40B4-BE49-F238E27FC236}">
                    <a16:creationId xmlns:a16="http://schemas.microsoft.com/office/drawing/2014/main" id="{5912BCDD-542A-35B1-B397-F7408C85F07B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69" name="矩形 2568">
                <a:extLst>
                  <a:ext uri="{FF2B5EF4-FFF2-40B4-BE49-F238E27FC236}">
                    <a16:creationId xmlns:a16="http://schemas.microsoft.com/office/drawing/2014/main" id="{9B7C2AB3-F342-D4A1-4D77-8FF8311712AA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0" name="矩形 2569">
                <a:extLst>
                  <a:ext uri="{FF2B5EF4-FFF2-40B4-BE49-F238E27FC236}">
                    <a16:creationId xmlns:a16="http://schemas.microsoft.com/office/drawing/2014/main" id="{711A1AA3-741D-5257-903F-47FEFAE6A0C5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1" name="矩形 2570">
                <a:extLst>
                  <a:ext uri="{FF2B5EF4-FFF2-40B4-BE49-F238E27FC236}">
                    <a16:creationId xmlns:a16="http://schemas.microsoft.com/office/drawing/2014/main" id="{05C0362E-99B3-CD41-9C29-C4B458F8D00A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2" name="矩形 2571">
                <a:extLst>
                  <a:ext uri="{FF2B5EF4-FFF2-40B4-BE49-F238E27FC236}">
                    <a16:creationId xmlns:a16="http://schemas.microsoft.com/office/drawing/2014/main" id="{7A491E2B-EB69-55A9-53BB-CD120BD6E9B7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3" name="矩形 2572">
                <a:extLst>
                  <a:ext uri="{FF2B5EF4-FFF2-40B4-BE49-F238E27FC236}">
                    <a16:creationId xmlns:a16="http://schemas.microsoft.com/office/drawing/2014/main" id="{5245238B-B8B0-2F53-C7E0-2C4131B0723C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4" name="矩形 2573">
                <a:extLst>
                  <a:ext uri="{FF2B5EF4-FFF2-40B4-BE49-F238E27FC236}">
                    <a16:creationId xmlns:a16="http://schemas.microsoft.com/office/drawing/2014/main" id="{051F6EF5-A23B-E344-08EC-FADB2F8E10E8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5" name="矩形 2574">
                <a:extLst>
                  <a:ext uri="{FF2B5EF4-FFF2-40B4-BE49-F238E27FC236}">
                    <a16:creationId xmlns:a16="http://schemas.microsoft.com/office/drawing/2014/main" id="{80A9AD15-067B-ED34-A36F-6273B27473DF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6" name="矩形 2575">
                <a:extLst>
                  <a:ext uri="{FF2B5EF4-FFF2-40B4-BE49-F238E27FC236}">
                    <a16:creationId xmlns:a16="http://schemas.microsoft.com/office/drawing/2014/main" id="{FCC089ED-7AF9-B5E7-6B50-F89ECEF8FCF9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7" name="矩形 2576">
                <a:extLst>
                  <a:ext uri="{FF2B5EF4-FFF2-40B4-BE49-F238E27FC236}">
                    <a16:creationId xmlns:a16="http://schemas.microsoft.com/office/drawing/2014/main" id="{0122D6A1-CB08-6FC2-2AD5-9153C6E6C393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8" name="矩形 2577">
                <a:extLst>
                  <a:ext uri="{FF2B5EF4-FFF2-40B4-BE49-F238E27FC236}">
                    <a16:creationId xmlns:a16="http://schemas.microsoft.com/office/drawing/2014/main" id="{C85E580C-1A7B-9E02-8064-ECFFE761CF57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79" name="矩形 2578">
                <a:extLst>
                  <a:ext uri="{FF2B5EF4-FFF2-40B4-BE49-F238E27FC236}">
                    <a16:creationId xmlns:a16="http://schemas.microsoft.com/office/drawing/2014/main" id="{2F8289DD-F2F4-0A48-1371-7858144577F3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0" name="矩形 2579">
                <a:extLst>
                  <a:ext uri="{FF2B5EF4-FFF2-40B4-BE49-F238E27FC236}">
                    <a16:creationId xmlns:a16="http://schemas.microsoft.com/office/drawing/2014/main" id="{1C32D9F4-AFA9-DD5C-FBFA-95F6358310A5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1" name="矩形 2580">
                <a:extLst>
                  <a:ext uri="{FF2B5EF4-FFF2-40B4-BE49-F238E27FC236}">
                    <a16:creationId xmlns:a16="http://schemas.microsoft.com/office/drawing/2014/main" id="{31111225-E013-84BD-2E47-FED5F2666BB8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2" name="矩形 2581">
                <a:extLst>
                  <a:ext uri="{FF2B5EF4-FFF2-40B4-BE49-F238E27FC236}">
                    <a16:creationId xmlns:a16="http://schemas.microsoft.com/office/drawing/2014/main" id="{3638CC82-18B0-6C08-8D04-52E50FE6FEA1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3" name="矩形 2582">
                <a:extLst>
                  <a:ext uri="{FF2B5EF4-FFF2-40B4-BE49-F238E27FC236}">
                    <a16:creationId xmlns:a16="http://schemas.microsoft.com/office/drawing/2014/main" id="{96E5D9EC-4116-072A-9289-DEA7DA1690A3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4" name="矩形 2583">
                <a:extLst>
                  <a:ext uri="{FF2B5EF4-FFF2-40B4-BE49-F238E27FC236}">
                    <a16:creationId xmlns:a16="http://schemas.microsoft.com/office/drawing/2014/main" id="{2C739694-3ECF-F971-C590-0FA08C21F370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5" name="矩形 2584">
                <a:extLst>
                  <a:ext uri="{FF2B5EF4-FFF2-40B4-BE49-F238E27FC236}">
                    <a16:creationId xmlns:a16="http://schemas.microsoft.com/office/drawing/2014/main" id="{BFABD9C9-212D-D51A-E6EE-79BFF4266B3D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6" name="矩形 2585">
                <a:extLst>
                  <a:ext uri="{FF2B5EF4-FFF2-40B4-BE49-F238E27FC236}">
                    <a16:creationId xmlns:a16="http://schemas.microsoft.com/office/drawing/2014/main" id="{0AFFD229-08E1-D389-B23A-83EA788E76E5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7" name="矩形 2586">
                <a:extLst>
                  <a:ext uri="{FF2B5EF4-FFF2-40B4-BE49-F238E27FC236}">
                    <a16:creationId xmlns:a16="http://schemas.microsoft.com/office/drawing/2014/main" id="{26212059-06FB-02A3-6321-999CA9EEC0C8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8" name="矩形 2587">
                <a:extLst>
                  <a:ext uri="{FF2B5EF4-FFF2-40B4-BE49-F238E27FC236}">
                    <a16:creationId xmlns:a16="http://schemas.microsoft.com/office/drawing/2014/main" id="{97EEE6CA-5036-864E-F6D5-7324364DA88E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89" name="矩形 2588">
                <a:extLst>
                  <a:ext uri="{FF2B5EF4-FFF2-40B4-BE49-F238E27FC236}">
                    <a16:creationId xmlns:a16="http://schemas.microsoft.com/office/drawing/2014/main" id="{D3A5FB49-A4E7-4C27-AC51-418E44B9E837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0" name="矩形 2589">
                <a:extLst>
                  <a:ext uri="{FF2B5EF4-FFF2-40B4-BE49-F238E27FC236}">
                    <a16:creationId xmlns:a16="http://schemas.microsoft.com/office/drawing/2014/main" id="{645FA934-66FC-72F0-D0F3-8F6722F9BEE6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1" name="矩形 2590">
                <a:extLst>
                  <a:ext uri="{FF2B5EF4-FFF2-40B4-BE49-F238E27FC236}">
                    <a16:creationId xmlns:a16="http://schemas.microsoft.com/office/drawing/2014/main" id="{6493150D-A02C-714F-9AD0-32BD0C3C5CCD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2" name="矩形 2591">
                <a:extLst>
                  <a:ext uri="{FF2B5EF4-FFF2-40B4-BE49-F238E27FC236}">
                    <a16:creationId xmlns:a16="http://schemas.microsoft.com/office/drawing/2014/main" id="{80FF996E-6582-A004-3905-D034D1988122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3" name="矩形 2592">
                <a:extLst>
                  <a:ext uri="{FF2B5EF4-FFF2-40B4-BE49-F238E27FC236}">
                    <a16:creationId xmlns:a16="http://schemas.microsoft.com/office/drawing/2014/main" id="{F77CC8E7-3FC9-0DEB-3AE9-E76DE262C0A9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4" name="矩形 2593">
                <a:extLst>
                  <a:ext uri="{FF2B5EF4-FFF2-40B4-BE49-F238E27FC236}">
                    <a16:creationId xmlns:a16="http://schemas.microsoft.com/office/drawing/2014/main" id="{4C0BF161-37E5-7CC8-8134-EF6DCC680AD2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5" name="矩形 2594">
                <a:extLst>
                  <a:ext uri="{FF2B5EF4-FFF2-40B4-BE49-F238E27FC236}">
                    <a16:creationId xmlns:a16="http://schemas.microsoft.com/office/drawing/2014/main" id="{3AE00977-8F59-2E0C-7E78-D149E4D330D2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6" name="矩形 2595">
                <a:extLst>
                  <a:ext uri="{FF2B5EF4-FFF2-40B4-BE49-F238E27FC236}">
                    <a16:creationId xmlns:a16="http://schemas.microsoft.com/office/drawing/2014/main" id="{C56FF7AC-52AD-26A6-DA43-1B54F1EBAEBD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7" name="矩形 2596">
                <a:extLst>
                  <a:ext uri="{FF2B5EF4-FFF2-40B4-BE49-F238E27FC236}">
                    <a16:creationId xmlns:a16="http://schemas.microsoft.com/office/drawing/2014/main" id="{B1ECE8ED-7908-DE58-9376-C61B4E62C7D5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8" name="矩形 2597">
                <a:extLst>
                  <a:ext uri="{FF2B5EF4-FFF2-40B4-BE49-F238E27FC236}">
                    <a16:creationId xmlns:a16="http://schemas.microsoft.com/office/drawing/2014/main" id="{54C9C2D1-763C-4095-17B2-F84D12A6DDBA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99" name="矩形 2598">
                <a:extLst>
                  <a:ext uri="{FF2B5EF4-FFF2-40B4-BE49-F238E27FC236}">
                    <a16:creationId xmlns:a16="http://schemas.microsoft.com/office/drawing/2014/main" id="{253681EE-2A71-0D2B-748A-72C1A434D71F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0" name="矩形 2599">
                <a:extLst>
                  <a:ext uri="{FF2B5EF4-FFF2-40B4-BE49-F238E27FC236}">
                    <a16:creationId xmlns:a16="http://schemas.microsoft.com/office/drawing/2014/main" id="{D969A714-0297-31F9-BB1F-4A45F84E110B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1" name="矩形 2600">
                <a:extLst>
                  <a:ext uri="{FF2B5EF4-FFF2-40B4-BE49-F238E27FC236}">
                    <a16:creationId xmlns:a16="http://schemas.microsoft.com/office/drawing/2014/main" id="{FA4ED300-2D30-A84B-B745-E6BBA1DF1D52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2" name="矩形 2601">
                <a:extLst>
                  <a:ext uri="{FF2B5EF4-FFF2-40B4-BE49-F238E27FC236}">
                    <a16:creationId xmlns:a16="http://schemas.microsoft.com/office/drawing/2014/main" id="{22149541-E2DB-38E1-CDD6-B984C993E7D5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3" name="矩形 2602">
                <a:extLst>
                  <a:ext uri="{FF2B5EF4-FFF2-40B4-BE49-F238E27FC236}">
                    <a16:creationId xmlns:a16="http://schemas.microsoft.com/office/drawing/2014/main" id="{A78A5D3B-7D2A-0CB0-DE9E-B9F6B502C788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4" name="矩形 2603">
                <a:extLst>
                  <a:ext uri="{FF2B5EF4-FFF2-40B4-BE49-F238E27FC236}">
                    <a16:creationId xmlns:a16="http://schemas.microsoft.com/office/drawing/2014/main" id="{5EEBB104-BB65-4AEE-B714-4677673E0DBC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5" name="矩形 2604">
                <a:extLst>
                  <a:ext uri="{FF2B5EF4-FFF2-40B4-BE49-F238E27FC236}">
                    <a16:creationId xmlns:a16="http://schemas.microsoft.com/office/drawing/2014/main" id="{0401CE0D-884C-E75B-D220-EE7AA8B4A413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6" name="矩形 2605">
                <a:extLst>
                  <a:ext uri="{FF2B5EF4-FFF2-40B4-BE49-F238E27FC236}">
                    <a16:creationId xmlns:a16="http://schemas.microsoft.com/office/drawing/2014/main" id="{CAA7C7F2-F79B-31C8-5770-B73D5CDB1AAC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7" name="矩形 2606">
                <a:extLst>
                  <a:ext uri="{FF2B5EF4-FFF2-40B4-BE49-F238E27FC236}">
                    <a16:creationId xmlns:a16="http://schemas.microsoft.com/office/drawing/2014/main" id="{73E77B3D-F4B9-B3C8-1154-3947947695F5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8" name="矩形 2607">
                <a:extLst>
                  <a:ext uri="{FF2B5EF4-FFF2-40B4-BE49-F238E27FC236}">
                    <a16:creationId xmlns:a16="http://schemas.microsoft.com/office/drawing/2014/main" id="{177294FF-F8BE-F5CA-4DEF-A80F809A8D9B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09" name="矩形 2608">
                <a:extLst>
                  <a:ext uri="{FF2B5EF4-FFF2-40B4-BE49-F238E27FC236}">
                    <a16:creationId xmlns:a16="http://schemas.microsoft.com/office/drawing/2014/main" id="{77678A77-B273-5744-9EA1-79B81A333C75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610" name="矩形 2609">
                <a:extLst>
                  <a:ext uri="{FF2B5EF4-FFF2-40B4-BE49-F238E27FC236}">
                    <a16:creationId xmlns:a16="http://schemas.microsoft.com/office/drawing/2014/main" id="{B6ABF352-7BC9-2B3F-CBE2-CB91A29B76E2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grpSp>
          <p:nvGrpSpPr>
            <p:cNvPr id="2477" name="组合 2476">
              <a:extLst>
                <a:ext uri="{FF2B5EF4-FFF2-40B4-BE49-F238E27FC236}">
                  <a16:creationId xmlns:a16="http://schemas.microsoft.com/office/drawing/2014/main" id="{E801DF82-6146-E370-CE30-5C5C5A0D319B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83" name="矩形 2482">
                <a:extLst>
                  <a:ext uri="{FF2B5EF4-FFF2-40B4-BE49-F238E27FC236}">
                    <a16:creationId xmlns:a16="http://schemas.microsoft.com/office/drawing/2014/main" id="{5F433700-440C-1D54-EA73-02DDD94A160D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4" name="矩形 2483">
                <a:extLst>
                  <a:ext uri="{FF2B5EF4-FFF2-40B4-BE49-F238E27FC236}">
                    <a16:creationId xmlns:a16="http://schemas.microsoft.com/office/drawing/2014/main" id="{7BA6A241-D9A3-6A2D-0DF4-4A9583EFBE12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5" name="矩形 2484">
                <a:extLst>
                  <a:ext uri="{FF2B5EF4-FFF2-40B4-BE49-F238E27FC236}">
                    <a16:creationId xmlns:a16="http://schemas.microsoft.com/office/drawing/2014/main" id="{C757C5EE-1897-81BA-B0F0-5044668123C9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6" name="矩形 2485">
                <a:extLst>
                  <a:ext uri="{FF2B5EF4-FFF2-40B4-BE49-F238E27FC236}">
                    <a16:creationId xmlns:a16="http://schemas.microsoft.com/office/drawing/2014/main" id="{A698FFBF-73EB-B7E1-3338-2BE49DB792B4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7" name="矩形 2486">
                <a:extLst>
                  <a:ext uri="{FF2B5EF4-FFF2-40B4-BE49-F238E27FC236}">
                    <a16:creationId xmlns:a16="http://schemas.microsoft.com/office/drawing/2014/main" id="{E8C779A6-AFA8-49FF-C3D0-C2595D722B92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8" name="矩形 2487">
                <a:extLst>
                  <a:ext uri="{FF2B5EF4-FFF2-40B4-BE49-F238E27FC236}">
                    <a16:creationId xmlns:a16="http://schemas.microsoft.com/office/drawing/2014/main" id="{75FFBC68-4FFB-1B21-859C-DFA069C73C8C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89" name="矩形 2488">
                <a:extLst>
                  <a:ext uri="{FF2B5EF4-FFF2-40B4-BE49-F238E27FC236}">
                    <a16:creationId xmlns:a16="http://schemas.microsoft.com/office/drawing/2014/main" id="{80DF0E17-98AD-0A1E-EF04-EED11E97E2D2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0" name="矩形 2489">
                <a:extLst>
                  <a:ext uri="{FF2B5EF4-FFF2-40B4-BE49-F238E27FC236}">
                    <a16:creationId xmlns:a16="http://schemas.microsoft.com/office/drawing/2014/main" id="{BE38A5C2-7DC6-28FA-1B06-1548A183926A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1" name="矩形 2490">
                <a:extLst>
                  <a:ext uri="{FF2B5EF4-FFF2-40B4-BE49-F238E27FC236}">
                    <a16:creationId xmlns:a16="http://schemas.microsoft.com/office/drawing/2014/main" id="{E0A88C2F-0C0A-02D7-45E5-D962D5AD0276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2" name="矩形 2491">
                <a:extLst>
                  <a:ext uri="{FF2B5EF4-FFF2-40B4-BE49-F238E27FC236}">
                    <a16:creationId xmlns:a16="http://schemas.microsoft.com/office/drawing/2014/main" id="{B7ADAE91-7959-9325-C3FA-CF7DF6C29286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3" name="矩形 2492">
                <a:extLst>
                  <a:ext uri="{FF2B5EF4-FFF2-40B4-BE49-F238E27FC236}">
                    <a16:creationId xmlns:a16="http://schemas.microsoft.com/office/drawing/2014/main" id="{C98C4593-9C48-1967-5948-AD1ADF01B3A3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4" name="矩形 2493">
                <a:extLst>
                  <a:ext uri="{FF2B5EF4-FFF2-40B4-BE49-F238E27FC236}">
                    <a16:creationId xmlns:a16="http://schemas.microsoft.com/office/drawing/2014/main" id="{1FFE7A45-0679-6A3E-98FD-DCBDD7B0B102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5" name="矩形 2494">
                <a:extLst>
                  <a:ext uri="{FF2B5EF4-FFF2-40B4-BE49-F238E27FC236}">
                    <a16:creationId xmlns:a16="http://schemas.microsoft.com/office/drawing/2014/main" id="{425E4969-E14C-38F1-E92E-500EAAC83C53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6" name="矩形 2495">
                <a:extLst>
                  <a:ext uri="{FF2B5EF4-FFF2-40B4-BE49-F238E27FC236}">
                    <a16:creationId xmlns:a16="http://schemas.microsoft.com/office/drawing/2014/main" id="{DAAC58BC-D67D-709E-B93C-D04681366BDC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7" name="矩形 2496">
                <a:extLst>
                  <a:ext uri="{FF2B5EF4-FFF2-40B4-BE49-F238E27FC236}">
                    <a16:creationId xmlns:a16="http://schemas.microsoft.com/office/drawing/2014/main" id="{F2A27150-4BB3-FE98-3101-EF647F3E6A73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8" name="矩形 2497">
                <a:extLst>
                  <a:ext uri="{FF2B5EF4-FFF2-40B4-BE49-F238E27FC236}">
                    <a16:creationId xmlns:a16="http://schemas.microsoft.com/office/drawing/2014/main" id="{CF4624D6-A033-4E8A-92E6-E767DAFD0FCE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99" name="矩形 2498">
                <a:extLst>
                  <a:ext uri="{FF2B5EF4-FFF2-40B4-BE49-F238E27FC236}">
                    <a16:creationId xmlns:a16="http://schemas.microsoft.com/office/drawing/2014/main" id="{A02E1D84-D64E-DF6E-16FB-138EEABD5D0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0" name="矩形 2499">
                <a:extLst>
                  <a:ext uri="{FF2B5EF4-FFF2-40B4-BE49-F238E27FC236}">
                    <a16:creationId xmlns:a16="http://schemas.microsoft.com/office/drawing/2014/main" id="{4CD2AF11-9EC6-4043-1850-6BB2C34863DC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1" name="矩形 2500">
                <a:extLst>
                  <a:ext uri="{FF2B5EF4-FFF2-40B4-BE49-F238E27FC236}">
                    <a16:creationId xmlns:a16="http://schemas.microsoft.com/office/drawing/2014/main" id="{BD3F95EB-1824-3B0D-B7E2-B5705A83F02A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2" name="矩形 2501">
                <a:extLst>
                  <a:ext uri="{FF2B5EF4-FFF2-40B4-BE49-F238E27FC236}">
                    <a16:creationId xmlns:a16="http://schemas.microsoft.com/office/drawing/2014/main" id="{8B347A9A-D399-A976-E890-4FEB90B0D356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3" name="矩形 2502">
                <a:extLst>
                  <a:ext uri="{FF2B5EF4-FFF2-40B4-BE49-F238E27FC236}">
                    <a16:creationId xmlns:a16="http://schemas.microsoft.com/office/drawing/2014/main" id="{893AA524-F971-7000-4C53-43AC55BAC4D3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4" name="矩形 2503">
                <a:extLst>
                  <a:ext uri="{FF2B5EF4-FFF2-40B4-BE49-F238E27FC236}">
                    <a16:creationId xmlns:a16="http://schemas.microsoft.com/office/drawing/2014/main" id="{EA69B440-CF4F-B2E0-8522-D5700C0AFDA2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5" name="矩形 2504">
                <a:extLst>
                  <a:ext uri="{FF2B5EF4-FFF2-40B4-BE49-F238E27FC236}">
                    <a16:creationId xmlns:a16="http://schemas.microsoft.com/office/drawing/2014/main" id="{5646E148-50B5-60B8-ADC5-CE98F1FBE5A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6" name="矩形 2505">
                <a:extLst>
                  <a:ext uri="{FF2B5EF4-FFF2-40B4-BE49-F238E27FC236}">
                    <a16:creationId xmlns:a16="http://schemas.microsoft.com/office/drawing/2014/main" id="{5476D2C6-5EC7-2159-BE2E-E9CDF4E19CAC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7" name="矩形 2506">
                <a:extLst>
                  <a:ext uri="{FF2B5EF4-FFF2-40B4-BE49-F238E27FC236}">
                    <a16:creationId xmlns:a16="http://schemas.microsoft.com/office/drawing/2014/main" id="{5245A1DD-7F70-F510-7366-82C612D294B8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8" name="矩形 2507">
                <a:extLst>
                  <a:ext uri="{FF2B5EF4-FFF2-40B4-BE49-F238E27FC236}">
                    <a16:creationId xmlns:a16="http://schemas.microsoft.com/office/drawing/2014/main" id="{A1192138-85D4-ED8F-183B-D8271428B6BD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09" name="矩形 2508">
                <a:extLst>
                  <a:ext uri="{FF2B5EF4-FFF2-40B4-BE49-F238E27FC236}">
                    <a16:creationId xmlns:a16="http://schemas.microsoft.com/office/drawing/2014/main" id="{5691E799-1EC2-E148-066A-426D2D3F5E43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0" name="矩形 2509">
                <a:extLst>
                  <a:ext uri="{FF2B5EF4-FFF2-40B4-BE49-F238E27FC236}">
                    <a16:creationId xmlns:a16="http://schemas.microsoft.com/office/drawing/2014/main" id="{1B7BF22B-B2EF-F81A-24DF-EDB39F570715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1" name="矩形 2510">
                <a:extLst>
                  <a:ext uri="{FF2B5EF4-FFF2-40B4-BE49-F238E27FC236}">
                    <a16:creationId xmlns:a16="http://schemas.microsoft.com/office/drawing/2014/main" id="{78908B04-4390-9795-3C15-1D246A8E43A3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2" name="矩形 2511">
                <a:extLst>
                  <a:ext uri="{FF2B5EF4-FFF2-40B4-BE49-F238E27FC236}">
                    <a16:creationId xmlns:a16="http://schemas.microsoft.com/office/drawing/2014/main" id="{DF03A320-9E28-68EE-BC95-C65C30A1353A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3" name="矩形 2512">
                <a:extLst>
                  <a:ext uri="{FF2B5EF4-FFF2-40B4-BE49-F238E27FC236}">
                    <a16:creationId xmlns:a16="http://schemas.microsoft.com/office/drawing/2014/main" id="{804E80AC-C7A9-951A-5447-C27D17297990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4" name="矩形 2513">
                <a:extLst>
                  <a:ext uri="{FF2B5EF4-FFF2-40B4-BE49-F238E27FC236}">
                    <a16:creationId xmlns:a16="http://schemas.microsoft.com/office/drawing/2014/main" id="{3F23870D-EC5F-D731-F5E5-BD4A10500154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5" name="矩形 2514">
                <a:extLst>
                  <a:ext uri="{FF2B5EF4-FFF2-40B4-BE49-F238E27FC236}">
                    <a16:creationId xmlns:a16="http://schemas.microsoft.com/office/drawing/2014/main" id="{36C201A6-1337-2A53-27D1-045802109A1A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6" name="矩形 2515">
                <a:extLst>
                  <a:ext uri="{FF2B5EF4-FFF2-40B4-BE49-F238E27FC236}">
                    <a16:creationId xmlns:a16="http://schemas.microsoft.com/office/drawing/2014/main" id="{2189ED9A-A0E5-BCBE-EB85-25DBBC953ED5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7" name="矩形 2516">
                <a:extLst>
                  <a:ext uri="{FF2B5EF4-FFF2-40B4-BE49-F238E27FC236}">
                    <a16:creationId xmlns:a16="http://schemas.microsoft.com/office/drawing/2014/main" id="{5493D0F3-788A-40C2-F7D5-8E8E442CA89F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8" name="矩形 2517">
                <a:extLst>
                  <a:ext uri="{FF2B5EF4-FFF2-40B4-BE49-F238E27FC236}">
                    <a16:creationId xmlns:a16="http://schemas.microsoft.com/office/drawing/2014/main" id="{5A45DECA-0909-8D33-D9BA-F229E3B7DEC0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19" name="矩形 2518">
                <a:extLst>
                  <a:ext uri="{FF2B5EF4-FFF2-40B4-BE49-F238E27FC236}">
                    <a16:creationId xmlns:a16="http://schemas.microsoft.com/office/drawing/2014/main" id="{36738947-02FB-87E8-D459-1CDB342A96FE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0" name="矩形 2519">
                <a:extLst>
                  <a:ext uri="{FF2B5EF4-FFF2-40B4-BE49-F238E27FC236}">
                    <a16:creationId xmlns:a16="http://schemas.microsoft.com/office/drawing/2014/main" id="{0827C605-BD8D-4366-7551-A37075DBB07F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1" name="矩形 2520">
                <a:extLst>
                  <a:ext uri="{FF2B5EF4-FFF2-40B4-BE49-F238E27FC236}">
                    <a16:creationId xmlns:a16="http://schemas.microsoft.com/office/drawing/2014/main" id="{1B661743-6809-F4E6-2C5B-CD5DDA77A26D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2" name="矩形 2521">
                <a:extLst>
                  <a:ext uri="{FF2B5EF4-FFF2-40B4-BE49-F238E27FC236}">
                    <a16:creationId xmlns:a16="http://schemas.microsoft.com/office/drawing/2014/main" id="{0F926C2D-BDF5-D56C-66BC-B9F1F189D87C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3" name="矩形 2522">
                <a:extLst>
                  <a:ext uri="{FF2B5EF4-FFF2-40B4-BE49-F238E27FC236}">
                    <a16:creationId xmlns:a16="http://schemas.microsoft.com/office/drawing/2014/main" id="{6B2FF3D7-4ABB-F519-7F04-2FB94B58B2DD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4" name="矩形 2523">
                <a:extLst>
                  <a:ext uri="{FF2B5EF4-FFF2-40B4-BE49-F238E27FC236}">
                    <a16:creationId xmlns:a16="http://schemas.microsoft.com/office/drawing/2014/main" id="{6AFC5173-274C-D7ED-C719-C7735F623F03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5" name="矩形 2524">
                <a:extLst>
                  <a:ext uri="{FF2B5EF4-FFF2-40B4-BE49-F238E27FC236}">
                    <a16:creationId xmlns:a16="http://schemas.microsoft.com/office/drawing/2014/main" id="{6E171D80-83B8-7538-AD5D-930397D21653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6" name="矩形 2525">
                <a:extLst>
                  <a:ext uri="{FF2B5EF4-FFF2-40B4-BE49-F238E27FC236}">
                    <a16:creationId xmlns:a16="http://schemas.microsoft.com/office/drawing/2014/main" id="{AD93BF6D-5FC4-A32E-0C9C-CD0F52320F74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7" name="矩形 2526">
                <a:extLst>
                  <a:ext uri="{FF2B5EF4-FFF2-40B4-BE49-F238E27FC236}">
                    <a16:creationId xmlns:a16="http://schemas.microsoft.com/office/drawing/2014/main" id="{7121CC53-296A-6D50-4BD1-C5D6E87A626F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8" name="矩形 2527">
                <a:extLst>
                  <a:ext uri="{FF2B5EF4-FFF2-40B4-BE49-F238E27FC236}">
                    <a16:creationId xmlns:a16="http://schemas.microsoft.com/office/drawing/2014/main" id="{5C70458D-6931-0342-5860-CD6F873D360B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29" name="矩形 2528">
                <a:extLst>
                  <a:ext uri="{FF2B5EF4-FFF2-40B4-BE49-F238E27FC236}">
                    <a16:creationId xmlns:a16="http://schemas.microsoft.com/office/drawing/2014/main" id="{C4ECDA4D-46EE-9F92-6E27-56E741183CB6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0" name="矩形 2529">
                <a:extLst>
                  <a:ext uri="{FF2B5EF4-FFF2-40B4-BE49-F238E27FC236}">
                    <a16:creationId xmlns:a16="http://schemas.microsoft.com/office/drawing/2014/main" id="{A83B4FFC-F51D-2A9C-868F-A5CD63DD7862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1" name="矩形 2530">
                <a:extLst>
                  <a:ext uri="{FF2B5EF4-FFF2-40B4-BE49-F238E27FC236}">
                    <a16:creationId xmlns:a16="http://schemas.microsoft.com/office/drawing/2014/main" id="{47F7B80E-4F8D-0496-D221-B93925E67D19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2" name="矩形 2531">
                <a:extLst>
                  <a:ext uri="{FF2B5EF4-FFF2-40B4-BE49-F238E27FC236}">
                    <a16:creationId xmlns:a16="http://schemas.microsoft.com/office/drawing/2014/main" id="{C02904D2-4DC9-1534-4D42-3CC03A0584FC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3" name="矩形 2532">
                <a:extLst>
                  <a:ext uri="{FF2B5EF4-FFF2-40B4-BE49-F238E27FC236}">
                    <a16:creationId xmlns:a16="http://schemas.microsoft.com/office/drawing/2014/main" id="{E71D1ECD-BCDE-BEAA-4560-EB2038BD3763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4" name="矩形 2533">
                <a:extLst>
                  <a:ext uri="{FF2B5EF4-FFF2-40B4-BE49-F238E27FC236}">
                    <a16:creationId xmlns:a16="http://schemas.microsoft.com/office/drawing/2014/main" id="{C3D89A47-1317-8ACD-255D-3D19F96902F1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5" name="矩形 2534">
                <a:extLst>
                  <a:ext uri="{FF2B5EF4-FFF2-40B4-BE49-F238E27FC236}">
                    <a16:creationId xmlns:a16="http://schemas.microsoft.com/office/drawing/2014/main" id="{EC08A532-F39F-6CA3-0A30-4D62E3AB4EA2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6" name="矩形 2535">
                <a:extLst>
                  <a:ext uri="{FF2B5EF4-FFF2-40B4-BE49-F238E27FC236}">
                    <a16:creationId xmlns:a16="http://schemas.microsoft.com/office/drawing/2014/main" id="{CA377AA4-53E6-E268-0E08-9529487E3BD3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7" name="矩形 2536">
                <a:extLst>
                  <a:ext uri="{FF2B5EF4-FFF2-40B4-BE49-F238E27FC236}">
                    <a16:creationId xmlns:a16="http://schemas.microsoft.com/office/drawing/2014/main" id="{2FD75548-D422-08FC-0C78-119ED7E2A9BC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8" name="矩形 2537">
                <a:extLst>
                  <a:ext uri="{FF2B5EF4-FFF2-40B4-BE49-F238E27FC236}">
                    <a16:creationId xmlns:a16="http://schemas.microsoft.com/office/drawing/2014/main" id="{2578DFC9-A0FC-26C4-D287-46728D471872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39" name="矩形 2538">
                <a:extLst>
                  <a:ext uri="{FF2B5EF4-FFF2-40B4-BE49-F238E27FC236}">
                    <a16:creationId xmlns:a16="http://schemas.microsoft.com/office/drawing/2014/main" id="{5486958C-3F77-BFF5-6125-F3A3FAB3EA20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0" name="矩形 2539">
                <a:extLst>
                  <a:ext uri="{FF2B5EF4-FFF2-40B4-BE49-F238E27FC236}">
                    <a16:creationId xmlns:a16="http://schemas.microsoft.com/office/drawing/2014/main" id="{71A24350-0406-738A-B249-DF999BD483B1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1" name="矩形 2540">
                <a:extLst>
                  <a:ext uri="{FF2B5EF4-FFF2-40B4-BE49-F238E27FC236}">
                    <a16:creationId xmlns:a16="http://schemas.microsoft.com/office/drawing/2014/main" id="{F95B0D2C-F417-F085-E526-EC752A3E9666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2" name="矩形 2541">
                <a:extLst>
                  <a:ext uri="{FF2B5EF4-FFF2-40B4-BE49-F238E27FC236}">
                    <a16:creationId xmlns:a16="http://schemas.microsoft.com/office/drawing/2014/main" id="{80225DF6-F217-3F6A-592D-3D549248395A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3" name="矩形 2542">
                <a:extLst>
                  <a:ext uri="{FF2B5EF4-FFF2-40B4-BE49-F238E27FC236}">
                    <a16:creationId xmlns:a16="http://schemas.microsoft.com/office/drawing/2014/main" id="{67BE9B06-49EB-D538-FCAD-74B7F6ACFE43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4" name="矩形 2543">
                <a:extLst>
                  <a:ext uri="{FF2B5EF4-FFF2-40B4-BE49-F238E27FC236}">
                    <a16:creationId xmlns:a16="http://schemas.microsoft.com/office/drawing/2014/main" id="{9AF7930E-B438-D21E-4274-9CCA5EB04BDB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5" name="矩形 2544">
                <a:extLst>
                  <a:ext uri="{FF2B5EF4-FFF2-40B4-BE49-F238E27FC236}">
                    <a16:creationId xmlns:a16="http://schemas.microsoft.com/office/drawing/2014/main" id="{DCD2A6C2-3F73-706F-C6C8-78828DB3E127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546" name="矩形 2545">
                <a:extLst>
                  <a:ext uri="{FF2B5EF4-FFF2-40B4-BE49-F238E27FC236}">
                    <a16:creationId xmlns:a16="http://schemas.microsoft.com/office/drawing/2014/main" id="{3B7B3351-E967-F382-E8F0-22544AFE5A43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sp>
          <p:nvSpPr>
            <p:cNvPr id="2478" name="文本框 2477">
              <a:extLst>
                <a:ext uri="{FF2B5EF4-FFF2-40B4-BE49-F238E27FC236}">
                  <a16:creationId xmlns:a16="http://schemas.microsoft.com/office/drawing/2014/main" id="{A133B4C9-9C1E-6955-97FC-6F776D94E442}"/>
                </a:ext>
              </a:extLst>
            </p:cNvPr>
            <p:cNvSpPr txBox="1"/>
            <p:nvPr/>
          </p:nvSpPr>
          <p:spPr>
            <a:xfrm>
              <a:off x="4293465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2479" name="文本框 2478">
              <a:extLst>
                <a:ext uri="{FF2B5EF4-FFF2-40B4-BE49-F238E27FC236}">
                  <a16:creationId xmlns:a16="http://schemas.microsoft.com/office/drawing/2014/main" id="{343D9FD2-841D-0D78-25ED-AB4755BEA63B}"/>
                </a:ext>
              </a:extLst>
            </p:cNvPr>
            <p:cNvSpPr txBox="1"/>
            <p:nvPr/>
          </p:nvSpPr>
          <p:spPr>
            <a:xfrm>
              <a:off x="4915459" y="3698616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N’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2480" name="组合 2479">
              <a:extLst>
                <a:ext uri="{FF2B5EF4-FFF2-40B4-BE49-F238E27FC236}">
                  <a16:creationId xmlns:a16="http://schemas.microsoft.com/office/drawing/2014/main" id="{E8744D98-55EB-BBF3-C52F-662B86AC15EC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2481" name="文本框 2480">
                <a:extLst>
                  <a:ext uri="{FF2B5EF4-FFF2-40B4-BE49-F238E27FC236}">
                    <a16:creationId xmlns:a16="http://schemas.microsoft.com/office/drawing/2014/main" id="{0E89A046-31C7-88AC-699B-C1DEC237263E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cxnSp>
            <p:nvCxnSpPr>
              <p:cNvPr id="2482" name="直接连接符 132">
                <a:extLst>
                  <a:ext uri="{FF2B5EF4-FFF2-40B4-BE49-F238E27FC236}">
                    <a16:creationId xmlns:a16="http://schemas.microsoft.com/office/drawing/2014/main" id="{B300A117-92FE-BAF8-9991-C5B3EE340D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11" name="连接符: 曲线 14">
            <a:extLst>
              <a:ext uri="{FF2B5EF4-FFF2-40B4-BE49-F238E27FC236}">
                <a16:creationId xmlns:a16="http://schemas.microsoft.com/office/drawing/2014/main" id="{EABB32BA-3361-26B6-EE09-EFE373D94501}"/>
              </a:ext>
            </a:extLst>
          </p:cNvPr>
          <p:cNvCxnSpPr>
            <a:cxnSpLocks/>
          </p:cNvCxnSpPr>
          <p:nvPr/>
        </p:nvCxnSpPr>
        <p:spPr>
          <a:xfrm flipV="1">
            <a:off x="16076264" y="7411324"/>
            <a:ext cx="539810" cy="15093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2" name="文本框 2611">
            <a:extLst>
              <a:ext uri="{FF2B5EF4-FFF2-40B4-BE49-F238E27FC236}">
                <a16:creationId xmlns:a16="http://schemas.microsoft.com/office/drawing/2014/main" id="{6070329F-079E-D234-D519-B429D8B1D37D}"/>
              </a:ext>
            </a:extLst>
          </p:cNvPr>
          <p:cNvSpPr txBox="1"/>
          <p:nvPr/>
        </p:nvSpPr>
        <p:spPr>
          <a:xfrm>
            <a:off x="16664828" y="5083121"/>
            <a:ext cx="188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Identify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Broadcast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13" name="矩形: 圆角 20">
            <a:extLst>
              <a:ext uri="{FF2B5EF4-FFF2-40B4-BE49-F238E27FC236}">
                <a16:creationId xmlns:a16="http://schemas.microsoft.com/office/drawing/2014/main" id="{5E456CEB-A83B-3A89-3B57-550FF54431CF}"/>
              </a:ext>
            </a:extLst>
          </p:cNvPr>
          <p:cNvSpPr/>
          <p:nvPr/>
        </p:nvSpPr>
        <p:spPr>
          <a:xfrm>
            <a:off x="17449082" y="9423775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4" name="矩形: 圆角 20">
            <a:extLst>
              <a:ext uri="{FF2B5EF4-FFF2-40B4-BE49-F238E27FC236}">
                <a16:creationId xmlns:a16="http://schemas.microsoft.com/office/drawing/2014/main" id="{78989BD0-B036-7CF8-669E-76BD2E0CC67C}"/>
              </a:ext>
            </a:extLst>
          </p:cNvPr>
          <p:cNvSpPr/>
          <p:nvPr/>
        </p:nvSpPr>
        <p:spPr>
          <a:xfrm>
            <a:off x="17506714" y="9953201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5" name="直接箭头连接符 19">
            <a:extLst>
              <a:ext uri="{FF2B5EF4-FFF2-40B4-BE49-F238E27FC236}">
                <a16:creationId xmlns:a16="http://schemas.microsoft.com/office/drawing/2014/main" id="{396FC7AD-1766-F55B-70A2-DE7D9C3E4645}"/>
              </a:ext>
            </a:extLst>
          </p:cNvPr>
          <p:cNvCxnSpPr>
            <a:cxnSpLocks/>
            <a:stCxn id="2613" idx="2"/>
            <a:endCxn id="2614" idx="0"/>
          </p:cNvCxnSpPr>
          <p:nvPr/>
        </p:nvCxnSpPr>
        <p:spPr>
          <a:xfrm>
            <a:off x="17942551" y="9711775"/>
            <a:ext cx="1013" cy="241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6" name="矩形: 圆角 20">
            <a:extLst>
              <a:ext uri="{FF2B5EF4-FFF2-40B4-BE49-F238E27FC236}">
                <a16:creationId xmlns:a16="http://schemas.microsoft.com/office/drawing/2014/main" id="{327788D1-E5B7-E46A-1997-2F823CD27248}"/>
              </a:ext>
            </a:extLst>
          </p:cNvPr>
          <p:cNvSpPr/>
          <p:nvPr/>
        </p:nvSpPr>
        <p:spPr>
          <a:xfrm>
            <a:off x="14884852" y="9951112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7" name="矩形: 圆角 20">
            <a:extLst>
              <a:ext uri="{FF2B5EF4-FFF2-40B4-BE49-F238E27FC236}">
                <a16:creationId xmlns:a16="http://schemas.microsoft.com/office/drawing/2014/main" id="{B049DE9F-2588-0789-94D6-75B696798AC9}"/>
              </a:ext>
            </a:extLst>
          </p:cNvPr>
          <p:cNvSpPr/>
          <p:nvPr/>
        </p:nvSpPr>
        <p:spPr>
          <a:xfrm>
            <a:off x="14936300" y="9417825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8" name="直接箭头连接符 19">
            <a:extLst>
              <a:ext uri="{FF2B5EF4-FFF2-40B4-BE49-F238E27FC236}">
                <a16:creationId xmlns:a16="http://schemas.microsoft.com/office/drawing/2014/main" id="{45E67910-CD46-7B3F-4115-78DA5011E55A}"/>
              </a:ext>
            </a:extLst>
          </p:cNvPr>
          <p:cNvCxnSpPr>
            <a:cxnSpLocks/>
            <a:stCxn id="2617" idx="2"/>
            <a:endCxn id="2616" idx="0"/>
          </p:cNvCxnSpPr>
          <p:nvPr/>
        </p:nvCxnSpPr>
        <p:spPr>
          <a:xfrm>
            <a:off x="15373150" y="9705825"/>
            <a:ext cx="5171" cy="245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9" name="右箭头 2618">
            <a:extLst>
              <a:ext uri="{FF2B5EF4-FFF2-40B4-BE49-F238E27FC236}">
                <a16:creationId xmlns:a16="http://schemas.microsoft.com/office/drawing/2014/main" id="{C7A1AFB2-6F30-7560-6D3B-3BD5105DF0AC}"/>
              </a:ext>
            </a:extLst>
          </p:cNvPr>
          <p:cNvSpPr/>
          <p:nvPr/>
        </p:nvSpPr>
        <p:spPr>
          <a:xfrm>
            <a:off x="16159579" y="9782286"/>
            <a:ext cx="1141910" cy="29240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0" name="文本框 2619">
            <a:extLst>
              <a:ext uri="{FF2B5EF4-FFF2-40B4-BE49-F238E27FC236}">
                <a16:creationId xmlns:a16="http://schemas.microsoft.com/office/drawing/2014/main" id="{1D4D56CC-8895-3D5B-8D03-AC1DE8BBA98B}"/>
              </a:ext>
            </a:extLst>
          </p:cNvPr>
          <p:cNvSpPr txBox="1"/>
          <p:nvPr/>
        </p:nvSpPr>
        <p:spPr>
          <a:xfrm>
            <a:off x="15966103" y="9470269"/>
            <a:ext cx="144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Valid Reorder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622" name="连接符: 曲线 14">
            <a:extLst>
              <a:ext uri="{FF2B5EF4-FFF2-40B4-BE49-F238E27FC236}">
                <a16:creationId xmlns:a16="http://schemas.microsoft.com/office/drawing/2014/main" id="{200A8861-8A88-7208-9118-9C4022B7470D}"/>
              </a:ext>
            </a:extLst>
          </p:cNvPr>
          <p:cNvCxnSpPr>
            <a:cxnSpLocks/>
            <a:stCxn id="2623" idx="0"/>
            <a:endCxn id="2479" idx="2"/>
          </p:cNvCxnSpPr>
          <p:nvPr/>
        </p:nvCxnSpPr>
        <p:spPr>
          <a:xfrm rot="16200000" flipV="1">
            <a:off x="15321555" y="8439209"/>
            <a:ext cx="214207" cy="9855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3" name="文本框 2622">
            <a:extLst>
              <a:ext uri="{FF2B5EF4-FFF2-40B4-BE49-F238E27FC236}">
                <a16:creationId xmlns:a16="http://schemas.microsoft.com/office/drawing/2014/main" id="{AEE44686-A8B0-563B-C9F2-FBCDACC8B9BD}"/>
              </a:ext>
            </a:extLst>
          </p:cNvPr>
          <p:cNvSpPr txBox="1"/>
          <p:nvPr/>
        </p:nvSpPr>
        <p:spPr>
          <a:xfrm>
            <a:off x="14693520" y="8595588"/>
            <a:ext cx="156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Reduction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624" name="连接符: 曲线 14">
            <a:extLst>
              <a:ext uri="{FF2B5EF4-FFF2-40B4-BE49-F238E27FC236}">
                <a16:creationId xmlns:a16="http://schemas.microsoft.com/office/drawing/2014/main" id="{0CADE3E9-0BDE-FE27-D907-45D2C1060DC8}"/>
              </a:ext>
            </a:extLst>
          </p:cNvPr>
          <p:cNvCxnSpPr>
            <a:cxnSpLocks/>
            <a:endCxn id="2296" idx="2"/>
          </p:cNvCxnSpPr>
          <p:nvPr/>
        </p:nvCxnSpPr>
        <p:spPr>
          <a:xfrm rot="5400000" flipH="1" flipV="1">
            <a:off x="16634529" y="7594560"/>
            <a:ext cx="1553542" cy="39135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5" name="文本框 2624">
            <a:extLst>
              <a:ext uri="{FF2B5EF4-FFF2-40B4-BE49-F238E27FC236}">
                <a16:creationId xmlns:a16="http://schemas.microsoft.com/office/drawing/2014/main" id="{384F7CB6-86D6-366A-1277-8C1F0EBD21F2}"/>
              </a:ext>
            </a:extLst>
          </p:cNvPr>
          <p:cNvSpPr txBox="1"/>
          <p:nvPr/>
        </p:nvSpPr>
        <p:spPr>
          <a:xfrm>
            <a:off x="16325858" y="8507866"/>
            <a:ext cx="17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Broadcasted Dim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26" name="文本框 2625">
            <a:extLst>
              <a:ext uri="{FF2B5EF4-FFF2-40B4-BE49-F238E27FC236}">
                <a16:creationId xmlns:a16="http://schemas.microsoft.com/office/drawing/2014/main" id="{AE6AB53B-3290-E76C-6462-51F49DA3CB6E}"/>
              </a:ext>
            </a:extLst>
          </p:cNvPr>
          <p:cNvSpPr txBox="1"/>
          <p:nvPr/>
        </p:nvSpPr>
        <p:spPr>
          <a:xfrm>
            <a:off x="15911504" y="890289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Align!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627" name="连接符: 曲线 14">
            <a:extLst>
              <a:ext uri="{FF2B5EF4-FFF2-40B4-BE49-F238E27FC236}">
                <a16:creationId xmlns:a16="http://schemas.microsoft.com/office/drawing/2014/main" id="{F938E15E-E227-F5C2-FFB8-75C8E4795285}"/>
              </a:ext>
            </a:extLst>
          </p:cNvPr>
          <p:cNvCxnSpPr>
            <a:cxnSpLocks/>
            <a:stCxn id="2626" idx="1"/>
            <a:endCxn id="2623" idx="2"/>
          </p:cNvCxnSpPr>
          <p:nvPr/>
        </p:nvCxnSpPr>
        <p:spPr>
          <a:xfrm rot="10800000">
            <a:off x="15477934" y="8964921"/>
            <a:ext cx="433570" cy="122643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8" name="连接符: 曲线 14">
            <a:extLst>
              <a:ext uri="{FF2B5EF4-FFF2-40B4-BE49-F238E27FC236}">
                <a16:creationId xmlns:a16="http://schemas.microsoft.com/office/drawing/2014/main" id="{1CABF067-B5AB-DF91-BA39-667A0ED25710}"/>
              </a:ext>
            </a:extLst>
          </p:cNvPr>
          <p:cNvCxnSpPr>
            <a:cxnSpLocks/>
            <a:stCxn id="2626" idx="3"/>
            <a:endCxn id="2625" idx="2"/>
          </p:cNvCxnSpPr>
          <p:nvPr/>
        </p:nvCxnSpPr>
        <p:spPr>
          <a:xfrm flipV="1">
            <a:off x="16641191" y="8877198"/>
            <a:ext cx="573949" cy="210365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9" name="连接符: 曲线 14">
            <a:extLst>
              <a:ext uri="{FF2B5EF4-FFF2-40B4-BE49-F238E27FC236}">
                <a16:creationId xmlns:a16="http://schemas.microsoft.com/office/drawing/2014/main" id="{B091EDDD-B2CA-DE0F-4630-B1887E933834}"/>
              </a:ext>
            </a:extLst>
          </p:cNvPr>
          <p:cNvCxnSpPr>
            <a:cxnSpLocks/>
            <a:stCxn id="2620" idx="0"/>
            <a:endCxn id="2626" idx="2"/>
          </p:cNvCxnSpPr>
          <p:nvPr/>
        </p:nvCxnSpPr>
        <p:spPr>
          <a:xfrm rot="16200000" flipV="1">
            <a:off x="16383972" y="9164605"/>
            <a:ext cx="198040" cy="41328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2" name="文本框 2641">
            <a:extLst>
              <a:ext uri="{FF2B5EF4-FFF2-40B4-BE49-F238E27FC236}">
                <a16:creationId xmlns:a16="http://schemas.microsoft.com/office/drawing/2014/main" id="{18424711-B0C9-B667-1064-95B3E8BECE6D}"/>
              </a:ext>
            </a:extLst>
          </p:cNvPr>
          <p:cNvSpPr txBox="1"/>
          <p:nvPr/>
        </p:nvSpPr>
        <p:spPr>
          <a:xfrm>
            <a:off x="6427268" y="10586080"/>
            <a:ext cx="2472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(a)</a:t>
            </a:r>
            <a:r>
              <a:rPr lang="zh-CN" altLang="en-US" sz="2000" dirty="0"/>
              <a:t> </a:t>
            </a:r>
            <a:r>
              <a:rPr lang="en-US" altLang="zh-CN" sz="2000" dirty="0" err="1"/>
              <a:t>MatMul</a:t>
            </a:r>
            <a:r>
              <a:rPr lang="en-US" altLang="zh-CN" sz="2000" dirty="0"/>
              <a:t> 0 and Mul</a:t>
            </a:r>
            <a:endParaRPr lang="zh-CN" altLang="en-US" sz="2000" dirty="0"/>
          </a:p>
        </p:txBody>
      </p:sp>
      <p:cxnSp>
        <p:nvCxnSpPr>
          <p:cNvPr id="2644" name="直线连接符 2643">
            <a:extLst>
              <a:ext uri="{FF2B5EF4-FFF2-40B4-BE49-F238E27FC236}">
                <a16:creationId xmlns:a16="http://schemas.microsoft.com/office/drawing/2014/main" id="{56EC3431-39B7-966C-34D7-FD883AFBCFE1}"/>
              </a:ext>
            </a:extLst>
          </p:cNvPr>
          <p:cNvCxnSpPr/>
          <p:nvPr/>
        </p:nvCxnSpPr>
        <p:spPr>
          <a:xfrm>
            <a:off x="10420283" y="5083121"/>
            <a:ext cx="0" cy="526796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5" name="直线连接符 2644">
            <a:extLst>
              <a:ext uri="{FF2B5EF4-FFF2-40B4-BE49-F238E27FC236}">
                <a16:creationId xmlns:a16="http://schemas.microsoft.com/office/drawing/2014/main" id="{4FBA5F1E-8B9B-716B-B857-3C5B11949200}"/>
              </a:ext>
            </a:extLst>
          </p:cNvPr>
          <p:cNvCxnSpPr>
            <a:cxnSpLocks/>
          </p:cNvCxnSpPr>
          <p:nvPr/>
        </p:nvCxnSpPr>
        <p:spPr>
          <a:xfrm>
            <a:off x="14590515" y="5083121"/>
            <a:ext cx="0" cy="5267969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9" name="文本框 2648">
            <a:extLst>
              <a:ext uri="{FF2B5EF4-FFF2-40B4-BE49-F238E27FC236}">
                <a16:creationId xmlns:a16="http://schemas.microsoft.com/office/drawing/2014/main" id="{05F7D28E-2F8B-B08D-EB0D-D79D0442754D}"/>
              </a:ext>
            </a:extLst>
          </p:cNvPr>
          <p:cNvSpPr txBox="1"/>
          <p:nvPr/>
        </p:nvSpPr>
        <p:spPr>
          <a:xfrm>
            <a:off x="10297584" y="10583316"/>
            <a:ext cx="4312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(b)</a:t>
            </a:r>
            <a:r>
              <a:rPr lang="zh-CN" altLang="en-US" sz="2000" dirty="0"/>
              <a:t> </a:t>
            </a:r>
            <a:r>
              <a:rPr lang="en-US" altLang="zh-CN" sz="2000" dirty="0"/>
              <a:t>MatMul1 and </a:t>
            </a:r>
            <a:r>
              <a:rPr lang="en-US" altLang="zh-CN" sz="2000" dirty="0" err="1"/>
              <a:t>Div</a:t>
            </a:r>
            <a:r>
              <a:rPr lang="en-US" altLang="zh-CN" sz="2000" dirty="0"/>
              <a:t> without Broadcast</a:t>
            </a:r>
            <a:endParaRPr lang="zh-CN" altLang="en-US" sz="2000" dirty="0"/>
          </a:p>
        </p:txBody>
      </p:sp>
      <p:sp>
        <p:nvSpPr>
          <p:cNvPr id="2650" name="文本框 2649">
            <a:extLst>
              <a:ext uri="{FF2B5EF4-FFF2-40B4-BE49-F238E27FC236}">
                <a16:creationId xmlns:a16="http://schemas.microsoft.com/office/drawing/2014/main" id="{22D33E5A-3F23-5334-DAF8-EA1675D90400}"/>
              </a:ext>
            </a:extLst>
          </p:cNvPr>
          <p:cNvSpPr txBox="1"/>
          <p:nvPr/>
        </p:nvSpPr>
        <p:spPr>
          <a:xfrm>
            <a:off x="14724320" y="10581337"/>
            <a:ext cx="3930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(c)</a:t>
            </a:r>
            <a:r>
              <a:rPr lang="zh-CN" altLang="en-US" sz="2000" dirty="0"/>
              <a:t> </a:t>
            </a:r>
            <a:r>
              <a:rPr lang="en-US" altLang="zh-CN" sz="2000" dirty="0"/>
              <a:t>MatMul1 and </a:t>
            </a:r>
            <a:r>
              <a:rPr lang="en-US" altLang="zh-CN" sz="2000" dirty="0" err="1"/>
              <a:t>Div</a:t>
            </a:r>
            <a:r>
              <a:rPr lang="en-US" altLang="zh-CN" sz="2000" dirty="0"/>
              <a:t> with Broadcast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7601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组合 540">
            <a:extLst>
              <a:ext uri="{FF2B5EF4-FFF2-40B4-BE49-F238E27FC236}">
                <a16:creationId xmlns:a16="http://schemas.microsoft.com/office/drawing/2014/main" id="{126CAC09-4112-2103-2D76-09459167DDF1}"/>
              </a:ext>
            </a:extLst>
          </p:cNvPr>
          <p:cNvGrpSpPr/>
          <p:nvPr/>
        </p:nvGrpSpPr>
        <p:grpSpPr>
          <a:xfrm>
            <a:off x="5766892" y="3708113"/>
            <a:ext cx="3833238" cy="2929486"/>
            <a:chOff x="5766892" y="3708113"/>
            <a:chExt cx="3833238" cy="2929486"/>
          </a:xfrm>
        </p:grpSpPr>
        <p:cxnSp>
          <p:nvCxnSpPr>
            <p:cNvPr id="109" name="直接箭头连接符 19">
              <a:extLst>
                <a:ext uri="{FF2B5EF4-FFF2-40B4-BE49-F238E27FC236}">
                  <a16:creationId xmlns:a16="http://schemas.microsoft.com/office/drawing/2014/main" id="{968FC20C-CE2B-8703-0D06-005AB111792E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 flipH="1">
              <a:off x="8581504" y="4834379"/>
              <a:ext cx="359651" cy="5450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: 圆角 20">
              <a:extLst>
                <a:ext uri="{FF2B5EF4-FFF2-40B4-BE49-F238E27FC236}">
                  <a16:creationId xmlns:a16="http://schemas.microsoft.com/office/drawing/2014/main" id="{D979E9B9-33F5-2479-D4F4-9F193FC1512B}"/>
                </a:ext>
              </a:extLst>
            </p:cNvPr>
            <p:cNvSpPr/>
            <p:nvPr/>
          </p:nvSpPr>
          <p:spPr>
            <a:xfrm>
              <a:off x="7100055" y="3863792"/>
              <a:ext cx="873700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: 圆角 20">
              <a:extLst>
                <a:ext uri="{FF2B5EF4-FFF2-40B4-BE49-F238E27FC236}">
                  <a16:creationId xmlns:a16="http://schemas.microsoft.com/office/drawing/2014/main" id="{6236866C-C0A3-A344-E1C8-5095268FEECF}"/>
                </a:ext>
              </a:extLst>
            </p:cNvPr>
            <p:cNvSpPr/>
            <p:nvPr/>
          </p:nvSpPr>
          <p:spPr>
            <a:xfrm>
              <a:off x="6093179" y="5402461"/>
              <a:ext cx="1039163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Reduce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箭头连接符 19">
              <a:extLst>
                <a:ext uri="{FF2B5EF4-FFF2-40B4-BE49-F238E27FC236}">
                  <a16:creationId xmlns:a16="http://schemas.microsoft.com/office/drawing/2014/main" id="{33736511-2689-DC97-B062-1A5E5E696AE8}"/>
                </a:ext>
              </a:extLst>
            </p:cNvPr>
            <p:cNvCxnSpPr>
              <a:cxnSpLocks/>
              <a:stCxn id="110" idx="2"/>
              <a:endCxn id="111" idx="0"/>
            </p:cNvCxnSpPr>
            <p:nvPr/>
          </p:nvCxnSpPr>
          <p:spPr>
            <a:xfrm flipH="1">
              <a:off x="6612761" y="4151792"/>
              <a:ext cx="924144" cy="12506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: 圆角 20">
              <a:extLst>
                <a:ext uri="{FF2B5EF4-FFF2-40B4-BE49-F238E27FC236}">
                  <a16:creationId xmlns:a16="http://schemas.microsoft.com/office/drawing/2014/main" id="{AF1D4389-23FB-8CDC-8352-5CAF9327F7BE}"/>
                </a:ext>
              </a:extLst>
            </p:cNvPr>
            <p:cNvSpPr/>
            <p:nvPr/>
          </p:nvSpPr>
          <p:spPr>
            <a:xfrm>
              <a:off x="8070760" y="5379456"/>
              <a:ext cx="1021488" cy="2880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MatMul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直接箭头连接符 19">
              <a:extLst>
                <a:ext uri="{FF2B5EF4-FFF2-40B4-BE49-F238E27FC236}">
                  <a16:creationId xmlns:a16="http://schemas.microsoft.com/office/drawing/2014/main" id="{42BD1D14-7D76-B1EB-7CD4-9654EFB1FDBB}"/>
                </a:ext>
              </a:extLst>
            </p:cNvPr>
            <p:cNvCxnSpPr>
              <a:cxnSpLocks/>
              <a:stCxn id="110" idx="2"/>
              <a:endCxn id="113" idx="0"/>
            </p:cNvCxnSpPr>
            <p:nvPr/>
          </p:nvCxnSpPr>
          <p:spPr>
            <a:xfrm>
              <a:off x="7536905" y="4151792"/>
              <a:ext cx="1044599" cy="12276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9">
              <a:extLst>
                <a:ext uri="{FF2B5EF4-FFF2-40B4-BE49-F238E27FC236}">
                  <a16:creationId xmlns:a16="http://schemas.microsoft.com/office/drawing/2014/main" id="{7919970F-78A1-2B01-6419-0D0F340AEDDE}"/>
                </a:ext>
              </a:extLst>
            </p:cNvPr>
            <p:cNvCxnSpPr>
              <a:cxnSpLocks/>
              <a:stCxn id="111" idx="2"/>
            </p:cNvCxnSpPr>
            <p:nvPr/>
          </p:nvCxnSpPr>
          <p:spPr>
            <a:xfrm>
              <a:off x="6612761" y="5690461"/>
              <a:ext cx="0" cy="590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9">
              <a:extLst>
                <a:ext uri="{FF2B5EF4-FFF2-40B4-BE49-F238E27FC236}">
                  <a16:creationId xmlns:a16="http://schemas.microsoft.com/office/drawing/2014/main" id="{599E6E69-EC59-2FF9-278B-8A63F3C92C2F}"/>
                </a:ext>
              </a:extLst>
            </p:cNvPr>
            <p:cNvCxnSpPr>
              <a:cxnSpLocks/>
              <a:stCxn id="113" idx="2"/>
              <a:endCxn id="481" idx="1"/>
            </p:cNvCxnSpPr>
            <p:nvPr/>
          </p:nvCxnSpPr>
          <p:spPr>
            <a:xfrm>
              <a:off x="8581504" y="5667456"/>
              <a:ext cx="382526" cy="1288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6CA466D1-980F-EBCD-98A3-DBC511313835}"/>
                </a:ext>
              </a:extLst>
            </p:cNvPr>
            <p:cNvGrpSpPr/>
            <p:nvPr/>
          </p:nvGrpSpPr>
          <p:grpSpPr>
            <a:xfrm>
              <a:off x="6696484" y="3983411"/>
              <a:ext cx="1395769" cy="1707082"/>
              <a:chOff x="4293465" y="2360866"/>
              <a:chExt cx="1395769" cy="1707082"/>
            </a:xfrm>
          </p:grpSpPr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id="{0F3E7878-3985-45DE-3306-C59A84CF6596}"/>
                  </a:ext>
                </a:extLst>
              </p:cNvPr>
              <p:cNvGrpSpPr/>
              <p:nvPr/>
            </p:nvGrpSpPr>
            <p:grpSpPr>
              <a:xfrm>
                <a:off x="4700902" y="2652488"/>
                <a:ext cx="988332" cy="986407"/>
                <a:chOff x="6387291" y="3746039"/>
                <a:chExt cx="988332" cy="986407"/>
              </a:xfrm>
              <a:solidFill>
                <a:schemeClr val="accent1">
                  <a:lumMod val="75000"/>
                </a:schemeClr>
              </a:solidFill>
            </p:grpSpPr>
            <p:sp>
              <p:nvSpPr>
                <p:cNvPr id="345" name="矩形 344">
                  <a:extLst>
                    <a:ext uri="{FF2B5EF4-FFF2-40B4-BE49-F238E27FC236}">
                      <a16:creationId xmlns:a16="http://schemas.microsoft.com/office/drawing/2014/main" id="{143C103B-5F16-7881-009D-68486BB93B41}"/>
                    </a:ext>
                  </a:extLst>
                </p:cNvPr>
                <p:cNvSpPr/>
                <p:nvPr/>
              </p:nvSpPr>
              <p:spPr>
                <a:xfrm>
                  <a:off x="6387335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02AD5BC5-C67F-7D41-075A-2B823EC2C804}"/>
                    </a:ext>
                  </a:extLst>
                </p:cNvPr>
                <p:cNvSpPr/>
                <p:nvPr/>
              </p:nvSpPr>
              <p:spPr>
                <a:xfrm>
                  <a:off x="6510916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7" name="矩形 346">
                  <a:extLst>
                    <a:ext uri="{FF2B5EF4-FFF2-40B4-BE49-F238E27FC236}">
                      <a16:creationId xmlns:a16="http://schemas.microsoft.com/office/drawing/2014/main" id="{68801538-7EEF-7D8D-3507-43EDB101490A}"/>
                    </a:ext>
                  </a:extLst>
                </p:cNvPr>
                <p:cNvSpPr/>
                <p:nvPr/>
              </p:nvSpPr>
              <p:spPr>
                <a:xfrm>
                  <a:off x="6387291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8" name="矩形 347">
                  <a:extLst>
                    <a:ext uri="{FF2B5EF4-FFF2-40B4-BE49-F238E27FC236}">
                      <a16:creationId xmlns:a16="http://schemas.microsoft.com/office/drawing/2014/main" id="{6D354B87-C286-7F88-0221-6FF11812DD87}"/>
                    </a:ext>
                  </a:extLst>
                </p:cNvPr>
                <p:cNvSpPr/>
                <p:nvPr/>
              </p:nvSpPr>
              <p:spPr>
                <a:xfrm>
                  <a:off x="6510871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4CA40877-B07A-6111-53BD-C394900D9AAD}"/>
                    </a:ext>
                  </a:extLst>
                </p:cNvPr>
                <p:cNvSpPr/>
                <p:nvPr/>
              </p:nvSpPr>
              <p:spPr>
                <a:xfrm>
                  <a:off x="6387335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0" name="矩形 349">
                  <a:extLst>
                    <a:ext uri="{FF2B5EF4-FFF2-40B4-BE49-F238E27FC236}">
                      <a16:creationId xmlns:a16="http://schemas.microsoft.com/office/drawing/2014/main" id="{087B1733-26BB-AB1E-BC86-AB5C4788162F}"/>
                    </a:ext>
                  </a:extLst>
                </p:cNvPr>
                <p:cNvSpPr/>
                <p:nvPr/>
              </p:nvSpPr>
              <p:spPr>
                <a:xfrm>
                  <a:off x="6510916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1" name="矩形 350">
                  <a:extLst>
                    <a:ext uri="{FF2B5EF4-FFF2-40B4-BE49-F238E27FC236}">
                      <a16:creationId xmlns:a16="http://schemas.microsoft.com/office/drawing/2014/main" id="{FFF72DAC-DFD4-3B6D-FBD3-51D55B90E198}"/>
                    </a:ext>
                  </a:extLst>
                </p:cNvPr>
                <p:cNvSpPr/>
                <p:nvPr/>
              </p:nvSpPr>
              <p:spPr>
                <a:xfrm>
                  <a:off x="638729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2" name="矩形 351">
                  <a:extLst>
                    <a:ext uri="{FF2B5EF4-FFF2-40B4-BE49-F238E27FC236}">
                      <a16:creationId xmlns:a16="http://schemas.microsoft.com/office/drawing/2014/main" id="{5F9B00D8-075F-F9B5-C631-CC1CE7865F54}"/>
                    </a:ext>
                  </a:extLst>
                </p:cNvPr>
                <p:cNvSpPr/>
                <p:nvPr/>
              </p:nvSpPr>
              <p:spPr>
                <a:xfrm>
                  <a:off x="6510871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F9E3A904-4366-D981-1925-381F054662FC}"/>
                    </a:ext>
                  </a:extLst>
                </p:cNvPr>
                <p:cNvSpPr/>
                <p:nvPr/>
              </p:nvSpPr>
              <p:spPr>
                <a:xfrm>
                  <a:off x="6387335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2E6BC82E-DDA2-481B-9128-F085AC7A0895}"/>
                    </a:ext>
                  </a:extLst>
                </p:cNvPr>
                <p:cNvSpPr/>
                <p:nvPr/>
              </p:nvSpPr>
              <p:spPr>
                <a:xfrm>
                  <a:off x="6510916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5" name="矩形 354">
                  <a:extLst>
                    <a:ext uri="{FF2B5EF4-FFF2-40B4-BE49-F238E27FC236}">
                      <a16:creationId xmlns:a16="http://schemas.microsoft.com/office/drawing/2014/main" id="{9E7E9DC7-000D-2416-CB4D-99D0456E16CD}"/>
                    </a:ext>
                  </a:extLst>
                </p:cNvPr>
                <p:cNvSpPr/>
                <p:nvPr/>
              </p:nvSpPr>
              <p:spPr>
                <a:xfrm>
                  <a:off x="6387291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6" name="矩形 355">
                  <a:extLst>
                    <a:ext uri="{FF2B5EF4-FFF2-40B4-BE49-F238E27FC236}">
                      <a16:creationId xmlns:a16="http://schemas.microsoft.com/office/drawing/2014/main" id="{4475E16B-FCF9-0891-F21F-C08B24567F82}"/>
                    </a:ext>
                  </a:extLst>
                </p:cNvPr>
                <p:cNvSpPr/>
                <p:nvPr/>
              </p:nvSpPr>
              <p:spPr>
                <a:xfrm>
                  <a:off x="6510871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7" name="矩形 356">
                  <a:extLst>
                    <a:ext uri="{FF2B5EF4-FFF2-40B4-BE49-F238E27FC236}">
                      <a16:creationId xmlns:a16="http://schemas.microsoft.com/office/drawing/2014/main" id="{DD0B795A-150A-5AD5-34CF-681A5EFC5A07}"/>
                    </a:ext>
                  </a:extLst>
                </p:cNvPr>
                <p:cNvSpPr/>
                <p:nvPr/>
              </p:nvSpPr>
              <p:spPr>
                <a:xfrm>
                  <a:off x="6387335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8" name="矩形 357">
                  <a:extLst>
                    <a:ext uri="{FF2B5EF4-FFF2-40B4-BE49-F238E27FC236}">
                      <a16:creationId xmlns:a16="http://schemas.microsoft.com/office/drawing/2014/main" id="{54A6F35F-5E21-F377-CAB3-8D3F67213231}"/>
                    </a:ext>
                  </a:extLst>
                </p:cNvPr>
                <p:cNvSpPr/>
                <p:nvPr/>
              </p:nvSpPr>
              <p:spPr>
                <a:xfrm>
                  <a:off x="6510916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59" name="矩形 358">
                  <a:extLst>
                    <a:ext uri="{FF2B5EF4-FFF2-40B4-BE49-F238E27FC236}">
                      <a16:creationId xmlns:a16="http://schemas.microsoft.com/office/drawing/2014/main" id="{F258E396-6BE3-ABAF-E6E6-C8E01FDC3B50}"/>
                    </a:ext>
                  </a:extLst>
                </p:cNvPr>
                <p:cNvSpPr/>
                <p:nvPr/>
              </p:nvSpPr>
              <p:spPr>
                <a:xfrm>
                  <a:off x="6387291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0" name="矩形 359">
                  <a:extLst>
                    <a:ext uri="{FF2B5EF4-FFF2-40B4-BE49-F238E27FC236}">
                      <a16:creationId xmlns:a16="http://schemas.microsoft.com/office/drawing/2014/main" id="{F88FB021-C119-9CCF-6E39-5FCED3451E24}"/>
                    </a:ext>
                  </a:extLst>
                </p:cNvPr>
                <p:cNvSpPr/>
                <p:nvPr/>
              </p:nvSpPr>
              <p:spPr>
                <a:xfrm>
                  <a:off x="6510871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1" name="矩形 360">
                  <a:extLst>
                    <a:ext uri="{FF2B5EF4-FFF2-40B4-BE49-F238E27FC236}">
                      <a16:creationId xmlns:a16="http://schemas.microsoft.com/office/drawing/2014/main" id="{FB3B7A70-14D7-60AF-0B4B-0AF9F9A8392B}"/>
                    </a:ext>
                  </a:extLst>
                </p:cNvPr>
                <p:cNvSpPr/>
                <p:nvPr/>
              </p:nvSpPr>
              <p:spPr>
                <a:xfrm>
                  <a:off x="6634407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2" name="矩形 361">
                  <a:extLst>
                    <a:ext uri="{FF2B5EF4-FFF2-40B4-BE49-F238E27FC236}">
                      <a16:creationId xmlns:a16="http://schemas.microsoft.com/office/drawing/2014/main" id="{DF3B1D98-FEF4-08E5-B491-0D5B38543F64}"/>
                    </a:ext>
                  </a:extLst>
                </p:cNvPr>
                <p:cNvSpPr/>
                <p:nvPr/>
              </p:nvSpPr>
              <p:spPr>
                <a:xfrm>
                  <a:off x="6757988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3" name="矩形 362">
                  <a:extLst>
                    <a:ext uri="{FF2B5EF4-FFF2-40B4-BE49-F238E27FC236}">
                      <a16:creationId xmlns:a16="http://schemas.microsoft.com/office/drawing/2014/main" id="{96AD7BDE-877C-04F8-4CDC-E61B94DE2D72}"/>
                    </a:ext>
                  </a:extLst>
                </p:cNvPr>
                <p:cNvSpPr/>
                <p:nvPr/>
              </p:nvSpPr>
              <p:spPr>
                <a:xfrm>
                  <a:off x="6634363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4" name="矩形 363">
                  <a:extLst>
                    <a:ext uri="{FF2B5EF4-FFF2-40B4-BE49-F238E27FC236}">
                      <a16:creationId xmlns:a16="http://schemas.microsoft.com/office/drawing/2014/main" id="{DD813EE7-F9C1-4532-6E0B-1A752CBB5544}"/>
                    </a:ext>
                  </a:extLst>
                </p:cNvPr>
                <p:cNvSpPr/>
                <p:nvPr/>
              </p:nvSpPr>
              <p:spPr>
                <a:xfrm>
                  <a:off x="6757943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5" name="矩形 364">
                  <a:extLst>
                    <a:ext uri="{FF2B5EF4-FFF2-40B4-BE49-F238E27FC236}">
                      <a16:creationId xmlns:a16="http://schemas.microsoft.com/office/drawing/2014/main" id="{7AF0FC54-EA82-2D8D-FE42-8478C5D34DE4}"/>
                    </a:ext>
                  </a:extLst>
                </p:cNvPr>
                <p:cNvSpPr/>
                <p:nvPr/>
              </p:nvSpPr>
              <p:spPr>
                <a:xfrm>
                  <a:off x="6634407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6" name="矩形 365">
                  <a:extLst>
                    <a:ext uri="{FF2B5EF4-FFF2-40B4-BE49-F238E27FC236}">
                      <a16:creationId xmlns:a16="http://schemas.microsoft.com/office/drawing/2014/main" id="{9082F1AD-1396-9097-27B9-62591893D93F}"/>
                    </a:ext>
                  </a:extLst>
                </p:cNvPr>
                <p:cNvSpPr/>
                <p:nvPr/>
              </p:nvSpPr>
              <p:spPr>
                <a:xfrm>
                  <a:off x="6757988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7" name="矩形 366">
                  <a:extLst>
                    <a:ext uri="{FF2B5EF4-FFF2-40B4-BE49-F238E27FC236}">
                      <a16:creationId xmlns:a16="http://schemas.microsoft.com/office/drawing/2014/main" id="{29AE298A-F221-BE53-2F96-03977AC88F25}"/>
                    </a:ext>
                  </a:extLst>
                </p:cNvPr>
                <p:cNvSpPr/>
                <p:nvPr/>
              </p:nvSpPr>
              <p:spPr>
                <a:xfrm>
                  <a:off x="663436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8" name="矩形 367">
                  <a:extLst>
                    <a:ext uri="{FF2B5EF4-FFF2-40B4-BE49-F238E27FC236}">
                      <a16:creationId xmlns:a16="http://schemas.microsoft.com/office/drawing/2014/main" id="{9FB69F28-C872-DCFE-292D-E3F775324BDE}"/>
                    </a:ext>
                  </a:extLst>
                </p:cNvPr>
                <p:cNvSpPr/>
                <p:nvPr/>
              </p:nvSpPr>
              <p:spPr>
                <a:xfrm>
                  <a:off x="6757943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69" name="矩形 368">
                  <a:extLst>
                    <a:ext uri="{FF2B5EF4-FFF2-40B4-BE49-F238E27FC236}">
                      <a16:creationId xmlns:a16="http://schemas.microsoft.com/office/drawing/2014/main" id="{CCA754EC-9B32-8ADC-8239-CE9272201486}"/>
                    </a:ext>
                  </a:extLst>
                </p:cNvPr>
                <p:cNvSpPr/>
                <p:nvPr/>
              </p:nvSpPr>
              <p:spPr>
                <a:xfrm>
                  <a:off x="6634407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0" name="矩形 369">
                  <a:extLst>
                    <a:ext uri="{FF2B5EF4-FFF2-40B4-BE49-F238E27FC236}">
                      <a16:creationId xmlns:a16="http://schemas.microsoft.com/office/drawing/2014/main" id="{E8409A16-9453-5569-452B-79E830C98467}"/>
                    </a:ext>
                  </a:extLst>
                </p:cNvPr>
                <p:cNvSpPr/>
                <p:nvPr/>
              </p:nvSpPr>
              <p:spPr>
                <a:xfrm>
                  <a:off x="6757988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1" name="矩形 370">
                  <a:extLst>
                    <a:ext uri="{FF2B5EF4-FFF2-40B4-BE49-F238E27FC236}">
                      <a16:creationId xmlns:a16="http://schemas.microsoft.com/office/drawing/2014/main" id="{700C6DF6-205B-8720-E2E1-DA39BC946FFD}"/>
                    </a:ext>
                  </a:extLst>
                </p:cNvPr>
                <p:cNvSpPr/>
                <p:nvPr/>
              </p:nvSpPr>
              <p:spPr>
                <a:xfrm>
                  <a:off x="6634363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2" name="矩形 371">
                  <a:extLst>
                    <a:ext uri="{FF2B5EF4-FFF2-40B4-BE49-F238E27FC236}">
                      <a16:creationId xmlns:a16="http://schemas.microsoft.com/office/drawing/2014/main" id="{0F3EE56B-4B07-8168-9D53-392204D58D9F}"/>
                    </a:ext>
                  </a:extLst>
                </p:cNvPr>
                <p:cNvSpPr/>
                <p:nvPr/>
              </p:nvSpPr>
              <p:spPr>
                <a:xfrm>
                  <a:off x="6757943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3" name="矩形 372">
                  <a:extLst>
                    <a:ext uri="{FF2B5EF4-FFF2-40B4-BE49-F238E27FC236}">
                      <a16:creationId xmlns:a16="http://schemas.microsoft.com/office/drawing/2014/main" id="{D542FA3D-7B4B-0877-7558-988697D6E10E}"/>
                    </a:ext>
                  </a:extLst>
                </p:cNvPr>
                <p:cNvSpPr/>
                <p:nvPr/>
              </p:nvSpPr>
              <p:spPr>
                <a:xfrm>
                  <a:off x="6634407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4" name="矩形 373">
                  <a:extLst>
                    <a:ext uri="{FF2B5EF4-FFF2-40B4-BE49-F238E27FC236}">
                      <a16:creationId xmlns:a16="http://schemas.microsoft.com/office/drawing/2014/main" id="{5E6CBE59-02FC-BE74-E705-A2609EBBD7D3}"/>
                    </a:ext>
                  </a:extLst>
                </p:cNvPr>
                <p:cNvSpPr/>
                <p:nvPr/>
              </p:nvSpPr>
              <p:spPr>
                <a:xfrm>
                  <a:off x="6757988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5" name="矩形 374">
                  <a:extLst>
                    <a:ext uri="{FF2B5EF4-FFF2-40B4-BE49-F238E27FC236}">
                      <a16:creationId xmlns:a16="http://schemas.microsoft.com/office/drawing/2014/main" id="{83933AA5-14A0-82BC-3160-97DD5888D183}"/>
                    </a:ext>
                  </a:extLst>
                </p:cNvPr>
                <p:cNvSpPr/>
                <p:nvPr/>
              </p:nvSpPr>
              <p:spPr>
                <a:xfrm>
                  <a:off x="6634363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6" name="矩形 375">
                  <a:extLst>
                    <a:ext uri="{FF2B5EF4-FFF2-40B4-BE49-F238E27FC236}">
                      <a16:creationId xmlns:a16="http://schemas.microsoft.com/office/drawing/2014/main" id="{B49E4620-CA97-A115-FEA8-605FCB99F337}"/>
                    </a:ext>
                  </a:extLst>
                </p:cNvPr>
                <p:cNvSpPr/>
                <p:nvPr/>
              </p:nvSpPr>
              <p:spPr>
                <a:xfrm>
                  <a:off x="6757943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7" name="矩形 376">
                  <a:extLst>
                    <a:ext uri="{FF2B5EF4-FFF2-40B4-BE49-F238E27FC236}">
                      <a16:creationId xmlns:a16="http://schemas.microsoft.com/office/drawing/2014/main" id="{5D029CA5-A7B5-088E-45C3-B3D1C787F054}"/>
                    </a:ext>
                  </a:extLst>
                </p:cNvPr>
                <p:cNvSpPr/>
                <p:nvPr/>
              </p:nvSpPr>
              <p:spPr>
                <a:xfrm>
                  <a:off x="6881389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8" name="矩形 377">
                  <a:extLst>
                    <a:ext uri="{FF2B5EF4-FFF2-40B4-BE49-F238E27FC236}">
                      <a16:creationId xmlns:a16="http://schemas.microsoft.com/office/drawing/2014/main" id="{DEDC9E64-F840-FD7E-97A9-1DDB2CE5DC29}"/>
                    </a:ext>
                  </a:extLst>
                </p:cNvPr>
                <p:cNvSpPr/>
                <p:nvPr/>
              </p:nvSpPr>
              <p:spPr>
                <a:xfrm>
                  <a:off x="7004970" y="37460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79" name="矩形 378">
                  <a:extLst>
                    <a:ext uri="{FF2B5EF4-FFF2-40B4-BE49-F238E27FC236}">
                      <a16:creationId xmlns:a16="http://schemas.microsoft.com/office/drawing/2014/main" id="{FA462101-F979-E5EB-9BC6-B6A4268F64DD}"/>
                    </a:ext>
                  </a:extLst>
                </p:cNvPr>
                <p:cNvSpPr/>
                <p:nvPr/>
              </p:nvSpPr>
              <p:spPr>
                <a:xfrm>
                  <a:off x="6881345" y="42381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0" name="矩形 379">
                  <a:extLst>
                    <a:ext uri="{FF2B5EF4-FFF2-40B4-BE49-F238E27FC236}">
                      <a16:creationId xmlns:a16="http://schemas.microsoft.com/office/drawing/2014/main" id="{4724AC7C-557B-72D0-C4A1-FF749BCD0F97}"/>
                    </a:ext>
                  </a:extLst>
                </p:cNvPr>
                <p:cNvSpPr/>
                <p:nvPr/>
              </p:nvSpPr>
              <p:spPr>
                <a:xfrm>
                  <a:off x="7004925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1" name="矩形 380">
                  <a:extLst>
                    <a:ext uri="{FF2B5EF4-FFF2-40B4-BE49-F238E27FC236}">
                      <a16:creationId xmlns:a16="http://schemas.microsoft.com/office/drawing/2014/main" id="{B63CD3E2-EF0F-6433-2162-F59F0E8B7590}"/>
                    </a:ext>
                  </a:extLst>
                </p:cNvPr>
                <p:cNvSpPr/>
                <p:nvPr/>
              </p:nvSpPr>
              <p:spPr>
                <a:xfrm>
                  <a:off x="6881389" y="38696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2" name="矩形 381">
                  <a:extLst>
                    <a:ext uri="{FF2B5EF4-FFF2-40B4-BE49-F238E27FC236}">
                      <a16:creationId xmlns:a16="http://schemas.microsoft.com/office/drawing/2014/main" id="{20BED0E4-7CAD-B5C6-CC8E-582F46B5DDF2}"/>
                    </a:ext>
                  </a:extLst>
                </p:cNvPr>
                <p:cNvSpPr/>
                <p:nvPr/>
              </p:nvSpPr>
              <p:spPr>
                <a:xfrm>
                  <a:off x="7004970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3" name="矩形 382">
                  <a:extLst>
                    <a:ext uri="{FF2B5EF4-FFF2-40B4-BE49-F238E27FC236}">
                      <a16:creationId xmlns:a16="http://schemas.microsoft.com/office/drawing/2014/main" id="{89B57D55-E12C-D2A4-A142-882EB6E5C1F2}"/>
                    </a:ext>
                  </a:extLst>
                </p:cNvPr>
                <p:cNvSpPr/>
                <p:nvPr/>
              </p:nvSpPr>
              <p:spPr>
                <a:xfrm>
                  <a:off x="688134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4" name="矩形 383">
                  <a:extLst>
                    <a:ext uri="{FF2B5EF4-FFF2-40B4-BE49-F238E27FC236}">
                      <a16:creationId xmlns:a16="http://schemas.microsoft.com/office/drawing/2014/main" id="{D73BCAF4-847D-551C-591F-D28518E56AA1}"/>
                    </a:ext>
                  </a:extLst>
                </p:cNvPr>
                <p:cNvSpPr/>
                <p:nvPr/>
              </p:nvSpPr>
              <p:spPr>
                <a:xfrm>
                  <a:off x="7004925" y="43617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5" name="矩形 384">
                  <a:extLst>
                    <a:ext uri="{FF2B5EF4-FFF2-40B4-BE49-F238E27FC236}">
                      <a16:creationId xmlns:a16="http://schemas.microsoft.com/office/drawing/2014/main" id="{E1F5A7F8-6111-A9C3-6C40-33EA4B4A0673}"/>
                    </a:ext>
                  </a:extLst>
                </p:cNvPr>
                <p:cNvSpPr/>
                <p:nvPr/>
              </p:nvSpPr>
              <p:spPr>
                <a:xfrm>
                  <a:off x="6881389" y="39932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6" name="矩形 385">
                  <a:extLst>
                    <a:ext uri="{FF2B5EF4-FFF2-40B4-BE49-F238E27FC236}">
                      <a16:creationId xmlns:a16="http://schemas.microsoft.com/office/drawing/2014/main" id="{101C6D9E-FA8D-822B-7791-98528AF32980}"/>
                    </a:ext>
                  </a:extLst>
                </p:cNvPr>
                <p:cNvSpPr/>
                <p:nvPr/>
              </p:nvSpPr>
              <p:spPr>
                <a:xfrm>
                  <a:off x="7004970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7" name="矩形 386">
                  <a:extLst>
                    <a:ext uri="{FF2B5EF4-FFF2-40B4-BE49-F238E27FC236}">
                      <a16:creationId xmlns:a16="http://schemas.microsoft.com/office/drawing/2014/main" id="{10E12AB0-7362-5227-B004-E0A68C4480F7}"/>
                    </a:ext>
                  </a:extLst>
                </p:cNvPr>
                <p:cNvSpPr/>
                <p:nvPr/>
              </p:nvSpPr>
              <p:spPr>
                <a:xfrm>
                  <a:off x="6881345" y="44852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8" name="矩形 387">
                  <a:extLst>
                    <a:ext uri="{FF2B5EF4-FFF2-40B4-BE49-F238E27FC236}">
                      <a16:creationId xmlns:a16="http://schemas.microsoft.com/office/drawing/2014/main" id="{4B251871-9624-8A7D-68F3-9BF25CF580EA}"/>
                    </a:ext>
                  </a:extLst>
                </p:cNvPr>
                <p:cNvSpPr/>
                <p:nvPr/>
              </p:nvSpPr>
              <p:spPr>
                <a:xfrm>
                  <a:off x="7004925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89" name="矩形 388">
                  <a:extLst>
                    <a:ext uri="{FF2B5EF4-FFF2-40B4-BE49-F238E27FC236}">
                      <a16:creationId xmlns:a16="http://schemas.microsoft.com/office/drawing/2014/main" id="{679123C4-6BD7-A553-C069-8344ADE4D827}"/>
                    </a:ext>
                  </a:extLst>
                </p:cNvPr>
                <p:cNvSpPr/>
                <p:nvPr/>
              </p:nvSpPr>
              <p:spPr>
                <a:xfrm>
                  <a:off x="6881389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0" name="矩形 389">
                  <a:extLst>
                    <a:ext uri="{FF2B5EF4-FFF2-40B4-BE49-F238E27FC236}">
                      <a16:creationId xmlns:a16="http://schemas.microsoft.com/office/drawing/2014/main" id="{8331DE03-4873-086E-36EB-98AAB34BD365}"/>
                    </a:ext>
                  </a:extLst>
                </p:cNvPr>
                <p:cNvSpPr/>
                <p:nvPr/>
              </p:nvSpPr>
              <p:spPr>
                <a:xfrm>
                  <a:off x="7004970" y="41167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1" name="矩形 390">
                  <a:extLst>
                    <a:ext uri="{FF2B5EF4-FFF2-40B4-BE49-F238E27FC236}">
                      <a16:creationId xmlns:a16="http://schemas.microsoft.com/office/drawing/2014/main" id="{4584C1ED-BB1F-2CE3-0AC6-79C5419223C5}"/>
                    </a:ext>
                  </a:extLst>
                </p:cNvPr>
                <p:cNvSpPr/>
                <p:nvPr/>
              </p:nvSpPr>
              <p:spPr>
                <a:xfrm>
                  <a:off x="6881345" y="46088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2" name="矩形 391">
                  <a:extLst>
                    <a:ext uri="{FF2B5EF4-FFF2-40B4-BE49-F238E27FC236}">
                      <a16:creationId xmlns:a16="http://schemas.microsoft.com/office/drawing/2014/main" id="{D61BF4A8-5B76-3FC8-254B-20DD3400AEAA}"/>
                    </a:ext>
                  </a:extLst>
                </p:cNvPr>
                <p:cNvSpPr/>
                <p:nvPr/>
              </p:nvSpPr>
              <p:spPr>
                <a:xfrm>
                  <a:off x="7004925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3" name="矩形 392">
                  <a:extLst>
                    <a:ext uri="{FF2B5EF4-FFF2-40B4-BE49-F238E27FC236}">
                      <a16:creationId xmlns:a16="http://schemas.microsoft.com/office/drawing/2014/main" id="{14321886-D919-5F39-EE69-E32DAF937EB3}"/>
                    </a:ext>
                  </a:extLst>
                </p:cNvPr>
                <p:cNvSpPr/>
                <p:nvPr/>
              </p:nvSpPr>
              <p:spPr>
                <a:xfrm>
                  <a:off x="7128461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56809BEB-667F-692C-F39C-3B8A2A750CAB}"/>
                    </a:ext>
                  </a:extLst>
                </p:cNvPr>
                <p:cNvSpPr/>
                <p:nvPr/>
              </p:nvSpPr>
              <p:spPr>
                <a:xfrm>
                  <a:off x="7252042" y="37460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3EDA8AD8-FCBC-A9D6-06A9-F3B3488F8F5C}"/>
                    </a:ext>
                  </a:extLst>
                </p:cNvPr>
                <p:cNvSpPr/>
                <p:nvPr/>
              </p:nvSpPr>
              <p:spPr>
                <a:xfrm>
                  <a:off x="7128417" y="42381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FBB3CA60-5E9F-8CC5-D273-7677A3C3DBB1}"/>
                    </a:ext>
                  </a:extLst>
                </p:cNvPr>
                <p:cNvSpPr/>
                <p:nvPr/>
              </p:nvSpPr>
              <p:spPr>
                <a:xfrm>
                  <a:off x="7251997" y="42381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731BF671-D7CC-AFBA-DEA8-D447D205D61F}"/>
                    </a:ext>
                  </a:extLst>
                </p:cNvPr>
                <p:cNvSpPr/>
                <p:nvPr/>
              </p:nvSpPr>
              <p:spPr>
                <a:xfrm>
                  <a:off x="7128461" y="38696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4D72A08F-BC08-7FE9-EA2D-C8FBFBF88599}"/>
                    </a:ext>
                  </a:extLst>
                </p:cNvPr>
                <p:cNvSpPr/>
                <p:nvPr/>
              </p:nvSpPr>
              <p:spPr>
                <a:xfrm>
                  <a:off x="7252042" y="38696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CEF12C34-9BA3-39C2-B6D2-025800A46894}"/>
                    </a:ext>
                  </a:extLst>
                </p:cNvPr>
                <p:cNvSpPr/>
                <p:nvPr/>
              </p:nvSpPr>
              <p:spPr>
                <a:xfrm>
                  <a:off x="712841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B1F9EDC1-89BC-7CDE-4197-60C65890F898}"/>
                    </a:ext>
                  </a:extLst>
                </p:cNvPr>
                <p:cNvSpPr/>
                <p:nvPr/>
              </p:nvSpPr>
              <p:spPr>
                <a:xfrm>
                  <a:off x="7251997" y="43617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1E489BC8-5006-9215-E92F-833E54795865}"/>
                    </a:ext>
                  </a:extLst>
                </p:cNvPr>
                <p:cNvSpPr/>
                <p:nvPr/>
              </p:nvSpPr>
              <p:spPr>
                <a:xfrm>
                  <a:off x="7128461" y="39932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5B6499A1-DC52-D207-6A8D-693BA372CB7E}"/>
                    </a:ext>
                  </a:extLst>
                </p:cNvPr>
                <p:cNvSpPr/>
                <p:nvPr/>
              </p:nvSpPr>
              <p:spPr>
                <a:xfrm>
                  <a:off x="7252042" y="39932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48B9D10C-87DA-232A-039C-1360E831D85E}"/>
                    </a:ext>
                  </a:extLst>
                </p:cNvPr>
                <p:cNvSpPr/>
                <p:nvPr/>
              </p:nvSpPr>
              <p:spPr>
                <a:xfrm>
                  <a:off x="7128417" y="44852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1EE8A753-166D-B5AB-DB8B-0035AB49E345}"/>
                    </a:ext>
                  </a:extLst>
                </p:cNvPr>
                <p:cNvSpPr/>
                <p:nvPr/>
              </p:nvSpPr>
              <p:spPr>
                <a:xfrm>
                  <a:off x="7251997" y="44852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0DD2EF5B-0DBA-9ACA-EC73-BA02511F4A46}"/>
                    </a:ext>
                  </a:extLst>
                </p:cNvPr>
                <p:cNvSpPr/>
                <p:nvPr/>
              </p:nvSpPr>
              <p:spPr>
                <a:xfrm>
                  <a:off x="7128461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5B3E5088-1A87-41D4-1468-CE221E6F28EC}"/>
                    </a:ext>
                  </a:extLst>
                </p:cNvPr>
                <p:cNvSpPr/>
                <p:nvPr/>
              </p:nvSpPr>
              <p:spPr>
                <a:xfrm>
                  <a:off x="7252042" y="41167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4EE371F5-452C-E104-DB49-4C655F32D898}"/>
                    </a:ext>
                  </a:extLst>
                </p:cNvPr>
                <p:cNvSpPr/>
                <p:nvPr/>
              </p:nvSpPr>
              <p:spPr>
                <a:xfrm>
                  <a:off x="7128417" y="46088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9776A532-551F-6DA0-23B7-6A3260DCD4C7}"/>
                    </a:ext>
                  </a:extLst>
                </p:cNvPr>
                <p:cNvSpPr/>
                <p:nvPr/>
              </p:nvSpPr>
              <p:spPr>
                <a:xfrm>
                  <a:off x="7251997" y="46088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grpSp>
            <p:nvGrpSpPr>
              <p:cNvPr id="275" name="组合 274">
                <a:extLst>
                  <a:ext uri="{FF2B5EF4-FFF2-40B4-BE49-F238E27FC236}">
                    <a16:creationId xmlns:a16="http://schemas.microsoft.com/office/drawing/2014/main" id="{5AA4E78F-411E-E224-FB04-AC91ABC47FC4}"/>
                  </a:ext>
                </a:extLst>
              </p:cNvPr>
              <p:cNvGrpSpPr/>
              <p:nvPr/>
            </p:nvGrpSpPr>
            <p:grpSpPr>
              <a:xfrm>
                <a:off x="4609964" y="2744140"/>
                <a:ext cx="988332" cy="986407"/>
                <a:chOff x="6539691" y="3898439"/>
                <a:chExt cx="988332" cy="98640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D79EDEB4-79EF-5A20-63A8-64FE7F9A5FFD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C2A9615A-E28D-20F7-9064-18D2960873D5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FDEA5473-A9CD-8BB6-01B8-032225E2EA78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04A018CF-CDBD-9EDE-6B24-2B1190B9C387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D846DBAD-0652-5A3E-568A-2828E20132CF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A4BED200-4A13-24D0-9295-0A96F4F9DA4F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9B0F6FC0-7FC8-7956-369D-D883197CA034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92D006CE-C7CD-818B-CE87-EF3C759DE988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3613FF16-E5B8-51ED-1EC7-1B0FE90C508C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59770311-CA47-85D5-7725-8DEB6FF260CE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D4646274-827B-271A-5659-190147A4EBC4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28BD0DCD-9394-615E-3EDD-4BA8BBA5E31C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82DB9A6B-94BF-40CB-4845-A5650B0AA18F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2450BD88-897E-DC51-E847-FE4F9D79669D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10B5D6CB-85CD-376C-EE7B-6D4D57BF7583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DEFB3714-7E8D-8FAD-A3FC-F4937CEF554D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98792F1D-97C3-4BC0-DC64-8FC0F75DA513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58610ADA-2B51-9C1F-1D88-A053F896A07A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BE3608B5-2A65-27E4-80C9-B28414F846A5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549FB008-B913-DB4B-C052-A717E56DEC7E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2529F386-3B89-F8FE-E629-206CEEA582D2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E9008EE3-C852-5BA6-6B7A-07EA0F661152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D7351F30-3A3B-ECB8-78DB-541CFDBCF1C5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BF725E8F-1641-50E5-A3FC-1EC77D559D9D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448D94E5-49B6-6BED-87A3-0ED6BFD45717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9FE04DB2-F808-04E4-6692-7C2F3C05AE1D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3483C6B6-51E9-5B3D-3BBB-E698EA409DE9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8CF5B2F-1BD2-B5EB-E26B-40262E859E78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20DF11C4-5354-5358-D98E-6A2761215417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6B9D0C01-8D8B-278F-963A-4A28426F2673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CAAAE048-1894-F8D8-5655-FEC2DB03F714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A1ED9F86-6759-6AB7-F6E1-432E13E5854A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F6515547-EFBA-88B7-9814-000B872D7CDC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9E60325C-E627-DFFE-B303-33D11996F810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499291D5-DFF2-6925-D8C0-B733EC0D408E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19E39B98-D667-CDEC-6854-6A00CB3FB691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9A0C3302-3AA3-9C55-D0FD-A1589C87DE51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40488211-155A-BE64-12F5-F084D427E5AA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2FA90949-11BA-79B8-2825-2C2BA9F2C57D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EA2E719C-C14A-F5A4-5C73-1DB557AC1083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BEF1583F-5652-D7F5-8917-C6C1C9208E3F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00434A92-BA5E-AE90-790B-8F7F8AFEEC22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3CFB5D8F-BC94-52FF-350D-CD22428BDC5B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3F946BE0-CD81-2A81-163D-FFD3D07F13DD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081E59C8-FB92-125D-9F7D-740C834F5AAC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74DE7C98-DEBA-738A-7080-BB95D29911BA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1814448C-C1CD-5883-CB92-448AF0564059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8" name="矩形 327">
                  <a:extLst>
                    <a:ext uri="{FF2B5EF4-FFF2-40B4-BE49-F238E27FC236}">
                      <a16:creationId xmlns:a16="http://schemas.microsoft.com/office/drawing/2014/main" id="{1874111C-5057-BBEE-14B0-35BAC9BA73B6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3AC69AD8-615F-BD77-8309-1ECAA2C22E9B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7ADD6AD9-28CD-726C-4DDE-0D943A3283C6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57461879-B632-15E6-E1E4-E1462E6B7375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6A5B294F-DB16-9FB2-E07D-DE1DEAEE9BF1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A84B746A-C013-8E24-C40B-FB2E313A0689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7173A10B-68DB-F4B1-D130-6D09E4071909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2970B025-3424-56C2-0BE6-217B40EA0161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D7EB848C-9788-0146-B7D4-AB6549C8045A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4BDDECDC-8D10-1B15-7452-ECFAAB829E82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9106BFAB-3EB2-AA14-12E8-DE6B2726A727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67FC0325-CACB-FA69-356C-F5903E82F723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0" name="矩形 339">
                  <a:extLst>
                    <a:ext uri="{FF2B5EF4-FFF2-40B4-BE49-F238E27FC236}">
                      <a16:creationId xmlns:a16="http://schemas.microsoft.com/office/drawing/2014/main" id="{114B2E57-C5AD-D3D4-085F-9D54066C819B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1" name="矩形 340">
                  <a:extLst>
                    <a:ext uri="{FF2B5EF4-FFF2-40B4-BE49-F238E27FC236}">
                      <a16:creationId xmlns:a16="http://schemas.microsoft.com/office/drawing/2014/main" id="{36DD3A0D-06E0-B9F5-8343-21C03BC84A48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2" name="矩形 341">
                  <a:extLst>
                    <a:ext uri="{FF2B5EF4-FFF2-40B4-BE49-F238E27FC236}">
                      <a16:creationId xmlns:a16="http://schemas.microsoft.com/office/drawing/2014/main" id="{8D84898F-269E-161E-3F69-1967FF6D04C9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27159161-8447-2AD2-1457-E8746136AEA3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4" name="矩形 343">
                  <a:extLst>
                    <a:ext uri="{FF2B5EF4-FFF2-40B4-BE49-F238E27FC236}">
                      <a16:creationId xmlns:a16="http://schemas.microsoft.com/office/drawing/2014/main" id="{376C5758-D86E-3201-8383-6E4A641C3023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</p:grpSp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5AC6D71B-0F5A-E11B-25A5-279D058ACDA5}"/>
                  </a:ext>
                </a:extLst>
              </p:cNvPr>
              <p:cNvSpPr txBox="1"/>
              <p:nvPr/>
            </p:nvSpPr>
            <p:spPr>
              <a:xfrm>
                <a:off x="4293465" y="2959905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92D050"/>
                    </a:solidFill>
                  </a:rPr>
                  <a:t>N</a:t>
                </a:r>
                <a:endParaRPr lang="zh-CN" altLang="en-US" b="1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2A9C0CBC-C57B-EBFC-021D-1B8C42697F2E}"/>
                  </a:ext>
                </a:extLst>
              </p:cNvPr>
              <p:cNvSpPr txBox="1"/>
              <p:nvPr/>
            </p:nvSpPr>
            <p:spPr>
              <a:xfrm>
                <a:off x="4915459" y="3698616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C000"/>
                    </a:solidFill>
                  </a:rPr>
                  <a:t>N’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79F165AB-A89F-73A6-3AAA-3622F40BAEC5}"/>
                  </a:ext>
                </a:extLst>
              </p:cNvPr>
              <p:cNvGrpSpPr/>
              <p:nvPr/>
            </p:nvGrpSpPr>
            <p:grpSpPr>
              <a:xfrm>
                <a:off x="4368904" y="2360866"/>
                <a:ext cx="330799" cy="388375"/>
                <a:chOff x="4946889" y="869893"/>
                <a:chExt cx="330799" cy="388375"/>
              </a:xfrm>
            </p:grpSpPr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25906F6E-4485-EA8B-147D-B93E3BDB5BC3}"/>
                    </a:ext>
                  </a:extLst>
                </p:cNvPr>
                <p:cNvSpPr txBox="1"/>
                <p:nvPr/>
              </p:nvSpPr>
              <p:spPr>
                <a:xfrm rot="18982472">
                  <a:off x="4946889" y="869893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280" name="直接连接符 132">
                  <a:extLst>
                    <a:ext uri="{FF2B5EF4-FFF2-40B4-BE49-F238E27FC236}">
                      <a16:creationId xmlns:a16="http://schemas.microsoft.com/office/drawing/2014/main" id="{EA09451C-6C9D-0AF3-B560-49EBF2831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7462" y="1096757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052F4DE3-8C3E-ED71-DBD1-5C3532838C4B}"/>
                </a:ext>
              </a:extLst>
            </p:cNvPr>
            <p:cNvGrpSpPr/>
            <p:nvPr/>
          </p:nvGrpSpPr>
          <p:grpSpPr>
            <a:xfrm>
              <a:off x="8430968" y="3708113"/>
              <a:ext cx="636100" cy="1723741"/>
              <a:chOff x="8305308" y="7168382"/>
              <a:chExt cx="636100" cy="1723741"/>
            </a:xfrm>
          </p:grpSpPr>
          <p:grpSp>
            <p:nvGrpSpPr>
              <p:cNvPr id="412" name="组合 411">
                <a:extLst>
                  <a:ext uri="{FF2B5EF4-FFF2-40B4-BE49-F238E27FC236}">
                    <a16:creationId xmlns:a16="http://schemas.microsoft.com/office/drawing/2014/main" id="{D3BA61D2-A169-BD18-35B1-067EA95BA2A6}"/>
                  </a:ext>
                </a:extLst>
              </p:cNvPr>
              <p:cNvGrpSpPr/>
              <p:nvPr/>
            </p:nvGrpSpPr>
            <p:grpSpPr>
              <a:xfrm>
                <a:off x="8599534" y="7476001"/>
                <a:ext cx="341874" cy="1100217"/>
                <a:chOff x="9427405" y="7500750"/>
                <a:chExt cx="341874" cy="1100217"/>
              </a:xfrm>
            </p:grpSpPr>
            <p:grpSp>
              <p:nvGrpSpPr>
                <p:cNvPr id="418" name="组合 417">
                  <a:extLst>
                    <a:ext uri="{FF2B5EF4-FFF2-40B4-BE49-F238E27FC236}">
                      <a16:creationId xmlns:a16="http://schemas.microsoft.com/office/drawing/2014/main" id="{C57C9DDF-6B28-09B1-480F-4C8A74E56426}"/>
                    </a:ext>
                  </a:extLst>
                </p:cNvPr>
                <p:cNvGrpSpPr/>
                <p:nvPr/>
              </p:nvGrpSpPr>
              <p:grpSpPr>
                <a:xfrm>
                  <a:off x="9522073" y="7500750"/>
                  <a:ext cx="247206" cy="986406"/>
                  <a:chOff x="11860614" y="1022165"/>
                  <a:chExt cx="247206" cy="986406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436" name="矩形 435">
                    <a:extLst>
                      <a:ext uri="{FF2B5EF4-FFF2-40B4-BE49-F238E27FC236}">
                        <a16:creationId xmlns:a16="http://schemas.microsoft.com/office/drawing/2014/main" id="{5DCEA3FA-A72E-39F6-E346-30A87745290A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7" name="矩形 436">
                    <a:extLst>
                      <a:ext uri="{FF2B5EF4-FFF2-40B4-BE49-F238E27FC236}">
                        <a16:creationId xmlns:a16="http://schemas.microsoft.com/office/drawing/2014/main" id="{29709989-4CF6-ED34-A234-7B393A7D34FC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8" name="矩形 437">
                    <a:extLst>
                      <a:ext uri="{FF2B5EF4-FFF2-40B4-BE49-F238E27FC236}">
                        <a16:creationId xmlns:a16="http://schemas.microsoft.com/office/drawing/2014/main" id="{E31F1A93-69BF-0A34-9C03-10E69441F06E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13589251-DDEA-F2D3-A436-39E1724578E0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0" name="矩形 439">
                    <a:extLst>
                      <a:ext uri="{FF2B5EF4-FFF2-40B4-BE49-F238E27FC236}">
                        <a16:creationId xmlns:a16="http://schemas.microsoft.com/office/drawing/2014/main" id="{E9EF01A4-21D3-3106-3972-DF593A834A82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1" name="矩形 440">
                    <a:extLst>
                      <a:ext uri="{FF2B5EF4-FFF2-40B4-BE49-F238E27FC236}">
                        <a16:creationId xmlns:a16="http://schemas.microsoft.com/office/drawing/2014/main" id="{AD3765AE-276D-1EF4-DC96-7AA724FF9D59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2" name="矩形 441">
                    <a:extLst>
                      <a:ext uri="{FF2B5EF4-FFF2-40B4-BE49-F238E27FC236}">
                        <a16:creationId xmlns:a16="http://schemas.microsoft.com/office/drawing/2014/main" id="{DB7A231F-E316-3A23-2CEC-75E329CA1C20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3" name="矩形 442">
                    <a:extLst>
                      <a:ext uri="{FF2B5EF4-FFF2-40B4-BE49-F238E27FC236}">
                        <a16:creationId xmlns:a16="http://schemas.microsoft.com/office/drawing/2014/main" id="{1023E03F-510B-CAF8-662D-374ADBD1CA23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4" name="矩形 443">
                    <a:extLst>
                      <a:ext uri="{FF2B5EF4-FFF2-40B4-BE49-F238E27FC236}">
                        <a16:creationId xmlns:a16="http://schemas.microsoft.com/office/drawing/2014/main" id="{0A994C38-974A-C827-CE93-AE095BF5DEE2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5" name="矩形 444">
                    <a:extLst>
                      <a:ext uri="{FF2B5EF4-FFF2-40B4-BE49-F238E27FC236}">
                        <a16:creationId xmlns:a16="http://schemas.microsoft.com/office/drawing/2014/main" id="{4A6341FB-7714-607C-76C0-48BBC36F9A87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6" name="矩形 445">
                    <a:extLst>
                      <a:ext uri="{FF2B5EF4-FFF2-40B4-BE49-F238E27FC236}">
                        <a16:creationId xmlns:a16="http://schemas.microsoft.com/office/drawing/2014/main" id="{1D1897DF-E66E-9625-D89E-A1FD30C4757E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7" name="矩形 446">
                    <a:extLst>
                      <a:ext uri="{FF2B5EF4-FFF2-40B4-BE49-F238E27FC236}">
                        <a16:creationId xmlns:a16="http://schemas.microsoft.com/office/drawing/2014/main" id="{82A3B45F-0B2E-6FC6-25ED-1159665A980C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8" name="矩形 447">
                    <a:extLst>
                      <a:ext uri="{FF2B5EF4-FFF2-40B4-BE49-F238E27FC236}">
                        <a16:creationId xmlns:a16="http://schemas.microsoft.com/office/drawing/2014/main" id="{E5360516-870B-D077-DBD0-4F0B56E3099C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49" name="矩形 448">
                    <a:extLst>
                      <a:ext uri="{FF2B5EF4-FFF2-40B4-BE49-F238E27FC236}">
                        <a16:creationId xmlns:a16="http://schemas.microsoft.com/office/drawing/2014/main" id="{0502D47D-829C-54C7-D09E-627BFFD017EC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50" name="矩形 449">
                    <a:extLst>
                      <a:ext uri="{FF2B5EF4-FFF2-40B4-BE49-F238E27FC236}">
                        <a16:creationId xmlns:a16="http://schemas.microsoft.com/office/drawing/2014/main" id="{69AE6DE3-61C0-DE44-FF86-5A317D659E38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51" name="矩形 450">
                    <a:extLst>
                      <a:ext uri="{FF2B5EF4-FFF2-40B4-BE49-F238E27FC236}">
                        <a16:creationId xmlns:a16="http://schemas.microsoft.com/office/drawing/2014/main" id="{92EC358D-E65B-1BCD-E478-D7EE4318A453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419" name="组合 418">
                  <a:extLst>
                    <a:ext uri="{FF2B5EF4-FFF2-40B4-BE49-F238E27FC236}">
                      <a16:creationId xmlns:a16="http://schemas.microsoft.com/office/drawing/2014/main" id="{6A56B31E-8382-011B-53B5-8FD47F811B40}"/>
                    </a:ext>
                  </a:extLst>
                </p:cNvPr>
                <p:cNvGrpSpPr/>
                <p:nvPr/>
              </p:nvGrpSpPr>
              <p:grpSpPr>
                <a:xfrm>
                  <a:off x="9427405" y="7612324"/>
                  <a:ext cx="247175" cy="988643"/>
                  <a:chOff x="11765946" y="1133739"/>
                  <a:chExt cx="247175" cy="988643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420" name="矩形 419">
                    <a:extLst>
                      <a:ext uri="{FF2B5EF4-FFF2-40B4-BE49-F238E27FC236}">
                        <a16:creationId xmlns:a16="http://schemas.microsoft.com/office/drawing/2014/main" id="{347FF65F-25EB-C110-BED5-98704E1501A9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1" name="矩形 420">
                    <a:extLst>
                      <a:ext uri="{FF2B5EF4-FFF2-40B4-BE49-F238E27FC236}">
                        <a16:creationId xmlns:a16="http://schemas.microsoft.com/office/drawing/2014/main" id="{63529012-A604-AA10-7B2D-F2EC74C6953F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2" name="矩形 421">
                    <a:extLst>
                      <a:ext uri="{FF2B5EF4-FFF2-40B4-BE49-F238E27FC236}">
                        <a16:creationId xmlns:a16="http://schemas.microsoft.com/office/drawing/2014/main" id="{7216A184-D468-2388-B3EA-9B34A8A5EF56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3" name="矩形 422">
                    <a:extLst>
                      <a:ext uri="{FF2B5EF4-FFF2-40B4-BE49-F238E27FC236}">
                        <a16:creationId xmlns:a16="http://schemas.microsoft.com/office/drawing/2014/main" id="{DD8E74B4-3623-8CC8-D53C-D4206E6B9826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4" name="矩形 423">
                    <a:extLst>
                      <a:ext uri="{FF2B5EF4-FFF2-40B4-BE49-F238E27FC236}">
                        <a16:creationId xmlns:a16="http://schemas.microsoft.com/office/drawing/2014/main" id="{EEA56902-ED13-7160-FD6E-BD9705EA8216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5" name="矩形 424">
                    <a:extLst>
                      <a:ext uri="{FF2B5EF4-FFF2-40B4-BE49-F238E27FC236}">
                        <a16:creationId xmlns:a16="http://schemas.microsoft.com/office/drawing/2014/main" id="{90246A63-AD5C-5171-42B4-6766BE0D699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6" name="矩形 425">
                    <a:extLst>
                      <a:ext uri="{FF2B5EF4-FFF2-40B4-BE49-F238E27FC236}">
                        <a16:creationId xmlns:a16="http://schemas.microsoft.com/office/drawing/2014/main" id="{84B9F179-0749-CB5A-7236-61273671B19D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7" name="矩形 426">
                    <a:extLst>
                      <a:ext uri="{FF2B5EF4-FFF2-40B4-BE49-F238E27FC236}">
                        <a16:creationId xmlns:a16="http://schemas.microsoft.com/office/drawing/2014/main" id="{E257F727-5BF4-ED76-487D-DC48A6F49F56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8" name="矩形 427">
                    <a:extLst>
                      <a:ext uri="{FF2B5EF4-FFF2-40B4-BE49-F238E27FC236}">
                        <a16:creationId xmlns:a16="http://schemas.microsoft.com/office/drawing/2014/main" id="{CCEB1C3C-DF0D-0B57-6094-67C3AC129FAE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29" name="矩形 428">
                    <a:extLst>
                      <a:ext uri="{FF2B5EF4-FFF2-40B4-BE49-F238E27FC236}">
                        <a16:creationId xmlns:a16="http://schemas.microsoft.com/office/drawing/2014/main" id="{01F67F37-0452-E202-AD64-9541912E6AC9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0" name="矩形 429">
                    <a:extLst>
                      <a:ext uri="{FF2B5EF4-FFF2-40B4-BE49-F238E27FC236}">
                        <a16:creationId xmlns:a16="http://schemas.microsoft.com/office/drawing/2014/main" id="{8B90E2D1-48FA-C442-F1B3-5020F65ECED6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1" name="矩形 430">
                    <a:extLst>
                      <a:ext uri="{FF2B5EF4-FFF2-40B4-BE49-F238E27FC236}">
                        <a16:creationId xmlns:a16="http://schemas.microsoft.com/office/drawing/2014/main" id="{A6ACEDBD-A623-B790-C258-FBC2EEC6D39D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2" name="矩形 431">
                    <a:extLst>
                      <a:ext uri="{FF2B5EF4-FFF2-40B4-BE49-F238E27FC236}">
                        <a16:creationId xmlns:a16="http://schemas.microsoft.com/office/drawing/2014/main" id="{FC543846-BABC-F5DC-4698-D92CE3188F36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3" name="矩形 432">
                    <a:extLst>
                      <a:ext uri="{FF2B5EF4-FFF2-40B4-BE49-F238E27FC236}">
                        <a16:creationId xmlns:a16="http://schemas.microsoft.com/office/drawing/2014/main" id="{9F477E62-EB67-B9EC-9C72-37FFCD2CD8D7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4" name="矩形 433">
                    <a:extLst>
                      <a:ext uri="{FF2B5EF4-FFF2-40B4-BE49-F238E27FC236}">
                        <a16:creationId xmlns:a16="http://schemas.microsoft.com/office/drawing/2014/main" id="{03CDA062-C695-4825-17BA-5895081C440A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35" name="矩形 434">
                    <a:extLst>
                      <a:ext uri="{FF2B5EF4-FFF2-40B4-BE49-F238E27FC236}">
                        <a16:creationId xmlns:a16="http://schemas.microsoft.com/office/drawing/2014/main" id="{F16ACF53-2132-22FE-8609-FFCFA1ECFD1B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28BBC232-FE74-4B7F-8FCE-779CB4BA5877}"/>
                  </a:ext>
                </a:extLst>
              </p:cNvPr>
              <p:cNvSpPr txBox="1"/>
              <p:nvPr/>
            </p:nvSpPr>
            <p:spPr>
              <a:xfrm>
                <a:off x="8305308" y="7866193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FFC000"/>
                    </a:solidFill>
                  </a:rPr>
                  <a:t>N’</a:t>
                </a:r>
                <a:endParaRPr lang="zh-CN" altLang="en-US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7427D462-E1E4-CE8F-8C35-EA86FCADDDBC}"/>
                  </a:ext>
                </a:extLst>
              </p:cNvPr>
              <p:cNvSpPr txBox="1"/>
              <p:nvPr/>
            </p:nvSpPr>
            <p:spPr>
              <a:xfrm>
                <a:off x="8599534" y="85227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grpSp>
            <p:nvGrpSpPr>
              <p:cNvPr id="415" name="组合 414">
                <a:extLst>
                  <a:ext uri="{FF2B5EF4-FFF2-40B4-BE49-F238E27FC236}">
                    <a16:creationId xmlns:a16="http://schemas.microsoft.com/office/drawing/2014/main" id="{1F90419E-A39B-B620-F258-1E5A61F36159}"/>
                  </a:ext>
                </a:extLst>
              </p:cNvPr>
              <p:cNvGrpSpPr/>
              <p:nvPr/>
            </p:nvGrpSpPr>
            <p:grpSpPr>
              <a:xfrm>
                <a:off x="8362711" y="7168382"/>
                <a:ext cx="330799" cy="388375"/>
                <a:chOff x="2767201" y="2106856"/>
                <a:chExt cx="330799" cy="388375"/>
              </a:xfrm>
            </p:grpSpPr>
            <p:sp>
              <p:nvSpPr>
                <p:cNvPr id="416" name="文本框 415">
                  <a:extLst>
                    <a:ext uri="{FF2B5EF4-FFF2-40B4-BE49-F238E27FC236}">
                      <a16:creationId xmlns:a16="http://schemas.microsoft.com/office/drawing/2014/main" id="{478334F0-DD94-56FF-3D45-BF2D4419D56D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417" name="直接连接符 132">
                  <a:extLst>
                    <a:ext uri="{FF2B5EF4-FFF2-40B4-BE49-F238E27FC236}">
                      <a16:creationId xmlns:a16="http://schemas.microsoft.com/office/drawing/2014/main" id="{9F8D645B-2ADD-095A-E07D-4CAB088B51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E63A81A4-AD04-55B4-9B4A-608479AAE679}"/>
                </a:ext>
              </a:extLst>
            </p:cNvPr>
            <p:cNvGrpSpPr/>
            <p:nvPr/>
          </p:nvGrpSpPr>
          <p:grpSpPr>
            <a:xfrm>
              <a:off x="5766892" y="5602383"/>
              <a:ext cx="1364096" cy="940897"/>
              <a:chOff x="2914461" y="6931190"/>
              <a:chExt cx="1364096" cy="940897"/>
            </a:xfrm>
          </p:grpSpPr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1B60C0E1-D135-FBD6-91EA-D0A147F1E2DC}"/>
                  </a:ext>
                </a:extLst>
              </p:cNvPr>
              <p:cNvGrpSpPr/>
              <p:nvPr/>
            </p:nvGrpSpPr>
            <p:grpSpPr>
              <a:xfrm>
                <a:off x="3230294" y="7281491"/>
                <a:ext cx="1048263" cy="199771"/>
                <a:chOff x="2847439" y="7301038"/>
                <a:chExt cx="1048263" cy="199771"/>
              </a:xfrm>
            </p:grpSpPr>
            <p:grpSp>
              <p:nvGrpSpPr>
                <p:cNvPr id="459" name="组合 458">
                  <a:extLst>
                    <a:ext uri="{FF2B5EF4-FFF2-40B4-BE49-F238E27FC236}">
                      <a16:creationId xmlns:a16="http://schemas.microsoft.com/office/drawing/2014/main" id="{4F3B6BD0-5D63-4785-CACA-3E85297D28C0}"/>
                    </a:ext>
                  </a:extLst>
                </p:cNvPr>
                <p:cNvGrpSpPr/>
                <p:nvPr/>
              </p:nvGrpSpPr>
              <p:grpSpPr>
                <a:xfrm rot="5400000">
                  <a:off x="3340686" y="6869648"/>
                  <a:ext cx="123625" cy="986406"/>
                  <a:chOff x="9113722" y="4635421"/>
                  <a:chExt cx="123625" cy="986406"/>
                </a:xfrm>
              </p:grpSpPr>
              <p:sp>
                <p:nvSpPr>
                  <p:cNvPr id="469" name="矩形 468">
                    <a:extLst>
                      <a:ext uri="{FF2B5EF4-FFF2-40B4-BE49-F238E27FC236}">
                        <a16:creationId xmlns:a16="http://schemas.microsoft.com/office/drawing/2014/main" id="{F9DA0250-8B68-A725-AF3F-7D004E2B0FC4}"/>
                      </a:ext>
                    </a:extLst>
                  </p:cNvPr>
                  <p:cNvSpPr/>
                  <p:nvPr/>
                </p:nvSpPr>
                <p:spPr>
                  <a:xfrm>
                    <a:off x="9113766" y="4635421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70" name="矩形 469">
                    <a:extLst>
                      <a:ext uri="{FF2B5EF4-FFF2-40B4-BE49-F238E27FC236}">
                        <a16:creationId xmlns:a16="http://schemas.microsoft.com/office/drawing/2014/main" id="{A7CA3704-9F33-5645-3A9D-7910C32009CC}"/>
                      </a:ext>
                    </a:extLst>
                  </p:cNvPr>
                  <p:cNvSpPr/>
                  <p:nvPr/>
                </p:nvSpPr>
                <p:spPr>
                  <a:xfrm>
                    <a:off x="9113722" y="5127505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71" name="矩形 470">
                    <a:extLst>
                      <a:ext uri="{FF2B5EF4-FFF2-40B4-BE49-F238E27FC236}">
                        <a16:creationId xmlns:a16="http://schemas.microsoft.com/office/drawing/2014/main" id="{555C38FB-3CE4-780A-CF82-EE708E2ADEB0}"/>
                      </a:ext>
                    </a:extLst>
                  </p:cNvPr>
                  <p:cNvSpPr/>
                  <p:nvPr/>
                </p:nvSpPr>
                <p:spPr>
                  <a:xfrm>
                    <a:off x="9113766" y="4759002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72" name="矩形 471">
                    <a:extLst>
                      <a:ext uri="{FF2B5EF4-FFF2-40B4-BE49-F238E27FC236}">
                        <a16:creationId xmlns:a16="http://schemas.microsoft.com/office/drawing/2014/main" id="{F31414EC-8E13-87D3-BC2A-B6C84E16C7E5}"/>
                      </a:ext>
                    </a:extLst>
                  </p:cNvPr>
                  <p:cNvSpPr/>
                  <p:nvPr/>
                </p:nvSpPr>
                <p:spPr>
                  <a:xfrm>
                    <a:off x="9113722" y="5251085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73" name="矩形 472">
                    <a:extLst>
                      <a:ext uri="{FF2B5EF4-FFF2-40B4-BE49-F238E27FC236}">
                        <a16:creationId xmlns:a16="http://schemas.microsoft.com/office/drawing/2014/main" id="{BFD790F5-2CE5-DBAB-8F5D-557BCD9E2994}"/>
                      </a:ext>
                    </a:extLst>
                  </p:cNvPr>
                  <p:cNvSpPr/>
                  <p:nvPr/>
                </p:nvSpPr>
                <p:spPr>
                  <a:xfrm>
                    <a:off x="9113766" y="4882583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74" name="矩形 473">
                    <a:extLst>
                      <a:ext uri="{FF2B5EF4-FFF2-40B4-BE49-F238E27FC236}">
                        <a16:creationId xmlns:a16="http://schemas.microsoft.com/office/drawing/2014/main" id="{983C171A-0E4D-9A9A-A553-6D716BE058FE}"/>
                      </a:ext>
                    </a:extLst>
                  </p:cNvPr>
                  <p:cNvSpPr/>
                  <p:nvPr/>
                </p:nvSpPr>
                <p:spPr>
                  <a:xfrm>
                    <a:off x="9113722" y="5374666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75" name="矩形 474">
                    <a:extLst>
                      <a:ext uri="{FF2B5EF4-FFF2-40B4-BE49-F238E27FC236}">
                        <a16:creationId xmlns:a16="http://schemas.microsoft.com/office/drawing/2014/main" id="{B369552F-92CF-01EC-1E97-4357F3C3C5CB}"/>
                      </a:ext>
                    </a:extLst>
                  </p:cNvPr>
                  <p:cNvSpPr/>
                  <p:nvPr/>
                </p:nvSpPr>
                <p:spPr>
                  <a:xfrm>
                    <a:off x="9113766" y="5006162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76" name="矩形 475">
                    <a:extLst>
                      <a:ext uri="{FF2B5EF4-FFF2-40B4-BE49-F238E27FC236}">
                        <a16:creationId xmlns:a16="http://schemas.microsoft.com/office/drawing/2014/main" id="{654EB03A-F90C-C3D2-FC87-8201861D4969}"/>
                      </a:ext>
                    </a:extLst>
                  </p:cNvPr>
                  <p:cNvSpPr/>
                  <p:nvPr/>
                </p:nvSpPr>
                <p:spPr>
                  <a:xfrm>
                    <a:off x="9113722" y="5498246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460" name="组合 459">
                  <a:extLst>
                    <a:ext uri="{FF2B5EF4-FFF2-40B4-BE49-F238E27FC236}">
                      <a16:creationId xmlns:a16="http://schemas.microsoft.com/office/drawing/2014/main" id="{B7E50D8C-149E-ADC0-139D-61C89B79D3AB}"/>
                    </a:ext>
                  </a:extLst>
                </p:cNvPr>
                <p:cNvGrpSpPr/>
                <p:nvPr/>
              </p:nvGrpSpPr>
              <p:grpSpPr>
                <a:xfrm rot="5400000">
                  <a:off x="3278829" y="6945794"/>
                  <a:ext cx="123625" cy="986406"/>
                  <a:chOff x="8619556" y="5835649"/>
                  <a:chExt cx="123625" cy="986406"/>
                </a:xfrm>
              </p:grpSpPr>
              <p:sp>
                <p:nvSpPr>
                  <p:cNvPr id="461" name="矩形 460">
                    <a:extLst>
                      <a:ext uri="{FF2B5EF4-FFF2-40B4-BE49-F238E27FC236}">
                        <a16:creationId xmlns:a16="http://schemas.microsoft.com/office/drawing/2014/main" id="{44FEAD5D-48A6-6901-E879-A81DF82F9215}"/>
                      </a:ext>
                    </a:extLst>
                  </p:cNvPr>
                  <p:cNvSpPr/>
                  <p:nvPr/>
                </p:nvSpPr>
                <p:spPr>
                  <a:xfrm>
                    <a:off x="8619600" y="5835649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62" name="矩形 461">
                    <a:extLst>
                      <a:ext uri="{FF2B5EF4-FFF2-40B4-BE49-F238E27FC236}">
                        <a16:creationId xmlns:a16="http://schemas.microsoft.com/office/drawing/2014/main" id="{086D135A-1BDB-C9BC-F9B4-F5E577155EF2}"/>
                      </a:ext>
                    </a:extLst>
                  </p:cNvPr>
                  <p:cNvSpPr/>
                  <p:nvPr/>
                </p:nvSpPr>
                <p:spPr>
                  <a:xfrm>
                    <a:off x="8619556" y="6327733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63" name="矩形 462">
                    <a:extLst>
                      <a:ext uri="{FF2B5EF4-FFF2-40B4-BE49-F238E27FC236}">
                        <a16:creationId xmlns:a16="http://schemas.microsoft.com/office/drawing/2014/main" id="{39AF3013-3294-4552-074E-4C2B1EE306FF}"/>
                      </a:ext>
                    </a:extLst>
                  </p:cNvPr>
                  <p:cNvSpPr/>
                  <p:nvPr/>
                </p:nvSpPr>
                <p:spPr>
                  <a:xfrm>
                    <a:off x="8619600" y="5959230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64" name="矩形 463">
                    <a:extLst>
                      <a:ext uri="{FF2B5EF4-FFF2-40B4-BE49-F238E27FC236}">
                        <a16:creationId xmlns:a16="http://schemas.microsoft.com/office/drawing/2014/main" id="{4B9CEBD9-8536-65C5-36F7-8FAF3CC93136}"/>
                      </a:ext>
                    </a:extLst>
                  </p:cNvPr>
                  <p:cNvSpPr/>
                  <p:nvPr/>
                </p:nvSpPr>
                <p:spPr>
                  <a:xfrm>
                    <a:off x="8619556" y="6451313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65" name="矩形 464">
                    <a:extLst>
                      <a:ext uri="{FF2B5EF4-FFF2-40B4-BE49-F238E27FC236}">
                        <a16:creationId xmlns:a16="http://schemas.microsoft.com/office/drawing/2014/main" id="{11A69AFC-5104-B1DE-C398-901FBE01BCCE}"/>
                      </a:ext>
                    </a:extLst>
                  </p:cNvPr>
                  <p:cNvSpPr/>
                  <p:nvPr/>
                </p:nvSpPr>
                <p:spPr>
                  <a:xfrm>
                    <a:off x="8619600" y="6082811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66" name="矩形 465">
                    <a:extLst>
                      <a:ext uri="{FF2B5EF4-FFF2-40B4-BE49-F238E27FC236}">
                        <a16:creationId xmlns:a16="http://schemas.microsoft.com/office/drawing/2014/main" id="{98CF45B6-2127-8B7B-8FE7-87990B24428F}"/>
                      </a:ext>
                    </a:extLst>
                  </p:cNvPr>
                  <p:cNvSpPr/>
                  <p:nvPr/>
                </p:nvSpPr>
                <p:spPr>
                  <a:xfrm>
                    <a:off x="8619556" y="6574894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67" name="矩形 466">
                    <a:extLst>
                      <a:ext uri="{FF2B5EF4-FFF2-40B4-BE49-F238E27FC236}">
                        <a16:creationId xmlns:a16="http://schemas.microsoft.com/office/drawing/2014/main" id="{2C78D7FE-20F3-FD8B-FAE0-09F41DB6F5FB}"/>
                      </a:ext>
                    </a:extLst>
                  </p:cNvPr>
                  <p:cNvSpPr/>
                  <p:nvPr/>
                </p:nvSpPr>
                <p:spPr>
                  <a:xfrm>
                    <a:off x="8619600" y="6206390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68" name="矩形 467">
                    <a:extLst>
                      <a:ext uri="{FF2B5EF4-FFF2-40B4-BE49-F238E27FC236}">
                        <a16:creationId xmlns:a16="http://schemas.microsoft.com/office/drawing/2014/main" id="{8F47ED52-2921-5769-9E57-68B5151166A8}"/>
                      </a:ext>
                    </a:extLst>
                  </p:cNvPr>
                  <p:cNvSpPr/>
                  <p:nvPr/>
                </p:nvSpPr>
                <p:spPr>
                  <a:xfrm>
                    <a:off x="8619556" y="6698474"/>
                    <a:ext cx="123581" cy="12358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454" name="文本框 453">
                <a:extLst>
                  <a:ext uri="{FF2B5EF4-FFF2-40B4-BE49-F238E27FC236}">
                    <a16:creationId xmlns:a16="http://schemas.microsoft.com/office/drawing/2014/main" id="{D92123F8-BFDC-E34A-1EB8-96C22626A28A}"/>
                  </a:ext>
                </a:extLst>
              </p:cNvPr>
              <p:cNvSpPr txBox="1"/>
              <p:nvPr/>
            </p:nvSpPr>
            <p:spPr>
              <a:xfrm>
                <a:off x="2914461" y="7241709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E466870A-0157-E06B-A8D4-44A479AB8EF2}"/>
                  </a:ext>
                </a:extLst>
              </p:cNvPr>
              <p:cNvGrpSpPr/>
              <p:nvPr/>
            </p:nvGrpSpPr>
            <p:grpSpPr>
              <a:xfrm>
                <a:off x="2969518" y="6931190"/>
                <a:ext cx="330799" cy="388375"/>
                <a:chOff x="4946889" y="869893"/>
                <a:chExt cx="330799" cy="388375"/>
              </a:xfrm>
            </p:grpSpPr>
            <p:sp>
              <p:nvSpPr>
                <p:cNvPr id="457" name="文本框 456">
                  <a:extLst>
                    <a:ext uri="{FF2B5EF4-FFF2-40B4-BE49-F238E27FC236}">
                      <a16:creationId xmlns:a16="http://schemas.microsoft.com/office/drawing/2014/main" id="{338F5EB8-3C80-3073-96CD-08D1C1DC9B43}"/>
                    </a:ext>
                  </a:extLst>
                </p:cNvPr>
                <p:cNvSpPr txBox="1"/>
                <p:nvPr/>
              </p:nvSpPr>
              <p:spPr>
                <a:xfrm rot="18982472">
                  <a:off x="4946889" y="869893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458" name="直接连接符 132">
                  <a:extLst>
                    <a:ext uri="{FF2B5EF4-FFF2-40B4-BE49-F238E27FC236}">
                      <a16:creationId xmlns:a16="http://schemas.microsoft.com/office/drawing/2014/main" id="{23633989-661C-25CC-F864-51D547707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7462" y="1096757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6" name="文本框 455">
                <a:extLst>
                  <a:ext uri="{FF2B5EF4-FFF2-40B4-BE49-F238E27FC236}">
                    <a16:creationId xmlns:a16="http://schemas.microsoft.com/office/drawing/2014/main" id="{F1A419A3-3BD4-7031-568F-06AFD94DD19F}"/>
                  </a:ext>
                </a:extLst>
              </p:cNvPr>
              <p:cNvSpPr txBox="1"/>
              <p:nvPr/>
            </p:nvSpPr>
            <p:spPr>
              <a:xfrm>
                <a:off x="3529885" y="7502755"/>
                <a:ext cx="333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N’</a:t>
                </a:r>
                <a:endParaRPr lang="zh-CN" altLang="en-US" dirty="0"/>
              </a:p>
            </p:txBody>
          </p:sp>
        </p:grpSp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391EEC0B-A845-8B1D-B684-8F85A36F6E6E}"/>
                </a:ext>
              </a:extLst>
            </p:cNvPr>
            <p:cNvGrpSpPr/>
            <p:nvPr/>
          </p:nvGrpSpPr>
          <p:grpSpPr>
            <a:xfrm>
              <a:off x="8964030" y="4913858"/>
              <a:ext cx="636100" cy="1723741"/>
              <a:chOff x="8305308" y="7168382"/>
              <a:chExt cx="636100" cy="1723741"/>
            </a:xfrm>
          </p:grpSpPr>
          <p:grpSp>
            <p:nvGrpSpPr>
              <p:cNvPr id="480" name="组合 479">
                <a:extLst>
                  <a:ext uri="{FF2B5EF4-FFF2-40B4-BE49-F238E27FC236}">
                    <a16:creationId xmlns:a16="http://schemas.microsoft.com/office/drawing/2014/main" id="{F260AF89-A435-8373-B956-7AE814506A6D}"/>
                  </a:ext>
                </a:extLst>
              </p:cNvPr>
              <p:cNvGrpSpPr/>
              <p:nvPr/>
            </p:nvGrpSpPr>
            <p:grpSpPr>
              <a:xfrm>
                <a:off x="8599534" y="7476001"/>
                <a:ext cx="341874" cy="1100217"/>
                <a:chOff x="9427405" y="7500750"/>
                <a:chExt cx="341874" cy="1100217"/>
              </a:xfrm>
            </p:grpSpPr>
            <p:grpSp>
              <p:nvGrpSpPr>
                <p:cNvPr id="486" name="组合 485">
                  <a:extLst>
                    <a:ext uri="{FF2B5EF4-FFF2-40B4-BE49-F238E27FC236}">
                      <a16:creationId xmlns:a16="http://schemas.microsoft.com/office/drawing/2014/main" id="{58FEE870-53DB-27A0-17BC-E8C4769C4D3D}"/>
                    </a:ext>
                  </a:extLst>
                </p:cNvPr>
                <p:cNvGrpSpPr/>
                <p:nvPr/>
              </p:nvGrpSpPr>
              <p:grpSpPr>
                <a:xfrm>
                  <a:off x="9522073" y="7500750"/>
                  <a:ext cx="247206" cy="986406"/>
                  <a:chOff x="11860614" y="1022165"/>
                  <a:chExt cx="247206" cy="986406"/>
                </a:xfrm>
                <a:solidFill>
                  <a:schemeClr val="accent2">
                    <a:lumMod val="75000"/>
                  </a:schemeClr>
                </a:solidFill>
              </p:grpSpPr>
              <p:sp>
                <p:nvSpPr>
                  <p:cNvPr id="504" name="矩形 503">
                    <a:extLst>
                      <a:ext uri="{FF2B5EF4-FFF2-40B4-BE49-F238E27FC236}">
                        <a16:creationId xmlns:a16="http://schemas.microsoft.com/office/drawing/2014/main" id="{529B29B9-8AB8-26F8-F294-28E7DDC58DA6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05" name="矩形 504">
                    <a:extLst>
                      <a:ext uri="{FF2B5EF4-FFF2-40B4-BE49-F238E27FC236}">
                        <a16:creationId xmlns:a16="http://schemas.microsoft.com/office/drawing/2014/main" id="{4B04CC41-10A1-7102-196D-16C96D856B99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06" name="矩形 505">
                    <a:extLst>
                      <a:ext uri="{FF2B5EF4-FFF2-40B4-BE49-F238E27FC236}">
                        <a16:creationId xmlns:a16="http://schemas.microsoft.com/office/drawing/2014/main" id="{96D403B7-5D83-8751-CDA9-6E1BD0D24A5F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07" name="矩形 506">
                    <a:extLst>
                      <a:ext uri="{FF2B5EF4-FFF2-40B4-BE49-F238E27FC236}">
                        <a16:creationId xmlns:a16="http://schemas.microsoft.com/office/drawing/2014/main" id="{6CDFAEDC-4CA4-A281-1E10-9BDA389FE08B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08" name="矩形 507">
                    <a:extLst>
                      <a:ext uri="{FF2B5EF4-FFF2-40B4-BE49-F238E27FC236}">
                        <a16:creationId xmlns:a16="http://schemas.microsoft.com/office/drawing/2014/main" id="{657A0AA3-02B6-1BED-1157-9F8CA8F4D523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09" name="矩形 508">
                    <a:extLst>
                      <a:ext uri="{FF2B5EF4-FFF2-40B4-BE49-F238E27FC236}">
                        <a16:creationId xmlns:a16="http://schemas.microsoft.com/office/drawing/2014/main" id="{6B4A0EC8-7CA2-4AAE-FAD2-43ACB827B133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0" name="矩形 509">
                    <a:extLst>
                      <a:ext uri="{FF2B5EF4-FFF2-40B4-BE49-F238E27FC236}">
                        <a16:creationId xmlns:a16="http://schemas.microsoft.com/office/drawing/2014/main" id="{3931D76E-3C92-4E03-6762-B17A379E9556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1" name="矩形 510">
                    <a:extLst>
                      <a:ext uri="{FF2B5EF4-FFF2-40B4-BE49-F238E27FC236}">
                        <a16:creationId xmlns:a16="http://schemas.microsoft.com/office/drawing/2014/main" id="{EDE6AAA4-EC21-BA50-AB7F-8A9CE098C74B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2" name="矩形 511">
                    <a:extLst>
                      <a:ext uri="{FF2B5EF4-FFF2-40B4-BE49-F238E27FC236}">
                        <a16:creationId xmlns:a16="http://schemas.microsoft.com/office/drawing/2014/main" id="{6A15FD18-28B1-F03A-F2AB-1191AE7AA9C1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3" name="矩形 512">
                    <a:extLst>
                      <a:ext uri="{FF2B5EF4-FFF2-40B4-BE49-F238E27FC236}">
                        <a16:creationId xmlns:a16="http://schemas.microsoft.com/office/drawing/2014/main" id="{3F93C4AA-B9FF-4B49-B01F-0B57C3041BCC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4" name="矩形 513">
                    <a:extLst>
                      <a:ext uri="{FF2B5EF4-FFF2-40B4-BE49-F238E27FC236}">
                        <a16:creationId xmlns:a16="http://schemas.microsoft.com/office/drawing/2014/main" id="{14CC3331-BB45-3CD7-10F5-9207FA565440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5" name="矩形 514">
                    <a:extLst>
                      <a:ext uri="{FF2B5EF4-FFF2-40B4-BE49-F238E27FC236}">
                        <a16:creationId xmlns:a16="http://schemas.microsoft.com/office/drawing/2014/main" id="{0DC535F4-9E86-0D93-19C1-EE162BD18795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6" name="矩形 515">
                    <a:extLst>
                      <a:ext uri="{FF2B5EF4-FFF2-40B4-BE49-F238E27FC236}">
                        <a16:creationId xmlns:a16="http://schemas.microsoft.com/office/drawing/2014/main" id="{2E56E30E-07E2-D5BF-4619-0B8D3F73261E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7" name="矩形 516">
                    <a:extLst>
                      <a:ext uri="{FF2B5EF4-FFF2-40B4-BE49-F238E27FC236}">
                        <a16:creationId xmlns:a16="http://schemas.microsoft.com/office/drawing/2014/main" id="{42F0FE12-151D-5CF0-5530-C944742454AB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8" name="矩形 517">
                    <a:extLst>
                      <a:ext uri="{FF2B5EF4-FFF2-40B4-BE49-F238E27FC236}">
                        <a16:creationId xmlns:a16="http://schemas.microsoft.com/office/drawing/2014/main" id="{F48AE20B-7FFF-4B34-E0C5-F7C1D9B7B000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19" name="矩形 518">
                    <a:extLst>
                      <a:ext uri="{FF2B5EF4-FFF2-40B4-BE49-F238E27FC236}">
                        <a16:creationId xmlns:a16="http://schemas.microsoft.com/office/drawing/2014/main" id="{92C4E8B9-84CA-4B03-CBC3-983214A85040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grpSp>
              <p:nvGrpSpPr>
                <p:cNvPr id="487" name="组合 486">
                  <a:extLst>
                    <a:ext uri="{FF2B5EF4-FFF2-40B4-BE49-F238E27FC236}">
                      <a16:creationId xmlns:a16="http://schemas.microsoft.com/office/drawing/2014/main" id="{7808F436-0A4C-FBEB-F142-6332FE21882C}"/>
                    </a:ext>
                  </a:extLst>
                </p:cNvPr>
                <p:cNvGrpSpPr/>
                <p:nvPr/>
              </p:nvGrpSpPr>
              <p:grpSpPr>
                <a:xfrm>
                  <a:off x="9427405" y="7612324"/>
                  <a:ext cx="247175" cy="988643"/>
                  <a:chOff x="11765946" y="1133739"/>
                  <a:chExt cx="247175" cy="988643"/>
                </a:xfrm>
                <a:solidFill>
                  <a:schemeClr val="accent2">
                    <a:lumMod val="20000"/>
                    <a:lumOff val="80000"/>
                  </a:schemeClr>
                </a:solidFill>
              </p:grpSpPr>
              <p:sp>
                <p:nvSpPr>
                  <p:cNvPr id="488" name="矩形 487">
                    <a:extLst>
                      <a:ext uri="{FF2B5EF4-FFF2-40B4-BE49-F238E27FC236}">
                        <a16:creationId xmlns:a16="http://schemas.microsoft.com/office/drawing/2014/main" id="{CCD78B8B-388E-045E-55A0-458EFB39F88D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89" name="矩形 488">
                    <a:extLst>
                      <a:ext uri="{FF2B5EF4-FFF2-40B4-BE49-F238E27FC236}">
                        <a16:creationId xmlns:a16="http://schemas.microsoft.com/office/drawing/2014/main" id="{0CF79660-05B5-A2D9-9607-B40314C7E471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90" name="矩形 489">
                    <a:extLst>
                      <a:ext uri="{FF2B5EF4-FFF2-40B4-BE49-F238E27FC236}">
                        <a16:creationId xmlns:a16="http://schemas.microsoft.com/office/drawing/2014/main" id="{4F68E144-25F4-977E-6E53-BD5B5433A761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91" name="矩形 490">
                    <a:extLst>
                      <a:ext uri="{FF2B5EF4-FFF2-40B4-BE49-F238E27FC236}">
                        <a16:creationId xmlns:a16="http://schemas.microsoft.com/office/drawing/2014/main" id="{3170AC9C-C889-D54F-6D72-94AEA7C1AE9F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92" name="矩形 491">
                    <a:extLst>
                      <a:ext uri="{FF2B5EF4-FFF2-40B4-BE49-F238E27FC236}">
                        <a16:creationId xmlns:a16="http://schemas.microsoft.com/office/drawing/2014/main" id="{FB79BBAB-043C-4645-81B4-0CD5864F87C4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93" name="矩形 492">
                    <a:extLst>
                      <a:ext uri="{FF2B5EF4-FFF2-40B4-BE49-F238E27FC236}">
                        <a16:creationId xmlns:a16="http://schemas.microsoft.com/office/drawing/2014/main" id="{C2539EE9-7913-09CD-AD89-1501777144FB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94" name="矩形 493">
                    <a:extLst>
                      <a:ext uri="{FF2B5EF4-FFF2-40B4-BE49-F238E27FC236}">
                        <a16:creationId xmlns:a16="http://schemas.microsoft.com/office/drawing/2014/main" id="{8F702922-3330-4FD9-1F47-C9FFC4312379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95" name="矩形 494">
                    <a:extLst>
                      <a:ext uri="{FF2B5EF4-FFF2-40B4-BE49-F238E27FC236}">
                        <a16:creationId xmlns:a16="http://schemas.microsoft.com/office/drawing/2014/main" id="{9D289E6D-997A-16CE-D76A-C89492FA1584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96" name="矩形 495">
                    <a:extLst>
                      <a:ext uri="{FF2B5EF4-FFF2-40B4-BE49-F238E27FC236}">
                        <a16:creationId xmlns:a16="http://schemas.microsoft.com/office/drawing/2014/main" id="{7178E1B2-ABA0-B848-7A86-57388644F171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97" name="矩形 496">
                    <a:extLst>
                      <a:ext uri="{FF2B5EF4-FFF2-40B4-BE49-F238E27FC236}">
                        <a16:creationId xmlns:a16="http://schemas.microsoft.com/office/drawing/2014/main" id="{53586DBE-9010-16A6-6FE2-9A9DA0161C97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98" name="矩形 497">
                    <a:extLst>
                      <a:ext uri="{FF2B5EF4-FFF2-40B4-BE49-F238E27FC236}">
                        <a16:creationId xmlns:a16="http://schemas.microsoft.com/office/drawing/2014/main" id="{2DB40870-7332-413E-3A15-7629F516713B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499" name="矩形 498">
                    <a:extLst>
                      <a:ext uri="{FF2B5EF4-FFF2-40B4-BE49-F238E27FC236}">
                        <a16:creationId xmlns:a16="http://schemas.microsoft.com/office/drawing/2014/main" id="{0D8B8A65-41E1-CDAF-40B0-C9662D18002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00" name="矩形 499">
                    <a:extLst>
                      <a:ext uri="{FF2B5EF4-FFF2-40B4-BE49-F238E27FC236}">
                        <a16:creationId xmlns:a16="http://schemas.microsoft.com/office/drawing/2014/main" id="{320153F3-94AA-940E-305B-F2CA66381033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01" name="矩形 500">
                    <a:extLst>
                      <a:ext uri="{FF2B5EF4-FFF2-40B4-BE49-F238E27FC236}">
                        <a16:creationId xmlns:a16="http://schemas.microsoft.com/office/drawing/2014/main" id="{C60E17ED-6D3A-16F4-35B5-61BC68255CF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02" name="矩形 501">
                    <a:extLst>
                      <a:ext uri="{FF2B5EF4-FFF2-40B4-BE49-F238E27FC236}">
                        <a16:creationId xmlns:a16="http://schemas.microsoft.com/office/drawing/2014/main" id="{F7FC78DA-9F8D-E5BB-2F44-71ED93BAB528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03" name="矩形 502">
                    <a:extLst>
                      <a:ext uri="{FF2B5EF4-FFF2-40B4-BE49-F238E27FC236}">
                        <a16:creationId xmlns:a16="http://schemas.microsoft.com/office/drawing/2014/main" id="{AAEACC32-EF69-A954-A3CE-47F9B6AF136B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</p:grpSp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4E13A473-C707-E4B9-BC11-066514D172ED}"/>
                  </a:ext>
                </a:extLst>
              </p:cNvPr>
              <p:cNvSpPr txBox="1"/>
              <p:nvPr/>
            </p:nvSpPr>
            <p:spPr>
              <a:xfrm>
                <a:off x="8305308" y="7866193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482" name="文本框 481">
                <a:extLst>
                  <a:ext uri="{FF2B5EF4-FFF2-40B4-BE49-F238E27FC236}">
                    <a16:creationId xmlns:a16="http://schemas.microsoft.com/office/drawing/2014/main" id="{1000C164-F355-E665-2ADD-E77E667A057D}"/>
                  </a:ext>
                </a:extLst>
              </p:cNvPr>
              <p:cNvSpPr txBox="1"/>
              <p:nvPr/>
            </p:nvSpPr>
            <p:spPr>
              <a:xfrm>
                <a:off x="8599534" y="85227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</a:t>
                </a:r>
                <a:endParaRPr lang="zh-CN" altLang="en-US" dirty="0"/>
              </a:p>
            </p:txBody>
          </p:sp>
          <p:grpSp>
            <p:nvGrpSpPr>
              <p:cNvPr id="483" name="组合 482">
                <a:extLst>
                  <a:ext uri="{FF2B5EF4-FFF2-40B4-BE49-F238E27FC236}">
                    <a16:creationId xmlns:a16="http://schemas.microsoft.com/office/drawing/2014/main" id="{48FC0617-772B-2BE8-C4EB-D95E395E1709}"/>
                  </a:ext>
                </a:extLst>
              </p:cNvPr>
              <p:cNvGrpSpPr/>
              <p:nvPr/>
            </p:nvGrpSpPr>
            <p:grpSpPr>
              <a:xfrm>
                <a:off x="8362711" y="7168382"/>
                <a:ext cx="330799" cy="388375"/>
                <a:chOff x="2767201" y="2106856"/>
                <a:chExt cx="330799" cy="388375"/>
              </a:xfrm>
            </p:grpSpPr>
            <p:sp>
              <p:nvSpPr>
                <p:cNvPr id="484" name="文本框 483">
                  <a:extLst>
                    <a:ext uri="{FF2B5EF4-FFF2-40B4-BE49-F238E27FC236}">
                      <a16:creationId xmlns:a16="http://schemas.microsoft.com/office/drawing/2014/main" id="{D7D1C12A-CFE3-42AC-CEA7-357DA80CFBC1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h</a:t>
                  </a:r>
                  <a:endParaRPr lang="zh-CN" altLang="en-US" dirty="0"/>
                </a:p>
              </p:txBody>
            </p:sp>
            <p:cxnSp>
              <p:nvCxnSpPr>
                <p:cNvPr id="485" name="直接连接符 132">
                  <a:extLst>
                    <a:ext uri="{FF2B5EF4-FFF2-40B4-BE49-F238E27FC236}">
                      <a16:creationId xmlns:a16="http://schemas.microsoft.com/office/drawing/2014/main" id="{995AE436-CB8E-5F15-D1B6-960A0F957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F6A9E072-717B-3574-671E-0194954ADDA0}"/>
                </a:ext>
              </a:extLst>
            </p:cNvPr>
            <p:cNvSpPr txBox="1"/>
            <p:nvPr/>
          </p:nvSpPr>
          <p:spPr>
            <a:xfrm rot="16200000">
              <a:off x="5806193" y="4378528"/>
              <a:ext cx="1568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2D050"/>
                  </a:solidFill>
                </a:rPr>
                <a:t>Reduction Dim</a:t>
              </a:r>
              <a:endParaRPr lang="zh-CN" altLang="en-US" dirty="0">
                <a:solidFill>
                  <a:srgbClr val="92D050"/>
                </a:solidFill>
              </a:endParaRPr>
            </a:p>
          </p:txBody>
        </p:sp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E6A05AA5-3F69-75A5-1A8F-DBF971A5DAA2}"/>
                </a:ext>
              </a:extLst>
            </p:cNvPr>
            <p:cNvSpPr txBox="1"/>
            <p:nvPr/>
          </p:nvSpPr>
          <p:spPr>
            <a:xfrm>
              <a:off x="6804701" y="5607143"/>
              <a:ext cx="1568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C000"/>
                  </a:solidFill>
                </a:rPr>
                <a:t>Reduction Dim</a:t>
              </a:r>
              <a:endParaRPr lang="zh-CN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525" name="连接符: 曲线 14">
              <a:extLst>
                <a:ext uri="{FF2B5EF4-FFF2-40B4-BE49-F238E27FC236}">
                  <a16:creationId xmlns:a16="http://schemas.microsoft.com/office/drawing/2014/main" id="{8F33488B-D3DA-1EDE-C854-9C3A936E928C}"/>
                </a:ext>
              </a:extLst>
            </p:cNvPr>
            <p:cNvCxnSpPr>
              <a:cxnSpLocks/>
              <a:stCxn id="111" idx="1"/>
              <a:endCxn id="520" idx="0"/>
            </p:cNvCxnSpPr>
            <p:nvPr/>
          </p:nvCxnSpPr>
          <p:spPr>
            <a:xfrm rot="10800000" flipH="1">
              <a:off x="6093179" y="4563195"/>
              <a:ext cx="312762" cy="983267"/>
            </a:xfrm>
            <a:prstGeom prst="curvedConnector3">
              <a:avLst>
                <a:gd name="adj1" fmla="val -59512"/>
              </a:avLst>
            </a:prstGeom>
            <a:ln w="38100">
              <a:solidFill>
                <a:srgbClr val="92D05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连接符: 曲线 14">
              <a:extLst>
                <a:ext uri="{FF2B5EF4-FFF2-40B4-BE49-F238E27FC236}">
                  <a16:creationId xmlns:a16="http://schemas.microsoft.com/office/drawing/2014/main" id="{F868BE7F-81C2-5ABA-0022-ED2507A9F540}"/>
                </a:ext>
              </a:extLst>
            </p:cNvPr>
            <p:cNvCxnSpPr>
              <a:cxnSpLocks/>
              <a:stCxn id="113" idx="1"/>
              <a:endCxn id="277" idx="3"/>
            </p:cNvCxnSpPr>
            <p:nvPr/>
          </p:nvCxnSpPr>
          <p:spPr>
            <a:xfrm rot="10800000">
              <a:off x="7652224" y="5505828"/>
              <a:ext cx="418536" cy="1762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直线连接符 291">
            <a:extLst>
              <a:ext uri="{FF2B5EF4-FFF2-40B4-BE49-F238E27FC236}">
                <a16:creationId xmlns:a16="http://schemas.microsoft.com/office/drawing/2014/main" id="{D9D268D3-4CB1-72AD-2BEC-7BABAD047CD5}"/>
              </a:ext>
            </a:extLst>
          </p:cNvPr>
          <p:cNvCxnSpPr>
            <a:cxnSpLocks/>
          </p:cNvCxnSpPr>
          <p:nvPr/>
        </p:nvCxnSpPr>
        <p:spPr>
          <a:xfrm>
            <a:off x="13074750" y="8678782"/>
            <a:ext cx="0" cy="245090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连接符: 曲线 14">
            <a:extLst>
              <a:ext uri="{FF2B5EF4-FFF2-40B4-BE49-F238E27FC236}">
                <a16:creationId xmlns:a16="http://schemas.microsoft.com/office/drawing/2014/main" id="{759F92E5-9502-0ECA-316C-F80BDA3838EC}"/>
              </a:ext>
            </a:extLst>
          </p:cNvPr>
          <p:cNvCxnSpPr>
            <a:cxnSpLocks/>
            <a:endCxn id="863" idx="3"/>
          </p:cNvCxnSpPr>
          <p:nvPr/>
        </p:nvCxnSpPr>
        <p:spPr>
          <a:xfrm rot="10800000" flipV="1">
            <a:off x="11573146" y="8385201"/>
            <a:ext cx="4017716" cy="17528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矩形: 圆角 20">
            <a:extLst>
              <a:ext uri="{FF2B5EF4-FFF2-40B4-BE49-F238E27FC236}">
                <a16:creationId xmlns:a16="http://schemas.microsoft.com/office/drawing/2014/main" id="{DD6E26F3-4525-34AE-51D3-03980A5AB8FF}"/>
              </a:ext>
            </a:extLst>
          </p:cNvPr>
          <p:cNvSpPr/>
          <p:nvPr/>
        </p:nvSpPr>
        <p:spPr>
          <a:xfrm>
            <a:off x="9476378" y="9294425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8" name="直接箭头连接符 19">
            <a:extLst>
              <a:ext uri="{FF2B5EF4-FFF2-40B4-BE49-F238E27FC236}">
                <a16:creationId xmlns:a16="http://schemas.microsoft.com/office/drawing/2014/main" id="{E2EB0D3D-A970-3FA1-8C50-8943A28FE9F7}"/>
              </a:ext>
            </a:extLst>
          </p:cNvPr>
          <p:cNvCxnSpPr>
            <a:cxnSpLocks/>
            <a:endCxn id="727" idx="1"/>
          </p:cNvCxnSpPr>
          <p:nvPr/>
        </p:nvCxnSpPr>
        <p:spPr>
          <a:xfrm>
            <a:off x="9124025" y="9438425"/>
            <a:ext cx="3523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19">
            <a:extLst>
              <a:ext uri="{FF2B5EF4-FFF2-40B4-BE49-F238E27FC236}">
                <a16:creationId xmlns:a16="http://schemas.microsoft.com/office/drawing/2014/main" id="{38C9F12B-0F22-A081-3B14-47189241E5B3}"/>
              </a:ext>
            </a:extLst>
          </p:cNvPr>
          <p:cNvCxnSpPr>
            <a:cxnSpLocks/>
            <a:endCxn id="727" idx="2"/>
          </p:cNvCxnSpPr>
          <p:nvPr/>
        </p:nvCxnSpPr>
        <p:spPr>
          <a:xfrm flipV="1">
            <a:off x="9969847" y="9582425"/>
            <a:ext cx="0" cy="157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箭头连接符 19">
            <a:extLst>
              <a:ext uri="{FF2B5EF4-FFF2-40B4-BE49-F238E27FC236}">
                <a16:creationId xmlns:a16="http://schemas.microsoft.com/office/drawing/2014/main" id="{3C3A40CC-91FA-46E4-1299-E875D1CE13F1}"/>
              </a:ext>
            </a:extLst>
          </p:cNvPr>
          <p:cNvCxnSpPr>
            <a:cxnSpLocks/>
            <a:stCxn id="727" idx="3"/>
            <a:endCxn id="731" idx="1"/>
          </p:cNvCxnSpPr>
          <p:nvPr/>
        </p:nvCxnSpPr>
        <p:spPr>
          <a:xfrm flipV="1">
            <a:off x="10463316" y="9436408"/>
            <a:ext cx="1122729" cy="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矩形: 圆角 20">
            <a:extLst>
              <a:ext uri="{FF2B5EF4-FFF2-40B4-BE49-F238E27FC236}">
                <a16:creationId xmlns:a16="http://schemas.microsoft.com/office/drawing/2014/main" id="{DE2470A7-FC97-3EB3-09AC-E5483372CBF7}"/>
              </a:ext>
            </a:extLst>
          </p:cNvPr>
          <p:cNvSpPr/>
          <p:nvPr/>
        </p:nvSpPr>
        <p:spPr>
          <a:xfrm>
            <a:off x="11586045" y="929240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BE2E08C4-1173-CDB2-4539-DA2D374AEE31}"/>
              </a:ext>
            </a:extLst>
          </p:cNvPr>
          <p:cNvGrpSpPr/>
          <p:nvPr/>
        </p:nvGrpSpPr>
        <p:grpSpPr>
          <a:xfrm>
            <a:off x="8066226" y="8780994"/>
            <a:ext cx="1055073" cy="1723741"/>
            <a:chOff x="8065860" y="8591816"/>
            <a:chExt cx="1055073" cy="1723741"/>
          </a:xfrm>
        </p:grpSpPr>
        <p:grpSp>
          <p:nvGrpSpPr>
            <p:cNvPr id="684" name="组合 683">
              <a:extLst>
                <a:ext uri="{FF2B5EF4-FFF2-40B4-BE49-F238E27FC236}">
                  <a16:creationId xmlns:a16="http://schemas.microsoft.com/office/drawing/2014/main" id="{034B23A2-CFEC-AE1C-6184-4CEEA64F746B}"/>
                </a:ext>
              </a:extLst>
            </p:cNvPr>
            <p:cNvGrpSpPr/>
            <p:nvPr/>
          </p:nvGrpSpPr>
          <p:grpSpPr>
            <a:xfrm>
              <a:off x="8354518" y="8591816"/>
              <a:ext cx="675666" cy="1723741"/>
              <a:chOff x="2708938" y="2127996"/>
              <a:chExt cx="675666" cy="1723741"/>
            </a:xfrm>
          </p:grpSpPr>
          <p:grpSp>
            <p:nvGrpSpPr>
              <p:cNvPr id="685" name="组合 684">
                <a:extLst>
                  <a:ext uri="{FF2B5EF4-FFF2-40B4-BE49-F238E27FC236}">
                    <a16:creationId xmlns:a16="http://schemas.microsoft.com/office/drawing/2014/main" id="{ECF7201E-973D-2A69-A2E8-88CAA0A8968D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691" name="组合 690">
                  <a:extLst>
                    <a:ext uri="{FF2B5EF4-FFF2-40B4-BE49-F238E27FC236}">
                      <a16:creationId xmlns:a16="http://schemas.microsoft.com/office/drawing/2014/main" id="{91D29B5A-1B1D-8909-17E0-E62D42DC62A7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709" name="矩形 708">
                    <a:extLst>
                      <a:ext uri="{FF2B5EF4-FFF2-40B4-BE49-F238E27FC236}">
                        <a16:creationId xmlns:a16="http://schemas.microsoft.com/office/drawing/2014/main" id="{970EF305-EF8B-BF60-91A6-4BBA9AA3AA4A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0" name="矩形 709">
                    <a:extLst>
                      <a:ext uri="{FF2B5EF4-FFF2-40B4-BE49-F238E27FC236}">
                        <a16:creationId xmlns:a16="http://schemas.microsoft.com/office/drawing/2014/main" id="{D92F851A-B7AD-3987-FF74-ADF3188EE0C9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1" name="矩形 710">
                    <a:extLst>
                      <a:ext uri="{FF2B5EF4-FFF2-40B4-BE49-F238E27FC236}">
                        <a16:creationId xmlns:a16="http://schemas.microsoft.com/office/drawing/2014/main" id="{0559330B-1CB3-6E44-2ADF-817C9ED88812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2" name="矩形 711">
                    <a:extLst>
                      <a:ext uri="{FF2B5EF4-FFF2-40B4-BE49-F238E27FC236}">
                        <a16:creationId xmlns:a16="http://schemas.microsoft.com/office/drawing/2014/main" id="{ED2253AA-033C-40E7-794C-970E25507C7C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3" name="矩形 712">
                    <a:extLst>
                      <a:ext uri="{FF2B5EF4-FFF2-40B4-BE49-F238E27FC236}">
                        <a16:creationId xmlns:a16="http://schemas.microsoft.com/office/drawing/2014/main" id="{78C7C7F3-250B-6B7F-728D-45CD52B13567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4" name="矩形 713">
                    <a:extLst>
                      <a:ext uri="{FF2B5EF4-FFF2-40B4-BE49-F238E27FC236}">
                        <a16:creationId xmlns:a16="http://schemas.microsoft.com/office/drawing/2014/main" id="{E5ABCD5C-2AA1-0406-5F00-AA2CB7A4C018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矩形 714">
                    <a:extLst>
                      <a:ext uri="{FF2B5EF4-FFF2-40B4-BE49-F238E27FC236}">
                        <a16:creationId xmlns:a16="http://schemas.microsoft.com/office/drawing/2014/main" id="{0DAAB087-7839-2DF4-F79D-81F0ECD2E0C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6" name="矩形 715">
                    <a:extLst>
                      <a:ext uri="{FF2B5EF4-FFF2-40B4-BE49-F238E27FC236}">
                        <a16:creationId xmlns:a16="http://schemas.microsoft.com/office/drawing/2014/main" id="{B0BF69BF-E4E0-BCA9-0D6B-9F23628C4859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7" name="矩形 716">
                    <a:extLst>
                      <a:ext uri="{FF2B5EF4-FFF2-40B4-BE49-F238E27FC236}">
                        <a16:creationId xmlns:a16="http://schemas.microsoft.com/office/drawing/2014/main" id="{231D841A-3018-DF05-8C79-596D1EC54920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8" name="矩形 717">
                    <a:extLst>
                      <a:ext uri="{FF2B5EF4-FFF2-40B4-BE49-F238E27FC236}">
                        <a16:creationId xmlns:a16="http://schemas.microsoft.com/office/drawing/2014/main" id="{FD6A1197-4C1D-D848-C055-D4F2F2F0D4BB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9" name="矩形 718">
                    <a:extLst>
                      <a:ext uri="{FF2B5EF4-FFF2-40B4-BE49-F238E27FC236}">
                        <a16:creationId xmlns:a16="http://schemas.microsoft.com/office/drawing/2014/main" id="{662DDF99-3122-9278-9E47-94475680F164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0" name="矩形 719">
                    <a:extLst>
                      <a:ext uri="{FF2B5EF4-FFF2-40B4-BE49-F238E27FC236}">
                        <a16:creationId xmlns:a16="http://schemas.microsoft.com/office/drawing/2014/main" id="{84BA97EB-A9A7-2209-1200-EDCA3B0B7CD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1" name="矩形 720">
                    <a:extLst>
                      <a:ext uri="{FF2B5EF4-FFF2-40B4-BE49-F238E27FC236}">
                        <a16:creationId xmlns:a16="http://schemas.microsoft.com/office/drawing/2014/main" id="{8B9E2B1C-4373-CB4B-AF8F-BF6E406D8BA9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2" name="矩形 721">
                    <a:extLst>
                      <a:ext uri="{FF2B5EF4-FFF2-40B4-BE49-F238E27FC236}">
                        <a16:creationId xmlns:a16="http://schemas.microsoft.com/office/drawing/2014/main" id="{2D062DF0-B584-A5DF-F1C2-E42DB7C34553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3" name="矩形 722">
                    <a:extLst>
                      <a:ext uri="{FF2B5EF4-FFF2-40B4-BE49-F238E27FC236}">
                        <a16:creationId xmlns:a16="http://schemas.microsoft.com/office/drawing/2014/main" id="{F6B3AEB0-2063-C8A8-6133-3B631D4F79E5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4" name="矩形 723">
                    <a:extLst>
                      <a:ext uri="{FF2B5EF4-FFF2-40B4-BE49-F238E27FC236}">
                        <a16:creationId xmlns:a16="http://schemas.microsoft.com/office/drawing/2014/main" id="{2C2BE0AE-92F5-4E3F-02F4-8AC22484ACF9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92" name="组合 691">
                  <a:extLst>
                    <a:ext uri="{FF2B5EF4-FFF2-40B4-BE49-F238E27FC236}">
                      <a16:creationId xmlns:a16="http://schemas.microsoft.com/office/drawing/2014/main" id="{69AA81AD-9FDD-EAC3-1F1D-C42BBE0DF6F9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693" name="矩形 692">
                    <a:extLst>
                      <a:ext uri="{FF2B5EF4-FFF2-40B4-BE49-F238E27FC236}">
                        <a16:creationId xmlns:a16="http://schemas.microsoft.com/office/drawing/2014/main" id="{4B290C0E-1899-F740-4215-C924A4815F49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4" name="矩形 693">
                    <a:extLst>
                      <a:ext uri="{FF2B5EF4-FFF2-40B4-BE49-F238E27FC236}">
                        <a16:creationId xmlns:a16="http://schemas.microsoft.com/office/drawing/2014/main" id="{CE03374B-7769-AA89-C471-3F268E1C7F0C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5" name="矩形 694">
                    <a:extLst>
                      <a:ext uri="{FF2B5EF4-FFF2-40B4-BE49-F238E27FC236}">
                        <a16:creationId xmlns:a16="http://schemas.microsoft.com/office/drawing/2014/main" id="{8095FF33-1284-32CC-DEB5-6DDAF0AA3774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6" name="矩形 695">
                    <a:extLst>
                      <a:ext uri="{FF2B5EF4-FFF2-40B4-BE49-F238E27FC236}">
                        <a16:creationId xmlns:a16="http://schemas.microsoft.com/office/drawing/2014/main" id="{2CC9D3C4-5608-67AB-22FA-62A04433A812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7" name="矩形 696">
                    <a:extLst>
                      <a:ext uri="{FF2B5EF4-FFF2-40B4-BE49-F238E27FC236}">
                        <a16:creationId xmlns:a16="http://schemas.microsoft.com/office/drawing/2014/main" id="{4C5E445A-B7DE-53A8-6ED4-45FBA53C56FD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8" name="矩形 697">
                    <a:extLst>
                      <a:ext uri="{FF2B5EF4-FFF2-40B4-BE49-F238E27FC236}">
                        <a16:creationId xmlns:a16="http://schemas.microsoft.com/office/drawing/2014/main" id="{3C25B5F8-DF73-279D-15A4-89DD24DF4729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99" name="矩形 698">
                    <a:extLst>
                      <a:ext uri="{FF2B5EF4-FFF2-40B4-BE49-F238E27FC236}">
                        <a16:creationId xmlns:a16="http://schemas.microsoft.com/office/drawing/2014/main" id="{0123A693-DA91-1DDA-DFCE-FA6763FBFC93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0" name="矩形 699">
                    <a:extLst>
                      <a:ext uri="{FF2B5EF4-FFF2-40B4-BE49-F238E27FC236}">
                        <a16:creationId xmlns:a16="http://schemas.microsoft.com/office/drawing/2014/main" id="{61821BC2-E796-30B0-A9A2-C4F9F7A18C12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1" name="矩形 700">
                    <a:extLst>
                      <a:ext uri="{FF2B5EF4-FFF2-40B4-BE49-F238E27FC236}">
                        <a16:creationId xmlns:a16="http://schemas.microsoft.com/office/drawing/2014/main" id="{008534DD-7880-D7DF-4A56-B48C28FF6FE5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2" name="矩形 701">
                    <a:extLst>
                      <a:ext uri="{FF2B5EF4-FFF2-40B4-BE49-F238E27FC236}">
                        <a16:creationId xmlns:a16="http://schemas.microsoft.com/office/drawing/2014/main" id="{863BA336-5921-575F-654A-5B2A8C7B224D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3" name="矩形 702">
                    <a:extLst>
                      <a:ext uri="{FF2B5EF4-FFF2-40B4-BE49-F238E27FC236}">
                        <a16:creationId xmlns:a16="http://schemas.microsoft.com/office/drawing/2014/main" id="{3254838A-6527-1FD0-9DE3-4C9442FB749C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4" name="矩形 703">
                    <a:extLst>
                      <a:ext uri="{FF2B5EF4-FFF2-40B4-BE49-F238E27FC236}">
                        <a16:creationId xmlns:a16="http://schemas.microsoft.com/office/drawing/2014/main" id="{A1C23FE6-82BA-CEE3-D48B-69826BAD86FE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5" name="矩形 704">
                    <a:extLst>
                      <a:ext uri="{FF2B5EF4-FFF2-40B4-BE49-F238E27FC236}">
                        <a16:creationId xmlns:a16="http://schemas.microsoft.com/office/drawing/2014/main" id="{96F6991E-B3AE-4030-E793-28B1D920E560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6" name="矩形 705">
                    <a:extLst>
                      <a:ext uri="{FF2B5EF4-FFF2-40B4-BE49-F238E27FC236}">
                        <a16:creationId xmlns:a16="http://schemas.microsoft.com/office/drawing/2014/main" id="{760497E7-4D0C-0971-D410-F76E8CF1B0BA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7" name="矩形 706">
                    <a:extLst>
                      <a:ext uri="{FF2B5EF4-FFF2-40B4-BE49-F238E27FC236}">
                        <a16:creationId xmlns:a16="http://schemas.microsoft.com/office/drawing/2014/main" id="{CF474B53-6899-9287-D708-C8364910A2A7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8" name="矩形 707">
                    <a:extLst>
                      <a:ext uri="{FF2B5EF4-FFF2-40B4-BE49-F238E27FC236}">
                        <a16:creationId xmlns:a16="http://schemas.microsoft.com/office/drawing/2014/main" id="{2F937824-128F-16B8-5A98-43C00ECCD426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86" name="文本框 685">
                <a:extLst>
                  <a:ext uri="{FF2B5EF4-FFF2-40B4-BE49-F238E27FC236}">
                    <a16:creationId xmlns:a16="http://schemas.microsoft.com/office/drawing/2014/main" id="{B1BC93C9-23A9-9AAA-E256-4B018C909380}"/>
                  </a:ext>
                </a:extLst>
              </p:cNvPr>
              <p:cNvSpPr txBox="1"/>
              <p:nvPr/>
            </p:nvSpPr>
            <p:spPr>
              <a:xfrm>
                <a:off x="2708938" y="2825807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文本框 686">
                <a:extLst>
                  <a:ext uri="{FF2B5EF4-FFF2-40B4-BE49-F238E27FC236}">
                    <a16:creationId xmlns:a16="http://schemas.microsoft.com/office/drawing/2014/main" id="{03718692-C9E1-01F7-89CA-E97A6E74C168}"/>
                  </a:ext>
                </a:extLst>
              </p:cNvPr>
              <p:cNvSpPr txBox="1"/>
              <p:nvPr/>
            </p:nvSpPr>
            <p:spPr>
              <a:xfrm>
                <a:off x="3003164" y="3482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88" name="组合 687">
                <a:extLst>
                  <a:ext uri="{FF2B5EF4-FFF2-40B4-BE49-F238E27FC236}">
                    <a16:creationId xmlns:a16="http://schemas.microsoft.com/office/drawing/2014/main" id="{7231A5D9-E1C6-AA78-D177-B9723D06CE3B}"/>
                  </a:ext>
                </a:extLst>
              </p:cNvPr>
              <p:cNvGrpSpPr/>
              <p:nvPr/>
            </p:nvGrpSpPr>
            <p:grpSpPr>
              <a:xfrm>
                <a:off x="2766341" y="2127996"/>
                <a:ext cx="330799" cy="388375"/>
                <a:chOff x="2767201" y="2106856"/>
                <a:chExt cx="330799" cy="388375"/>
              </a:xfrm>
            </p:grpSpPr>
            <p:sp>
              <p:nvSpPr>
                <p:cNvPr id="689" name="文本框 688">
                  <a:extLst>
                    <a:ext uri="{FF2B5EF4-FFF2-40B4-BE49-F238E27FC236}">
                      <a16:creationId xmlns:a16="http://schemas.microsoft.com/office/drawing/2014/main" id="{8DF7531A-303C-BEE5-AD64-C83212FF9D07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90" name="直接连接符 132">
                  <a:extLst>
                    <a:ext uri="{FF2B5EF4-FFF2-40B4-BE49-F238E27FC236}">
                      <a16:creationId xmlns:a16="http://schemas.microsoft.com/office/drawing/2014/main" id="{45D215A0-F80D-6A76-6C4A-CC97143ABC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5" name="矩形 724">
              <a:extLst>
                <a:ext uri="{FF2B5EF4-FFF2-40B4-BE49-F238E27FC236}">
                  <a16:creationId xmlns:a16="http://schemas.microsoft.com/office/drawing/2014/main" id="{219EF6D4-EAAB-8580-9D4B-B515A60D58A5}"/>
                </a:ext>
              </a:extLst>
            </p:cNvPr>
            <p:cNvSpPr/>
            <p:nvPr/>
          </p:nvSpPr>
          <p:spPr>
            <a:xfrm>
              <a:off x="8423988" y="8651627"/>
              <a:ext cx="696945" cy="157754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3" name="文本框 732">
              <a:extLst>
                <a:ext uri="{FF2B5EF4-FFF2-40B4-BE49-F238E27FC236}">
                  <a16:creationId xmlns:a16="http://schemas.microsoft.com/office/drawing/2014/main" id="{FF5682E8-A129-EFB0-1960-1361304810CE}"/>
                </a:ext>
              </a:extLst>
            </p:cNvPr>
            <p:cNvSpPr txBox="1"/>
            <p:nvPr/>
          </p:nvSpPr>
          <p:spPr>
            <a:xfrm rot="16200000">
              <a:off x="7700220" y="9144003"/>
              <a:ext cx="1100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4" name="组合 733">
            <a:extLst>
              <a:ext uri="{FF2B5EF4-FFF2-40B4-BE49-F238E27FC236}">
                <a16:creationId xmlns:a16="http://schemas.microsoft.com/office/drawing/2014/main" id="{0D9C9CDB-499E-FE91-738C-220C1E693298}"/>
              </a:ext>
            </a:extLst>
          </p:cNvPr>
          <p:cNvGrpSpPr/>
          <p:nvPr/>
        </p:nvGrpSpPr>
        <p:grpSpPr>
          <a:xfrm>
            <a:off x="10177377" y="7786162"/>
            <a:ext cx="1395769" cy="1707082"/>
            <a:chOff x="3970360" y="4854974"/>
            <a:chExt cx="1395769" cy="1707082"/>
          </a:xfrm>
        </p:grpSpPr>
        <p:grpSp>
          <p:nvGrpSpPr>
            <p:cNvPr id="735" name="组合 734">
              <a:extLst>
                <a:ext uri="{FF2B5EF4-FFF2-40B4-BE49-F238E27FC236}">
                  <a16:creationId xmlns:a16="http://schemas.microsoft.com/office/drawing/2014/main" id="{B5A38E2B-C135-417F-A4CC-10E0F3948F65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4DEA57A0-25FF-92E1-7182-CE2D3A457DC1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7A26233D-39CD-F31C-98E4-F39024B57FCB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0818C921-9FA4-8EE9-54E7-38A35DCE8012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D63F12EF-6C10-72C9-7B21-6C5ACAC675B4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1BD0BEF6-692A-A618-F7BB-3B68D136E3A6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7CA9B139-3725-9755-9565-600F2BE08541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2D71583E-8B57-5677-86FB-A371C8268ACA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3" name="矩形 812">
                <a:extLst>
                  <a:ext uri="{FF2B5EF4-FFF2-40B4-BE49-F238E27FC236}">
                    <a16:creationId xmlns:a16="http://schemas.microsoft.com/office/drawing/2014/main" id="{EB76AE64-40DE-3D41-9C3C-C2DFDACB8AA8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4" name="矩形 813">
                <a:extLst>
                  <a:ext uri="{FF2B5EF4-FFF2-40B4-BE49-F238E27FC236}">
                    <a16:creationId xmlns:a16="http://schemas.microsoft.com/office/drawing/2014/main" id="{3F61CD86-B358-FCB7-0749-91429235BDC3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5" name="矩形 814">
                <a:extLst>
                  <a:ext uri="{FF2B5EF4-FFF2-40B4-BE49-F238E27FC236}">
                    <a16:creationId xmlns:a16="http://schemas.microsoft.com/office/drawing/2014/main" id="{687CE708-9D55-B85C-FA06-2ED05201BE15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6" name="矩形 815">
                <a:extLst>
                  <a:ext uri="{FF2B5EF4-FFF2-40B4-BE49-F238E27FC236}">
                    <a16:creationId xmlns:a16="http://schemas.microsoft.com/office/drawing/2014/main" id="{7869A4D1-CA21-0050-E1A2-1E5015499BB8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7E8C58DB-17D4-27A7-8E04-D1E5004EC481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51299129-6A7E-9CCD-96B2-70325317760A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416B8E61-02C3-33A9-9D81-BFB2191E58E2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9E0630D8-0FB0-7E72-381A-E7E22D6D6925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473DD91C-3C2B-97A1-9F8E-C6304C6C8231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" name="矩形 821">
                <a:extLst>
                  <a:ext uri="{FF2B5EF4-FFF2-40B4-BE49-F238E27FC236}">
                    <a16:creationId xmlns:a16="http://schemas.microsoft.com/office/drawing/2014/main" id="{EF66B7F5-8464-3A07-9639-A67C622D630F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2D52E432-09BC-901C-E016-C521878C3E77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4" name="矩形 823">
                <a:extLst>
                  <a:ext uri="{FF2B5EF4-FFF2-40B4-BE49-F238E27FC236}">
                    <a16:creationId xmlns:a16="http://schemas.microsoft.com/office/drawing/2014/main" id="{41433909-5071-FFCD-D08C-5CBA83535A3D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5" name="矩形 824">
                <a:extLst>
                  <a:ext uri="{FF2B5EF4-FFF2-40B4-BE49-F238E27FC236}">
                    <a16:creationId xmlns:a16="http://schemas.microsoft.com/office/drawing/2014/main" id="{E91A06B4-EAAB-7581-16EA-921FC157B257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6" name="矩形 825">
                <a:extLst>
                  <a:ext uri="{FF2B5EF4-FFF2-40B4-BE49-F238E27FC236}">
                    <a16:creationId xmlns:a16="http://schemas.microsoft.com/office/drawing/2014/main" id="{A9E54FBF-97ED-D3AC-93A0-28B05E3BC110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" name="矩形 826">
                <a:extLst>
                  <a:ext uri="{FF2B5EF4-FFF2-40B4-BE49-F238E27FC236}">
                    <a16:creationId xmlns:a16="http://schemas.microsoft.com/office/drawing/2014/main" id="{BDB9287A-E32D-F1E8-1758-61347EEDAA68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" name="矩形 827">
                <a:extLst>
                  <a:ext uri="{FF2B5EF4-FFF2-40B4-BE49-F238E27FC236}">
                    <a16:creationId xmlns:a16="http://schemas.microsoft.com/office/drawing/2014/main" id="{96D4B68B-0C54-3447-BBB6-94C071E08DBD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62BC4689-CF08-53AF-A653-66587731754A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BD29EC58-C06E-4F8E-D643-6A87EC353CC3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60D21229-8962-6083-0CC4-0F1B65E427F6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AC4ADA32-D756-056B-A3F9-2E1596AE21F9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AAF12871-6E95-67C7-FCCD-763F1C800C01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42BAF1F0-2A5A-B0F6-77EE-FE5BC4A3D1CA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C2329D6A-C8A5-CE0A-876A-161FB6AB0605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6" name="矩形 835">
                <a:extLst>
                  <a:ext uri="{FF2B5EF4-FFF2-40B4-BE49-F238E27FC236}">
                    <a16:creationId xmlns:a16="http://schemas.microsoft.com/office/drawing/2014/main" id="{8F5DC6BA-5946-73C6-B8C3-61E8D4DBBF2C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7" name="矩形 836">
                <a:extLst>
                  <a:ext uri="{FF2B5EF4-FFF2-40B4-BE49-F238E27FC236}">
                    <a16:creationId xmlns:a16="http://schemas.microsoft.com/office/drawing/2014/main" id="{CCB581FB-458D-0A6B-ECAB-3C3F5AF52466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8" name="矩形 837">
                <a:extLst>
                  <a:ext uri="{FF2B5EF4-FFF2-40B4-BE49-F238E27FC236}">
                    <a16:creationId xmlns:a16="http://schemas.microsoft.com/office/drawing/2014/main" id="{6EC04210-753F-8C82-E653-A9CC0BD095C2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9" name="矩形 838">
                <a:extLst>
                  <a:ext uri="{FF2B5EF4-FFF2-40B4-BE49-F238E27FC236}">
                    <a16:creationId xmlns:a16="http://schemas.microsoft.com/office/drawing/2014/main" id="{008A4871-B8C3-6C37-52A6-D0A59474DEB8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" name="矩形 839">
                <a:extLst>
                  <a:ext uri="{FF2B5EF4-FFF2-40B4-BE49-F238E27FC236}">
                    <a16:creationId xmlns:a16="http://schemas.microsoft.com/office/drawing/2014/main" id="{B80F95BB-A54A-368D-B49E-26FCB0CDAB9B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1" name="矩形 840">
                <a:extLst>
                  <a:ext uri="{FF2B5EF4-FFF2-40B4-BE49-F238E27FC236}">
                    <a16:creationId xmlns:a16="http://schemas.microsoft.com/office/drawing/2014/main" id="{3523E993-29E6-1824-012A-B701869151E3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56590B51-CFC7-85B5-FBB4-7B4EFC4E03FA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3" name="矩形 842">
                <a:extLst>
                  <a:ext uri="{FF2B5EF4-FFF2-40B4-BE49-F238E27FC236}">
                    <a16:creationId xmlns:a16="http://schemas.microsoft.com/office/drawing/2014/main" id="{243FE0CD-797F-3F10-D801-24EBC3C14018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4" name="矩形 843">
                <a:extLst>
                  <a:ext uri="{FF2B5EF4-FFF2-40B4-BE49-F238E27FC236}">
                    <a16:creationId xmlns:a16="http://schemas.microsoft.com/office/drawing/2014/main" id="{7602DCB6-437C-2B68-3548-B9D4911A1BD2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5" name="矩形 844">
                <a:extLst>
                  <a:ext uri="{FF2B5EF4-FFF2-40B4-BE49-F238E27FC236}">
                    <a16:creationId xmlns:a16="http://schemas.microsoft.com/office/drawing/2014/main" id="{9120750F-D958-5EF6-D99E-5FCF53CD6F80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74E5E4DD-7442-6CA1-A66C-030ED8A71652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7" name="矩形 846">
                <a:extLst>
                  <a:ext uri="{FF2B5EF4-FFF2-40B4-BE49-F238E27FC236}">
                    <a16:creationId xmlns:a16="http://schemas.microsoft.com/office/drawing/2014/main" id="{E1CB7C5F-3CCC-74CD-DFB0-BEE0B882B405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8" name="矩形 847">
                <a:extLst>
                  <a:ext uri="{FF2B5EF4-FFF2-40B4-BE49-F238E27FC236}">
                    <a16:creationId xmlns:a16="http://schemas.microsoft.com/office/drawing/2014/main" id="{0B0764A2-A0C7-B22E-7CC8-7D740BDE1F9A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66627583-B686-938B-FE58-6ED735F4D0BC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" name="矩形 849">
                <a:extLst>
                  <a:ext uri="{FF2B5EF4-FFF2-40B4-BE49-F238E27FC236}">
                    <a16:creationId xmlns:a16="http://schemas.microsoft.com/office/drawing/2014/main" id="{CDCD4218-2474-0F6A-3626-28E3A7083268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1" name="矩形 850">
                <a:extLst>
                  <a:ext uri="{FF2B5EF4-FFF2-40B4-BE49-F238E27FC236}">
                    <a16:creationId xmlns:a16="http://schemas.microsoft.com/office/drawing/2014/main" id="{BFF99445-9648-F696-CCE9-47D0AEAD7E72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" name="矩形 851">
                <a:extLst>
                  <a:ext uri="{FF2B5EF4-FFF2-40B4-BE49-F238E27FC236}">
                    <a16:creationId xmlns:a16="http://schemas.microsoft.com/office/drawing/2014/main" id="{F3D6BBFF-B0F4-798E-D9A5-9F413FDAD887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" name="矩形 852">
                <a:extLst>
                  <a:ext uri="{FF2B5EF4-FFF2-40B4-BE49-F238E27FC236}">
                    <a16:creationId xmlns:a16="http://schemas.microsoft.com/office/drawing/2014/main" id="{65F5CC10-FAB9-F1C6-5488-274A8F844324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" name="矩形 853">
                <a:extLst>
                  <a:ext uri="{FF2B5EF4-FFF2-40B4-BE49-F238E27FC236}">
                    <a16:creationId xmlns:a16="http://schemas.microsoft.com/office/drawing/2014/main" id="{38F2021C-643C-5DDD-6EE9-3A5DC4A4FD38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" name="矩形 854">
                <a:extLst>
                  <a:ext uri="{FF2B5EF4-FFF2-40B4-BE49-F238E27FC236}">
                    <a16:creationId xmlns:a16="http://schemas.microsoft.com/office/drawing/2014/main" id="{F173E5E0-033A-1200-60E7-148D228A9A82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" name="矩形 855">
                <a:extLst>
                  <a:ext uri="{FF2B5EF4-FFF2-40B4-BE49-F238E27FC236}">
                    <a16:creationId xmlns:a16="http://schemas.microsoft.com/office/drawing/2014/main" id="{EB205929-332E-031E-2EA8-D1F763069890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" name="矩形 856">
                <a:extLst>
                  <a:ext uri="{FF2B5EF4-FFF2-40B4-BE49-F238E27FC236}">
                    <a16:creationId xmlns:a16="http://schemas.microsoft.com/office/drawing/2014/main" id="{2E74F76E-F44C-FC05-F5B4-5B436E21DCE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ADD4EF89-A7E9-5A14-2542-FB71B9DD8972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6B747B06-E99F-DDCC-C73D-C10D0EFF4E76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BB3C8325-965B-6859-DCFF-CFF97086F856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CE8B1E78-EF2C-D438-8FAF-264741B10166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45D612C6-04A6-469B-B51B-ED2CADE259DF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3" name="矩形 862">
                <a:extLst>
                  <a:ext uri="{FF2B5EF4-FFF2-40B4-BE49-F238E27FC236}">
                    <a16:creationId xmlns:a16="http://schemas.microsoft.com/office/drawing/2014/main" id="{D3F76293-95BD-F5E1-0D0D-309238F7F56D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4" name="矩形 863">
                <a:extLst>
                  <a:ext uri="{FF2B5EF4-FFF2-40B4-BE49-F238E27FC236}">
                    <a16:creationId xmlns:a16="http://schemas.microsoft.com/office/drawing/2014/main" id="{9487F8D1-DBBC-05A9-5944-937EDA78231C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5081CD15-7E32-2936-8E3B-0376863DFA53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6" name="矩形 865">
                <a:extLst>
                  <a:ext uri="{FF2B5EF4-FFF2-40B4-BE49-F238E27FC236}">
                    <a16:creationId xmlns:a16="http://schemas.microsoft.com/office/drawing/2014/main" id="{A0E33059-554A-274D-5653-2C6B1863BB4C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7" name="矩形 866">
                <a:extLst>
                  <a:ext uri="{FF2B5EF4-FFF2-40B4-BE49-F238E27FC236}">
                    <a16:creationId xmlns:a16="http://schemas.microsoft.com/office/drawing/2014/main" id="{8687D0BF-60A4-2FB8-DC61-53EB406E0BAB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8" name="矩形 867">
                <a:extLst>
                  <a:ext uri="{FF2B5EF4-FFF2-40B4-BE49-F238E27FC236}">
                    <a16:creationId xmlns:a16="http://schemas.microsoft.com/office/drawing/2014/main" id="{851C2C8B-4A40-3EE9-63BD-82E619EB7BFB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1C770B58-824A-F057-C3F7-D6D43BA2DC2E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6" name="组合 735">
              <a:extLst>
                <a:ext uri="{FF2B5EF4-FFF2-40B4-BE49-F238E27FC236}">
                  <a16:creationId xmlns:a16="http://schemas.microsoft.com/office/drawing/2014/main" id="{EFB9FEBD-D3A4-919B-1A89-1A9538305188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F7A1638A-6C27-2C03-6907-5FE091623D2B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4148E441-2185-206B-2526-F0BE058DF60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9F4E9255-1A48-E8A2-4E87-CC0C4E22EFBE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矩形 744">
                <a:extLst>
                  <a:ext uri="{FF2B5EF4-FFF2-40B4-BE49-F238E27FC236}">
                    <a16:creationId xmlns:a16="http://schemas.microsoft.com/office/drawing/2014/main" id="{D751C3BF-CDF0-1313-0587-B3971FC61C52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D8D084F7-3EEC-F093-27B6-60FC34D64B5B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0695A099-14ED-3A91-566F-8F01D4CD3A78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" name="矩形 747">
                <a:extLst>
                  <a:ext uri="{FF2B5EF4-FFF2-40B4-BE49-F238E27FC236}">
                    <a16:creationId xmlns:a16="http://schemas.microsoft.com/office/drawing/2014/main" id="{4FD215A7-27E2-83DB-965F-FEFB6E568D6E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" name="矩形 748">
                <a:extLst>
                  <a:ext uri="{FF2B5EF4-FFF2-40B4-BE49-F238E27FC236}">
                    <a16:creationId xmlns:a16="http://schemas.microsoft.com/office/drawing/2014/main" id="{699C0329-2A42-9591-3D9F-BDFBF759B3AE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0" name="矩形 749">
                <a:extLst>
                  <a:ext uri="{FF2B5EF4-FFF2-40B4-BE49-F238E27FC236}">
                    <a16:creationId xmlns:a16="http://schemas.microsoft.com/office/drawing/2014/main" id="{D1446D75-ABC8-93F5-C821-1FC89C08BD59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1" name="矩形 750">
                <a:extLst>
                  <a:ext uri="{FF2B5EF4-FFF2-40B4-BE49-F238E27FC236}">
                    <a16:creationId xmlns:a16="http://schemas.microsoft.com/office/drawing/2014/main" id="{7FD1143F-8253-7DFC-62B6-A5A3E53F2D3F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" name="矩形 751">
                <a:extLst>
                  <a:ext uri="{FF2B5EF4-FFF2-40B4-BE49-F238E27FC236}">
                    <a16:creationId xmlns:a16="http://schemas.microsoft.com/office/drawing/2014/main" id="{7B7CBDFC-75BF-8C05-48A2-C18BDB58F307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8CC3E99A-2248-8BA3-4ADF-CD265571F486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E95BB25D-AAA5-77C3-E49D-D59006EAA5B4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24121EC4-078F-4108-A1F7-179EC0123FA1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E3F53B65-DF60-69D2-A4D2-131DCF4A3D31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6269E1B0-895E-E628-0ECF-B0A0DC6B0956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FEC51365-2AC3-ED71-224C-230805504F9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D427B76D-A1C1-D104-0938-7F8D3155AA43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52BC3E35-CF67-CE59-6854-8AAA7D5CABD1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BC89CED9-D9E2-B0DB-CE79-98C2F23D6CD3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41EE6308-F9FC-7270-81B4-5E5E2DD05CEE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43F7B74E-6D8A-83C6-67A6-81A1F020A7E9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0F686A25-5E2A-75C0-FF33-7A6472712801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84F3E248-B3DA-179C-14F0-24FE99213C71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165AB6CA-915F-BB51-2127-95951D9753E9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085B2CB5-5BA2-F138-6494-1A4C0318E91D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22668B63-5E9F-3142-AD2F-FEABAFE6E9C5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C2B7DE78-44FF-26BE-9623-A0E926A77D1B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FBE68283-E319-C3A6-458F-463CB7FDC8A7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98368924-3EEC-46B6-C750-9C4D8AA07BA5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0EE3F6EB-132E-E39F-B597-2A0F4F4483C7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203CD501-68BB-B6A5-557D-06702AE847C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矩形 773">
                <a:extLst>
                  <a:ext uri="{FF2B5EF4-FFF2-40B4-BE49-F238E27FC236}">
                    <a16:creationId xmlns:a16="http://schemas.microsoft.com/office/drawing/2014/main" id="{1D7FA8F0-D4E2-4979-CDC4-A270DEAE5501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01BB2278-5353-F5FC-3F8E-024CC03FD4D8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矩形 775">
                <a:extLst>
                  <a:ext uri="{FF2B5EF4-FFF2-40B4-BE49-F238E27FC236}">
                    <a16:creationId xmlns:a16="http://schemas.microsoft.com/office/drawing/2014/main" id="{CE1F95DB-C52A-3F36-FED7-5E945DE20E64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9AB6886E-580E-7FBA-BF6C-26D6933CFFE1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C607ED28-D876-9A4F-D2DB-6159DCDCF0DF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矩形 778">
                <a:extLst>
                  <a:ext uri="{FF2B5EF4-FFF2-40B4-BE49-F238E27FC236}">
                    <a16:creationId xmlns:a16="http://schemas.microsoft.com/office/drawing/2014/main" id="{CD9D1030-201B-A0A2-7DC4-C38B12D66E1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0" name="矩形 779">
                <a:extLst>
                  <a:ext uri="{FF2B5EF4-FFF2-40B4-BE49-F238E27FC236}">
                    <a16:creationId xmlns:a16="http://schemas.microsoft.com/office/drawing/2014/main" id="{2CFA3112-664F-A9F5-2740-075FCD45219D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31223B65-3D0E-50E3-CC2B-27571D569AB8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2" name="矩形 781">
                <a:extLst>
                  <a:ext uri="{FF2B5EF4-FFF2-40B4-BE49-F238E27FC236}">
                    <a16:creationId xmlns:a16="http://schemas.microsoft.com/office/drawing/2014/main" id="{A046BFD7-9286-43ED-87EA-690577C91E84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3" name="矩形 782">
                <a:extLst>
                  <a:ext uri="{FF2B5EF4-FFF2-40B4-BE49-F238E27FC236}">
                    <a16:creationId xmlns:a16="http://schemas.microsoft.com/office/drawing/2014/main" id="{B4D75EA8-31AE-C964-CF17-E7CBEE7172EC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4" name="矩形 783">
                <a:extLst>
                  <a:ext uri="{FF2B5EF4-FFF2-40B4-BE49-F238E27FC236}">
                    <a16:creationId xmlns:a16="http://schemas.microsoft.com/office/drawing/2014/main" id="{7AA6377C-DEEB-C073-F734-27B203E4320A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5" name="矩形 784">
                <a:extLst>
                  <a:ext uri="{FF2B5EF4-FFF2-40B4-BE49-F238E27FC236}">
                    <a16:creationId xmlns:a16="http://schemas.microsoft.com/office/drawing/2014/main" id="{583822FD-80E6-C657-828C-37B5E5821CE9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6" name="矩形 785">
                <a:extLst>
                  <a:ext uri="{FF2B5EF4-FFF2-40B4-BE49-F238E27FC236}">
                    <a16:creationId xmlns:a16="http://schemas.microsoft.com/office/drawing/2014/main" id="{217C70FA-70D2-684C-4EB8-8CE6712FB308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7" name="矩形 786">
                <a:extLst>
                  <a:ext uri="{FF2B5EF4-FFF2-40B4-BE49-F238E27FC236}">
                    <a16:creationId xmlns:a16="http://schemas.microsoft.com/office/drawing/2014/main" id="{B31DC3B6-6A38-3E8D-17C2-58577E111210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8" name="矩形 787">
                <a:extLst>
                  <a:ext uri="{FF2B5EF4-FFF2-40B4-BE49-F238E27FC236}">
                    <a16:creationId xmlns:a16="http://schemas.microsoft.com/office/drawing/2014/main" id="{53844F03-0098-3193-640D-E99D36209829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矩形 788">
                <a:extLst>
                  <a:ext uri="{FF2B5EF4-FFF2-40B4-BE49-F238E27FC236}">
                    <a16:creationId xmlns:a16="http://schemas.microsoft.com/office/drawing/2014/main" id="{5897EACE-8C33-82A8-5C80-CF14A3DAF5EB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矩形 789">
                <a:extLst>
                  <a:ext uri="{FF2B5EF4-FFF2-40B4-BE49-F238E27FC236}">
                    <a16:creationId xmlns:a16="http://schemas.microsoft.com/office/drawing/2014/main" id="{38FD1236-E4CB-2E26-6262-3F60652A9D4B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矩形 790">
                <a:extLst>
                  <a:ext uri="{FF2B5EF4-FFF2-40B4-BE49-F238E27FC236}">
                    <a16:creationId xmlns:a16="http://schemas.microsoft.com/office/drawing/2014/main" id="{5122EBD1-EFFC-49DE-D056-8A65B0A70229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矩形 791">
                <a:extLst>
                  <a:ext uri="{FF2B5EF4-FFF2-40B4-BE49-F238E27FC236}">
                    <a16:creationId xmlns:a16="http://schemas.microsoft.com/office/drawing/2014/main" id="{3268C6D8-F607-094A-8E62-8126DEB7FB0B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矩形 792">
                <a:extLst>
                  <a:ext uri="{FF2B5EF4-FFF2-40B4-BE49-F238E27FC236}">
                    <a16:creationId xmlns:a16="http://schemas.microsoft.com/office/drawing/2014/main" id="{80965643-EEB7-47C5-8B27-3CCA80FA58CA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4" name="矩形 793">
                <a:extLst>
                  <a:ext uri="{FF2B5EF4-FFF2-40B4-BE49-F238E27FC236}">
                    <a16:creationId xmlns:a16="http://schemas.microsoft.com/office/drawing/2014/main" id="{AFEF67D9-8525-F069-2E5B-65A4C8883377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矩形 794">
                <a:extLst>
                  <a:ext uri="{FF2B5EF4-FFF2-40B4-BE49-F238E27FC236}">
                    <a16:creationId xmlns:a16="http://schemas.microsoft.com/office/drawing/2014/main" id="{54E61917-7A3F-5F31-A307-1DF43D6A9541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矩形 795">
                <a:extLst>
                  <a:ext uri="{FF2B5EF4-FFF2-40B4-BE49-F238E27FC236}">
                    <a16:creationId xmlns:a16="http://schemas.microsoft.com/office/drawing/2014/main" id="{B8DA0BC8-91F6-3790-68DF-529AF4227C57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7" name="矩形 796">
                <a:extLst>
                  <a:ext uri="{FF2B5EF4-FFF2-40B4-BE49-F238E27FC236}">
                    <a16:creationId xmlns:a16="http://schemas.microsoft.com/office/drawing/2014/main" id="{CC6B5F17-6E3D-1147-5596-543D8E1A5048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矩形 797">
                <a:extLst>
                  <a:ext uri="{FF2B5EF4-FFF2-40B4-BE49-F238E27FC236}">
                    <a16:creationId xmlns:a16="http://schemas.microsoft.com/office/drawing/2014/main" id="{DFB2A11E-0F63-DD57-C1B9-F50948BCD90D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矩形 798">
                <a:extLst>
                  <a:ext uri="{FF2B5EF4-FFF2-40B4-BE49-F238E27FC236}">
                    <a16:creationId xmlns:a16="http://schemas.microsoft.com/office/drawing/2014/main" id="{B18AA27E-D155-B1FB-1D06-85CD8309745D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矩形 799">
                <a:extLst>
                  <a:ext uri="{FF2B5EF4-FFF2-40B4-BE49-F238E27FC236}">
                    <a16:creationId xmlns:a16="http://schemas.microsoft.com/office/drawing/2014/main" id="{0110CF5E-84D2-7505-F8BB-B33844CBEEE4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矩形 800">
                <a:extLst>
                  <a:ext uri="{FF2B5EF4-FFF2-40B4-BE49-F238E27FC236}">
                    <a16:creationId xmlns:a16="http://schemas.microsoft.com/office/drawing/2014/main" id="{9DC535BF-2D43-C5F3-1464-6884B092C791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矩形 801">
                <a:extLst>
                  <a:ext uri="{FF2B5EF4-FFF2-40B4-BE49-F238E27FC236}">
                    <a16:creationId xmlns:a16="http://schemas.microsoft.com/office/drawing/2014/main" id="{0E260A0F-4B66-3E4D-F202-D2D7BF734816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3" name="矩形 802">
                <a:extLst>
                  <a:ext uri="{FF2B5EF4-FFF2-40B4-BE49-F238E27FC236}">
                    <a16:creationId xmlns:a16="http://schemas.microsoft.com/office/drawing/2014/main" id="{69421812-FF31-782B-5B3C-617BE0EB4850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BAF8B421-8925-C458-9A4B-C8F96EC306BF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917CE502-F5E0-E8A2-B7FF-FB82BE06EF6E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7" name="文本框 736">
              <a:extLst>
                <a:ext uri="{FF2B5EF4-FFF2-40B4-BE49-F238E27FC236}">
                  <a16:creationId xmlns:a16="http://schemas.microsoft.com/office/drawing/2014/main" id="{7CCADF17-497D-0E10-0DA6-DC776B582369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8" name="文本框 737">
              <a:extLst>
                <a:ext uri="{FF2B5EF4-FFF2-40B4-BE49-F238E27FC236}">
                  <a16:creationId xmlns:a16="http://schemas.microsoft.com/office/drawing/2014/main" id="{653522FE-45EE-A6DA-1C4E-02AEF7E20E50}"/>
                </a:ext>
              </a:extLst>
            </p:cNvPr>
            <p:cNvSpPr txBox="1"/>
            <p:nvPr/>
          </p:nvSpPr>
          <p:spPr>
            <a:xfrm>
              <a:off x="4592354" y="6192724"/>
              <a:ext cx="443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39" name="组合 738">
              <a:extLst>
                <a:ext uri="{FF2B5EF4-FFF2-40B4-BE49-F238E27FC236}">
                  <a16:creationId xmlns:a16="http://schemas.microsoft.com/office/drawing/2014/main" id="{E332C884-3017-AADD-0596-E9AC385A7D0B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9E10C987-F661-6D47-295D-D988F8BC8C68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1" name="直接连接符 132">
                <a:extLst>
                  <a:ext uri="{FF2B5EF4-FFF2-40B4-BE49-F238E27FC236}">
                    <a16:creationId xmlns:a16="http://schemas.microsoft.com/office/drawing/2014/main" id="{54B0FB7D-97BA-D901-6E33-9224C84A1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88" name="矩形: 圆角 20">
            <a:extLst>
              <a:ext uri="{FF2B5EF4-FFF2-40B4-BE49-F238E27FC236}">
                <a16:creationId xmlns:a16="http://schemas.microsoft.com/office/drawing/2014/main" id="{2BAAB948-0082-FABC-C23A-37FF01303DA6}"/>
              </a:ext>
            </a:extLst>
          </p:cNvPr>
          <p:cNvSpPr/>
          <p:nvPr/>
        </p:nvSpPr>
        <p:spPr>
          <a:xfrm>
            <a:off x="16093237" y="9289748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9" name="直接箭头连接符 19">
            <a:extLst>
              <a:ext uri="{FF2B5EF4-FFF2-40B4-BE49-F238E27FC236}">
                <a16:creationId xmlns:a16="http://schemas.microsoft.com/office/drawing/2014/main" id="{0BD2C717-3303-9D6E-8A01-723AB4200B6B}"/>
              </a:ext>
            </a:extLst>
          </p:cNvPr>
          <p:cNvCxnSpPr>
            <a:cxnSpLocks/>
            <a:endCxn id="1091" idx="1"/>
          </p:cNvCxnSpPr>
          <p:nvPr/>
        </p:nvCxnSpPr>
        <p:spPr>
          <a:xfrm>
            <a:off x="14475955" y="9440592"/>
            <a:ext cx="1946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直接箭头连接符 19">
            <a:extLst>
              <a:ext uri="{FF2B5EF4-FFF2-40B4-BE49-F238E27FC236}">
                <a16:creationId xmlns:a16="http://schemas.microsoft.com/office/drawing/2014/main" id="{BA59848A-308E-5C23-6C08-12EF28D94CCF}"/>
              </a:ext>
            </a:extLst>
          </p:cNvPr>
          <p:cNvCxnSpPr>
            <a:cxnSpLocks/>
            <a:stCxn id="1091" idx="3"/>
            <a:endCxn id="1088" idx="1"/>
          </p:cNvCxnSpPr>
          <p:nvPr/>
        </p:nvCxnSpPr>
        <p:spPr>
          <a:xfrm flipV="1">
            <a:off x="15544344" y="9433748"/>
            <a:ext cx="548893" cy="6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矩形: 圆角 20">
            <a:extLst>
              <a:ext uri="{FF2B5EF4-FFF2-40B4-BE49-F238E27FC236}">
                <a16:creationId xmlns:a16="http://schemas.microsoft.com/office/drawing/2014/main" id="{CC9F5119-28DA-D035-7E1D-9E0AA3629939}"/>
              </a:ext>
            </a:extLst>
          </p:cNvPr>
          <p:cNvSpPr/>
          <p:nvPr/>
        </p:nvSpPr>
        <p:spPr>
          <a:xfrm>
            <a:off x="14670644" y="9296592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B7F215DE-50E9-CC72-D9D5-BCCDFB55204E}"/>
              </a:ext>
            </a:extLst>
          </p:cNvPr>
          <p:cNvGrpSpPr/>
          <p:nvPr/>
        </p:nvGrpSpPr>
        <p:grpSpPr>
          <a:xfrm>
            <a:off x="13405131" y="8780994"/>
            <a:ext cx="1074322" cy="1723741"/>
            <a:chOff x="13151762" y="8375316"/>
            <a:chExt cx="1074322" cy="1723741"/>
          </a:xfrm>
        </p:grpSpPr>
        <p:grpSp>
          <p:nvGrpSpPr>
            <p:cNvPr id="1046" name="组合 1045">
              <a:extLst>
                <a:ext uri="{FF2B5EF4-FFF2-40B4-BE49-F238E27FC236}">
                  <a16:creationId xmlns:a16="http://schemas.microsoft.com/office/drawing/2014/main" id="{3D625BD5-A0FE-597F-B459-8A3A77D58F2C}"/>
                </a:ext>
              </a:extLst>
            </p:cNvPr>
            <p:cNvGrpSpPr/>
            <p:nvPr/>
          </p:nvGrpSpPr>
          <p:grpSpPr>
            <a:xfrm>
              <a:off x="13459669" y="8375316"/>
              <a:ext cx="675666" cy="1723741"/>
              <a:chOff x="2708938" y="2127996"/>
              <a:chExt cx="675666" cy="1723741"/>
            </a:xfrm>
          </p:grpSpPr>
          <p:grpSp>
            <p:nvGrpSpPr>
              <p:cNvPr id="1047" name="组合 1046">
                <a:extLst>
                  <a:ext uri="{FF2B5EF4-FFF2-40B4-BE49-F238E27FC236}">
                    <a16:creationId xmlns:a16="http://schemas.microsoft.com/office/drawing/2014/main" id="{813CE327-D5FF-2652-CB54-5DF2CD1ECB3A}"/>
                  </a:ext>
                </a:extLst>
              </p:cNvPr>
              <p:cNvGrpSpPr/>
              <p:nvPr/>
            </p:nvGrpSpPr>
            <p:grpSpPr>
              <a:xfrm>
                <a:off x="3042730" y="2425555"/>
                <a:ext cx="341874" cy="1100217"/>
                <a:chOff x="11765946" y="1022165"/>
                <a:chExt cx="341874" cy="1100217"/>
              </a:xfrm>
            </p:grpSpPr>
            <p:grpSp>
              <p:nvGrpSpPr>
                <p:cNvPr id="1053" name="组合 1052">
                  <a:extLst>
                    <a:ext uri="{FF2B5EF4-FFF2-40B4-BE49-F238E27FC236}">
                      <a16:creationId xmlns:a16="http://schemas.microsoft.com/office/drawing/2014/main" id="{8EB4F339-3BAB-587E-68BA-C0E85D82E26C}"/>
                    </a:ext>
                  </a:extLst>
                </p:cNvPr>
                <p:cNvGrpSpPr/>
                <p:nvPr/>
              </p:nvGrpSpPr>
              <p:grpSpPr>
                <a:xfrm>
                  <a:off x="11860614" y="1022165"/>
                  <a:ext cx="247206" cy="986406"/>
                  <a:chOff x="11860614" y="1022165"/>
                  <a:chExt cx="247206" cy="986406"/>
                </a:xfrm>
              </p:grpSpPr>
              <p:sp>
                <p:nvSpPr>
                  <p:cNvPr id="1071" name="矩形 1070">
                    <a:extLst>
                      <a:ext uri="{FF2B5EF4-FFF2-40B4-BE49-F238E27FC236}">
                        <a16:creationId xmlns:a16="http://schemas.microsoft.com/office/drawing/2014/main" id="{0584C53E-691D-2551-CCCE-199B58AC5A8A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2" name="矩形 1071">
                    <a:extLst>
                      <a:ext uri="{FF2B5EF4-FFF2-40B4-BE49-F238E27FC236}">
                        <a16:creationId xmlns:a16="http://schemas.microsoft.com/office/drawing/2014/main" id="{6BA14D72-7A8C-B642-67EB-FBB3BD2BDF9B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3" name="矩形 1072">
                    <a:extLst>
                      <a:ext uri="{FF2B5EF4-FFF2-40B4-BE49-F238E27FC236}">
                        <a16:creationId xmlns:a16="http://schemas.microsoft.com/office/drawing/2014/main" id="{EBF7D8EC-97E6-39C2-030A-AAE99B76A13A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4" name="矩形 1073">
                    <a:extLst>
                      <a:ext uri="{FF2B5EF4-FFF2-40B4-BE49-F238E27FC236}">
                        <a16:creationId xmlns:a16="http://schemas.microsoft.com/office/drawing/2014/main" id="{1CBACCB7-0181-EE70-597C-F1924C6C510B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5" name="矩形 1074">
                    <a:extLst>
                      <a:ext uri="{FF2B5EF4-FFF2-40B4-BE49-F238E27FC236}">
                        <a16:creationId xmlns:a16="http://schemas.microsoft.com/office/drawing/2014/main" id="{B90AD392-5D7F-81FB-4803-33FAC7C34F81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6" name="矩形 1075">
                    <a:extLst>
                      <a:ext uri="{FF2B5EF4-FFF2-40B4-BE49-F238E27FC236}">
                        <a16:creationId xmlns:a16="http://schemas.microsoft.com/office/drawing/2014/main" id="{49EDDDDE-556B-41A7-A4B5-80F5C7F0D820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7" name="矩形 1076">
                    <a:extLst>
                      <a:ext uri="{FF2B5EF4-FFF2-40B4-BE49-F238E27FC236}">
                        <a16:creationId xmlns:a16="http://schemas.microsoft.com/office/drawing/2014/main" id="{F3CE3905-1F9E-4388-5501-1D2E5641AF6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8" name="矩形 1077">
                    <a:extLst>
                      <a:ext uri="{FF2B5EF4-FFF2-40B4-BE49-F238E27FC236}">
                        <a16:creationId xmlns:a16="http://schemas.microsoft.com/office/drawing/2014/main" id="{5949CEFE-D791-5A22-8C5D-F17A7A99A85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9" name="矩形 1078">
                    <a:extLst>
                      <a:ext uri="{FF2B5EF4-FFF2-40B4-BE49-F238E27FC236}">
                        <a16:creationId xmlns:a16="http://schemas.microsoft.com/office/drawing/2014/main" id="{802A7FFB-D805-62C0-1584-F1E533C13088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0" name="矩形 1079">
                    <a:extLst>
                      <a:ext uri="{FF2B5EF4-FFF2-40B4-BE49-F238E27FC236}">
                        <a16:creationId xmlns:a16="http://schemas.microsoft.com/office/drawing/2014/main" id="{6095B029-2F5C-DE84-4B26-1C649F1DBE34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1" name="矩形 1080">
                    <a:extLst>
                      <a:ext uri="{FF2B5EF4-FFF2-40B4-BE49-F238E27FC236}">
                        <a16:creationId xmlns:a16="http://schemas.microsoft.com/office/drawing/2014/main" id="{A55DC0E8-ACEE-B103-2743-C4B8D9AA6AE2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2" name="矩形 1081">
                    <a:extLst>
                      <a:ext uri="{FF2B5EF4-FFF2-40B4-BE49-F238E27FC236}">
                        <a16:creationId xmlns:a16="http://schemas.microsoft.com/office/drawing/2014/main" id="{059C8236-72C3-F904-82F4-DB7DA9C2436F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3" name="矩形 1082">
                    <a:extLst>
                      <a:ext uri="{FF2B5EF4-FFF2-40B4-BE49-F238E27FC236}">
                        <a16:creationId xmlns:a16="http://schemas.microsoft.com/office/drawing/2014/main" id="{0D1E6F2D-EDFA-7D32-C777-5002EEBDDBDC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4" name="矩形 1083">
                    <a:extLst>
                      <a:ext uri="{FF2B5EF4-FFF2-40B4-BE49-F238E27FC236}">
                        <a16:creationId xmlns:a16="http://schemas.microsoft.com/office/drawing/2014/main" id="{B6D62983-0BEE-97EA-6430-784CD3CA9E83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5" name="矩形 1084">
                    <a:extLst>
                      <a:ext uri="{FF2B5EF4-FFF2-40B4-BE49-F238E27FC236}">
                        <a16:creationId xmlns:a16="http://schemas.microsoft.com/office/drawing/2014/main" id="{29C04CA9-D038-BB32-472B-BCA9E4271A0A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86" name="矩形 1085">
                    <a:extLst>
                      <a:ext uri="{FF2B5EF4-FFF2-40B4-BE49-F238E27FC236}">
                        <a16:creationId xmlns:a16="http://schemas.microsoft.com/office/drawing/2014/main" id="{806B7C40-530E-1C9E-F3D7-43C723698E99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solidFill>
                    <a:srgbClr val="BF9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54" name="组合 1053">
                  <a:extLst>
                    <a:ext uri="{FF2B5EF4-FFF2-40B4-BE49-F238E27FC236}">
                      <a16:creationId xmlns:a16="http://schemas.microsoft.com/office/drawing/2014/main" id="{5DE41CA7-EFAF-BE6A-0596-AA9E7CAEA6C6}"/>
                    </a:ext>
                  </a:extLst>
                </p:cNvPr>
                <p:cNvGrpSpPr/>
                <p:nvPr/>
              </p:nvGrpSpPr>
              <p:grpSpPr>
                <a:xfrm>
                  <a:off x="11765946" y="1133739"/>
                  <a:ext cx="247175" cy="988643"/>
                  <a:chOff x="11765946" y="1133739"/>
                  <a:chExt cx="247175" cy="988643"/>
                </a:xfrm>
              </p:grpSpPr>
              <p:sp>
                <p:nvSpPr>
                  <p:cNvPr id="1055" name="矩形 1054">
                    <a:extLst>
                      <a:ext uri="{FF2B5EF4-FFF2-40B4-BE49-F238E27FC236}">
                        <a16:creationId xmlns:a16="http://schemas.microsoft.com/office/drawing/2014/main" id="{4C0108F7-F102-A453-5E9C-A50D866C0563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6" name="矩形 1055">
                    <a:extLst>
                      <a:ext uri="{FF2B5EF4-FFF2-40B4-BE49-F238E27FC236}">
                        <a16:creationId xmlns:a16="http://schemas.microsoft.com/office/drawing/2014/main" id="{C7036BF6-3BB1-6964-20A1-0851D558D22A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7" name="矩形 1056">
                    <a:extLst>
                      <a:ext uri="{FF2B5EF4-FFF2-40B4-BE49-F238E27FC236}">
                        <a16:creationId xmlns:a16="http://schemas.microsoft.com/office/drawing/2014/main" id="{ECBD44BA-363F-469D-CBC4-FA2863023A53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8" name="矩形 1057">
                    <a:extLst>
                      <a:ext uri="{FF2B5EF4-FFF2-40B4-BE49-F238E27FC236}">
                        <a16:creationId xmlns:a16="http://schemas.microsoft.com/office/drawing/2014/main" id="{DBB9AE43-9CBC-5D39-0B6F-AF68C66BAD52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9" name="矩形 1058">
                    <a:extLst>
                      <a:ext uri="{FF2B5EF4-FFF2-40B4-BE49-F238E27FC236}">
                        <a16:creationId xmlns:a16="http://schemas.microsoft.com/office/drawing/2014/main" id="{5446F6EE-03C8-92FB-EA63-56E81FF8F416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0" name="矩形 1059">
                    <a:extLst>
                      <a:ext uri="{FF2B5EF4-FFF2-40B4-BE49-F238E27FC236}">
                        <a16:creationId xmlns:a16="http://schemas.microsoft.com/office/drawing/2014/main" id="{C9FA2F02-7891-88DD-B39B-35C3D08D977E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1" name="矩形 1060">
                    <a:extLst>
                      <a:ext uri="{FF2B5EF4-FFF2-40B4-BE49-F238E27FC236}">
                        <a16:creationId xmlns:a16="http://schemas.microsoft.com/office/drawing/2014/main" id="{E6E94A92-DC43-1AA3-54E1-28497D802D88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2" name="矩形 1061">
                    <a:extLst>
                      <a:ext uri="{FF2B5EF4-FFF2-40B4-BE49-F238E27FC236}">
                        <a16:creationId xmlns:a16="http://schemas.microsoft.com/office/drawing/2014/main" id="{2942FD98-2586-AD58-50FE-BDB09F93B4F9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3" name="矩形 1062">
                    <a:extLst>
                      <a:ext uri="{FF2B5EF4-FFF2-40B4-BE49-F238E27FC236}">
                        <a16:creationId xmlns:a16="http://schemas.microsoft.com/office/drawing/2014/main" id="{43245A85-E729-8F45-CBCF-271FD08D501C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4" name="矩形 1063">
                    <a:extLst>
                      <a:ext uri="{FF2B5EF4-FFF2-40B4-BE49-F238E27FC236}">
                        <a16:creationId xmlns:a16="http://schemas.microsoft.com/office/drawing/2014/main" id="{AF784A94-3856-C25B-5833-B73266115F3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5" name="矩形 1064">
                    <a:extLst>
                      <a:ext uri="{FF2B5EF4-FFF2-40B4-BE49-F238E27FC236}">
                        <a16:creationId xmlns:a16="http://schemas.microsoft.com/office/drawing/2014/main" id="{2D752BF2-D514-5329-4FAE-674EA542B840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6" name="矩形 1065">
                    <a:extLst>
                      <a:ext uri="{FF2B5EF4-FFF2-40B4-BE49-F238E27FC236}">
                        <a16:creationId xmlns:a16="http://schemas.microsoft.com/office/drawing/2014/main" id="{501E3BD9-CD9F-A345-473B-A15FDCD00AA6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7" name="矩形 1066">
                    <a:extLst>
                      <a:ext uri="{FF2B5EF4-FFF2-40B4-BE49-F238E27FC236}">
                        <a16:creationId xmlns:a16="http://schemas.microsoft.com/office/drawing/2014/main" id="{24620322-0B28-6D7C-D6CE-D91CD507789B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8" name="矩形 1067">
                    <a:extLst>
                      <a:ext uri="{FF2B5EF4-FFF2-40B4-BE49-F238E27FC236}">
                        <a16:creationId xmlns:a16="http://schemas.microsoft.com/office/drawing/2014/main" id="{76A777A8-58D2-AFAF-E45C-C801560C60C9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69" name="矩形 1068">
                    <a:extLst>
                      <a:ext uri="{FF2B5EF4-FFF2-40B4-BE49-F238E27FC236}">
                        <a16:creationId xmlns:a16="http://schemas.microsoft.com/office/drawing/2014/main" id="{4EE44512-3DD0-8A33-50E9-4C8A3BA255C2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70" name="矩形 1069">
                    <a:extLst>
                      <a:ext uri="{FF2B5EF4-FFF2-40B4-BE49-F238E27FC236}">
                        <a16:creationId xmlns:a16="http://schemas.microsoft.com/office/drawing/2014/main" id="{55C3BBC2-1396-C3A5-C19A-3270AE8EB5D9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solidFill>
                    <a:srgbClr val="FFF2C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48" name="文本框 1047">
                <a:extLst>
                  <a:ext uri="{FF2B5EF4-FFF2-40B4-BE49-F238E27FC236}">
                    <a16:creationId xmlns:a16="http://schemas.microsoft.com/office/drawing/2014/main" id="{09D0A2EB-60D9-293D-5D53-D33F908B5D5C}"/>
                  </a:ext>
                </a:extLst>
              </p:cNvPr>
              <p:cNvSpPr txBox="1"/>
              <p:nvPr/>
            </p:nvSpPr>
            <p:spPr>
              <a:xfrm>
                <a:off x="2708938" y="2825807"/>
                <a:ext cx="492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9" name="文本框 1048">
                <a:extLst>
                  <a:ext uri="{FF2B5EF4-FFF2-40B4-BE49-F238E27FC236}">
                    <a16:creationId xmlns:a16="http://schemas.microsoft.com/office/drawing/2014/main" id="{FB12FA26-7273-8BA6-4A4B-5EE95867621A}"/>
                  </a:ext>
                </a:extLst>
              </p:cNvPr>
              <p:cNvSpPr txBox="1"/>
              <p:nvPr/>
            </p:nvSpPr>
            <p:spPr>
              <a:xfrm>
                <a:off x="3003164" y="3482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50" name="组合 1049">
                <a:extLst>
                  <a:ext uri="{FF2B5EF4-FFF2-40B4-BE49-F238E27FC236}">
                    <a16:creationId xmlns:a16="http://schemas.microsoft.com/office/drawing/2014/main" id="{4E091C68-3E24-44DF-D403-60129C975A91}"/>
                  </a:ext>
                </a:extLst>
              </p:cNvPr>
              <p:cNvGrpSpPr/>
              <p:nvPr/>
            </p:nvGrpSpPr>
            <p:grpSpPr>
              <a:xfrm>
                <a:off x="2766341" y="2127996"/>
                <a:ext cx="330799" cy="388375"/>
                <a:chOff x="2767201" y="2106856"/>
                <a:chExt cx="330799" cy="388375"/>
              </a:xfrm>
            </p:grpSpPr>
            <p:sp>
              <p:nvSpPr>
                <p:cNvPr id="1051" name="文本框 1050">
                  <a:extLst>
                    <a:ext uri="{FF2B5EF4-FFF2-40B4-BE49-F238E27FC236}">
                      <a16:creationId xmlns:a16="http://schemas.microsoft.com/office/drawing/2014/main" id="{57BEB0D4-42EA-6A2B-2A3B-5A34C73CC032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52" name="直接连接符 132">
                  <a:extLst>
                    <a:ext uri="{FF2B5EF4-FFF2-40B4-BE49-F238E27FC236}">
                      <a16:creationId xmlns:a16="http://schemas.microsoft.com/office/drawing/2014/main" id="{8DD53F1C-335D-3CE6-BE3C-956976CA4D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7" name="矩形 1086">
              <a:extLst>
                <a:ext uri="{FF2B5EF4-FFF2-40B4-BE49-F238E27FC236}">
                  <a16:creationId xmlns:a16="http://schemas.microsoft.com/office/drawing/2014/main" id="{F25BECDB-750D-581C-B5CD-780CACEF4445}"/>
                </a:ext>
              </a:extLst>
            </p:cNvPr>
            <p:cNvSpPr/>
            <p:nvPr/>
          </p:nvSpPr>
          <p:spPr>
            <a:xfrm>
              <a:off x="13529139" y="8435127"/>
              <a:ext cx="696945" cy="1577547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2" name="文本框 1091">
              <a:extLst>
                <a:ext uri="{FF2B5EF4-FFF2-40B4-BE49-F238E27FC236}">
                  <a16:creationId xmlns:a16="http://schemas.microsoft.com/office/drawing/2014/main" id="{1DE7234C-D7C6-E46F-56D5-140212CE672B}"/>
                </a:ext>
              </a:extLst>
            </p:cNvPr>
            <p:cNvSpPr txBox="1"/>
            <p:nvPr/>
          </p:nvSpPr>
          <p:spPr>
            <a:xfrm rot="16200000">
              <a:off x="12786122" y="8960244"/>
              <a:ext cx="1100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Q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F9282F1F-6AA9-0E3D-8B73-33792671969B}"/>
              </a:ext>
            </a:extLst>
          </p:cNvPr>
          <p:cNvGrpSpPr/>
          <p:nvPr/>
        </p:nvGrpSpPr>
        <p:grpSpPr>
          <a:xfrm>
            <a:off x="14555705" y="9485687"/>
            <a:ext cx="616682" cy="1343474"/>
            <a:chOff x="8872379" y="11194909"/>
            <a:chExt cx="616682" cy="1343474"/>
          </a:xfrm>
        </p:grpSpPr>
        <p:grpSp>
          <p:nvGrpSpPr>
            <p:cNvPr id="1094" name="组合 1093">
              <a:extLst>
                <a:ext uri="{FF2B5EF4-FFF2-40B4-BE49-F238E27FC236}">
                  <a16:creationId xmlns:a16="http://schemas.microsoft.com/office/drawing/2014/main" id="{617A4A04-C67F-4117-D3F3-8A2ACFA3769D}"/>
                </a:ext>
              </a:extLst>
            </p:cNvPr>
            <p:cNvGrpSpPr/>
            <p:nvPr/>
          </p:nvGrpSpPr>
          <p:grpSpPr>
            <a:xfrm>
              <a:off x="8891811" y="11194909"/>
              <a:ext cx="349555" cy="369204"/>
              <a:chOff x="4928133" y="893338"/>
              <a:chExt cx="349555" cy="369204"/>
            </a:xfrm>
          </p:grpSpPr>
          <p:sp>
            <p:nvSpPr>
              <p:cNvPr id="1132" name="文本框 1131">
                <a:extLst>
                  <a:ext uri="{FF2B5EF4-FFF2-40B4-BE49-F238E27FC236}">
                    <a16:creationId xmlns:a16="http://schemas.microsoft.com/office/drawing/2014/main" id="{60072F9F-5091-8029-3424-6C500E5CC722}"/>
                  </a:ext>
                </a:extLst>
              </p:cNvPr>
              <p:cNvSpPr txBox="1"/>
              <p:nvPr/>
            </p:nvSpPr>
            <p:spPr>
              <a:xfrm rot="18982472">
                <a:off x="4928133" y="893338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3" name="直接连接符 132">
                <a:extLst>
                  <a:ext uri="{FF2B5EF4-FFF2-40B4-BE49-F238E27FC236}">
                    <a16:creationId xmlns:a16="http://schemas.microsoft.com/office/drawing/2014/main" id="{D4139050-C3F5-1FBF-6BEE-7FC0BA897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5" name="组合 1094">
              <a:extLst>
                <a:ext uri="{FF2B5EF4-FFF2-40B4-BE49-F238E27FC236}">
                  <a16:creationId xmlns:a16="http://schemas.microsoft.com/office/drawing/2014/main" id="{4FC9CF5C-3EBA-73A1-2984-C046768B6011}"/>
                </a:ext>
              </a:extLst>
            </p:cNvPr>
            <p:cNvGrpSpPr/>
            <p:nvPr/>
          </p:nvGrpSpPr>
          <p:grpSpPr>
            <a:xfrm>
              <a:off x="9179798" y="11463990"/>
              <a:ext cx="309263" cy="1074393"/>
              <a:chOff x="9179798" y="11463990"/>
              <a:chExt cx="309263" cy="1074393"/>
            </a:xfrm>
          </p:grpSpPr>
          <p:grpSp>
            <p:nvGrpSpPr>
              <p:cNvPr id="1098" name="组合 1097">
                <a:extLst>
                  <a:ext uri="{FF2B5EF4-FFF2-40B4-BE49-F238E27FC236}">
                    <a16:creationId xmlns:a16="http://schemas.microsoft.com/office/drawing/2014/main" id="{23800004-69BD-D6AF-A5E5-AE0693FF042E}"/>
                  </a:ext>
                </a:extLst>
              </p:cNvPr>
              <p:cNvGrpSpPr/>
              <p:nvPr/>
            </p:nvGrpSpPr>
            <p:grpSpPr>
              <a:xfrm>
                <a:off x="9241855" y="11463990"/>
                <a:ext cx="247206" cy="986406"/>
                <a:chOff x="9241855" y="11463990"/>
                <a:chExt cx="247206" cy="986406"/>
              </a:xfrm>
            </p:grpSpPr>
            <p:sp>
              <p:nvSpPr>
                <p:cNvPr id="1116" name="矩形 1115">
                  <a:extLst>
                    <a:ext uri="{FF2B5EF4-FFF2-40B4-BE49-F238E27FC236}">
                      <a16:creationId xmlns:a16="http://schemas.microsoft.com/office/drawing/2014/main" id="{CAB24B71-A553-CCD9-9D6A-9AB63D694405}"/>
                    </a:ext>
                  </a:extLst>
                </p:cNvPr>
                <p:cNvSpPr/>
                <p:nvPr/>
              </p:nvSpPr>
              <p:spPr>
                <a:xfrm>
                  <a:off x="9241899" y="1146399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7" name="矩形 1116">
                  <a:extLst>
                    <a:ext uri="{FF2B5EF4-FFF2-40B4-BE49-F238E27FC236}">
                      <a16:creationId xmlns:a16="http://schemas.microsoft.com/office/drawing/2014/main" id="{DDA4C198-9847-7E33-D7A0-62C046341BBB}"/>
                    </a:ext>
                  </a:extLst>
                </p:cNvPr>
                <p:cNvSpPr/>
                <p:nvPr/>
              </p:nvSpPr>
              <p:spPr>
                <a:xfrm>
                  <a:off x="9365480" y="1146399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8" name="矩形 1117">
                  <a:extLst>
                    <a:ext uri="{FF2B5EF4-FFF2-40B4-BE49-F238E27FC236}">
                      <a16:creationId xmlns:a16="http://schemas.microsoft.com/office/drawing/2014/main" id="{2D4F7A40-63AD-A2F5-1E52-3FF4B9EFAE33}"/>
                    </a:ext>
                  </a:extLst>
                </p:cNvPr>
                <p:cNvSpPr/>
                <p:nvPr/>
              </p:nvSpPr>
              <p:spPr>
                <a:xfrm>
                  <a:off x="9241855" y="1195607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9" name="矩形 1118">
                  <a:extLst>
                    <a:ext uri="{FF2B5EF4-FFF2-40B4-BE49-F238E27FC236}">
                      <a16:creationId xmlns:a16="http://schemas.microsoft.com/office/drawing/2014/main" id="{32862F7F-254A-4B04-BE2A-3300AD442F9A}"/>
                    </a:ext>
                  </a:extLst>
                </p:cNvPr>
                <p:cNvSpPr/>
                <p:nvPr/>
              </p:nvSpPr>
              <p:spPr>
                <a:xfrm>
                  <a:off x="9365435" y="11956073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0" name="矩形 1119">
                  <a:extLst>
                    <a:ext uri="{FF2B5EF4-FFF2-40B4-BE49-F238E27FC236}">
                      <a16:creationId xmlns:a16="http://schemas.microsoft.com/office/drawing/2014/main" id="{0F59E4A3-C087-4566-E42A-323BFB35285E}"/>
                    </a:ext>
                  </a:extLst>
                </p:cNvPr>
                <p:cNvSpPr/>
                <p:nvPr/>
              </p:nvSpPr>
              <p:spPr>
                <a:xfrm>
                  <a:off x="9241899" y="1158757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1" name="矩形 1120">
                  <a:extLst>
                    <a:ext uri="{FF2B5EF4-FFF2-40B4-BE49-F238E27FC236}">
                      <a16:creationId xmlns:a16="http://schemas.microsoft.com/office/drawing/2014/main" id="{293BEB65-B216-724B-92DB-B4AA1111355F}"/>
                    </a:ext>
                  </a:extLst>
                </p:cNvPr>
                <p:cNvSpPr/>
                <p:nvPr/>
              </p:nvSpPr>
              <p:spPr>
                <a:xfrm>
                  <a:off x="9365480" y="1158757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2" name="矩形 1121">
                  <a:extLst>
                    <a:ext uri="{FF2B5EF4-FFF2-40B4-BE49-F238E27FC236}">
                      <a16:creationId xmlns:a16="http://schemas.microsoft.com/office/drawing/2014/main" id="{72E2C205-EC6B-8615-E4F3-96AA441ABB10}"/>
                    </a:ext>
                  </a:extLst>
                </p:cNvPr>
                <p:cNvSpPr/>
                <p:nvPr/>
              </p:nvSpPr>
              <p:spPr>
                <a:xfrm>
                  <a:off x="9241855" y="1207965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3" name="矩形 1122">
                  <a:extLst>
                    <a:ext uri="{FF2B5EF4-FFF2-40B4-BE49-F238E27FC236}">
                      <a16:creationId xmlns:a16="http://schemas.microsoft.com/office/drawing/2014/main" id="{40C621C4-8798-15C0-22CF-D0C596E98184}"/>
                    </a:ext>
                  </a:extLst>
                </p:cNvPr>
                <p:cNvSpPr/>
                <p:nvPr/>
              </p:nvSpPr>
              <p:spPr>
                <a:xfrm>
                  <a:off x="9365435" y="1207965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4" name="矩形 1123">
                  <a:extLst>
                    <a:ext uri="{FF2B5EF4-FFF2-40B4-BE49-F238E27FC236}">
                      <a16:creationId xmlns:a16="http://schemas.microsoft.com/office/drawing/2014/main" id="{8E331F1B-2218-9063-C4B2-3A00E68692EE}"/>
                    </a:ext>
                  </a:extLst>
                </p:cNvPr>
                <p:cNvSpPr/>
                <p:nvPr/>
              </p:nvSpPr>
              <p:spPr>
                <a:xfrm>
                  <a:off x="9241899" y="11711152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5" name="矩形 1124">
                  <a:extLst>
                    <a:ext uri="{FF2B5EF4-FFF2-40B4-BE49-F238E27FC236}">
                      <a16:creationId xmlns:a16="http://schemas.microsoft.com/office/drawing/2014/main" id="{A052D33C-0550-BC6D-8971-C12988C49316}"/>
                    </a:ext>
                  </a:extLst>
                </p:cNvPr>
                <p:cNvSpPr/>
                <p:nvPr/>
              </p:nvSpPr>
              <p:spPr>
                <a:xfrm>
                  <a:off x="9365480" y="1171115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" name="矩形 1125">
                  <a:extLst>
                    <a:ext uri="{FF2B5EF4-FFF2-40B4-BE49-F238E27FC236}">
                      <a16:creationId xmlns:a16="http://schemas.microsoft.com/office/drawing/2014/main" id="{F54DA5A6-C876-232E-DEFD-83DC98278932}"/>
                    </a:ext>
                  </a:extLst>
                </p:cNvPr>
                <p:cNvSpPr/>
                <p:nvPr/>
              </p:nvSpPr>
              <p:spPr>
                <a:xfrm>
                  <a:off x="9241855" y="1220323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" name="矩形 1126">
                  <a:extLst>
                    <a:ext uri="{FF2B5EF4-FFF2-40B4-BE49-F238E27FC236}">
                      <a16:creationId xmlns:a16="http://schemas.microsoft.com/office/drawing/2014/main" id="{098CEF90-1FAF-2773-4628-3C0C218D6F2A}"/>
                    </a:ext>
                  </a:extLst>
                </p:cNvPr>
                <p:cNvSpPr/>
                <p:nvPr/>
              </p:nvSpPr>
              <p:spPr>
                <a:xfrm>
                  <a:off x="9365435" y="1220323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8" name="矩形 1127">
                  <a:extLst>
                    <a:ext uri="{FF2B5EF4-FFF2-40B4-BE49-F238E27FC236}">
                      <a16:creationId xmlns:a16="http://schemas.microsoft.com/office/drawing/2014/main" id="{684CFD63-D82A-3DCD-FCF7-AA787187CF08}"/>
                    </a:ext>
                  </a:extLst>
                </p:cNvPr>
                <p:cNvSpPr/>
                <p:nvPr/>
              </p:nvSpPr>
              <p:spPr>
                <a:xfrm>
                  <a:off x="9241899" y="1183473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" name="矩形 1128">
                  <a:extLst>
                    <a:ext uri="{FF2B5EF4-FFF2-40B4-BE49-F238E27FC236}">
                      <a16:creationId xmlns:a16="http://schemas.microsoft.com/office/drawing/2014/main" id="{1EAD0A70-4470-9545-DE7F-1DA01D9507E4}"/>
                    </a:ext>
                  </a:extLst>
                </p:cNvPr>
                <p:cNvSpPr/>
                <p:nvPr/>
              </p:nvSpPr>
              <p:spPr>
                <a:xfrm>
                  <a:off x="9365480" y="1183473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0" name="矩形 1129">
                  <a:extLst>
                    <a:ext uri="{FF2B5EF4-FFF2-40B4-BE49-F238E27FC236}">
                      <a16:creationId xmlns:a16="http://schemas.microsoft.com/office/drawing/2014/main" id="{3917446C-437F-EAC1-FBA4-EC2281C610A1}"/>
                    </a:ext>
                  </a:extLst>
                </p:cNvPr>
                <p:cNvSpPr/>
                <p:nvPr/>
              </p:nvSpPr>
              <p:spPr>
                <a:xfrm>
                  <a:off x="9241855" y="1232681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" name="矩形 1130">
                  <a:extLst>
                    <a:ext uri="{FF2B5EF4-FFF2-40B4-BE49-F238E27FC236}">
                      <a16:creationId xmlns:a16="http://schemas.microsoft.com/office/drawing/2014/main" id="{760A288E-D9CC-6BB0-6B4E-54CF734161D5}"/>
                    </a:ext>
                  </a:extLst>
                </p:cNvPr>
                <p:cNvSpPr/>
                <p:nvPr/>
              </p:nvSpPr>
              <p:spPr>
                <a:xfrm>
                  <a:off x="9365435" y="1232681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99" name="组合 1098">
                <a:extLst>
                  <a:ext uri="{FF2B5EF4-FFF2-40B4-BE49-F238E27FC236}">
                    <a16:creationId xmlns:a16="http://schemas.microsoft.com/office/drawing/2014/main" id="{1FBFA13B-3F9B-CB8E-1D53-55618B00E3F7}"/>
                  </a:ext>
                </a:extLst>
              </p:cNvPr>
              <p:cNvGrpSpPr/>
              <p:nvPr/>
            </p:nvGrpSpPr>
            <p:grpSpPr>
              <a:xfrm>
                <a:off x="9179798" y="11551977"/>
                <a:ext cx="247206" cy="986406"/>
                <a:chOff x="7205927" y="12203234"/>
                <a:chExt cx="247206" cy="986406"/>
              </a:xfrm>
            </p:grpSpPr>
            <p:sp>
              <p:nvSpPr>
                <p:cNvPr id="1100" name="矩形 1099">
                  <a:extLst>
                    <a:ext uri="{FF2B5EF4-FFF2-40B4-BE49-F238E27FC236}">
                      <a16:creationId xmlns:a16="http://schemas.microsoft.com/office/drawing/2014/main" id="{E3CA5755-4F03-426F-52A6-AFB287979652}"/>
                    </a:ext>
                  </a:extLst>
                </p:cNvPr>
                <p:cNvSpPr/>
                <p:nvPr/>
              </p:nvSpPr>
              <p:spPr>
                <a:xfrm>
                  <a:off x="7205971" y="12203234"/>
                  <a:ext cx="123581" cy="123581"/>
                </a:xfrm>
                <a:prstGeom prst="rect">
                  <a:avLst/>
                </a:prstGeom>
                <a:solidFill>
                  <a:srgbClr val="FBE5D6"/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1" name="矩形 1100">
                  <a:extLst>
                    <a:ext uri="{FF2B5EF4-FFF2-40B4-BE49-F238E27FC236}">
                      <a16:creationId xmlns:a16="http://schemas.microsoft.com/office/drawing/2014/main" id="{62EC0073-5CAF-8EE5-2576-1FF996EFF9DF}"/>
                    </a:ext>
                  </a:extLst>
                </p:cNvPr>
                <p:cNvSpPr/>
                <p:nvPr/>
              </p:nvSpPr>
              <p:spPr>
                <a:xfrm>
                  <a:off x="7329552" y="12203234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2" name="矩形 1101">
                  <a:extLst>
                    <a:ext uri="{FF2B5EF4-FFF2-40B4-BE49-F238E27FC236}">
                      <a16:creationId xmlns:a16="http://schemas.microsoft.com/office/drawing/2014/main" id="{6DC7432D-0CDC-2D76-65AB-8E29FE52CFF8}"/>
                    </a:ext>
                  </a:extLst>
                </p:cNvPr>
                <p:cNvSpPr/>
                <p:nvPr/>
              </p:nvSpPr>
              <p:spPr>
                <a:xfrm>
                  <a:off x="7205927" y="1269531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3" name="矩形 1102">
                  <a:extLst>
                    <a:ext uri="{FF2B5EF4-FFF2-40B4-BE49-F238E27FC236}">
                      <a16:creationId xmlns:a16="http://schemas.microsoft.com/office/drawing/2014/main" id="{B1BAD001-783F-33B7-4C53-61A0BA757F8D}"/>
                    </a:ext>
                  </a:extLst>
                </p:cNvPr>
                <p:cNvSpPr/>
                <p:nvPr/>
              </p:nvSpPr>
              <p:spPr>
                <a:xfrm>
                  <a:off x="7329507" y="12695317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4" name="矩形 1103">
                  <a:extLst>
                    <a:ext uri="{FF2B5EF4-FFF2-40B4-BE49-F238E27FC236}">
                      <a16:creationId xmlns:a16="http://schemas.microsoft.com/office/drawing/2014/main" id="{6612FD32-3486-F405-2390-AE7539EDD599}"/>
                    </a:ext>
                  </a:extLst>
                </p:cNvPr>
                <p:cNvSpPr/>
                <p:nvPr/>
              </p:nvSpPr>
              <p:spPr>
                <a:xfrm>
                  <a:off x="7205971" y="1232681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5" name="矩形 1104">
                  <a:extLst>
                    <a:ext uri="{FF2B5EF4-FFF2-40B4-BE49-F238E27FC236}">
                      <a16:creationId xmlns:a16="http://schemas.microsoft.com/office/drawing/2014/main" id="{2049A5DD-FA75-1820-2223-EBC82F78D0B2}"/>
                    </a:ext>
                  </a:extLst>
                </p:cNvPr>
                <p:cNvSpPr/>
                <p:nvPr/>
              </p:nvSpPr>
              <p:spPr>
                <a:xfrm>
                  <a:off x="7329552" y="12326814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6" name="矩形 1105">
                  <a:extLst>
                    <a:ext uri="{FF2B5EF4-FFF2-40B4-BE49-F238E27FC236}">
                      <a16:creationId xmlns:a16="http://schemas.microsoft.com/office/drawing/2014/main" id="{2D7A410D-B8A1-B279-9330-39F9A515E96D}"/>
                    </a:ext>
                  </a:extLst>
                </p:cNvPr>
                <p:cNvSpPr/>
                <p:nvPr/>
              </p:nvSpPr>
              <p:spPr>
                <a:xfrm>
                  <a:off x="7205927" y="1281889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7" name="矩形 1106">
                  <a:extLst>
                    <a:ext uri="{FF2B5EF4-FFF2-40B4-BE49-F238E27FC236}">
                      <a16:creationId xmlns:a16="http://schemas.microsoft.com/office/drawing/2014/main" id="{F289AE16-5E48-1669-CBAC-F4160E02C14A}"/>
                    </a:ext>
                  </a:extLst>
                </p:cNvPr>
                <p:cNvSpPr/>
                <p:nvPr/>
              </p:nvSpPr>
              <p:spPr>
                <a:xfrm>
                  <a:off x="7329507" y="1281889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8" name="矩形 1107">
                  <a:extLst>
                    <a:ext uri="{FF2B5EF4-FFF2-40B4-BE49-F238E27FC236}">
                      <a16:creationId xmlns:a16="http://schemas.microsoft.com/office/drawing/2014/main" id="{206B0646-B3F3-6DE7-9637-F6ADDDA16370}"/>
                    </a:ext>
                  </a:extLst>
                </p:cNvPr>
                <p:cNvSpPr/>
                <p:nvPr/>
              </p:nvSpPr>
              <p:spPr>
                <a:xfrm>
                  <a:off x="7205971" y="12450396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9" name="矩形 1108">
                  <a:extLst>
                    <a:ext uri="{FF2B5EF4-FFF2-40B4-BE49-F238E27FC236}">
                      <a16:creationId xmlns:a16="http://schemas.microsoft.com/office/drawing/2014/main" id="{2C3423B7-A2FD-3A84-AEE1-BB93282D224E}"/>
                    </a:ext>
                  </a:extLst>
                </p:cNvPr>
                <p:cNvSpPr/>
                <p:nvPr/>
              </p:nvSpPr>
              <p:spPr>
                <a:xfrm>
                  <a:off x="7329552" y="1245039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0" name="矩形 1109">
                  <a:extLst>
                    <a:ext uri="{FF2B5EF4-FFF2-40B4-BE49-F238E27FC236}">
                      <a16:creationId xmlns:a16="http://schemas.microsoft.com/office/drawing/2014/main" id="{2414535F-4EFA-56D5-02CA-20B4655B42EE}"/>
                    </a:ext>
                  </a:extLst>
                </p:cNvPr>
                <p:cNvSpPr/>
                <p:nvPr/>
              </p:nvSpPr>
              <p:spPr>
                <a:xfrm>
                  <a:off x="7205927" y="12942479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1" name="矩形 1110">
                  <a:extLst>
                    <a:ext uri="{FF2B5EF4-FFF2-40B4-BE49-F238E27FC236}">
                      <a16:creationId xmlns:a16="http://schemas.microsoft.com/office/drawing/2014/main" id="{B8641C66-9361-5B7B-ECEB-8B2395734159}"/>
                    </a:ext>
                  </a:extLst>
                </p:cNvPr>
                <p:cNvSpPr/>
                <p:nvPr/>
              </p:nvSpPr>
              <p:spPr>
                <a:xfrm>
                  <a:off x="7329507" y="1294247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2" name="矩形 1111">
                  <a:extLst>
                    <a:ext uri="{FF2B5EF4-FFF2-40B4-BE49-F238E27FC236}">
                      <a16:creationId xmlns:a16="http://schemas.microsoft.com/office/drawing/2014/main" id="{751D6B3E-E132-4DD4-D347-DE4DB724E7BF}"/>
                    </a:ext>
                  </a:extLst>
                </p:cNvPr>
                <p:cNvSpPr/>
                <p:nvPr/>
              </p:nvSpPr>
              <p:spPr>
                <a:xfrm>
                  <a:off x="7205971" y="1257397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3" name="矩形 1112">
                  <a:extLst>
                    <a:ext uri="{FF2B5EF4-FFF2-40B4-BE49-F238E27FC236}">
                      <a16:creationId xmlns:a16="http://schemas.microsoft.com/office/drawing/2014/main" id="{ACA5C12A-911B-80E3-935B-ACFA6D3EDBAE}"/>
                    </a:ext>
                  </a:extLst>
                </p:cNvPr>
                <p:cNvSpPr/>
                <p:nvPr/>
              </p:nvSpPr>
              <p:spPr>
                <a:xfrm>
                  <a:off x="7329552" y="1257397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4" name="矩形 1113">
                  <a:extLst>
                    <a:ext uri="{FF2B5EF4-FFF2-40B4-BE49-F238E27FC236}">
                      <a16:creationId xmlns:a16="http://schemas.microsoft.com/office/drawing/2014/main" id="{DEF1E0AF-C12E-3F85-74BE-85BB30ABF2C8}"/>
                    </a:ext>
                  </a:extLst>
                </p:cNvPr>
                <p:cNvSpPr/>
                <p:nvPr/>
              </p:nvSpPr>
              <p:spPr>
                <a:xfrm>
                  <a:off x="7205927" y="13066059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5" name="矩形 1114">
                  <a:extLst>
                    <a:ext uri="{FF2B5EF4-FFF2-40B4-BE49-F238E27FC236}">
                      <a16:creationId xmlns:a16="http://schemas.microsoft.com/office/drawing/2014/main" id="{0FB00970-DB8E-D87A-049C-0566BC49887C}"/>
                    </a:ext>
                  </a:extLst>
                </p:cNvPr>
                <p:cNvSpPr/>
                <p:nvPr/>
              </p:nvSpPr>
              <p:spPr>
                <a:xfrm>
                  <a:off x="7329507" y="1306605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096" name="文本框 1095">
              <a:extLst>
                <a:ext uri="{FF2B5EF4-FFF2-40B4-BE49-F238E27FC236}">
                  <a16:creationId xmlns:a16="http://schemas.microsoft.com/office/drawing/2014/main" id="{02B164A6-8EBA-124D-DB43-6A769AA09D1D}"/>
                </a:ext>
              </a:extLst>
            </p:cNvPr>
            <p:cNvSpPr txBox="1"/>
            <p:nvPr/>
          </p:nvSpPr>
          <p:spPr>
            <a:xfrm>
              <a:off x="8872379" y="11485549"/>
              <a:ext cx="29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35BC2216-F4E6-B7D0-C531-454904E9F127}"/>
                </a:ext>
              </a:extLst>
            </p:cNvPr>
            <p:cNvSpPr txBox="1"/>
            <p:nvPr/>
          </p:nvSpPr>
          <p:spPr>
            <a:xfrm>
              <a:off x="9131401" y="11200909"/>
              <a:ext cx="292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CB8B8DA3-3636-0609-1BDE-54DE8ED9CAFA}"/>
              </a:ext>
            </a:extLst>
          </p:cNvPr>
          <p:cNvGrpSpPr/>
          <p:nvPr/>
        </p:nvGrpSpPr>
        <p:grpSpPr>
          <a:xfrm>
            <a:off x="15296636" y="7795795"/>
            <a:ext cx="675666" cy="1662097"/>
            <a:chOff x="12729552" y="5863630"/>
            <a:chExt cx="675666" cy="1662097"/>
          </a:xfrm>
        </p:grpSpPr>
        <p:grpSp>
          <p:nvGrpSpPr>
            <p:cNvPr id="1135" name="组合 1134">
              <a:extLst>
                <a:ext uri="{FF2B5EF4-FFF2-40B4-BE49-F238E27FC236}">
                  <a16:creationId xmlns:a16="http://schemas.microsoft.com/office/drawing/2014/main" id="{504D58A3-7632-FD17-60B3-295FE97346DC}"/>
                </a:ext>
              </a:extLst>
            </p:cNvPr>
            <p:cNvGrpSpPr/>
            <p:nvPr/>
          </p:nvGrpSpPr>
          <p:grpSpPr>
            <a:xfrm>
              <a:off x="13158012" y="6150915"/>
              <a:ext cx="247206" cy="986406"/>
              <a:chOff x="11860614" y="1022165"/>
              <a:chExt cx="247206" cy="98640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8" name="矩形 1157">
                <a:extLst>
                  <a:ext uri="{FF2B5EF4-FFF2-40B4-BE49-F238E27FC236}">
                    <a16:creationId xmlns:a16="http://schemas.microsoft.com/office/drawing/2014/main" id="{A818EE76-F717-23C5-B236-5336A058E28C}"/>
                  </a:ext>
                </a:extLst>
              </p:cNvPr>
              <p:cNvSpPr/>
              <p:nvPr/>
            </p:nvSpPr>
            <p:spPr>
              <a:xfrm>
                <a:off x="11860658" y="10221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9" name="矩形 1158">
                <a:extLst>
                  <a:ext uri="{FF2B5EF4-FFF2-40B4-BE49-F238E27FC236}">
                    <a16:creationId xmlns:a16="http://schemas.microsoft.com/office/drawing/2014/main" id="{6B0E3C9C-F22C-D5E1-6C70-857CAD93B138}"/>
                  </a:ext>
                </a:extLst>
              </p:cNvPr>
              <p:cNvSpPr/>
              <p:nvPr/>
            </p:nvSpPr>
            <p:spPr>
              <a:xfrm>
                <a:off x="11984239" y="10221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0" name="矩形 1159">
                <a:extLst>
                  <a:ext uri="{FF2B5EF4-FFF2-40B4-BE49-F238E27FC236}">
                    <a16:creationId xmlns:a16="http://schemas.microsoft.com/office/drawing/2014/main" id="{16AB66DE-7FE1-590E-3B73-DE5E4297DBA8}"/>
                  </a:ext>
                </a:extLst>
              </p:cNvPr>
              <p:cNvSpPr/>
              <p:nvPr/>
            </p:nvSpPr>
            <p:spPr>
              <a:xfrm>
                <a:off x="11860614" y="151424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矩形 1160">
                <a:extLst>
                  <a:ext uri="{FF2B5EF4-FFF2-40B4-BE49-F238E27FC236}">
                    <a16:creationId xmlns:a16="http://schemas.microsoft.com/office/drawing/2014/main" id="{A70E544F-EA3D-E697-169A-29C5D74442BE}"/>
                  </a:ext>
                </a:extLst>
              </p:cNvPr>
              <p:cNvSpPr/>
              <p:nvPr/>
            </p:nvSpPr>
            <p:spPr>
              <a:xfrm>
                <a:off x="11984194" y="151424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2" name="矩形 1161">
                <a:extLst>
                  <a:ext uri="{FF2B5EF4-FFF2-40B4-BE49-F238E27FC236}">
                    <a16:creationId xmlns:a16="http://schemas.microsoft.com/office/drawing/2014/main" id="{18F87D76-622F-F5ED-8063-E22B1511D153}"/>
                  </a:ext>
                </a:extLst>
              </p:cNvPr>
              <p:cNvSpPr/>
              <p:nvPr/>
            </p:nvSpPr>
            <p:spPr>
              <a:xfrm>
                <a:off x="11860658" y="114574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3" name="矩形 1162">
                <a:extLst>
                  <a:ext uri="{FF2B5EF4-FFF2-40B4-BE49-F238E27FC236}">
                    <a16:creationId xmlns:a16="http://schemas.microsoft.com/office/drawing/2014/main" id="{3011CA25-40F5-3841-B512-B2E520BA73B3}"/>
                  </a:ext>
                </a:extLst>
              </p:cNvPr>
              <p:cNvSpPr/>
              <p:nvPr/>
            </p:nvSpPr>
            <p:spPr>
              <a:xfrm>
                <a:off x="11984239" y="11457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4" name="矩形 1163">
                <a:extLst>
                  <a:ext uri="{FF2B5EF4-FFF2-40B4-BE49-F238E27FC236}">
                    <a16:creationId xmlns:a16="http://schemas.microsoft.com/office/drawing/2014/main" id="{AE5B4CE7-9D16-E3A3-EC21-0B3206222431}"/>
                  </a:ext>
                </a:extLst>
              </p:cNvPr>
              <p:cNvSpPr/>
              <p:nvPr/>
            </p:nvSpPr>
            <p:spPr>
              <a:xfrm>
                <a:off x="11860614" y="16378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5" name="矩形 1164">
                <a:extLst>
                  <a:ext uri="{FF2B5EF4-FFF2-40B4-BE49-F238E27FC236}">
                    <a16:creationId xmlns:a16="http://schemas.microsoft.com/office/drawing/2014/main" id="{45711B1E-4BDB-4083-AA06-D24DA6E02641}"/>
                  </a:ext>
                </a:extLst>
              </p:cNvPr>
              <p:cNvSpPr/>
              <p:nvPr/>
            </p:nvSpPr>
            <p:spPr>
              <a:xfrm>
                <a:off x="11984194" y="16378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矩形 1165">
                <a:extLst>
                  <a:ext uri="{FF2B5EF4-FFF2-40B4-BE49-F238E27FC236}">
                    <a16:creationId xmlns:a16="http://schemas.microsoft.com/office/drawing/2014/main" id="{9ECA623A-F868-DB42-8942-C67BDA743687}"/>
                  </a:ext>
                </a:extLst>
              </p:cNvPr>
              <p:cNvSpPr/>
              <p:nvPr/>
            </p:nvSpPr>
            <p:spPr>
              <a:xfrm>
                <a:off x="11860658" y="12693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7" name="矩形 1166">
                <a:extLst>
                  <a:ext uri="{FF2B5EF4-FFF2-40B4-BE49-F238E27FC236}">
                    <a16:creationId xmlns:a16="http://schemas.microsoft.com/office/drawing/2014/main" id="{42A611A0-76AC-097F-B504-D21FCA9205E8}"/>
                  </a:ext>
                </a:extLst>
              </p:cNvPr>
              <p:cNvSpPr/>
              <p:nvPr/>
            </p:nvSpPr>
            <p:spPr>
              <a:xfrm>
                <a:off x="11984239" y="12693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8" name="矩形 1167">
                <a:extLst>
                  <a:ext uri="{FF2B5EF4-FFF2-40B4-BE49-F238E27FC236}">
                    <a16:creationId xmlns:a16="http://schemas.microsoft.com/office/drawing/2014/main" id="{6F418CDF-952C-AA04-BF21-FB726F70FF66}"/>
                  </a:ext>
                </a:extLst>
              </p:cNvPr>
              <p:cNvSpPr/>
              <p:nvPr/>
            </p:nvSpPr>
            <p:spPr>
              <a:xfrm>
                <a:off x="11860614" y="176141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9" name="矩形 1168">
                <a:extLst>
                  <a:ext uri="{FF2B5EF4-FFF2-40B4-BE49-F238E27FC236}">
                    <a16:creationId xmlns:a16="http://schemas.microsoft.com/office/drawing/2014/main" id="{5F0A099E-1A61-7B46-00F7-E7746E8411C9}"/>
                  </a:ext>
                </a:extLst>
              </p:cNvPr>
              <p:cNvSpPr/>
              <p:nvPr/>
            </p:nvSpPr>
            <p:spPr>
              <a:xfrm>
                <a:off x="11984194" y="17614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0" name="矩形 1169">
                <a:extLst>
                  <a:ext uri="{FF2B5EF4-FFF2-40B4-BE49-F238E27FC236}">
                    <a16:creationId xmlns:a16="http://schemas.microsoft.com/office/drawing/2014/main" id="{8BE3C847-B7F4-C609-040B-1CED87D4AD5C}"/>
                  </a:ext>
                </a:extLst>
              </p:cNvPr>
              <p:cNvSpPr/>
              <p:nvPr/>
            </p:nvSpPr>
            <p:spPr>
              <a:xfrm>
                <a:off x="11860658" y="13929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矩形 1170">
                <a:extLst>
                  <a:ext uri="{FF2B5EF4-FFF2-40B4-BE49-F238E27FC236}">
                    <a16:creationId xmlns:a16="http://schemas.microsoft.com/office/drawing/2014/main" id="{6C9A1AAA-9069-A093-DC46-3F453C80F5B5}"/>
                  </a:ext>
                </a:extLst>
              </p:cNvPr>
              <p:cNvSpPr/>
              <p:nvPr/>
            </p:nvSpPr>
            <p:spPr>
              <a:xfrm>
                <a:off x="11984239" y="13929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2" name="矩形 1171">
                <a:extLst>
                  <a:ext uri="{FF2B5EF4-FFF2-40B4-BE49-F238E27FC236}">
                    <a16:creationId xmlns:a16="http://schemas.microsoft.com/office/drawing/2014/main" id="{483F9C4C-7555-0528-A09A-C318AF1BECB8}"/>
                  </a:ext>
                </a:extLst>
              </p:cNvPr>
              <p:cNvSpPr/>
              <p:nvPr/>
            </p:nvSpPr>
            <p:spPr>
              <a:xfrm>
                <a:off x="11860614" y="18849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矩形 1172">
                <a:extLst>
                  <a:ext uri="{FF2B5EF4-FFF2-40B4-BE49-F238E27FC236}">
                    <a16:creationId xmlns:a16="http://schemas.microsoft.com/office/drawing/2014/main" id="{1E4387F6-8AAD-1EF4-8266-F9ECEA06FAB4}"/>
                  </a:ext>
                </a:extLst>
              </p:cNvPr>
              <p:cNvSpPr/>
              <p:nvPr/>
            </p:nvSpPr>
            <p:spPr>
              <a:xfrm>
                <a:off x="11984194" y="18849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6" name="组合 1135">
              <a:extLst>
                <a:ext uri="{FF2B5EF4-FFF2-40B4-BE49-F238E27FC236}">
                  <a16:creationId xmlns:a16="http://schemas.microsoft.com/office/drawing/2014/main" id="{C654E7A3-4D31-21A7-9F94-F92AD400EC6E}"/>
                </a:ext>
              </a:extLst>
            </p:cNvPr>
            <p:cNvGrpSpPr/>
            <p:nvPr/>
          </p:nvGrpSpPr>
          <p:grpSpPr>
            <a:xfrm>
              <a:off x="13063344" y="6211119"/>
              <a:ext cx="247175" cy="988643"/>
              <a:chOff x="11765946" y="1133739"/>
              <a:chExt cx="247175" cy="98864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142" name="矩形 1141">
                <a:extLst>
                  <a:ext uri="{FF2B5EF4-FFF2-40B4-BE49-F238E27FC236}">
                    <a16:creationId xmlns:a16="http://schemas.microsoft.com/office/drawing/2014/main" id="{B66D422C-EC58-F8B2-0CCE-CAD0D908EE3C}"/>
                  </a:ext>
                </a:extLst>
              </p:cNvPr>
              <p:cNvSpPr/>
              <p:nvPr/>
            </p:nvSpPr>
            <p:spPr>
              <a:xfrm>
                <a:off x="11765959" y="11337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3" name="矩形 1142">
                <a:extLst>
                  <a:ext uri="{FF2B5EF4-FFF2-40B4-BE49-F238E27FC236}">
                    <a16:creationId xmlns:a16="http://schemas.microsoft.com/office/drawing/2014/main" id="{6777C58F-1002-B644-066D-2F7558DBDA69}"/>
                  </a:ext>
                </a:extLst>
              </p:cNvPr>
              <p:cNvSpPr/>
              <p:nvPr/>
            </p:nvSpPr>
            <p:spPr>
              <a:xfrm>
                <a:off x="11889540" y="11337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4" name="矩形 1143">
                <a:extLst>
                  <a:ext uri="{FF2B5EF4-FFF2-40B4-BE49-F238E27FC236}">
                    <a16:creationId xmlns:a16="http://schemas.microsoft.com/office/drawing/2014/main" id="{B92AB98F-9677-66F9-A42B-AAEA08242565}"/>
                  </a:ext>
                </a:extLst>
              </p:cNvPr>
              <p:cNvSpPr/>
              <p:nvPr/>
            </p:nvSpPr>
            <p:spPr>
              <a:xfrm>
                <a:off x="11765959" y="12573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5" name="矩形 1144">
                <a:extLst>
                  <a:ext uri="{FF2B5EF4-FFF2-40B4-BE49-F238E27FC236}">
                    <a16:creationId xmlns:a16="http://schemas.microsoft.com/office/drawing/2014/main" id="{447F151E-1E25-CC0B-47E9-C0446B0D8E1E}"/>
                  </a:ext>
                </a:extLst>
              </p:cNvPr>
              <p:cNvSpPr/>
              <p:nvPr/>
            </p:nvSpPr>
            <p:spPr>
              <a:xfrm>
                <a:off x="11889540" y="12573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6" name="矩形 1145">
                <a:extLst>
                  <a:ext uri="{FF2B5EF4-FFF2-40B4-BE49-F238E27FC236}">
                    <a16:creationId xmlns:a16="http://schemas.microsoft.com/office/drawing/2014/main" id="{CBB36E5B-09AF-4200-10C1-E284C8A9619C}"/>
                  </a:ext>
                </a:extLst>
              </p:cNvPr>
              <p:cNvSpPr/>
              <p:nvPr/>
            </p:nvSpPr>
            <p:spPr>
              <a:xfrm>
                <a:off x="11765959" y="13809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" name="矩形 1146">
                <a:extLst>
                  <a:ext uri="{FF2B5EF4-FFF2-40B4-BE49-F238E27FC236}">
                    <a16:creationId xmlns:a16="http://schemas.microsoft.com/office/drawing/2014/main" id="{71A669E7-56DD-8C92-7807-8A3E8B8DC6EA}"/>
                  </a:ext>
                </a:extLst>
              </p:cNvPr>
              <p:cNvSpPr/>
              <p:nvPr/>
            </p:nvSpPr>
            <p:spPr>
              <a:xfrm>
                <a:off x="11889540" y="13809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8" name="矩形 1147">
                <a:extLst>
                  <a:ext uri="{FF2B5EF4-FFF2-40B4-BE49-F238E27FC236}">
                    <a16:creationId xmlns:a16="http://schemas.microsoft.com/office/drawing/2014/main" id="{093E058A-B4AE-A273-ADEC-3A3DFBBB2DC8}"/>
                  </a:ext>
                </a:extLst>
              </p:cNvPr>
              <p:cNvSpPr/>
              <p:nvPr/>
            </p:nvSpPr>
            <p:spPr>
              <a:xfrm>
                <a:off x="11765959" y="15044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9" name="矩形 1148">
                <a:extLst>
                  <a:ext uri="{FF2B5EF4-FFF2-40B4-BE49-F238E27FC236}">
                    <a16:creationId xmlns:a16="http://schemas.microsoft.com/office/drawing/2014/main" id="{5FF9EBC6-7B4A-BD8C-FCF7-2807539E6330}"/>
                  </a:ext>
                </a:extLst>
              </p:cNvPr>
              <p:cNvSpPr/>
              <p:nvPr/>
            </p:nvSpPr>
            <p:spPr>
              <a:xfrm>
                <a:off x="11889540" y="15044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0" name="矩形 1149">
                <a:extLst>
                  <a:ext uri="{FF2B5EF4-FFF2-40B4-BE49-F238E27FC236}">
                    <a16:creationId xmlns:a16="http://schemas.microsoft.com/office/drawing/2014/main" id="{719792BB-ACBF-AB0D-0FCB-BD4DF245FF13}"/>
                  </a:ext>
                </a:extLst>
              </p:cNvPr>
              <p:cNvSpPr/>
              <p:nvPr/>
            </p:nvSpPr>
            <p:spPr>
              <a:xfrm>
                <a:off x="11765946" y="162806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1" name="矩形 1150">
                <a:extLst>
                  <a:ext uri="{FF2B5EF4-FFF2-40B4-BE49-F238E27FC236}">
                    <a16:creationId xmlns:a16="http://schemas.microsoft.com/office/drawing/2014/main" id="{19A3BB31-D0A9-0A23-4731-B0F92EC894B5}"/>
                  </a:ext>
                </a:extLst>
              </p:cNvPr>
              <p:cNvSpPr/>
              <p:nvPr/>
            </p:nvSpPr>
            <p:spPr>
              <a:xfrm>
                <a:off x="11889526" y="162805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2" name="矩形 1151">
                <a:extLst>
                  <a:ext uri="{FF2B5EF4-FFF2-40B4-BE49-F238E27FC236}">
                    <a16:creationId xmlns:a16="http://schemas.microsoft.com/office/drawing/2014/main" id="{F849C6A1-FE56-6CC2-102B-17991E0C6606}"/>
                  </a:ext>
                </a:extLst>
              </p:cNvPr>
              <p:cNvSpPr/>
              <p:nvPr/>
            </p:nvSpPr>
            <p:spPr>
              <a:xfrm>
                <a:off x="11765946" y="17516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3" name="矩形 1152">
                <a:extLst>
                  <a:ext uri="{FF2B5EF4-FFF2-40B4-BE49-F238E27FC236}">
                    <a16:creationId xmlns:a16="http://schemas.microsoft.com/office/drawing/2014/main" id="{D19E0B45-392D-4DCC-C2BA-D1A816A38F07}"/>
                  </a:ext>
                </a:extLst>
              </p:cNvPr>
              <p:cNvSpPr/>
              <p:nvPr/>
            </p:nvSpPr>
            <p:spPr>
              <a:xfrm>
                <a:off x="11889526" y="17516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4" name="矩形 1153">
                <a:extLst>
                  <a:ext uri="{FF2B5EF4-FFF2-40B4-BE49-F238E27FC236}">
                    <a16:creationId xmlns:a16="http://schemas.microsoft.com/office/drawing/2014/main" id="{E0293A8C-5EF3-985D-FA87-4019619AAD98}"/>
                  </a:ext>
                </a:extLst>
              </p:cNvPr>
              <p:cNvSpPr/>
              <p:nvPr/>
            </p:nvSpPr>
            <p:spPr>
              <a:xfrm>
                <a:off x="11765946" y="18752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5" name="矩形 1154">
                <a:extLst>
                  <a:ext uri="{FF2B5EF4-FFF2-40B4-BE49-F238E27FC236}">
                    <a16:creationId xmlns:a16="http://schemas.microsoft.com/office/drawing/2014/main" id="{9D16B41F-C36C-0441-4278-40FDD9D829E5}"/>
                  </a:ext>
                </a:extLst>
              </p:cNvPr>
              <p:cNvSpPr/>
              <p:nvPr/>
            </p:nvSpPr>
            <p:spPr>
              <a:xfrm>
                <a:off x="11889526" y="18752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矩形 1155">
                <a:extLst>
                  <a:ext uri="{FF2B5EF4-FFF2-40B4-BE49-F238E27FC236}">
                    <a16:creationId xmlns:a16="http://schemas.microsoft.com/office/drawing/2014/main" id="{76400E9E-9088-31E2-47A8-ECF71F2EE894}"/>
                  </a:ext>
                </a:extLst>
              </p:cNvPr>
              <p:cNvSpPr/>
              <p:nvPr/>
            </p:nvSpPr>
            <p:spPr>
              <a:xfrm>
                <a:off x="11765946" y="19988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7" name="矩形 1156">
                <a:extLst>
                  <a:ext uri="{FF2B5EF4-FFF2-40B4-BE49-F238E27FC236}">
                    <a16:creationId xmlns:a16="http://schemas.microsoft.com/office/drawing/2014/main" id="{E82AE771-66DC-F00B-3713-69ECB6C3A0D3}"/>
                  </a:ext>
                </a:extLst>
              </p:cNvPr>
              <p:cNvSpPr/>
              <p:nvPr/>
            </p:nvSpPr>
            <p:spPr>
              <a:xfrm>
                <a:off x="11889526" y="19988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37" name="文本框 1136">
              <a:extLst>
                <a:ext uri="{FF2B5EF4-FFF2-40B4-BE49-F238E27FC236}">
                  <a16:creationId xmlns:a16="http://schemas.microsoft.com/office/drawing/2014/main" id="{1FE8F31F-F103-68B8-ACD1-A37BF1352787}"/>
                </a:ext>
              </a:extLst>
            </p:cNvPr>
            <p:cNvSpPr txBox="1"/>
            <p:nvPr/>
          </p:nvSpPr>
          <p:spPr>
            <a:xfrm>
              <a:off x="12729552" y="649979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8" name="文本框 1137">
              <a:extLst>
                <a:ext uri="{FF2B5EF4-FFF2-40B4-BE49-F238E27FC236}">
                  <a16:creationId xmlns:a16="http://schemas.microsoft.com/office/drawing/2014/main" id="{BD90BDF6-026F-0375-4FC8-90836DF6F426}"/>
                </a:ext>
              </a:extLst>
            </p:cNvPr>
            <p:cNvSpPr txBox="1"/>
            <p:nvPr/>
          </p:nvSpPr>
          <p:spPr>
            <a:xfrm>
              <a:off x="13023778" y="71563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9" name="组合 1138">
              <a:extLst>
                <a:ext uri="{FF2B5EF4-FFF2-40B4-BE49-F238E27FC236}">
                  <a16:creationId xmlns:a16="http://schemas.microsoft.com/office/drawing/2014/main" id="{EE72B740-D100-8F5E-7DCC-2BB5D3E7BBAA}"/>
                </a:ext>
              </a:extLst>
            </p:cNvPr>
            <p:cNvGrpSpPr/>
            <p:nvPr/>
          </p:nvGrpSpPr>
          <p:grpSpPr>
            <a:xfrm>
              <a:off x="12838325" y="5863630"/>
              <a:ext cx="330799" cy="369204"/>
              <a:chOff x="2818571" y="2168500"/>
              <a:chExt cx="330799" cy="369204"/>
            </a:xfrm>
          </p:grpSpPr>
          <p:sp>
            <p:nvSpPr>
              <p:cNvPr id="1140" name="文本框 1139">
                <a:extLst>
                  <a:ext uri="{FF2B5EF4-FFF2-40B4-BE49-F238E27FC236}">
                    <a16:creationId xmlns:a16="http://schemas.microsoft.com/office/drawing/2014/main" id="{EB6D1E27-E071-0B86-1575-2A45A21288A2}"/>
                  </a:ext>
                </a:extLst>
              </p:cNvPr>
              <p:cNvSpPr txBox="1"/>
              <p:nvPr/>
            </p:nvSpPr>
            <p:spPr>
              <a:xfrm rot="18982472">
                <a:off x="2818571" y="2168500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41" name="直接连接符 132">
                <a:extLst>
                  <a:ext uri="{FF2B5EF4-FFF2-40B4-BE49-F238E27FC236}">
                    <a16:creationId xmlns:a16="http://schemas.microsoft.com/office/drawing/2014/main" id="{DB59F1ED-66E5-84BB-267C-A9910A1B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9144" y="2364542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74" name="直接箭头连接符 19">
            <a:extLst>
              <a:ext uri="{FF2B5EF4-FFF2-40B4-BE49-F238E27FC236}">
                <a16:creationId xmlns:a16="http://schemas.microsoft.com/office/drawing/2014/main" id="{D41A9923-58A9-7EB7-6654-DE7CA0CA6B7A}"/>
              </a:ext>
            </a:extLst>
          </p:cNvPr>
          <p:cNvCxnSpPr>
            <a:cxnSpLocks/>
            <a:stCxn id="1117" idx="0"/>
            <a:endCxn id="1091" idx="2"/>
          </p:cNvCxnSpPr>
          <p:nvPr/>
        </p:nvCxnSpPr>
        <p:spPr>
          <a:xfrm flipH="1" flipV="1">
            <a:off x="15107494" y="9584592"/>
            <a:ext cx="3103" cy="170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直接箭头连接符 19">
            <a:extLst>
              <a:ext uri="{FF2B5EF4-FFF2-40B4-BE49-F238E27FC236}">
                <a16:creationId xmlns:a16="http://schemas.microsoft.com/office/drawing/2014/main" id="{B31B1D17-0112-FC3F-A162-AA7921F4BBCA}"/>
              </a:ext>
            </a:extLst>
          </p:cNvPr>
          <p:cNvCxnSpPr>
            <a:cxnSpLocks/>
            <a:stCxn id="731" idx="3"/>
          </p:cNvCxnSpPr>
          <p:nvPr/>
        </p:nvCxnSpPr>
        <p:spPr>
          <a:xfrm>
            <a:off x="12459745" y="9436408"/>
            <a:ext cx="212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直接箭头连接符 19">
            <a:extLst>
              <a:ext uri="{FF2B5EF4-FFF2-40B4-BE49-F238E27FC236}">
                <a16:creationId xmlns:a16="http://schemas.microsoft.com/office/drawing/2014/main" id="{23E77133-8AC3-B4FD-93EC-C428C5B3F4CA}"/>
              </a:ext>
            </a:extLst>
          </p:cNvPr>
          <p:cNvCxnSpPr>
            <a:cxnSpLocks/>
            <a:stCxn id="1088" idx="3"/>
          </p:cNvCxnSpPr>
          <p:nvPr/>
        </p:nvCxnSpPr>
        <p:spPr>
          <a:xfrm flipV="1">
            <a:off x="17080175" y="9433676"/>
            <a:ext cx="193136" cy="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0E9F5C6B-996E-9616-1812-2C527F904972}"/>
              </a:ext>
            </a:extLst>
          </p:cNvPr>
          <p:cNvGrpSpPr/>
          <p:nvPr/>
        </p:nvGrpSpPr>
        <p:grpSpPr>
          <a:xfrm>
            <a:off x="11154379" y="9463110"/>
            <a:ext cx="1354570" cy="1351984"/>
            <a:chOff x="11355774" y="9483457"/>
            <a:chExt cx="1354570" cy="1351984"/>
          </a:xfrm>
        </p:grpSpPr>
        <p:grpSp>
          <p:nvGrpSpPr>
            <p:cNvPr id="870" name="组合 869">
              <a:extLst>
                <a:ext uri="{FF2B5EF4-FFF2-40B4-BE49-F238E27FC236}">
                  <a16:creationId xmlns:a16="http://schemas.microsoft.com/office/drawing/2014/main" id="{9F2A9721-DE3F-98E8-BFEA-91E51319A74D}"/>
                </a:ext>
              </a:extLst>
            </p:cNvPr>
            <p:cNvGrpSpPr/>
            <p:nvPr/>
          </p:nvGrpSpPr>
          <p:grpSpPr>
            <a:xfrm>
              <a:off x="11635233" y="9764676"/>
              <a:ext cx="1075111" cy="1070765"/>
              <a:chOff x="5598045" y="5098896"/>
              <a:chExt cx="1075111" cy="1070765"/>
            </a:xfrm>
          </p:grpSpPr>
          <p:grpSp>
            <p:nvGrpSpPr>
              <p:cNvPr id="871" name="组合 870">
                <a:extLst>
                  <a:ext uri="{FF2B5EF4-FFF2-40B4-BE49-F238E27FC236}">
                    <a16:creationId xmlns:a16="http://schemas.microsoft.com/office/drawing/2014/main" id="{89DBC474-972C-013B-E27F-00E502B13E00}"/>
                  </a:ext>
                </a:extLst>
              </p:cNvPr>
              <p:cNvGrpSpPr/>
              <p:nvPr/>
            </p:nvGrpSpPr>
            <p:grpSpPr>
              <a:xfrm>
                <a:off x="5684824" y="5098896"/>
                <a:ext cx="988332" cy="986407"/>
                <a:chOff x="6539691" y="3898439"/>
                <a:chExt cx="988332" cy="986407"/>
              </a:xfrm>
              <a:solidFill>
                <a:schemeClr val="accent2">
                  <a:lumMod val="40000"/>
                  <a:lumOff val="60000"/>
                  <a:alpha val="29804"/>
                </a:schemeClr>
              </a:solidFill>
            </p:grpSpPr>
            <p:sp>
              <p:nvSpPr>
                <p:cNvPr id="937" name="矩形 936">
                  <a:extLst>
                    <a:ext uri="{FF2B5EF4-FFF2-40B4-BE49-F238E27FC236}">
                      <a16:creationId xmlns:a16="http://schemas.microsoft.com/office/drawing/2014/main" id="{E5710FA2-A819-2C56-DC0F-2EAAC94EC626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8" name="矩形 937">
                  <a:extLst>
                    <a:ext uri="{FF2B5EF4-FFF2-40B4-BE49-F238E27FC236}">
                      <a16:creationId xmlns:a16="http://schemas.microsoft.com/office/drawing/2014/main" id="{6D483DE0-B954-2A6C-D06D-22637DE5F18A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9" name="矩形 938">
                  <a:extLst>
                    <a:ext uri="{FF2B5EF4-FFF2-40B4-BE49-F238E27FC236}">
                      <a16:creationId xmlns:a16="http://schemas.microsoft.com/office/drawing/2014/main" id="{EA319845-8AC0-E72B-9311-A05585B26DC3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0" name="矩形 939">
                  <a:extLst>
                    <a:ext uri="{FF2B5EF4-FFF2-40B4-BE49-F238E27FC236}">
                      <a16:creationId xmlns:a16="http://schemas.microsoft.com/office/drawing/2014/main" id="{1D9C7EE8-B64D-0781-682C-30E940A965C5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1" name="矩形 940">
                  <a:extLst>
                    <a:ext uri="{FF2B5EF4-FFF2-40B4-BE49-F238E27FC236}">
                      <a16:creationId xmlns:a16="http://schemas.microsoft.com/office/drawing/2014/main" id="{EAC71752-D05E-1EFD-2376-B814C1D4D9BD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2" name="矩形 941">
                  <a:extLst>
                    <a:ext uri="{FF2B5EF4-FFF2-40B4-BE49-F238E27FC236}">
                      <a16:creationId xmlns:a16="http://schemas.microsoft.com/office/drawing/2014/main" id="{051A3C14-BDA8-401D-A0B9-F4209DD207B6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3" name="矩形 942">
                  <a:extLst>
                    <a:ext uri="{FF2B5EF4-FFF2-40B4-BE49-F238E27FC236}">
                      <a16:creationId xmlns:a16="http://schemas.microsoft.com/office/drawing/2014/main" id="{3FE878A7-D378-DBB2-E8E1-8BD177B81C3B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4" name="矩形 943">
                  <a:extLst>
                    <a:ext uri="{FF2B5EF4-FFF2-40B4-BE49-F238E27FC236}">
                      <a16:creationId xmlns:a16="http://schemas.microsoft.com/office/drawing/2014/main" id="{45BA4DEF-EF3E-45CE-6F72-2B87D93AABCF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5" name="矩形 944">
                  <a:extLst>
                    <a:ext uri="{FF2B5EF4-FFF2-40B4-BE49-F238E27FC236}">
                      <a16:creationId xmlns:a16="http://schemas.microsoft.com/office/drawing/2014/main" id="{CD071CD6-682A-2E41-B6CF-82D4D4551FEA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6" name="矩形 945">
                  <a:extLst>
                    <a:ext uri="{FF2B5EF4-FFF2-40B4-BE49-F238E27FC236}">
                      <a16:creationId xmlns:a16="http://schemas.microsoft.com/office/drawing/2014/main" id="{E45F5958-408C-1849-8B00-07861FA83DE7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7" name="矩形 946">
                  <a:extLst>
                    <a:ext uri="{FF2B5EF4-FFF2-40B4-BE49-F238E27FC236}">
                      <a16:creationId xmlns:a16="http://schemas.microsoft.com/office/drawing/2014/main" id="{F7CA8A2B-5191-D9E0-DD12-CA7A590281D3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8" name="矩形 947">
                  <a:extLst>
                    <a:ext uri="{FF2B5EF4-FFF2-40B4-BE49-F238E27FC236}">
                      <a16:creationId xmlns:a16="http://schemas.microsoft.com/office/drawing/2014/main" id="{45689F0E-E22A-94D1-620F-07C903664E02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9" name="矩形 948">
                  <a:extLst>
                    <a:ext uri="{FF2B5EF4-FFF2-40B4-BE49-F238E27FC236}">
                      <a16:creationId xmlns:a16="http://schemas.microsoft.com/office/drawing/2014/main" id="{51B5117D-9115-C2F8-0AC3-F91A9AF196CF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0" name="矩形 949">
                  <a:extLst>
                    <a:ext uri="{FF2B5EF4-FFF2-40B4-BE49-F238E27FC236}">
                      <a16:creationId xmlns:a16="http://schemas.microsoft.com/office/drawing/2014/main" id="{276E2BBE-1FC5-DF9B-B47F-0E88D40701DB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1" name="矩形 950">
                  <a:extLst>
                    <a:ext uri="{FF2B5EF4-FFF2-40B4-BE49-F238E27FC236}">
                      <a16:creationId xmlns:a16="http://schemas.microsoft.com/office/drawing/2014/main" id="{086D97C3-6069-7263-EBD3-365130D503B8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2" name="矩形 951">
                  <a:extLst>
                    <a:ext uri="{FF2B5EF4-FFF2-40B4-BE49-F238E27FC236}">
                      <a16:creationId xmlns:a16="http://schemas.microsoft.com/office/drawing/2014/main" id="{BD51E826-C6F9-229D-B0FF-DF54D3F262EB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3" name="矩形 952">
                  <a:extLst>
                    <a:ext uri="{FF2B5EF4-FFF2-40B4-BE49-F238E27FC236}">
                      <a16:creationId xmlns:a16="http://schemas.microsoft.com/office/drawing/2014/main" id="{CE52FEEC-CFE8-686E-B453-0AE7037A4951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4" name="矩形 953">
                  <a:extLst>
                    <a:ext uri="{FF2B5EF4-FFF2-40B4-BE49-F238E27FC236}">
                      <a16:creationId xmlns:a16="http://schemas.microsoft.com/office/drawing/2014/main" id="{23E3075B-4DFB-E8A5-6C1F-1C84B72601C9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5" name="矩形 954">
                  <a:extLst>
                    <a:ext uri="{FF2B5EF4-FFF2-40B4-BE49-F238E27FC236}">
                      <a16:creationId xmlns:a16="http://schemas.microsoft.com/office/drawing/2014/main" id="{47D2CBE8-5D9A-A978-3E1A-1847246A07CB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6" name="矩形 955">
                  <a:extLst>
                    <a:ext uri="{FF2B5EF4-FFF2-40B4-BE49-F238E27FC236}">
                      <a16:creationId xmlns:a16="http://schemas.microsoft.com/office/drawing/2014/main" id="{F13B35E6-D839-BBCB-52DA-B03D5FB5F436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7" name="矩形 956">
                  <a:extLst>
                    <a:ext uri="{FF2B5EF4-FFF2-40B4-BE49-F238E27FC236}">
                      <a16:creationId xmlns:a16="http://schemas.microsoft.com/office/drawing/2014/main" id="{1AB03CE1-57D3-B376-CE33-5C93DCC7D8EB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8" name="矩形 957">
                  <a:extLst>
                    <a:ext uri="{FF2B5EF4-FFF2-40B4-BE49-F238E27FC236}">
                      <a16:creationId xmlns:a16="http://schemas.microsoft.com/office/drawing/2014/main" id="{411CCE82-305E-AB32-D2C0-2BE68D3A087A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9" name="矩形 958">
                  <a:extLst>
                    <a:ext uri="{FF2B5EF4-FFF2-40B4-BE49-F238E27FC236}">
                      <a16:creationId xmlns:a16="http://schemas.microsoft.com/office/drawing/2014/main" id="{17FBA127-CCBA-E306-36F4-DB80AB643DAC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0" name="矩形 959">
                  <a:extLst>
                    <a:ext uri="{FF2B5EF4-FFF2-40B4-BE49-F238E27FC236}">
                      <a16:creationId xmlns:a16="http://schemas.microsoft.com/office/drawing/2014/main" id="{DE31614D-47B4-912A-1261-277BB5045367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1" name="矩形 960">
                  <a:extLst>
                    <a:ext uri="{FF2B5EF4-FFF2-40B4-BE49-F238E27FC236}">
                      <a16:creationId xmlns:a16="http://schemas.microsoft.com/office/drawing/2014/main" id="{ACACAC9B-3C0D-72E8-4F7B-E859FD02F912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2" name="矩形 961">
                  <a:extLst>
                    <a:ext uri="{FF2B5EF4-FFF2-40B4-BE49-F238E27FC236}">
                      <a16:creationId xmlns:a16="http://schemas.microsoft.com/office/drawing/2014/main" id="{5A6E80C9-409A-58D3-ACB0-F92F7B6AD081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3" name="矩形 962">
                  <a:extLst>
                    <a:ext uri="{FF2B5EF4-FFF2-40B4-BE49-F238E27FC236}">
                      <a16:creationId xmlns:a16="http://schemas.microsoft.com/office/drawing/2014/main" id="{6D76036B-4F88-4D83-B542-623928BD7C10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4" name="矩形 963">
                  <a:extLst>
                    <a:ext uri="{FF2B5EF4-FFF2-40B4-BE49-F238E27FC236}">
                      <a16:creationId xmlns:a16="http://schemas.microsoft.com/office/drawing/2014/main" id="{CBFA51F8-0FA2-473D-4E9A-F665286B7489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5" name="矩形 964">
                  <a:extLst>
                    <a:ext uri="{FF2B5EF4-FFF2-40B4-BE49-F238E27FC236}">
                      <a16:creationId xmlns:a16="http://schemas.microsoft.com/office/drawing/2014/main" id="{FA242304-F19B-A7FB-EF1D-A6C8CEDBD0EB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6" name="矩形 965">
                  <a:extLst>
                    <a:ext uri="{FF2B5EF4-FFF2-40B4-BE49-F238E27FC236}">
                      <a16:creationId xmlns:a16="http://schemas.microsoft.com/office/drawing/2014/main" id="{AA351390-CFA8-FE4B-31F3-8C75E67B51B6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7" name="矩形 966">
                  <a:extLst>
                    <a:ext uri="{FF2B5EF4-FFF2-40B4-BE49-F238E27FC236}">
                      <a16:creationId xmlns:a16="http://schemas.microsoft.com/office/drawing/2014/main" id="{DA291B1D-3EDA-C532-E3A5-FE8963A90105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8" name="矩形 967">
                  <a:extLst>
                    <a:ext uri="{FF2B5EF4-FFF2-40B4-BE49-F238E27FC236}">
                      <a16:creationId xmlns:a16="http://schemas.microsoft.com/office/drawing/2014/main" id="{1604F649-17CD-7A2E-D5E4-EDB9D5B58B85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9" name="矩形 968">
                  <a:extLst>
                    <a:ext uri="{FF2B5EF4-FFF2-40B4-BE49-F238E27FC236}">
                      <a16:creationId xmlns:a16="http://schemas.microsoft.com/office/drawing/2014/main" id="{CAA3751F-4FD0-A085-FB01-F82157D79A6D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0" name="矩形 969">
                  <a:extLst>
                    <a:ext uri="{FF2B5EF4-FFF2-40B4-BE49-F238E27FC236}">
                      <a16:creationId xmlns:a16="http://schemas.microsoft.com/office/drawing/2014/main" id="{542BB40E-7530-BB17-0542-9EA67890B1B1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1" name="矩形 970">
                  <a:extLst>
                    <a:ext uri="{FF2B5EF4-FFF2-40B4-BE49-F238E27FC236}">
                      <a16:creationId xmlns:a16="http://schemas.microsoft.com/office/drawing/2014/main" id="{2CBC6D47-7FF7-54F8-7E0A-5B61C715B627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2" name="矩形 971">
                  <a:extLst>
                    <a:ext uri="{FF2B5EF4-FFF2-40B4-BE49-F238E27FC236}">
                      <a16:creationId xmlns:a16="http://schemas.microsoft.com/office/drawing/2014/main" id="{9941B5B2-92ED-606B-CC11-36E125077A84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3" name="矩形 972">
                  <a:extLst>
                    <a:ext uri="{FF2B5EF4-FFF2-40B4-BE49-F238E27FC236}">
                      <a16:creationId xmlns:a16="http://schemas.microsoft.com/office/drawing/2014/main" id="{727D9DDD-F31A-7E9D-08DB-074B78D08DBE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4" name="矩形 973">
                  <a:extLst>
                    <a:ext uri="{FF2B5EF4-FFF2-40B4-BE49-F238E27FC236}">
                      <a16:creationId xmlns:a16="http://schemas.microsoft.com/office/drawing/2014/main" id="{8CC015AD-69BC-80EC-D0CF-F835A30D2E06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5" name="矩形 974">
                  <a:extLst>
                    <a:ext uri="{FF2B5EF4-FFF2-40B4-BE49-F238E27FC236}">
                      <a16:creationId xmlns:a16="http://schemas.microsoft.com/office/drawing/2014/main" id="{BF660C77-B5CE-237F-0A93-FCB8203C5B60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6" name="矩形 975">
                  <a:extLst>
                    <a:ext uri="{FF2B5EF4-FFF2-40B4-BE49-F238E27FC236}">
                      <a16:creationId xmlns:a16="http://schemas.microsoft.com/office/drawing/2014/main" id="{F970E53C-5706-D255-00FC-467778958659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7" name="矩形 976">
                  <a:extLst>
                    <a:ext uri="{FF2B5EF4-FFF2-40B4-BE49-F238E27FC236}">
                      <a16:creationId xmlns:a16="http://schemas.microsoft.com/office/drawing/2014/main" id="{149FB7EC-A7AB-2442-1574-38849EDDA41F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8" name="矩形 977">
                  <a:extLst>
                    <a:ext uri="{FF2B5EF4-FFF2-40B4-BE49-F238E27FC236}">
                      <a16:creationId xmlns:a16="http://schemas.microsoft.com/office/drawing/2014/main" id="{E5F7DD9F-84C3-D674-4325-4D316D7F665C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9" name="矩形 978">
                  <a:extLst>
                    <a:ext uri="{FF2B5EF4-FFF2-40B4-BE49-F238E27FC236}">
                      <a16:creationId xmlns:a16="http://schemas.microsoft.com/office/drawing/2014/main" id="{D1F87CB4-BCFB-00EA-83C9-9204C2DC2A7B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0" name="矩形 979">
                  <a:extLst>
                    <a:ext uri="{FF2B5EF4-FFF2-40B4-BE49-F238E27FC236}">
                      <a16:creationId xmlns:a16="http://schemas.microsoft.com/office/drawing/2014/main" id="{996F9854-90BE-6415-2B90-120EE3D76CE0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1" name="矩形 980">
                  <a:extLst>
                    <a:ext uri="{FF2B5EF4-FFF2-40B4-BE49-F238E27FC236}">
                      <a16:creationId xmlns:a16="http://schemas.microsoft.com/office/drawing/2014/main" id="{5CFD979B-2BC8-F2D6-B2FC-397FFF5A3698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2" name="矩形 981">
                  <a:extLst>
                    <a:ext uri="{FF2B5EF4-FFF2-40B4-BE49-F238E27FC236}">
                      <a16:creationId xmlns:a16="http://schemas.microsoft.com/office/drawing/2014/main" id="{BEA6413C-4342-568D-6B95-5C8634982C69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3" name="矩形 982">
                  <a:extLst>
                    <a:ext uri="{FF2B5EF4-FFF2-40B4-BE49-F238E27FC236}">
                      <a16:creationId xmlns:a16="http://schemas.microsoft.com/office/drawing/2014/main" id="{498FE43E-215A-585B-D118-4309C7CE1415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4" name="矩形 983">
                  <a:extLst>
                    <a:ext uri="{FF2B5EF4-FFF2-40B4-BE49-F238E27FC236}">
                      <a16:creationId xmlns:a16="http://schemas.microsoft.com/office/drawing/2014/main" id="{D0AE74A6-BFEB-9D60-C0D5-0B17474C26CE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5" name="矩形 984">
                  <a:extLst>
                    <a:ext uri="{FF2B5EF4-FFF2-40B4-BE49-F238E27FC236}">
                      <a16:creationId xmlns:a16="http://schemas.microsoft.com/office/drawing/2014/main" id="{17C3D2D7-51F1-4837-47D7-C15036650219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6" name="矩形 985">
                  <a:extLst>
                    <a:ext uri="{FF2B5EF4-FFF2-40B4-BE49-F238E27FC236}">
                      <a16:creationId xmlns:a16="http://schemas.microsoft.com/office/drawing/2014/main" id="{70F7AB51-E8E1-1632-8A1A-E448F17306F1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7" name="矩形 986">
                  <a:extLst>
                    <a:ext uri="{FF2B5EF4-FFF2-40B4-BE49-F238E27FC236}">
                      <a16:creationId xmlns:a16="http://schemas.microsoft.com/office/drawing/2014/main" id="{D6128427-885F-A1DC-AA69-2E92A9611FFF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8" name="矩形 987">
                  <a:extLst>
                    <a:ext uri="{FF2B5EF4-FFF2-40B4-BE49-F238E27FC236}">
                      <a16:creationId xmlns:a16="http://schemas.microsoft.com/office/drawing/2014/main" id="{171F5A9F-C4AA-4130-12D9-0AFD148C4669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9" name="矩形 988">
                  <a:extLst>
                    <a:ext uri="{FF2B5EF4-FFF2-40B4-BE49-F238E27FC236}">
                      <a16:creationId xmlns:a16="http://schemas.microsoft.com/office/drawing/2014/main" id="{06C47E10-B92F-9CFE-EF53-1CA36FE67775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0" name="矩形 989">
                  <a:extLst>
                    <a:ext uri="{FF2B5EF4-FFF2-40B4-BE49-F238E27FC236}">
                      <a16:creationId xmlns:a16="http://schemas.microsoft.com/office/drawing/2014/main" id="{141E124E-1C33-4F6E-0640-8BF9CFC60379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1" name="矩形 990">
                  <a:extLst>
                    <a:ext uri="{FF2B5EF4-FFF2-40B4-BE49-F238E27FC236}">
                      <a16:creationId xmlns:a16="http://schemas.microsoft.com/office/drawing/2014/main" id="{69D8F0CF-6F43-D0F6-FCFC-368D16895228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2" name="矩形 991">
                  <a:extLst>
                    <a:ext uri="{FF2B5EF4-FFF2-40B4-BE49-F238E27FC236}">
                      <a16:creationId xmlns:a16="http://schemas.microsoft.com/office/drawing/2014/main" id="{D44279AA-DA46-BAA8-067C-9996C02914AC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3" name="矩形 992">
                  <a:extLst>
                    <a:ext uri="{FF2B5EF4-FFF2-40B4-BE49-F238E27FC236}">
                      <a16:creationId xmlns:a16="http://schemas.microsoft.com/office/drawing/2014/main" id="{9DE31046-74A3-E9FF-D7BA-FF39BCC52889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4" name="矩形 993">
                  <a:extLst>
                    <a:ext uri="{FF2B5EF4-FFF2-40B4-BE49-F238E27FC236}">
                      <a16:creationId xmlns:a16="http://schemas.microsoft.com/office/drawing/2014/main" id="{ED69B2F4-D7EF-5C25-693A-4229B9702277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5" name="矩形 994">
                  <a:extLst>
                    <a:ext uri="{FF2B5EF4-FFF2-40B4-BE49-F238E27FC236}">
                      <a16:creationId xmlns:a16="http://schemas.microsoft.com/office/drawing/2014/main" id="{4F2F3935-2621-8C13-125E-44485654388A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6" name="矩形 995">
                  <a:extLst>
                    <a:ext uri="{FF2B5EF4-FFF2-40B4-BE49-F238E27FC236}">
                      <a16:creationId xmlns:a16="http://schemas.microsoft.com/office/drawing/2014/main" id="{BEB92AD6-4763-34D9-69B2-2191F8541E3B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7" name="矩形 996">
                  <a:extLst>
                    <a:ext uri="{FF2B5EF4-FFF2-40B4-BE49-F238E27FC236}">
                      <a16:creationId xmlns:a16="http://schemas.microsoft.com/office/drawing/2014/main" id="{D27EF382-F4AC-0F1A-2810-DEF35C299511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8" name="矩形 997">
                  <a:extLst>
                    <a:ext uri="{FF2B5EF4-FFF2-40B4-BE49-F238E27FC236}">
                      <a16:creationId xmlns:a16="http://schemas.microsoft.com/office/drawing/2014/main" id="{5BEAEA52-5B3B-1B4C-68A7-7BE1C2014B77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9" name="矩形 998">
                  <a:extLst>
                    <a:ext uri="{FF2B5EF4-FFF2-40B4-BE49-F238E27FC236}">
                      <a16:creationId xmlns:a16="http://schemas.microsoft.com/office/drawing/2014/main" id="{6E743221-796C-9AF4-3FEB-9D30A48AB571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0" name="矩形 999">
                  <a:extLst>
                    <a:ext uri="{FF2B5EF4-FFF2-40B4-BE49-F238E27FC236}">
                      <a16:creationId xmlns:a16="http://schemas.microsoft.com/office/drawing/2014/main" id="{C816875B-E7BF-6C33-52D4-49B7750C82FB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872" name="组合 871">
                <a:extLst>
                  <a:ext uri="{FF2B5EF4-FFF2-40B4-BE49-F238E27FC236}">
                    <a16:creationId xmlns:a16="http://schemas.microsoft.com/office/drawing/2014/main" id="{FEAABE96-23FE-4047-8C5F-83EB5075F387}"/>
                  </a:ext>
                </a:extLst>
              </p:cNvPr>
              <p:cNvGrpSpPr/>
              <p:nvPr/>
            </p:nvGrpSpPr>
            <p:grpSpPr>
              <a:xfrm>
                <a:off x="5598045" y="5183254"/>
                <a:ext cx="988332" cy="986407"/>
                <a:chOff x="6539691" y="3898439"/>
                <a:chExt cx="988332" cy="986407"/>
              </a:xfrm>
              <a:solidFill>
                <a:srgbClr val="FBE5D6">
                  <a:alpha val="29804"/>
                </a:srgbClr>
              </a:solidFill>
            </p:grpSpPr>
            <p:sp>
              <p:nvSpPr>
                <p:cNvPr id="873" name="矩形 872">
                  <a:extLst>
                    <a:ext uri="{FF2B5EF4-FFF2-40B4-BE49-F238E27FC236}">
                      <a16:creationId xmlns:a16="http://schemas.microsoft.com/office/drawing/2014/main" id="{A1C37F48-7F99-3F25-DDD7-BA0511BF7EE1}"/>
                    </a:ext>
                  </a:extLst>
                </p:cNvPr>
                <p:cNvSpPr/>
                <p:nvPr/>
              </p:nvSpPr>
              <p:spPr>
                <a:xfrm>
                  <a:off x="6539735" y="3898440"/>
                  <a:ext cx="123581" cy="123581"/>
                </a:xfrm>
                <a:prstGeom prst="rect">
                  <a:avLst/>
                </a:prstGeom>
                <a:solidFill>
                  <a:srgbClr val="FBE5D6"/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4" name="矩形 873">
                  <a:extLst>
                    <a:ext uri="{FF2B5EF4-FFF2-40B4-BE49-F238E27FC236}">
                      <a16:creationId xmlns:a16="http://schemas.microsoft.com/office/drawing/2014/main" id="{0F261DC6-19AC-CEA5-9617-FCC0FDC170AD}"/>
                    </a:ext>
                  </a:extLst>
                </p:cNvPr>
                <p:cNvSpPr/>
                <p:nvPr/>
              </p:nvSpPr>
              <p:spPr>
                <a:xfrm>
                  <a:off x="6663316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5" name="矩形 874">
                  <a:extLst>
                    <a:ext uri="{FF2B5EF4-FFF2-40B4-BE49-F238E27FC236}">
                      <a16:creationId xmlns:a16="http://schemas.microsoft.com/office/drawing/2014/main" id="{C32FF8C7-930D-5DBB-EF7C-5A0FEB33C7EA}"/>
                    </a:ext>
                  </a:extLst>
                </p:cNvPr>
                <p:cNvSpPr/>
                <p:nvPr/>
              </p:nvSpPr>
              <p:spPr>
                <a:xfrm>
                  <a:off x="6539691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6" name="矩形 875">
                  <a:extLst>
                    <a:ext uri="{FF2B5EF4-FFF2-40B4-BE49-F238E27FC236}">
                      <a16:creationId xmlns:a16="http://schemas.microsoft.com/office/drawing/2014/main" id="{17139881-65B6-AB67-2135-8C753E9FC9E5}"/>
                    </a:ext>
                  </a:extLst>
                </p:cNvPr>
                <p:cNvSpPr/>
                <p:nvPr/>
              </p:nvSpPr>
              <p:spPr>
                <a:xfrm>
                  <a:off x="6663271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7" name="矩形 876">
                  <a:extLst>
                    <a:ext uri="{FF2B5EF4-FFF2-40B4-BE49-F238E27FC236}">
                      <a16:creationId xmlns:a16="http://schemas.microsoft.com/office/drawing/2014/main" id="{DE2A8072-9C75-5DDC-BB72-879F16BA0B97}"/>
                    </a:ext>
                  </a:extLst>
                </p:cNvPr>
                <p:cNvSpPr/>
                <p:nvPr/>
              </p:nvSpPr>
              <p:spPr>
                <a:xfrm>
                  <a:off x="6539735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8" name="矩形 877">
                  <a:extLst>
                    <a:ext uri="{FF2B5EF4-FFF2-40B4-BE49-F238E27FC236}">
                      <a16:creationId xmlns:a16="http://schemas.microsoft.com/office/drawing/2014/main" id="{BBD0960B-4E94-FBEF-6D14-5B80483E6141}"/>
                    </a:ext>
                  </a:extLst>
                </p:cNvPr>
                <p:cNvSpPr/>
                <p:nvPr/>
              </p:nvSpPr>
              <p:spPr>
                <a:xfrm>
                  <a:off x="6663316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9" name="矩形 878">
                  <a:extLst>
                    <a:ext uri="{FF2B5EF4-FFF2-40B4-BE49-F238E27FC236}">
                      <a16:creationId xmlns:a16="http://schemas.microsoft.com/office/drawing/2014/main" id="{5453C889-CC1B-557D-F70B-08ADCCA3A679}"/>
                    </a:ext>
                  </a:extLst>
                </p:cNvPr>
                <p:cNvSpPr/>
                <p:nvPr/>
              </p:nvSpPr>
              <p:spPr>
                <a:xfrm>
                  <a:off x="653969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0" name="矩形 879">
                  <a:extLst>
                    <a:ext uri="{FF2B5EF4-FFF2-40B4-BE49-F238E27FC236}">
                      <a16:creationId xmlns:a16="http://schemas.microsoft.com/office/drawing/2014/main" id="{5CB33037-C638-2A0A-3A06-4F1C1193CBBF}"/>
                    </a:ext>
                  </a:extLst>
                </p:cNvPr>
                <p:cNvSpPr/>
                <p:nvPr/>
              </p:nvSpPr>
              <p:spPr>
                <a:xfrm>
                  <a:off x="6663271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1" name="矩形 880">
                  <a:extLst>
                    <a:ext uri="{FF2B5EF4-FFF2-40B4-BE49-F238E27FC236}">
                      <a16:creationId xmlns:a16="http://schemas.microsoft.com/office/drawing/2014/main" id="{9914291A-13D8-F133-6052-B337A9EFAFD3}"/>
                    </a:ext>
                  </a:extLst>
                </p:cNvPr>
                <p:cNvSpPr/>
                <p:nvPr/>
              </p:nvSpPr>
              <p:spPr>
                <a:xfrm>
                  <a:off x="6539735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2" name="矩形 881">
                  <a:extLst>
                    <a:ext uri="{FF2B5EF4-FFF2-40B4-BE49-F238E27FC236}">
                      <a16:creationId xmlns:a16="http://schemas.microsoft.com/office/drawing/2014/main" id="{FD9A9525-A1DC-E06C-C703-BD8A387B6442}"/>
                    </a:ext>
                  </a:extLst>
                </p:cNvPr>
                <p:cNvSpPr/>
                <p:nvPr/>
              </p:nvSpPr>
              <p:spPr>
                <a:xfrm>
                  <a:off x="6663316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3" name="矩形 882">
                  <a:extLst>
                    <a:ext uri="{FF2B5EF4-FFF2-40B4-BE49-F238E27FC236}">
                      <a16:creationId xmlns:a16="http://schemas.microsoft.com/office/drawing/2014/main" id="{3BB6C18A-B1A2-B1AF-44DC-D9A4DDE18859}"/>
                    </a:ext>
                  </a:extLst>
                </p:cNvPr>
                <p:cNvSpPr/>
                <p:nvPr/>
              </p:nvSpPr>
              <p:spPr>
                <a:xfrm>
                  <a:off x="6539691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4" name="矩形 883">
                  <a:extLst>
                    <a:ext uri="{FF2B5EF4-FFF2-40B4-BE49-F238E27FC236}">
                      <a16:creationId xmlns:a16="http://schemas.microsoft.com/office/drawing/2014/main" id="{09198B8D-2308-2367-C165-1B183086C7E1}"/>
                    </a:ext>
                  </a:extLst>
                </p:cNvPr>
                <p:cNvSpPr/>
                <p:nvPr/>
              </p:nvSpPr>
              <p:spPr>
                <a:xfrm>
                  <a:off x="6663271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5" name="矩形 884">
                  <a:extLst>
                    <a:ext uri="{FF2B5EF4-FFF2-40B4-BE49-F238E27FC236}">
                      <a16:creationId xmlns:a16="http://schemas.microsoft.com/office/drawing/2014/main" id="{20728970-4AC2-8C68-3115-FEC61115FB09}"/>
                    </a:ext>
                  </a:extLst>
                </p:cNvPr>
                <p:cNvSpPr/>
                <p:nvPr/>
              </p:nvSpPr>
              <p:spPr>
                <a:xfrm>
                  <a:off x="6539735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6" name="矩形 885">
                  <a:extLst>
                    <a:ext uri="{FF2B5EF4-FFF2-40B4-BE49-F238E27FC236}">
                      <a16:creationId xmlns:a16="http://schemas.microsoft.com/office/drawing/2014/main" id="{6C87A31E-6DE7-13DA-CC28-3F2665AE8CD2}"/>
                    </a:ext>
                  </a:extLst>
                </p:cNvPr>
                <p:cNvSpPr/>
                <p:nvPr/>
              </p:nvSpPr>
              <p:spPr>
                <a:xfrm>
                  <a:off x="6663316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7" name="矩形 886">
                  <a:extLst>
                    <a:ext uri="{FF2B5EF4-FFF2-40B4-BE49-F238E27FC236}">
                      <a16:creationId xmlns:a16="http://schemas.microsoft.com/office/drawing/2014/main" id="{4F9620B3-4715-1FF4-F192-12FD82FDE794}"/>
                    </a:ext>
                  </a:extLst>
                </p:cNvPr>
                <p:cNvSpPr/>
                <p:nvPr/>
              </p:nvSpPr>
              <p:spPr>
                <a:xfrm>
                  <a:off x="6539691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8" name="矩形 887">
                  <a:extLst>
                    <a:ext uri="{FF2B5EF4-FFF2-40B4-BE49-F238E27FC236}">
                      <a16:creationId xmlns:a16="http://schemas.microsoft.com/office/drawing/2014/main" id="{AF16AE8B-F0EA-0AD0-2CED-9A0E3B420527}"/>
                    </a:ext>
                  </a:extLst>
                </p:cNvPr>
                <p:cNvSpPr/>
                <p:nvPr/>
              </p:nvSpPr>
              <p:spPr>
                <a:xfrm>
                  <a:off x="6663271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9" name="矩形 888">
                  <a:extLst>
                    <a:ext uri="{FF2B5EF4-FFF2-40B4-BE49-F238E27FC236}">
                      <a16:creationId xmlns:a16="http://schemas.microsoft.com/office/drawing/2014/main" id="{6FA7B24E-2A1F-ED18-3160-0E47D0073733}"/>
                    </a:ext>
                  </a:extLst>
                </p:cNvPr>
                <p:cNvSpPr/>
                <p:nvPr/>
              </p:nvSpPr>
              <p:spPr>
                <a:xfrm>
                  <a:off x="6786807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0" name="矩形 889">
                  <a:extLst>
                    <a:ext uri="{FF2B5EF4-FFF2-40B4-BE49-F238E27FC236}">
                      <a16:creationId xmlns:a16="http://schemas.microsoft.com/office/drawing/2014/main" id="{DA604ABD-4BBC-187A-EDEC-2B4404A318C6}"/>
                    </a:ext>
                  </a:extLst>
                </p:cNvPr>
                <p:cNvSpPr/>
                <p:nvPr/>
              </p:nvSpPr>
              <p:spPr>
                <a:xfrm>
                  <a:off x="6910388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1" name="矩形 890">
                  <a:extLst>
                    <a:ext uri="{FF2B5EF4-FFF2-40B4-BE49-F238E27FC236}">
                      <a16:creationId xmlns:a16="http://schemas.microsoft.com/office/drawing/2014/main" id="{3FC43404-D2D0-9CEA-5A88-B52B663CAF62}"/>
                    </a:ext>
                  </a:extLst>
                </p:cNvPr>
                <p:cNvSpPr/>
                <p:nvPr/>
              </p:nvSpPr>
              <p:spPr>
                <a:xfrm>
                  <a:off x="6786763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2" name="矩形 891">
                  <a:extLst>
                    <a:ext uri="{FF2B5EF4-FFF2-40B4-BE49-F238E27FC236}">
                      <a16:creationId xmlns:a16="http://schemas.microsoft.com/office/drawing/2014/main" id="{420A4BE1-245D-0F50-5640-80DEA9D12C74}"/>
                    </a:ext>
                  </a:extLst>
                </p:cNvPr>
                <p:cNvSpPr/>
                <p:nvPr/>
              </p:nvSpPr>
              <p:spPr>
                <a:xfrm>
                  <a:off x="6910343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3" name="矩形 892">
                  <a:extLst>
                    <a:ext uri="{FF2B5EF4-FFF2-40B4-BE49-F238E27FC236}">
                      <a16:creationId xmlns:a16="http://schemas.microsoft.com/office/drawing/2014/main" id="{A62CC7A5-9665-42E4-AF97-16A8FCEDBF90}"/>
                    </a:ext>
                  </a:extLst>
                </p:cNvPr>
                <p:cNvSpPr/>
                <p:nvPr/>
              </p:nvSpPr>
              <p:spPr>
                <a:xfrm>
                  <a:off x="6786807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4" name="矩形 893">
                  <a:extLst>
                    <a:ext uri="{FF2B5EF4-FFF2-40B4-BE49-F238E27FC236}">
                      <a16:creationId xmlns:a16="http://schemas.microsoft.com/office/drawing/2014/main" id="{9AD5C051-B9DE-F2FA-ECA1-A066455B070A}"/>
                    </a:ext>
                  </a:extLst>
                </p:cNvPr>
                <p:cNvSpPr/>
                <p:nvPr/>
              </p:nvSpPr>
              <p:spPr>
                <a:xfrm>
                  <a:off x="6910388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5" name="矩形 894">
                  <a:extLst>
                    <a:ext uri="{FF2B5EF4-FFF2-40B4-BE49-F238E27FC236}">
                      <a16:creationId xmlns:a16="http://schemas.microsoft.com/office/drawing/2014/main" id="{CE1A29DD-6A71-09F7-3A12-2EE54E1C4F75}"/>
                    </a:ext>
                  </a:extLst>
                </p:cNvPr>
                <p:cNvSpPr/>
                <p:nvPr/>
              </p:nvSpPr>
              <p:spPr>
                <a:xfrm>
                  <a:off x="678676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6" name="矩形 895">
                  <a:extLst>
                    <a:ext uri="{FF2B5EF4-FFF2-40B4-BE49-F238E27FC236}">
                      <a16:creationId xmlns:a16="http://schemas.microsoft.com/office/drawing/2014/main" id="{DA7351FC-3D7F-4BE6-C271-C677F8B8B08E}"/>
                    </a:ext>
                  </a:extLst>
                </p:cNvPr>
                <p:cNvSpPr/>
                <p:nvPr/>
              </p:nvSpPr>
              <p:spPr>
                <a:xfrm>
                  <a:off x="6910343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7" name="矩形 896">
                  <a:extLst>
                    <a:ext uri="{FF2B5EF4-FFF2-40B4-BE49-F238E27FC236}">
                      <a16:creationId xmlns:a16="http://schemas.microsoft.com/office/drawing/2014/main" id="{A8D59DEB-8D56-F394-4FF9-2B09C8AEB04A}"/>
                    </a:ext>
                  </a:extLst>
                </p:cNvPr>
                <p:cNvSpPr/>
                <p:nvPr/>
              </p:nvSpPr>
              <p:spPr>
                <a:xfrm>
                  <a:off x="6786807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8" name="矩形 897">
                  <a:extLst>
                    <a:ext uri="{FF2B5EF4-FFF2-40B4-BE49-F238E27FC236}">
                      <a16:creationId xmlns:a16="http://schemas.microsoft.com/office/drawing/2014/main" id="{E894483C-FB2C-7617-FCAC-EF5DACA633AD}"/>
                    </a:ext>
                  </a:extLst>
                </p:cNvPr>
                <p:cNvSpPr/>
                <p:nvPr/>
              </p:nvSpPr>
              <p:spPr>
                <a:xfrm>
                  <a:off x="6910388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9" name="矩形 898">
                  <a:extLst>
                    <a:ext uri="{FF2B5EF4-FFF2-40B4-BE49-F238E27FC236}">
                      <a16:creationId xmlns:a16="http://schemas.microsoft.com/office/drawing/2014/main" id="{51D01DC0-4408-92C2-3514-38D46E4E7561}"/>
                    </a:ext>
                  </a:extLst>
                </p:cNvPr>
                <p:cNvSpPr/>
                <p:nvPr/>
              </p:nvSpPr>
              <p:spPr>
                <a:xfrm>
                  <a:off x="6786763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0" name="矩形 899">
                  <a:extLst>
                    <a:ext uri="{FF2B5EF4-FFF2-40B4-BE49-F238E27FC236}">
                      <a16:creationId xmlns:a16="http://schemas.microsoft.com/office/drawing/2014/main" id="{135AE602-ABF7-6F9A-7763-551BF5791591}"/>
                    </a:ext>
                  </a:extLst>
                </p:cNvPr>
                <p:cNvSpPr/>
                <p:nvPr/>
              </p:nvSpPr>
              <p:spPr>
                <a:xfrm>
                  <a:off x="6910343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1" name="矩形 900">
                  <a:extLst>
                    <a:ext uri="{FF2B5EF4-FFF2-40B4-BE49-F238E27FC236}">
                      <a16:creationId xmlns:a16="http://schemas.microsoft.com/office/drawing/2014/main" id="{E0F360B4-B5D6-EBFA-D173-F7B86993751F}"/>
                    </a:ext>
                  </a:extLst>
                </p:cNvPr>
                <p:cNvSpPr/>
                <p:nvPr/>
              </p:nvSpPr>
              <p:spPr>
                <a:xfrm>
                  <a:off x="6786807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2" name="矩形 901">
                  <a:extLst>
                    <a:ext uri="{FF2B5EF4-FFF2-40B4-BE49-F238E27FC236}">
                      <a16:creationId xmlns:a16="http://schemas.microsoft.com/office/drawing/2014/main" id="{FC3844C5-4F17-4EF3-4FB0-6E26AD67E41A}"/>
                    </a:ext>
                  </a:extLst>
                </p:cNvPr>
                <p:cNvSpPr/>
                <p:nvPr/>
              </p:nvSpPr>
              <p:spPr>
                <a:xfrm>
                  <a:off x="6910388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3" name="矩形 902">
                  <a:extLst>
                    <a:ext uri="{FF2B5EF4-FFF2-40B4-BE49-F238E27FC236}">
                      <a16:creationId xmlns:a16="http://schemas.microsoft.com/office/drawing/2014/main" id="{42848744-6DDB-E832-024A-E57BAAD1475E}"/>
                    </a:ext>
                  </a:extLst>
                </p:cNvPr>
                <p:cNvSpPr/>
                <p:nvPr/>
              </p:nvSpPr>
              <p:spPr>
                <a:xfrm>
                  <a:off x="6786763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4" name="矩形 903">
                  <a:extLst>
                    <a:ext uri="{FF2B5EF4-FFF2-40B4-BE49-F238E27FC236}">
                      <a16:creationId xmlns:a16="http://schemas.microsoft.com/office/drawing/2014/main" id="{797982A8-147D-25C1-2441-2F5502A2CD94}"/>
                    </a:ext>
                  </a:extLst>
                </p:cNvPr>
                <p:cNvSpPr/>
                <p:nvPr/>
              </p:nvSpPr>
              <p:spPr>
                <a:xfrm>
                  <a:off x="6910343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5" name="矩形 904">
                  <a:extLst>
                    <a:ext uri="{FF2B5EF4-FFF2-40B4-BE49-F238E27FC236}">
                      <a16:creationId xmlns:a16="http://schemas.microsoft.com/office/drawing/2014/main" id="{AD479C09-9913-5DA8-B7E6-1AF3D0F2E6BA}"/>
                    </a:ext>
                  </a:extLst>
                </p:cNvPr>
                <p:cNvSpPr/>
                <p:nvPr/>
              </p:nvSpPr>
              <p:spPr>
                <a:xfrm>
                  <a:off x="7033789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6" name="矩形 905">
                  <a:extLst>
                    <a:ext uri="{FF2B5EF4-FFF2-40B4-BE49-F238E27FC236}">
                      <a16:creationId xmlns:a16="http://schemas.microsoft.com/office/drawing/2014/main" id="{B39F5F59-DCE1-7C58-0E70-AB0CBF41B6A0}"/>
                    </a:ext>
                  </a:extLst>
                </p:cNvPr>
                <p:cNvSpPr/>
                <p:nvPr/>
              </p:nvSpPr>
              <p:spPr>
                <a:xfrm>
                  <a:off x="7157370" y="38984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7" name="矩形 906">
                  <a:extLst>
                    <a:ext uri="{FF2B5EF4-FFF2-40B4-BE49-F238E27FC236}">
                      <a16:creationId xmlns:a16="http://schemas.microsoft.com/office/drawing/2014/main" id="{17127362-F2B5-1066-BFC0-0C73F3592360}"/>
                    </a:ext>
                  </a:extLst>
                </p:cNvPr>
                <p:cNvSpPr/>
                <p:nvPr/>
              </p:nvSpPr>
              <p:spPr>
                <a:xfrm>
                  <a:off x="7033745" y="439052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8" name="矩形 907">
                  <a:extLst>
                    <a:ext uri="{FF2B5EF4-FFF2-40B4-BE49-F238E27FC236}">
                      <a16:creationId xmlns:a16="http://schemas.microsoft.com/office/drawing/2014/main" id="{F526015E-1238-A1D4-0CAE-93F0D97796C0}"/>
                    </a:ext>
                  </a:extLst>
                </p:cNvPr>
                <p:cNvSpPr/>
                <p:nvPr/>
              </p:nvSpPr>
              <p:spPr>
                <a:xfrm>
                  <a:off x="7157325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9" name="矩形 908">
                  <a:extLst>
                    <a:ext uri="{FF2B5EF4-FFF2-40B4-BE49-F238E27FC236}">
                      <a16:creationId xmlns:a16="http://schemas.microsoft.com/office/drawing/2014/main" id="{2E1492FF-85AB-F905-B541-DF6ED5753773}"/>
                    </a:ext>
                  </a:extLst>
                </p:cNvPr>
                <p:cNvSpPr/>
                <p:nvPr/>
              </p:nvSpPr>
              <p:spPr>
                <a:xfrm>
                  <a:off x="7033789" y="40220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0" name="矩形 909">
                  <a:extLst>
                    <a:ext uri="{FF2B5EF4-FFF2-40B4-BE49-F238E27FC236}">
                      <a16:creationId xmlns:a16="http://schemas.microsoft.com/office/drawing/2014/main" id="{19C1AC36-9245-5F67-3F9B-5272DEF6697D}"/>
                    </a:ext>
                  </a:extLst>
                </p:cNvPr>
                <p:cNvSpPr/>
                <p:nvPr/>
              </p:nvSpPr>
              <p:spPr>
                <a:xfrm>
                  <a:off x="7157370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1" name="矩形 910">
                  <a:extLst>
                    <a:ext uri="{FF2B5EF4-FFF2-40B4-BE49-F238E27FC236}">
                      <a16:creationId xmlns:a16="http://schemas.microsoft.com/office/drawing/2014/main" id="{70BC503F-5C0E-A937-4D2E-8FADA1985757}"/>
                    </a:ext>
                  </a:extLst>
                </p:cNvPr>
                <p:cNvSpPr/>
                <p:nvPr/>
              </p:nvSpPr>
              <p:spPr>
                <a:xfrm>
                  <a:off x="703374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2" name="矩形 911">
                  <a:extLst>
                    <a:ext uri="{FF2B5EF4-FFF2-40B4-BE49-F238E27FC236}">
                      <a16:creationId xmlns:a16="http://schemas.microsoft.com/office/drawing/2014/main" id="{5E6F87AE-8825-7C5E-EFB9-EAA37793FB29}"/>
                    </a:ext>
                  </a:extLst>
                </p:cNvPr>
                <p:cNvSpPr/>
                <p:nvPr/>
              </p:nvSpPr>
              <p:spPr>
                <a:xfrm>
                  <a:off x="7157325" y="451410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3" name="矩形 912">
                  <a:extLst>
                    <a:ext uri="{FF2B5EF4-FFF2-40B4-BE49-F238E27FC236}">
                      <a16:creationId xmlns:a16="http://schemas.microsoft.com/office/drawing/2014/main" id="{1D87C6E3-E7DF-B290-2BB8-10E59E882F45}"/>
                    </a:ext>
                  </a:extLst>
                </p:cNvPr>
                <p:cNvSpPr/>
                <p:nvPr/>
              </p:nvSpPr>
              <p:spPr>
                <a:xfrm>
                  <a:off x="7033789" y="414560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4" name="矩形 913">
                  <a:extLst>
                    <a:ext uri="{FF2B5EF4-FFF2-40B4-BE49-F238E27FC236}">
                      <a16:creationId xmlns:a16="http://schemas.microsoft.com/office/drawing/2014/main" id="{F70A205B-4D21-B50E-E1FD-CF5208546622}"/>
                    </a:ext>
                  </a:extLst>
                </p:cNvPr>
                <p:cNvSpPr/>
                <p:nvPr/>
              </p:nvSpPr>
              <p:spPr>
                <a:xfrm>
                  <a:off x="7157370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5" name="矩形 914">
                  <a:extLst>
                    <a:ext uri="{FF2B5EF4-FFF2-40B4-BE49-F238E27FC236}">
                      <a16:creationId xmlns:a16="http://schemas.microsoft.com/office/drawing/2014/main" id="{067B19F6-F410-48E2-B7A4-E41133FB447D}"/>
                    </a:ext>
                  </a:extLst>
                </p:cNvPr>
                <p:cNvSpPr/>
                <p:nvPr/>
              </p:nvSpPr>
              <p:spPr>
                <a:xfrm>
                  <a:off x="7033745" y="463768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6" name="矩形 915">
                  <a:extLst>
                    <a:ext uri="{FF2B5EF4-FFF2-40B4-BE49-F238E27FC236}">
                      <a16:creationId xmlns:a16="http://schemas.microsoft.com/office/drawing/2014/main" id="{07931903-44C4-5E26-5FE9-3ED652A1CF74}"/>
                    </a:ext>
                  </a:extLst>
                </p:cNvPr>
                <p:cNvSpPr/>
                <p:nvPr/>
              </p:nvSpPr>
              <p:spPr>
                <a:xfrm>
                  <a:off x="7157325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7" name="矩形 916">
                  <a:extLst>
                    <a:ext uri="{FF2B5EF4-FFF2-40B4-BE49-F238E27FC236}">
                      <a16:creationId xmlns:a16="http://schemas.microsoft.com/office/drawing/2014/main" id="{D700C106-5309-18EF-C639-0E8151043764}"/>
                    </a:ext>
                  </a:extLst>
                </p:cNvPr>
                <p:cNvSpPr/>
                <p:nvPr/>
              </p:nvSpPr>
              <p:spPr>
                <a:xfrm>
                  <a:off x="7033789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8" name="矩形 917">
                  <a:extLst>
                    <a:ext uri="{FF2B5EF4-FFF2-40B4-BE49-F238E27FC236}">
                      <a16:creationId xmlns:a16="http://schemas.microsoft.com/office/drawing/2014/main" id="{4BECC02D-ACC9-E97A-1E39-49E2717B7159}"/>
                    </a:ext>
                  </a:extLst>
                </p:cNvPr>
                <p:cNvSpPr/>
                <p:nvPr/>
              </p:nvSpPr>
              <p:spPr>
                <a:xfrm>
                  <a:off x="7157370" y="426918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9" name="矩形 918">
                  <a:extLst>
                    <a:ext uri="{FF2B5EF4-FFF2-40B4-BE49-F238E27FC236}">
                      <a16:creationId xmlns:a16="http://schemas.microsoft.com/office/drawing/2014/main" id="{87A61795-A7EA-6B5A-C269-0E8CA8B382D5}"/>
                    </a:ext>
                  </a:extLst>
                </p:cNvPr>
                <p:cNvSpPr/>
                <p:nvPr/>
              </p:nvSpPr>
              <p:spPr>
                <a:xfrm>
                  <a:off x="7033745" y="47612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0" name="矩形 919">
                  <a:extLst>
                    <a:ext uri="{FF2B5EF4-FFF2-40B4-BE49-F238E27FC236}">
                      <a16:creationId xmlns:a16="http://schemas.microsoft.com/office/drawing/2014/main" id="{4023E393-2AB2-8F43-B1D1-15364AE93B0D}"/>
                    </a:ext>
                  </a:extLst>
                </p:cNvPr>
                <p:cNvSpPr/>
                <p:nvPr/>
              </p:nvSpPr>
              <p:spPr>
                <a:xfrm>
                  <a:off x="7157325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1" name="矩形 920">
                  <a:extLst>
                    <a:ext uri="{FF2B5EF4-FFF2-40B4-BE49-F238E27FC236}">
                      <a16:creationId xmlns:a16="http://schemas.microsoft.com/office/drawing/2014/main" id="{6D2FB4AB-B61D-E23E-38E9-E6B383BE6BFB}"/>
                    </a:ext>
                  </a:extLst>
                </p:cNvPr>
                <p:cNvSpPr/>
                <p:nvPr/>
              </p:nvSpPr>
              <p:spPr>
                <a:xfrm>
                  <a:off x="7280861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2" name="矩形 921">
                  <a:extLst>
                    <a:ext uri="{FF2B5EF4-FFF2-40B4-BE49-F238E27FC236}">
                      <a16:creationId xmlns:a16="http://schemas.microsoft.com/office/drawing/2014/main" id="{C9EA66EF-C025-A074-6F85-4CCD74641ED8}"/>
                    </a:ext>
                  </a:extLst>
                </p:cNvPr>
                <p:cNvSpPr/>
                <p:nvPr/>
              </p:nvSpPr>
              <p:spPr>
                <a:xfrm>
                  <a:off x="7404442" y="38984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3" name="矩形 922">
                  <a:extLst>
                    <a:ext uri="{FF2B5EF4-FFF2-40B4-BE49-F238E27FC236}">
                      <a16:creationId xmlns:a16="http://schemas.microsoft.com/office/drawing/2014/main" id="{BAB1D1EA-81C4-FB70-BEBB-666D97A603F8}"/>
                    </a:ext>
                  </a:extLst>
                </p:cNvPr>
                <p:cNvSpPr/>
                <p:nvPr/>
              </p:nvSpPr>
              <p:spPr>
                <a:xfrm>
                  <a:off x="7280817" y="439052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4" name="矩形 923">
                  <a:extLst>
                    <a:ext uri="{FF2B5EF4-FFF2-40B4-BE49-F238E27FC236}">
                      <a16:creationId xmlns:a16="http://schemas.microsoft.com/office/drawing/2014/main" id="{F7DCEC46-37AF-C9E0-E834-6962DE097DCE}"/>
                    </a:ext>
                  </a:extLst>
                </p:cNvPr>
                <p:cNvSpPr/>
                <p:nvPr/>
              </p:nvSpPr>
              <p:spPr>
                <a:xfrm>
                  <a:off x="7404397" y="4390522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5" name="矩形 924">
                  <a:extLst>
                    <a:ext uri="{FF2B5EF4-FFF2-40B4-BE49-F238E27FC236}">
                      <a16:creationId xmlns:a16="http://schemas.microsoft.com/office/drawing/2014/main" id="{56E3850C-2EE2-7ABF-DBFB-2694D543799C}"/>
                    </a:ext>
                  </a:extLst>
                </p:cNvPr>
                <p:cNvSpPr/>
                <p:nvPr/>
              </p:nvSpPr>
              <p:spPr>
                <a:xfrm>
                  <a:off x="7280861" y="40220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6" name="矩形 925">
                  <a:extLst>
                    <a:ext uri="{FF2B5EF4-FFF2-40B4-BE49-F238E27FC236}">
                      <a16:creationId xmlns:a16="http://schemas.microsoft.com/office/drawing/2014/main" id="{FC881851-735F-8348-21E8-251200EF53D5}"/>
                    </a:ext>
                  </a:extLst>
                </p:cNvPr>
                <p:cNvSpPr/>
                <p:nvPr/>
              </p:nvSpPr>
              <p:spPr>
                <a:xfrm>
                  <a:off x="7404442" y="40220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7" name="矩形 926">
                  <a:extLst>
                    <a:ext uri="{FF2B5EF4-FFF2-40B4-BE49-F238E27FC236}">
                      <a16:creationId xmlns:a16="http://schemas.microsoft.com/office/drawing/2014/main" id="{C08D6BBF-1186-260C-1E79-3D50F4AB7605}"/>
                    </a:ext>
                  </a:extLst>
                </p:cNvPr>
                <p:cNvSpPr/>
                <p:nvPr/>
              </p:nvSpPr>
              <p:spPr>
                <a:xfrm>
                  <a:off x="728081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8" name="矩形 927">
                  <a:extLst>
                    <a:ext uri="{FF2B5EF4-FFF2-40B4-BE49-F238E27FC236}">
                      <a16:creationId xmlns:a16="http://schemas.microsoft.com/office/drawing/2014/main" id="{C6A8A155-AD34-7915-E3D1-2D993B99B84D}"/>
                    </a:ext>
                  </a:extLst>
                </p:cNvPr>
                <p:cNvSpPr/>
                <p:nvPr/>
              </p:nvSpPr>
              <p:spPr>
                <a:xfrm>
                  <a:off x="7404397" y="451410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9" name="矩形 928">
                  <a:extLst>
                    <a:ext uri="{FF2B5EF4-FFF2-40B4-BE49-F238E27FC236}">
                      <a16:creationId xmlns:a16="http://schemas.microsoft.com/office/drawing/2014/main" id="{078B375B-6689-B780-FEF8-1C2954A4CE2E}"/>
                    </a:ext>
                  </a:extLst>
                </p:cNvPr>
                <p:cNvSpPr/>
                <p:nvPr/>
              </p:nvSpPr>
              <p:spPr>
                <a:xfrm>
                  <a:off x="7280861" y="41456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0" name="矩形 929">
                  <a:extLst>
                    <a:ext uri="{FF2B5EF4-FFF2-40B4-BE49-F238E27FC236}">
                      <a16:creationId xmlns:a16="http://schemas.microsoft.com/office/drawing/2014/main" id="{6F977DC2-C93D-AE40-A528-C2F0E0360BF4}"/>
                    </a:ext>
                  </a:extLst>
                </p:cNvPr>
                <p:cNvSpPr/>
                <p:nvPr/>
              </p:nvSpPr>
              <p:spPr>
                <a:xfrm>
                  <a:off x="7404442" y="41456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1" name="矩形 930">
                  <a:extLst>
                    <a:ext uri="{FF2B5EF4-FFF2-40B4-BE49-F238E27FC236}">
                      <a16:creationId xmlns:a16="http://schemas.microsoft.com/office/drawing/2014/main" id="{7FE1B34E-BBC8-CF17-F14A-EE8FDAB4917A}"/>
                    </a:ext>
                  </a:extLst>
                </p:cNvPr>
                <p:cNvSpPr/>
                <p:nvPr/>
              </p:nvSpPr>
              <p:spPr>
                <a:xfrm>
                  <a:off x="7280817" y="463768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2" name="矩形 931">
                  <a:extLst>
                    <a:ext uri="{FF2B5EF4-FFF2-40B4-BE49-F238E27FC236}">
                      <a16:creationId xmlns:a16="http://schemas.microsoft.com/office/drawing/2014/main" id="{CEB0AAB8-AB89-B5EE-87B8-FDF204764345}"/>
                    </a:ext>
                  </a:extLst>
                </p:cNvPr>
                <p:cNvSpPr/>
                <p:nvPr/>
              </p:nvSpPr>
              <p:spPr>
                <a:xfrm>
                  <a:off x="7404397" y="463768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3" name="矩形 932">
                  <a:extLst>
                    <a:ext uri="{FF2B5EF4-FFF2-40B4-BE49-F238E27FC236}">
                      <a16:creationId xmlns:a16="http://schemas.microsoft.com/office/drawing/2014/main" id="{55C2F593-38C4-9525-DD0A-52CBF670C07B}"/>
                    </a:ext>
                  </a:extLst>
                </p:cNvPr>
                <p:cNvSpPr/>
                <p:nvPr/>
              </p:nvSpPr>
              <p:spPr>
                <a:xfrm>
                  <a:off x="7280861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4" name="矩形 933">
                  <a:extLst>
                    <a:ext uri="{FF2B5EF4-FFF2-40B4-BE49-F238E27FC236}">
                      <a16:creationId xmlns:a16="http://schemas.microsoft.com/office/drawing/2014/main" id="{49525910-6F0A-8FFF-F695-0A264B2287F3}"/>
                    </a:ext>
                  </a:extLst>
                </p:cNvPr>
                <p:cNvSpPr/>
                <p:nvPr/>
              </p:nvSpPr>
              <p:spPr>
                <a:xfrm>
                  <a:off x="7404442" y="42691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5" name="矩形 934">
                  <a:extLst>
                    <a:ext uri="{FF2B5EF4-FFF2-40B4-BE49-F238E27FC236}">
                      <a16:creationId xmlns:a16="http://schemas.microsoft.com/office/drawing/2014/main" id="{E00C870D-0B73-F835-0D53-F08885D748E1}"/>
                    </a:ext>
                  </a:extLst>
                </p:cNvPr>
                <p:cNvSpPr/>
                <p:nvPr/>
              </p:nvSpPr>
              <p:spPr>
                <a:xfrm>
                  <a:off x="7280817" y="4761264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6" name="矩形 935">
                  <a:extLst>
                    <a:ext uri="{FF2B5EF4-FFF2-40B4-BE49-F238E27FC236}">
                      <a16:creationId xmlns:a16="http://schemas.microsoft.com/office/drawing/2014/main" id="{7FA49F8C-AF2C-269E-9D34-7FDA75600881}"/>
                    </a:ext>
                  </a:extLst>
                </p:cNvPr>
                <p:cNvSpPr/>
                <p:nvPr/>
              </p:nvSpPr>
              <p:spPr>
                <a:xfrm>
                  <a:off x="7404397" y="4761263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001" name="组合 1000">
              <a:extLst>
                <a:ext uri="{FF2B5EF4-FFF2-40B4-BE49-F238E27FC236}">
                  <a16:creationId xmlns:a16="http://schemas.microsoft.com/office/drawing/2014/main" id="{B8F3E5E0-4E0C-2381-A5EF-7DCA824C65A8}"/>
                </a:ext>
              </a:extLst>
            </p:cNvPr>
            <p:cNvGrpSpPr/>
            <p:nvPr/>
          </p:nvGrpSpPr>
          <p:grpSpPr>
            <a:xfrm>
              <a:off x="11383392" y="9491258"/>
              <a:ext cx="344866" cy="369204"/>
              <a:chOff x="4932822" y="893338"/>
              <a:chExt cx="344866" cy="369204"/>
            </a:xfrm>
          </p:grpSpPr>
          <p:sp>
            <p:nvSpPr>
              <p:cNvPr id="1002" name="文本框 1001">
                <a:extLst>
                  <a:ext uri="{FF2B5EF4-FFF2-40B4-BE49-F238E27FC236}">
                    <a16:creationId xmlns:a16="http://schemas.microsoft.com/office/drawing/2014/main" id="{7F715573-AE1E-BEF8-63F0-9694816D64B8}"/>
                  </a:ext>
                </a:extLst>
              </p:cNvPr>
              <p:cNvSpPr txBox="1"/>
              <p:nvPr/>
            </p:nvSpPr>
            <p:spPr>
              <a:xfrm rot="18982472">
                <a:off x="4932822" y="893338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03" name="直接连接符 132">
                <a:extLst>
                  <a:ext uri="{FF2B5EF4-FFF2-40B4-BE49-F238E27FC236}">
                    <a16:creationId xmlns:a16="http://schemas.microsoft.com/office/drawing/2014/main" id="{7CFCBAEF-8250-C761-2566-0692770964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4" name="文本框 1003">
              <a:extLst>
                <a:ext uri="{FF2B5EF4-FFF2-40B4-BE49-F238E27FC236}">
                  <a16:creationId xmlns:a16="http://schemas.microsoft.com/office/drawing/2014/main" id="{7F3C82D6-5DFC-BBD9-4EDB-ED7D25EA179D}"/>
                </a:ext>
              </a:extLst>
            </p:cNvPr>
            <p:cNvSpPr txBox="1"/>
            <p:nvPr/>
          </p:nvSpPr>
          <p:spPr>
            <a:xfrm>
              <a:off x="11355774" y="9788637"/>
              <a:ext cx="33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7" name="文本框 1176">
              <a:extLst>
                <a:ext uri="{FF2B5EF4-FFF2-40B4-BE49-F238E27FC236}">
                  <a16:creationId xmlns:a16="http://schemas.microsoft.com/office/drawing/2014/main" id="{0CB1F705-52C3-2F36-3329-AD9025643F4A}"/>
                </a:ext>
              </a:extLst>
            </p:cNvPr>
            <p:cNvSpPr txBox="1"/>
            <p:nvPr/>
          </p:nvSpPr>
          <p:spPr>
            <a:xfrm>
              <a:off x="11622688" y="9483457"/>
              <a:ext cx="3337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78" name="文本框 1177">
            <a:extLst>
              <a:ext uri="{FF2B5EF4-FFF2-40B4-BE49-F238E27FC236}">
                <a16:creationId xmlns:a16="http://schemas.microsoft.com/office/drawing/2014/main" id="{165F5FBC-11A3-77DE-B029-38A9453983B8}"/>
              </a:ext>
            </a:extLst>
          </p:cNvPr>
          <p:cNvSpPr txBox="1"/>
          <p:nvPr/>
        </p:nvSpPr>
        <p:spPr>
          <a:xfrm>
            <a:off x="12715029" y="10527373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 Dim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9" name="下箭头 1178">
            <a:extLst>
              <a:ext uri="{FF2B5EF4-FFF2-40B4-BE49-F238E27FC236}">
                <a16:creationId xmlns:a16="http://schemas.microsoft.com/office/drawing/2014/main" id="{01B6FFDC-621B-60B0-5F8D-3CDB61C5D3B3}"/>
              </a:ext>
            </a:extLst>
          </p:cNvPr>
          <p:cNvSpPr/>
          <p:nvPr/>
        </p:nvSpPr>
        <p:spPr>
          <a:xfrm rot="16200000">
            <a:off x="12756084" y="9303946"/>
            <a:ext cx="687553" cy="637225"/>
          </a:xfrm>
          <a:prstGeom prst="downArrow">
            <a:avLst>
              <a:gd name="adj1" fmla="val 48268"/>
              <a:gd name="adj2" fmla="val 3839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C3397A0B-3F2D-9D06-B366-14C2FD0C4166}"/>
              </a:ext>
            </a:extLst>
          </p:cNvPr>
          <p:cNvSpPr txBox="1"/>
          <p:nvPr/>
        </p:nvSpPr>
        <p:spPr>
          <a:xfrm>
            <a:off x="12618621" y="10023482"/>
            <a:ext cx="10182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Reorder</a:t>
            </a:r>
          </a:p>
        </p:txBody>
      </p:sp>
      <p:sp>
        <p:nvSpPr>
          <p:cNvPr id="1183" name="文本框 1182">
            <a:extLst>
              <a:ext uri="{FF2B5EF4-FFF2-40B4-BE49-F238E27FC236}">
                <a16:creationId xmlns:a16="http://schemas.microsoft.com/office/drawing/2014/main" id="{B775EA6B-E32A-2DF6-F753-81377CE61F0A}"/>
              </a:ext>
            </a:extLst>
          </p:cNvPr>
          <p:cNvSpPr txBox="1"/>
          <p:nvPr/>
        </p:nvSpPr>
        <p:spPr>
          <a:xfrm>
            <a:off x="12341836" y="8143751"/>
            <a:ext cx="23887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Reduction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4" name="连接符: 曲线 14">
            <a:extLst>
              <a:ext uri="{FF2B5EF4-FFF2-40B4-BE49-F238E27FC236}">
                <a16:creationId xmlns:a16="http://schemas.microsoft.com/office/drawing/2014/main" id="{0EC3051A-94C7-5868-7692-81C3659BF398}"/>
              </a:ext>
            </a:extLst>
          </p:cNvPr>
          <p:cNvCxnSpPr>
            <a:cxnSpLocks/>
            <a:stCxn id="1178" idx="1"/>
            <a:endCxn id="998" idx="3"/>
          </p:cNvCxnSpPr>
          <p:nvPr/>
        </p:nvCxnSpPr>
        <p:spPr>
          <a:xfrm rot="10800000">
            <a:off x="12508949" y="10176861"/>
            <a:ext cx="206080" cy="53517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80CF6AA-08B1-DE50-F1E7-63FBC1B3538E}"/>
              </a:ext>
            </a:extLst>
          </p:cNvPr>
          <p:cNvGrpSpPr/>
          <p:nvPr/>
        </p:nvGrpSpPr>
        <p:grpSpPr>
          <a:xfrm>
            <a:off x="9145351" y="9670674"/>
            <a:ext cx="1520419" cy="1022836"/>
            <a:chOff x="9234247" y="8096071"/>
            <a:chExt cx="1520419" cy="1022836"/>
          </a:xfrm>
        </p:grpSpPr>
        <p:grpSp>
          <p:nvGrpSpPr>
            <p:cNvPr id="643" name="组合 642">
              <a:extLst>
                <a:ext uri="{FF2B5EF4-FFF2-40B4-BE49-F238E27FC236}">
                  <a16:creationId xmlns:a16="http://schemas.microsoft.com/office/drawing/2014/main" id="{1AB64A45-4CB8-4BB7-A1F5-1D1A9538BC73}"/>
                </a:ext>
              </a:extLst>
            </p:cNvPr>
            <p:cNvGrpSpPr/>
            <p:nvPr/>
          </p:nvGrpSpPr>
          <p:grpSpPr>
            <a:xfrm>
              <a:off x="9234247" y="8096071"/>
              <a:ext cx="1360377" cy="1022836"/>
              <a:chOff x="4496546" y="3221185"/>
              <a:chExt cx="1360377" cy="1022836"/>
            </a:xfrm>
          </p:grpSpPr>
          <p:grpSp>
            <p:nvGrpSpPr>
              <p:cNvPr id="644" name="组合 643">
                <a:extLst>
                  <a:ext uri="{FF2B5EF4-FFF2-40B4-BE49-F238E27FC236}">
                    <a16:creationId xmlns:a16="http://schemas.microsoft.com/office/drawing/2014/main" id="{2EDA6519-5549-A80B-0D3B-E81E30619F29}"/>
                  </a:ext>
                </a:extLst>
              </p:cNvPr>
              <p:cNvGrpSpPr/>
              <p:nvPr/>
            </p:nvGrpSpPr>
            <p:grpSpPr>
              <a:xfrm>
                <a:off x="4774715" y="3570421"/>
                <a:ext cx="1082208" cy="359883"/>
                <a:chOff x="5116209" y="4756403"/>
                <a:chExt cx="1082208" cy="359883"/>
              </a:xfrm>
            </p:grpSpPr>
            <p:grpSp>
              <p:nvGrpSpPr>
                <p:cNvPr id="650" name="组合 649">
                  <a:extLst>
                    <a:ext uri="{FF2B5EF4-FFF2-40B4-BE49-F238E27FC236}">
                      <a16:creationId xmlns:a16="http://schemas.microsoft.com/office/drawing/2014/main" id="{5FB3BA17-EC10-3D06-1954-CA9DBD8A73CC}"/>
                    </a:ext>
                  </a:extLst>
                </p:cNvPr>
                <p:cNvGrpSpPr/>
                <p:nvPr/>
              </p:nvGrpSpPr>
              <p:grpSpPr>
                <a:xfrm rot="5400000">
                  <a:off x="5581611" y="4386803"/>
                  <a:ext cx="247206" cy="986406"/>
                  <a:chOff x="11860614" y="1022165"/>
                  <a:chExt cx="247206" cy="986406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668" name="矩形 667">
                    <a:extLst>
                      <a:ext uri="{FF2B5EF4-FFF2-40B4-BE49-F238E27FC236}">
                        <a16:creationId xmlns:a16="http://schemas.microsoft.com/office/drawing/2014/main" id="{0394C5E4-B3C1-97DC-C48F-04322A9BD570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9" name="矩形 668">
                    <a:extLst>
                      <a:ext uri="{FF2B5EF4-FFF2-40B4-BE49-F238E27FC236}">
                        <a16:creationId xmlns:a16="http://schemas.microsoft.com/office/drawing/2014/main" id="{6DA3180A-F459-CFB1-7442-77409607A005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0" name="矩形 669">
                    <a:extLst>
                      <a:ext uri="{FF2B5EF4-FFF2-40B4-BE49-F238E27FC236}">
                        <a16:creationId xmlns:a16="http://schemas.microsoft.com/office/drawing/2014/main" id="{3236EB4B-081B-3D25-785F-BAFC31086314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1" name="矩形 670">
                    <a:extLst>
                      <a:ext uri="{FF2B5EF4-FFF2-40B4-BE49-F238E27FC236}">
                        <a16:creationId xmlns:a16="http://schemas.microsoft.com/office/drawing/2014/main" id="{4178BCB8-827D-EB9C-A3D4-06BF00DC8BA0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2" name="矩形 671">
                    <a:extLst>
                      <a:ext uri="{FF2B5EF4-FFF2-40B4-BE49-F238E27FC236}">
                        <a16:creationId xmlns:a16="http://schemas.microsoft.com/office/drawing/2014/main" id="{8E25290D-4B15-C4EF-C562-9353E502A4A9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3" name="矩形 672">
                    <a:extLst>
                      <a:ext uri="{FF2B5EF4-FFF2-40B4-BE49-F238E27FC236}">
                        <a16:creationId xmlns:a16="http://schemas.microsoft.com/office/drawing/2014/main" id="{406BC5CD-54B9-4407-5D71-FC22D3AD02EB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4" name="矩形 673">
                    <a:extLst>
                      <a:ext uri="{FF2B5EF4-FFF2-40B4-BE49-F238E27FC236}">
                        <a16:creationId xmlns:a16="http://schemas.microsoft.com/office/drawing/2014/main" id="{E9D420F0-A16B-E000-9204-139D092E782C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5" name="矩形 674">
                    <a:extLst>
                      <a:ext uri="{FF2B5EF4-FFF2-40B4-BE49-F238E27FC236}">
                        <a16:creationId xmlns:a16="http://schemas.microsoft.com/office/drawing/2014/main" id="{B0BE18EE-C14A-FFA0-C916-330BDA69EDA3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6" name="矩形 675">
                    <a:extLst>
                      <a:ext uri="{FF2B5EF4-FFF2-40B4-BE49-F238E27FC236}">
                        <a16:creationId xmlns:a16="http://schemas.microsoft.com/office/drawing/2014/main" id="{5BC22317-3B8B-0882-5DBE-CF03963316E7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7" name="矩形 676">
                    <a:extLst>
                      <a:ext uri="{FF2B5EF4-FFF2-40B4-BE49-F238E27FC236}">
                        <a16:creationId xmlns:a16="http://schemas.microsoft.com/office/drawing/2014/main" id="{6CC3E7F9-89D4-AB98-3DE7-454BCE318B64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8" name="矩形 677">
                    <a:extLst>
                      <a:ext uri="{FF2B5EF4-FFF2-40B4-BE49-F238E27FC236}">
                        <a16:creationId xmlns:a16="http://schemas.microsoft.com/office/drawing/2014/main" id="{8E7ECB7C-10EF-DFAD-582A-725240BCC928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79" name="矩形 678">
                    <a:extLst>
                      <a:ext uri="{FF2B5EF4-FFF2-40B4-BE49-F238E27FC236}">
                        <a16:creationId xmlns:a16="http://schemas.microsoft.com/office/drawing/2014/main" id="{23796648-89E3-F0C7-FE7A-93085BDE4404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0" name="矩形 679">
                    <a:extLst>
                      <a:ext uri="{FF2B5EF4-FFF2-40B4-BE49-F238E27FC236}">
                        <a16:creationId xmlns:a16="http://schemas.microsoft.com/office/drawing/2014/main" id="{9D4BEB8C-1641-8F6E-614F-036295787C1C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1" name="矩形 680">
                    <a:extLst>
                      <a:ext uri="{FF2B5EF4-FFF2-40B4-BE49-F238E27FC236}">
                        <a16:creationId xmlns:a16="http://schemas.microsoft.com/office/drawing/2014/main" id="{BC9658DF-543B-EA94-80D3-7BD42CE110C9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2" name="矩形 681">
                    <a:extLst>
                      <a:ext uri="{FF2B5EF4-FFF2-40B4-BE49-F238E27FC236}">
                        <a16:creationId xmlns:a16="http://schemas.microsoft.com/office/drawing/2014/main" id="{0129D642-D562-8805-FC25-8853E8B68607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83" name="矩形 682">
                    <a:extLst>
                      <a:ext uri="{FF2B5EF4-FFF2-40B4-BE49-F238E27FC236}">
                        <a16:creationId xmlns:a16="http://schemas.microsoft.com/office/drawing/2014/main" id="{E3725240-FE58-477D-24E3-933627437F93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651" name="组合 650">
                  <a:extLst>
                    <a:ext uri="{FF2B5EF4-FFF2-40B4-BE49-F238E27FC236}">
                      <a16:creationId xmlns:a16="http://schemas.microsoft.com/office/drawing/2014/main" id="{9565396C-0FC1-8978-EF08-293C32B35099}"/>
                    </a:ext>
                  </a:extLst>
                </p:cNvPr>
                <p:cNvGrpSpPr/>
                <p:nvPr/>
              </p:nvGrpSpPr>
              <p:grpSpPr>
                <a:xfrm rot="5400000">
                  <a:off x="5486943" y="4498377"/>
                  <a:ext cx="247175" cy="988643"/>
                  <a:chOff x="11765946" y="1133739"/>
                  <a:chExt cx="247175" cy="988643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652" name="矩形 651">
                    <a:extLst>
                      <a:ext uri="{FF2B5EF4-FFF2-40B4-BE49-F238E27FC236}">
                        <a16:creationId xmlns:a16="http://schemas.microsoft.com/office/drawing/2014/main" id="{B3994F45-A10C-299F-3FB0-EBFC277AEC10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3" name="矩形 652">
                    <a:extLst>
                      <a:ext uri="{FF2B5EF4-FFF2-40B4-BE49-F238E27FC236}">
                        <a16:creationId xmlns:a16="http://schemas.microsoft.com/office/drawing/2014/main" id="{208510C4-62BD-5704-102E-791F1BC91AB9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4" name="矩形 653">
                    <a:extLst>
                      <a:ext uri="{FF2B5EF4-FFF2-40B4-BE49-F238E27FC236}">
                        <a16:creationId xmlns:a16="http://schemas.microsoft.com/office/drawing/2014/main" id="{CACC829F-FF79-666C-0221-61864BB15DEE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5" name="矩形 654">
                    <a:extLst>
                      <a:ext uri="{FF2B5EF4-FFF2-40B4-BE49-F238E27FC236}">
                        <a16:creationId xmlns:a16="http://schemas.microsoft.com/office/drawing/2014/main" id="{7621791C-A38F-7550-DF6C-8487094A5B22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6" name="矩形 655">
                    <a:extLst>
                      <a:ext uri="{FF2B5EF4-FFF2-40B4-BE49-F238E27FC236}">
                        <a16:creationId xmlns:a16="http://schemas.microsoft.com/office/drawing/2014/main" id="{A8FCCEA3-FA40-2D5F-0CDF-E28E64CB5CB3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7" name="矩形 656">
                    <a:extLst>
                      <a:ext uri="{FF2B5EF4-FFF2-40B4-BE49-F238E27FC236}">
                        <a16:creationId xmlns:a16="http://schemas.microsoft.com/office/drawing/2014/main" id="{429D9021-ECF5-4801-6BFD-E5DE05B6D5D0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8" name="矩形 657">
                    <a:extLst>
                      <a:ext uri="{FF2B5EF4-FFF2-40B4-BE49-F238E27FC236}">
                        <a16:creationId xmlns:a16="http://schemas.microsoft.com/office/drawing/2014/main" id="{7DA3E4C9-802D-ECBE-8106-DB6589CAA8F0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59" name="矩形 658">
                    <a:extLst>
                      <a:ext uri="{FF2B5EF4-FFF2-40B4-BE49-F238E27FC236}">
                        <a16:creationId xmlns:a16="http://schemas.microsoft.com/office/drawing/2014/main" id="{69024398-BC07-D627-2F1E-0D6CF011C2D8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0" name="矩形 659">
                    <a:extLst>
                      <a:ext uri="{FF2B5EF4-FFF2-40B4-BE49-F238E27FC236}">
                        <a16:creationId xmlns:a16="http://schemas.microsoft.com/office/drawing/2014/main" id="{3BEA5510-DADE-8C3C-F6AE-3A2CD3171D25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1" name="矩形 660">
                    <a:extLst>
                      <a:ext uri="{FF2B5EF4-FFF2-40B4-BE49-F238E27FC236}">
                        <a16:creationId xmlns:a16="http://schemas.microsoft.com/office/drawing/2014/main" id="{50569EF8-A38C-4A40-2A2D-371694C9E68D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2" name="矩形 661">
                    <a:extLst>
                      <a:ext uri="{FF2B5EF4-FFF2-40B4-BE49-F238E27FC236}">
                        <a16:creationId xmlns:a16="http://schemas.microsoft.com/office/drawing/2014/main" id="{48993F5D-79A4-61AA-4B90-CE4E607AEE97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3" name="矩形 662">
                    <a:extLst>
                      <a:ext uri="{FF2B5EF4-FFF2-40B4-BE49-F238E27FC236}">
                        <a16:creationId xmlns:a16="http://schemas.microsoft.com/office/drawing/2014/main" id="{147B73CD-F754-DC37-7CE9-A1E6F077B51C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4" name="矩形 663">
                    <a:extLst>
                      <a:ext uri="{FF2B5EF4-FFF2-40B4-BE49-F238E27FC236}">
                        <a16:creationId xmlns:a16="http://schemas.microsoft.com/office/drawing/2014/main" id="{9BBD50A7-B7B8-61D9-B096-795841516824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5" name="矩形 664">
                    <a:extLst>
                      <a:ext uri="{FF2B5EF4-FFF2-40B4-BE49-F238E27FC236}">
                        <a16:creationId xmlns:a16="http://schemas.microsoft.com/office/drawing/2014/main" id="{DDB2E73A-99CF-80F8-8FDF-B5329BA47033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6" name="矩形 665">
                    <a:extLst>
                      <a:ext uri="{FF2B5EF4-FFF2-40B4-BE49-F238E27FC236}">
                        <a16:creationId xmlns:a16="http://schemas.microsoft.com/office/drawing/2014/main" id="{6FBFE2FE-4556-9801-F2B4-07F2D7BD3B38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67" name="矩形 666">
                    <a:extLst>
                      <a:ext uri="{FF2B5EF4-FFF2-40B4-BE49-F238E27FC236}">
                        <a16:creationId xmlns:a16="http://schemas.microsoft.com/office/drawing/2014/main" id="{FA253765-455B-5087-2D8A-4237325CD9BB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645" name="文本框 644">
                <a:extLst>
                  <a:ext uri="{FF2B5EF4-FFF2-40B4-BE49-F238E27FC236}">
                    <a16:creationId xmlns:a16="http://schemas.microsoft.com/office/drawing/2014/main" id="{567CE8FD-6811-66A8-B9D1-6B0113ADC5F2}"/>
                  </a:ext>
                </a:extLst>
              </p:cNvPr>
              <p:cNvSpPr txBox="1"/>
              <p:nvPr/>
            </p:nvSpPr>
            <p:spPr>
              <a:xfrm>
                <a:off x="5070618" y="3874689"/>
                <a:ext cx="407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N’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文本框 645">
                <a:extLst>
                  <a:ext uri="{FF2B5EF4-FFF2-40B4-BE49-F238E27FC236}">
                    <a16:creationId xmlns:a16="http://schemas.microsoft.com/office/drawing/2014/main" id="{72F1ED9C-514B-AB8F-CD50-8074E32B4E3B}"/>
                  </a:ext>
                </a:extLst>
              </p:cNvPr>
              <p:cNvSpPr txBox="1"/>
              <p:nvPr/>
            </p:nvSpPr>
            <p:spPr>
              <a:xfrm>
                <a:off x="4496546" y="36091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47" name="组合 646">
                <a:extLst>
                  <a:ext uri="{FF2B5EF4-FFF2-40B4-BE49-F238E27FC236}">
                    <a16:creationId xmlns:a16="http://schemas.microsoft.com/office/drawing/2014/main" id="{A6A84859-6C9B-6AC9-6436-E35BCD97719C}"/>
                  </a:ext>
                </a:extLst>
              </p:cNvPr>
              <p:cNvGrpSpPr/>
              <p:nvPr/>
            </p:nvGrpSpPr>
            <p:grpSpPr>
              <a:xfrm>
                <a:off x="4505980" y="3221185"/>
                <a:ext cx="330799" cy="388375"/>
                <a:chOff x="2767201" y="2106856"/>
                <a:chExt cx="330799" cy="388375"/>
              </a:xfrm>
            </p:grpSpPr>
            <p:sp>
              <p:nvSpPr>
                <p:cNvPr id="648" name="文本框 647">
                  <a:extLst>
                    <a:ext uri="{FF2B5EF4-FFF2-40B4-BE49-F238E27FC236}">
                      <a16:creationId xmlns:a16="http://schemas.microsoft.com/office/drawing/2014/main" id="{7C9493C3-7A99-62B4-3421-D2C2342B72FD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9" name="直接连接符 132">
                  <a:extLst>
                    <a:ext uri="{FF2B5EF4-FFF2-40B4-BE49-F238E27FC236}">
                      <a16:creationId xmlns:a16="http://schemas.microsoft.com/office/drawing/2014/main" id="{2B523EE9-13B7-AE89-0FA0-512D8ADADC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6" name="矩形 725">
              <a:extLst>
                <a:ext uri="{FF2B5EF4-FFF2-40B4-BE49-F238E27FC236}">
                  <a16:creationId xmlns:a16="http://schemas.microsoft.com/office/drawing/2014/main" id="{2C7BAC8F-A97D-7C1F-27CD-D25FA7448547}"/>
                </a:ext>
              </a:extLst>
            </p:cNvPr>
            <p:cNvSpPr/>
            <p:nvPr/>
          </p:nvSpPr>
          <p:spPr>
            <a:xfrm>
              <a:off x="9276655" y="8166590"/>
              <a:ext cx="1386383" cy="86570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5" name="文本框 1184">
              <a:extLst>
                <a:ext uri="{FF2B5EF4-FFF2-40B4-BE49-F238E27FC236}">
                  <a16:creationId xmlns:a16="http://schemas.microsoft.com/office/drawing/2014/main" id="{2A9F80E3-CE1B-0321-4B75-C0720B14380F}"/>
                </a:ext>
              </a:extLst>
            </p:cNvPr>
            <p:cNvSpPr txBox="1"/>
            <p:nvPr/>
          </p:nvSpPr>
          <p:spPr>
            <a:xfrm>
              <a:off x="9654055" y="8126133"/>
              <a:ext cx="1100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825A13B3-6D1D-012C-B733-A4C1FDE02F00}"/>
              </a:ext>
            </a:extLst>
          </p:cNvPr>
          <p:cNvGrpSpPr/>
          <p:nvPr/>
        </p:nvGrpSpPr>
        <p:grpSpPr>
          <a:xfrm>
            <a:off x="15797933" y="9647526"/>
            <a:ext cx="1562204" cy="1022836"/>
            <a:chOff x="16102863" y="8170451"/>
            <a:chExt cx="1562204" cy="1022836"/>
          </a:xfrm>
        </p:grpSpPr>
        <p:grpSp>
          <p:nvGrpSpPr>
            <p:cNvPr id="1005" name="组合 1004">
              <a:extLst>
                <a:ext uri="{FF2B5EF4-FFF2-40B4-BE49-F238E27FC236}">
                  <a16:creationId xmlns:a16="http://schemas.microsoft.com/office/drawing/2014/main" id="{0CB8C45A-9F3C-E9B9-7054-F08754944434}"/>
                </a:ext>
              </a:extLst>
            </p:cNvPr>
            <p:cNvGrpSpPr/>
            <p:nvPr/>
          </p:nvGrpSpPr>
          <p:grpSpPr>
            <a:xfrm>
              <a:off x="16102863" y="8170451"/>
              <a:ext cx="1360377" cy="1022836"/>
              <a:chOff x="4496546" y="3221185"/>
              <a:chExt cx="1360377" cy="1022836"/>
            </a:xfrm>
          </p:grpSpPr>
          <p:grpSp>
            <p:nvGrpSpPr>
              <p:cNvPr id="1006" name="组合 1005">
                <a:extLst>
                  <a:ext uri="{FF2B5EF4-FFF2-40B4-BE49-F238E27FC236}">
                    <a16:creationId xmlns:a16="http://schemas.microsoft.com/office/drawing/2014/main" id="{5BC29D8E-2242-2505-3B05-E6A72BBF2745}"/>
                  </a:ext>
                </a:extLst>
              </p:cNvPr>
              <p:cNvGrpSpPr/>
              <p:nvPr/>
            </p:nvGrpSpPr>
            <p:grpSpPr>
              <a:xfrm>
                <a:off x="4774715" y="3570421"/>
                <a:ext cx="1082208" cy="359883"/>
                <a:chOff x="5116209" y="4756403"/>
                <a:chExt cx="1082208" cy="359883"/>
              </a:xfrm>
            </p:grpSpPr>
            <p:grpSp>
              <p:nvGrpSpPr>
                <p:cNvPr id="1012" name="组合 1011">
                  <a:extLst>
                    <a:ext uri="{FF2B5EF4-FFF2-40B4-BE49-F238E27FC236}">
                      <a16:creationId xmlns:a16="http://schemas.microsoft.com/office/drawing/2014/main" id="{E8EAC0C4-AA3A-C1EE-18FA-0689F88C2A78}"/>
                    </a:ext>
                  </a:extLst>
                </p:cNvPr>
                <p:cNvGrpSpPr/>
                <p:nvPr/>
              </p:nvGrpSpPr>
              <p:grpSpPr>
                <a:xfrm rot="5400000">
                  <a:off x="5581611" y="4386803"/>
                  <a:ext cx="247206" cy="986406"/>
                  <a:chOff x="11860614" y="1022165"/>
                  <a:chExt cx="247206" cy="986406"/>
                </a:xfrm>
                <a:solidFill>
                  <a:schemeClr val="accent6">
                    <a:lumMod val="75000"/>
                  </a:schemeClr>
                </a:solidFill>
              </p:grpSpPr>
              <p:sp>
                <p:nvSpPr>
                  <p:cNvPr id="1030" name="矩形 1029">
                    <a:extLst>
                      <a:ext uri="{FF2B5EF4-FFF2-40B4-BE49-F238E27FC236}">
                        <a16:creationId xmlns:a16="http://schemas.microsoft.com/office/drawing/2014/main" id="{14F74EC2-60A4-1998-AB47-BCA47813C35E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1" name="矩形 1030">
                    <a:extLst>
                      <a:ext uri="{FF2B5EF4-FFF2-40B4-BE49-F238E27FC236}">
                        <a16:creationId xmlns:a16="http://schemas.microsoft.com/office/drawing/2014/main" id="{0D82EFB8-FF3F-2652-7A3C-9308C263BA67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02216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2" name="矩形 1031">
                    <a:extLst>
                      <a:ext uri="{FF2B5EF4-FFF2-40B4-BE49-F238E27FC236}">
                        <a16:creationId xmlns:a16="http://schemas.microsoft.com/office/drawing/2014/main" id="{E704DBC9-EC8B-A73D-48A2-39AE93F1613D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51424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3" name="矩形 1032">
                    <a:extLst>
                      <a:ext uri="{FF2B5EF4-FFF2-40B4-BE49-F238E27FC236}">
                        <a16:creationId xmlns:a16="http://schemas.microsoft.com/office/drawing/2014/main" id="{348523C7-4639-2DA3-D22E-7A0A5C8C3E57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514248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4" name="矩形 1033">
                    <a:extLst>
                      <a:ext uri="{FF2B5EF4-FFF2-40B4-BE49-F238E27FC236}">
                        <a16:creationId xmlns:a16="http://schemas.microsoft.com/office/drawing/2014/main" id="{878D853C-7237-C12E-9B5A-C6AA4610FBFA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14574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5" name="矩形 1034">
                    <a:extLst>
                      <a:ext uri="{FF2B5EF4-FFF2-40B4-BE49-F238E27FC236}">
                        <a16:creationId xmlns:a16="http://schemas.microsoft.com/office/drawing/2014/main" id="{77DD3409-3001-8C5A-8310-17F6482620B9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145745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6" name="矩形 1035">
                    <a:extLst>
                      <a:ext uri="{FF2B5EF4-FFF2-40B4-BE49-F238E27FC236}">
                        <a16:creationId xmlns:a16="http://schemas.microsoft.com/office/drawing/2014/main" id="{6DBE8551-454D-6813-8D9B-5952A86F1E03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7" name="矩形 1036">
                    <a:extLst>
                      <a:ext uri="{FF2B5EF4-FFF2-40B4-BE49-F238E27FC236}">
                        <a16:creationId xmlns:a16="http://schemas.microsoft.com/office/drawing/2014/main" id="{5A3A3AC7-A538-0775-CF4D-56BC3DAF0DA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63782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8" name="矩形 1037">
                    <a:extLst>
                      <a:ext uri="{FF2B5EF4-FFF2-40B4-BE49-F238E27FC236}">
                        <a16:creationId xmlns:a16="http://schemas.microsoft.com/office/drawing/2014/main" id="{A8CEFB22-FEC8-2266-7209-417A4011ECC5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269327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9" name="矩形 1038">
                    <a:extLst>
                      <a:ext uri="{FF2B5EF4-FFF2-40B4-BE49-F238E27FC236}">
                        <a16:creationId xmlns:a16="http://schemas.microsoft.com/office/drawing/2014/main" id="{23FEB947-DB1F-EF6A-E177-FA24FA58B0DF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26932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0" name="矩形 1039">
                    <a:extLst>
                      <a:ext uri="{FF2B5EF4-FFF2-40B4-BE49-F238E27FC236}">
                        <a16:creationId xmlns:a16="http://schemas.microsoft.com/office/drawing/2014/main" id="{1C39A7E9-CD99-9B72-3CE5-9C1CA397570F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76141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1" name="矩形 1040">
                    <a:extLst>
                      <a:ext uri="{FF2B5EF4-FFF2-40B4-BE49-F238E27FC236}">
                        <a16:creationId xmlns:a16="http://schemas.microsoft.com/office/drawing/2014/main" id="{0B59718C-FF6E-4F17-A5CA-67AC4FF0506A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76140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2" name="矩形 1041">
                    <a:extLst>
                      <a:ext uri="{FF2B5EF4-FFF2-40B4-BE49-F238E27FC236}">
                        <a16:creationId xmlns:a16="http://schemas.microsoft.com/office/drawing/2014/main" id="{1B9BFE1D-2F7E-3DF8-FBF9-74B14C98F5D9}"/>
                      </a:ext>
                    </a:extLst>
                  </p:cNvPr>
                  <p:cNvSpPr/>
                  <p:nvPr/>
                </p:nvSpPr>
                <p:spPr>
                  <a:xfrm>
                    <a:off x="11860658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3" name="矩形 1042">
                    <a:extLst>
                      <a:ext uri="{FF2B5EF4-FFF2-40B4-BE49-F238E27FC236}">
                        <a16:creationId xmlns:a16="http://schemas.microsoft.com/office/drawing/2014/main" id="{15CD9DC6-225D-E55A-450C-DA7E2FD987C1}"/>
                      </a:ext>
                    </a:extLst>
                  </p:cNvPr>
                  <p:cNvSpPr/>
                  <p:nvPr/>
                </p:nvSpPr>
                <p:spPr>
                  <a:xfrm>
                    <a:off x="11984239" y="1392906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4" name="矩形 1043">
                    <a:extLst>
                      <a:ext uri="{FF2B5EF4-FFF2-40B4-BE49-F238E27FC236}">
                        <a16:creationId xmlns:a16="http://schemas.microsoft.com/office/drawing/2014/main" id="{EE5521A7-AE0A-418F-7145-096694E195C2}"/>
                      </a:ext>
                    </a:extLst>
                  </p:cNvPr>
                  <p:cNvSpPr/>
                  <p:nvPr/>
                </p:nvSpPr>
                <p:spPr>
                  <a:xfrm>
                    <a:off x="11860614" y="188499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5" name="矩形 1044">
                    <a:extLst>
                      <a:ext uri="{FF2B5EF4-FFF2-40B4-BE49-F238E27FC236}">
                        <a16:creationId xmlns:a16="http://schemas.microsoft.com/office/drawing/2014/main" id="{0125B76C-1F4D-1476-7FFB-45EA194E7E04}"/>
                      </a:ext>
                    </a:extLst>
                  </p:cNvPr>
                  <p:cNvSpPr/>
                  <p:nvPr/>
                </p:nvSpPr>
                <p:spPr>
                  <a:xfrm>
                    <a:off x="11984194" y="188498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013" name="组合 1012">
                  <a:extLst>
                    <a:ext uri="{FF2B5EF4-FFF2-40B4-BE49-F238E27FC236}">
                      <a16:creationId xmlns:a16="http://schemas.microsoft.com/office/drawing/2014/main" id="{17B01165-DE90-281F-847C-618D2A179C90}"/>
                    </a:ext>
                  </a:extLst>
                </p:cNvPr>
                <p:cNvGrpSpPr/>
                <p:nvPr/>
              </p:nvGrpSpPr>
              <p:grpSpPr>
                <a:xfrm rot="5400000">
                  <a:off x="5486943" y="4498377"/>
                  <a:ext cx="247175" cy="988643"/>
                  <a:chOff x="11765946" y="1133739"/>
                  <a:chExt cx="247175" cy="988643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sp>
                <p:nvSpPr>
                  <p:cNvPr id="1014" name="矩形 1013">
                    <a:extLst>
                      <a:ext uri="{FF2B5EF4-FFF2-40B4-BE49-F238E27FC236}">
                        <a16:creationId xmlns:a16="http://schemas.microsoft.com/office/drawing/2014/main" id="{544C149D-EB49-3892-8F11-78BA29ADD2BD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5" name="矩形 1014">
                    <a:extLst>
                      <a:ext uri="{FF2B5EF4-FFF2-40B4-BE49-F238E27FC236}">
                        <a16:creationId xmlns:a16="http://schemas.microsoft.com/office/drawing/2014/main" id="{4D41BC8B-5B82-2A89-FB73-D100317E158F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13373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6" name="矩形 1015">
                    <a:extLst>
                      <a:ext uri="{FF2B5EF4-FFF2-40B4-BE49-F238E27FC236}">
                        <a16:creationId xmlns:a16="http://schemas.microsoft.com/office/drawing/2014/main" id="{D7666CD0-FB1E-7CD3-4510-6A630A79DAC8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2573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7" name="矩形 1016">
                    <a:extLst>
                      <a:ext uri="{FF2B5EF4-FFF2-40B4-BE49-F238E27FC236}">
                        <a16:creationId xmlns:a16="http://schemas.microsoft.com/office/drawing/2014/main" id="{0D582756-42F2-7D76-86CF-076AAE56CF36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25731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8" name="矩形 1017">
                    <a:extLst>
                      <a:ext uri="{FF2B5EF4-FFF2-40B4-BE49-F238E27FC236}">
                        <a16:creationId xmlns:a16="http://schemas.microsoft.com/office/drawing/2014/main" id="{41CE7D74-F7B1-DCB1-0398-F371D989A45B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3809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9" name="矩形 1018">
                    <a:extLst>
                      <a:ext uri="{FF2B5EF4-FFF2-40B4-BE49-F238E27FC236}">
                        <a16:creationId xmlns:a16="http://schemas.microsoft.com/office/drawing/2014/main" id="{158F5404-B8F6-4730-081E-28B7B139B03B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3809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0" name="矩形 1019">
                    <a:extLst>
                      <a:ext uri="{FF2B5EF4-FFF2-40B4-BE49-F238E27FC236}">
                        <a16:creationId xmlns:a16="http://schemas.microsoft.com/office/drawing/2014/main" id="{DABA50DF-1A89-AA48-1EB5-1D3225AC3CEA}"/>
                      </a:ext>
                    </a:extLst>
                  </p:cNvPr>
                  <p:cNvSpPr/>
                  <p:nvPr/>
                </p:nvSpPr>
                <p:spPr>
                  <a:xfrm>
                    <a:off x="11765959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1" name="矩形 1020">
                    <a:extLst>
                      <a:ext uri="{FF2B5EF4-FFF2-40B4-BE49-F238E27FC236}">
                        <a16:creationId xmlns:a16="http://schemas.microsoft.com/office/drawing/2014/main" id="{05B320B6-AAAF-55EE-C21B-C54282DC55DE}"/>
                      </a:ext>
                    </a:extLst>
                  </p:cNvPr>
                  <p:cNvSpPr/>
                  <p:nvPr/>
                </p:nvSpPr>
                <p:spPr>
                  <a:xfrm>
                    <a:off x="11889540" y="150448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2" name="矩形 1021">
                    <a:extLst>
                      <a:ext uri="{FF2B5EF4-FFF2-40B4-BE49-F238E27FC236}">
                        <a16:creationId xmlns:a16="http://schemas.microsoft.com/office/drawing/2014/main" id="{BD2B4904-F44D-0105-2D9D-7F3FE1EED778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62806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3" name="矩形 1022">
                    <a:extLst>
                      <a:ext uri="{FF2B5EF4-FFF2-40B4-BE49-F238E27FC236}">
                        <a16:creationId xmlns:a16="http://schemas.microsoft.com/office/drawing/2014/main" id="{3322922A-4AEE-5169-ABA1-CE575250ED34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628059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4" name="矩形 1023">
                    <a:extLst>
                      <a:ext uri="{FF2B5EF4-FFF2-40B4-BE49-F238E27FC236}">
                        <a16:creationId xmlns:a16="http://schemas.microsoft.com/office/drawing/2014/main" id="{12D81DD7-BAA4-D00E-B269-549C8F5AA893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5" name="矩形 1024">
                    <a:extLst>
                      <a:ext uri="{FF2B5EF4-FFF2-40B4-BE49-F238E27FC236}">
                        <a16:creationId xmlns:a16="http://schemas.microsoft.com/office/drawing/2014/main" id="{E1D3D2CF-D4E6-4DFB-287D-0A7A128B56FA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75164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6" name="矩形 1025">
                    <a:extLst>
                      <a:ext uri="{FF2B5EF4-FFF2-40B4-BE49-F238E27FC236}">
                        <a16:creationId xmlns:a16="http://schemas.microsoft.com/office/drawing/2014/main" id="{7469BF8B-3129-001C-697C-CD8E3AEC5B84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87522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7" name="矩形 1026">
                    <a:extLst>
                      <a:ext uri="{FF2B5EF4-FFF2-40B4-BE49-F238E27FC236}">
                        <a16:creationId xmlns:a16="http://schemas.microsoft.com/office/drawing/2014/main" id="{E9CCF608-9A61-33D6-C313-B4CA5A68D463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87522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8" name="矩形 1027">
                    <a:extLst>
                      <a:ext uri="{FF2B5EF4-FFF2-40B4-BE49-F238E27FC236}">
                        <a16:creationId xmlns:a16="http://schemas.microsoft.com/office/drawing/2014/main" id="{15F37F31-9EF4-4505-32CE-FE28C05686B0}"/>
                      </a:ext>
                    </a:extLst>
                  </p:cNvPr>
                  <p:cNvSpPr/>
                  <p:nvPr/>
                </p:nvSpPr>
                <p:spPr>
                  <a:xfrm>
                    <a:off x="11765946" y="1998801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9" name="矩形 1028">
                    <a:extLst>
                      <a:ext uri="{FF2B5EF4-FFF2-40B4-BE49-F238E27FC236}">
                        <a16:creationId xmlns:a16="http://schemas.microsoft.com/office/drawing/2014/main" id="{748EF070-CF86-F476-6F0C-C6195023AE62}"/>
                      </a:ext>
                    </a:extLst>
                  </p:cNvPr>
                  <p:cNvSpPr/>
                  <p:nvPr/>
                </p:nvSpPr>
                <p:spPr>
                  <a:xfrm>
                    <a:off x="11889526" y="1998800"/>
                    <a:ext cx="123581" cy="123581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07" name="文本框 1006">
                <a:extLst>
                  <a:ext uri="{FF2B5EF4-FFF2-40B4-BE49-F238E27FC236}">
                    <a16:creationId xmlns:a16="http://schemas.microsoft.com/office/drawing/2014/main" id="{77497EA3-9060-2CC5-024E-7F5CE7FB9B3F}"/>
                  </a:ext>
                </a:extLst>
              </p:cNvPr>
              <p:cNvSpPr txBox="1"/>
              <p:nvPr/>
            </p:nvSpPr>
            <p:spPr>
              <a:xfrm>
                <a:off x="5070619" y="3874689"/>
                <a:ext cx="439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N’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8" name="文本框 1007">
                <a:extLst>
                  <a:ext uri="{FF2B5EF4-FFF2-40B4-BE49-F238E27FC236}">
                    <a16:creationId xmlns:a16="http://schemas.microsoft.com/office/drawing/2014/main" id="{C62B6C84-DA9A-1336-DCEB-1D8E6D1FBEAA}"/>
                  </a:ext>
                </a:extLst>
              </p:cNvPr>
              <p:cNvSpPr txBox="1"/>
              <p:nvPr/>
            </p:nvSpPr>
            <p:spPr>
              <a:xfrm>
                <a:off x="4496546" y="36091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009" name="组合 1008">
                <a:extLst>
                  <a:ext uri="{FF2B5EF4-FFF2-40B4-BE49-F238E27FC236}">
                    <a16:creationId xmlns:a16="http://schemas.microsoft.com/office/drawing/2014/main" id="{CFCA56D3-5C1B-2A26-3EB3-B778C5E08309}"/>
                  </a:ext>
                </a:extLst>
              </p:cNvPr>
              <p:cNvGrpSpPr/>
              <p:nvPr/>
            </p:nvGrpSpPr>
            <p:grpSpPr>
              <a:xfrm>
                <a:off x="4505980" y="3221185"/>
                <a:ext cx="330799" cy="388375"/>
                <a:chOff x="2767201" y="2106856"/>
                <a:chExt cx="330799" cy="388375"/>
              </a:xfrm>
            </p:grpSpPr>
            <p:sp>
              <p:nvSpPr>
                <p:cNvPr id="1010" name="文本框 1009">
                  <a:extLst>
                    <a:ext uri="{FF2B5EF4-FFF2-40B4-BE49-F238E27FC236}">
                      <a16:creationId xmlns:a16="http://schemas.microsoft.com/office/drawing/2014/main" id="{18416BCF-AF02-F9D4-46EE-581FBA3BC549}"/>
                    </a:ext>
                  </a:extLst>
                </p:cNvPr>
                <p:cNvSpPr txBox="1"/>
                <p:nvPr/>
              </p:nvSpPr>
              <p:spPr>
                <a:xfrm rot="18982472">
                  <a:off x="2767201" y="2106856"/>
                  <a:ext cx="298535" cy="369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endParaRPr lang="zh-CN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11" name="直接连接符 132">
                  <a:extLst>
                    <a:ext uri="{FF2B5EF4-FFF2-40B4-BE49-F238E27FC236}">
                      <a16:creationId xmlns:a16="http://schemas.microsoft.com/office/drawing/2014/main" id="{843945A3-1907-D848-EFC0-332B2E128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17774" y="2333720"/>
                  <a:ext cx="180226" cy="161511"/>
                </a:xfrm>
                <a:prstGeom prst="line">
                  <a:avLst/>
                </a:prstGeom>
                <a:ln w="12700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86" name="文本框 1185">
              <a:extLst>
                <a:ext uri="{FF2B5EF4-FFF2-40B4-BE49-F238E27FC236}">
                  <a16:creationId xmlns:a16="http://schemas.microsoft.com/office/drawing/2014/main" id="{70FA824E-F3BB-0AD1-A0A4-3CACFCA0AEEC}"/>
                </a:ext>
              </a:extLst>
            </p:cNvPr>
            <p:cNvSpPr txBox="1"/>
            <p:nvPr/>
          </p:nvSpPr>
          <p:spPr>
            <a:xfrm>
              <a:off x="16564456" y="8185195"/>
              <a:ext cx="1100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Input 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7" name="矩形 1186">
              <a:extLst>
                <a:ext uri="{FF2B5EF4-FFF2-40B4-BE49-F238E27FC236}">
                  <a16:creationId xmlns:a16="http://schemas.microsoft.com/office/drawing/2014/main" id="{149E0B7B-CC83-8942-8C9A-95647E6A5E5D}"/>
                </a:ext>
              </a:extLst>
            </p:cNvPr>
            <p:cNvSpPr/>
            <p:nvPr/>
          </p:nvSpPr>
          <p:spPr>
            <a:xfrm>
              <a:off x="16130643" y="8268793"/>
              <a:ext cx="1398133" cy="867743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7" name="直接箭头连接符 19">
            <a:extLst>
              <a:ext uri="{FF2B5EF4-FFF2-40B4-BE49-F238E27FC236}">
                <a16:creationId xmlns:a16="http://schemas.microsoft.com/office/drawing/2014/main" id="{67FCDD06-6D1F-9F67-7DB4-1631ED79EA32}"/>
              </a:ext>
            </a:extLst>
          </p:cNvPr>
          <p:cNvCxnSpPr>
            <a:cxnSpLocks/>
          </p:cNvCxnSpPr>
          <p:nvPr/>
        </p:nvCxnSpPr>
        <p:spPr>
          <a:xfrm flipV="1">
            <a:off x="12023229" y="9582425"/>
            <a:ext cx="0" cy="157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19">
            <a:extLst>
              <a:ext uri="{FF2B5EF4-FFF2-40B4-BE49-F238E27FC236}">
                <a16:creationId xmlns:a16="http://schemas.microsoft.com/office/drawing/2014/main" id="{60582D6C-AF0D-20D5-75A7-17BD6847768E}"/>
              </a:ext>
            </a:extLst>
          </p:cNvPr>
          <p:cNvCxnSpPr>
            <a:cxnSpLocks/>
          </p:cNvCxnSpPr>
          <p:nvPr/>
        </p:nvCxnSpPr>
        <p:spPr>
          <a:xfrm flipV="1">
            <a:off x="16576397" y="9577748"/>
            <a:ext cx="0" cy="1573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曲线 14">
            <a:extLst>
              <a:ext uri="{FF2B5EF4-FFF2-40B4-BE49-F238E27FC236}">
                <a16:creationId xmlns:a16="http://schemas.microsoft.com/office/drawing/2014/main" id="{A4D2BFAD-A04A-F40D-E818-8665574415A8}"/>
              </a:ext>
            </a:extLst>
          </p:cNvPr>
          <p:cNvCxnSpPr>
            <a:cxnSpLocks/>
            <a:stCxn id="1178" idx="3"/>
            <a:endCxn id="1102" idx="1"/>
          </p:cNvCxnSpPr>
          <p:nvPr/>
        </p:nvCxnSpPr>
        <p:spPr>
          <a:xfrm flipV="1">
            <a:off x="14669410" y="10396630"/>
            <a:ext cx="193714" cy="31540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19">
            <a:extLst>
              <a:ext uri="{FF2B5EF4-FFF2-40B4-BE49-F238E27FC236}">
                <a16:creationId xmlns:a16="http://schemas.microsoft.com/office/drawing/2014/main" id="{FD38A758-850A-C268-12FF-81AD8E3BA23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483428" y="10964630"/>
            <a:ext cx="359651" cy="5450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20">
            <a:extLst>
              <a:ext uri="{FF2B5EF4-FFF2-40B4-BE49-F238E27FC236}">
                <a16:creationId xmlns:a16="http://schemas.microsoft.com/office/drawing/2014/main" id="{EE195462-A872-3A53-291A-ADDFBE92C9AA}"/>
              </a:ext>
            </a:extLst>
          </p:cNvPr>
          <p:cNvSpPr/>
          <p:nvPr/>
        </p:nvSpPr>
        <p:spPr>
          <a:xfrm>
            <a:off x="5001979" y="9994043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20">
            <a:extLst>
              <a:ext uri="{FF2B5EF4-FFF2-40B4-BE49-F238E27FC236}">
                <a16:creationId xmlns:a16="http://schemas.microsoft.com/office/drawing/2014/main" id="{280ED52E-2666-E1D3-038C-4507E42BA7D2}"/>
              </a:ext>
            </a:extLst>
          </p:cNvPr>
          <p:cNvSpPr/>
          <p:nvPr/>
        </p:nvSpPr>
        <p:spPr>
          <a:xfrm>
            <a:off x="3995103" y="11532712"/>
            <a:ext cx="1039163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箭头连接符 19">
            <a:extLst>
              <a:ext uri="{FF2B5EF4-FFF2-40B4-BE49-F238E27FC236}">
                <a16:creationId xmlns:a16="http://schemas.microsoft.com/office/drawing/2014/main" id="{4B531E42-F495-DD41-1DA4-1405BC67F37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14685" y="10282043"/>
            <a:ext cx="924144" cy="12506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20">
            <a:extLst>
              <a:ext uri="{FF2B5EF4-FFF2-40B4-BE49-F238E27FC236}">
                <a16:creationId xmlns:a16="http://schemas.microsoft.com/office/drawing/2014/main" id="{AFB65497-D62E-7EAE-E715-579CF9C6BD57}"/>
              </a:ext>
            </a:extLst>
          </p:cNvPr>
          <p:cNvSpPr/>
          <p:nvPr/>
        </p:nvSpPr>
        <p:spPr>
          <a:xfrm>
            <a:off x="5972684" y="11509707"/>
            <a:ext cx="102148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箭头连接符 19">
            <a:extLst>
              <a:ext uri="{FF2B5EF4-FFF2-40B4-BE49-F238E27FC236}">
                <a16:creationId xmlns:a16="http://schemas.microsoft.com/office/drawing/2014/main" id="{3BB79791-C03B-F5D4-7B02-589243784518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438829" y="10282043"/>
            <a:ext cx="1044599" cy="1227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9">
            <a:extLst>
              <a:ext uri="{FF2B5EF4-FFF2-40B4-BE49-F238E27FC236}">
                <a16:creationId xmlns:a16="http://schemas.microsoft.com/office/drawing/2014/main" id="{D8CDE4D7-8DE7-A541-3F87-4E6274DA42F9}"/>
              </a:ext>
            </a:extLst>
          </p:cNvPr>
          <p:cNvCxnSpPr>
            <a:cxnSpLocks/>
            <a:stCxn id="5" idx="2"/>
            <a:endCxn id="534" idx="1"/>
          </p:cNvCxnSpPr>
          <p:nvPr/>
        </p:nvCxnSpPr>
        <p:spPr>
          <a:xfrm>
            <a:off x="4514685" y="11820712"/>
            <a:ext cx="8732" cy="523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19">
            <a:extLst>
              <a:ext uri="{FF2B5EF4-FFF2-40B4-BE49-F238E27FC236}">
                <a16:creationId xmlns:a16="http://schemas.microsoft.com/office/drawing/2014/main" id="{E5C9F699-B00A-C20C-CF7E-ADAAFCF270D9}"/>
              </a:ext>
            </a:extLst>
          </p:cNvPr>
          <p:cNvCxnSpPr>
            <a:cxnSpLocks/>
            <a:stCxn id="7" idx="2"/>
            <a:endCxn id="20" idx="1"/>
          </p:cNvCxnSpPr>
          <p:nvPr/>
        </p:nvCxnSpPr>
        <p:spPr>
          <a:xfrm flipH="1">
            <a:off x="6479210" y="11797707"/>
            <a:ext cx="4218" cy="851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E47B511-84C1-62A7-AF38-3F210B957C6D}"/>
              </a:ext>
            </a:extLst>
          </p:cNvPr>
          <p:cNvGrpSpPr/>
          <p:nvPr/>
        </p:nvGrpSpPr>
        <p:grpSpPr>
          <a:xfrm>
            <a:off x="4582910" y="10113662"/>
            <a:ext cx="1411267" cy="1707082"/>
            <a:chOff x="4277967" y="2360866"/>
            <a:chExt cx="1411267" cy="1707082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7F64322-81AB-844B-EFE3-A761D9E17F25}"/>
                </a:ext>
              </a:extLst>
            </p:cNvPr>
            <p:cNvGrpSpPr/>
            <p:nvPr/>
          </p:nvGrpSpPr>
          <p:grpSpPr>
            <a:xfrm>
              <a:off x="4700902" y="2652488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3D80776D-EF8D-6A2E-589B-4ADAAFA6423B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4A773F83-4F97-908F-4CF9-BD8A55597461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矩形 579">
                <a:extLst>
                  <a:ext uri="{FF2B5EF4-FFF2-40B4-BE49-F238E27FC236}">
                    <a16:creationId xmlns:a16="http://schemas.microsoft.com/office/drawing/2014/main" id="{D6136502-10CE-55D8-06DC-F2B9320ADECE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矩形 580">
                <a:extLst>
                  <a:ext uri="{FF2B5EF4-FFF2-40B4-BE49-F238E27FC236}">
                    <a16:creationId xmlns:a16="http://schemas.microsoft.com/office/drawing/2014/main" id="{299964F1-26BF-5822-481D-CDE03A51B7A3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矩形 581">
                <a:extLst>
                  <a:ext uri="{FF2B5EF4-FFF2-40B4-BE49-F238E27FC236}">
                    <a16:creationId xmlns:a16="http://schemas.microsoft.com/office/drawing/2014/main" id="{D87A9A74-4914-5E36-A557-6ED1CB580905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矩形 582">
                <a:extLst>
                  <a:ext uri="{FF2B5EF4-FFF2-40B4-BE49-F238E27FC236}">
                    <a16:creationId xmlns:a16="http://schemas.microsoft.com/office/drawing/2014/main" id="{0EB4B7AE-C3AC-6D4F-35DE-B3BD8070F42F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矩形 583">
                <a:extLst>
                  <a:ext uri="{FF2B5EF4-FFF2-40B4-BE49-F238E27FC236}">
                    <a16:creationId xmlns:a16="http://schemas.microsoft.com/office/drawing/2014/main" id="{62CB42DB-879A-46DA-280C-C2A00693B271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矩形 584">
                <a:extLst>
                  <a:ext uri="{FF2B5EF4-FFF2-40B4-BE49-F238E27FC236}">
                    <a16:creationId xmlns:a16="http://schemas.microsoft.com/office/drawing/2014/main" id="{66917D02-F083-DB34-B1DE-1843A3EC05BD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矩形 585">
                <a:extLst>
                  <a:ext uri="{FF2B5EF4-FFF2-40B4-BE49-F238E27FC236}">
                    <a16:creationId xmlns:a16="http://schemas.microsoft.com/office/drawing/2014/main" id="{30D6FC17-BB60-08BD-829F-5B4B632C33FF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矩形 586">
                <a:extLst>
                  <a:ext uri="{FF2B5EF4-FFF2-40B4-BE49-F238E27FC236}">
                    <a16:creationId xmlns:a16="http://schemas.microsoft.com/office/drawing/2014/main" id="{57A49C4F-3D03-C915-2334-692D5A2A5C00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矩形 587">
                <a:extLst>
                  <a:ext uri="{FF2B5EF4-FFF2-40B4-BE49-F238E27FC236}">
                    <a16:creationId xmlns:a16="http://schemas.microsoft.com/office/drawing/2014/main" id="{A0FE7B68-32EB-E532-30B6-A2AF6B14AC04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8DB59B9E-2747-6B14-F5D6-C68B7B5B6A0F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矩形 589">
                <a:extLst>
                  <a:ext uri="{FF2B5EF4-FFF2-40B4-BE49-F238E27FC236}">
                    <a16:creationId xmlns:a16="http://schemas.microsoft.com/office/drawing/2014/main" id="{7B981863-7647-74FD-751A-0A391506190D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矩形 590">
                <a:extLst>
                  <a:ext uri="{FF2B5EF4-FFF2-40B4-BE49-F238E27FC236}">
                    <a16:creationId xmlns:a16="http://schemas.microsoft.com/office/drawing/2014/main" id="{64365CD8-D2F6-F57A-4681-377F8D3E9CC1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16A9E9A5-5753-D26B-4F80-EA6E6424AFDE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3" name="矩形 592">
                <a:extLst>
                  <a:ext uri="{FF2B5EF4-FFF2-40B4-BE49-F238E27FC236}">
                    <a16:creationId xmlns:a16="http://schemas.microsoft.com/office/drawing/2014/main" id="{7527C336-B647-AA7C-D09A-B1BD727675A5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矩形 593">
                <a:extLst>
                  <a:ext uri="{FF2B5EF4-FFF2-40B4-BE49-F238E27FC236}">
                    <a16:creationId xmlns:a16="http://schemas.microsoft.com/office/drawing/2014/main" id="{AEE094FE-7333-6568-EE95-FF367185C041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90700EB8-F5B7-1EC7-182D-4C143DF4EC3F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矩形 595">
                <a:extLst>
                  <a:ext uri="{FF2B5EF4-FFF2-40B4-BE49-F238E27FC236}">
                    <a16:creationId xmlns:a16="http://schemas.microsoft.com/office/drawing/2014/main" id="{F1A3E801-B94D-F58B-7333-149DB10FEEA5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7" name="矩形 596">
                <a:extLst>
                  <a:ext uri="{FF2B5EF4-FFF2-40B4-BE49-F238E27FC236}">
                    <a16:creationId xmlns:a16="http://schemas.microsoft.com/office/drawing/2014/main" id="{E556CA53-0583-781B-C379-83F30CA3D924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8" name="矩形 597">
                <a:extLst>
                  <a:ext uri="{FF2B5EF4-FFF2-40B4-BE49-F238E27FC236}">
                    <a16:creationId xmlns:a16="http://schemas.microsoft.com/office/drawing/2014/main" id="{C505CE6A-AC5E-89CC-2B9F-3549CB76DAEE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9" name="矩形 598">
                <a:extLst>
                  <a:ext uri="{FF2B5EF4-FFF2-40B4-BE49-F238E27FC236}">
                    <a16:creationId xmlns:a16="http://schemas.microsoft.com/office/drawing/2014/main" id="{48BE1E0E-FA03-FA75-1D6A-A2D6B9E72886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0" name="矩形 599">
                <a:extLst>
                  <a:ext uri="{FF2B5EF4-FFF2-40B4-BE49-F238E27FC236}">
                    <a16:creationId xmlns:a16="http://schemas.microsoft.com/office/drawing/2014/main" id="{7ACAD5D7-CA3C-907F-D4D4-D2ECAFE3494B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矩形 600">
                <a:extLst>
                  <a:ext uri="{FF2B5EF4-FFF2-40B4-BE49-F238E27FC236}">
                    <a16:creationId xmlns:a16="http://schemas.microsoft.com/office/drawing/2014/main" id="{4447755E-C010-D8B3-79C1-790FAFC51866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2" name="矩形 601">
                <a:extLst>
                  <a:ext uri="{FF2B5EF4-FFF2-40B4-BE49-F238E27FC236}">
                    <a16:creationId xmlns:a16="http://schemas.microsoft.com/office/drawing/2014/main" id="{7C41BB52-3C94-73FF-3BE7-AF7CB5262E4B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3" name="矩形 602">
                <a:extLst>
                  <a:ext uri="{FF2B5EF4-FFF2-40B4-BE49-F238E27FC236}">
                    <a16:creationId xmlns:a16="http://schemas.microsoft.com/office/drawing/2014/main" id="{A01B75BC-0ED0-63BE-44AF-9E4120E21902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4" name="矩形 603">
                <a:extLst>
                  <a:ext uri="{FF2B5EF4-FFF2-40B4-BE49-F238E27FC236}">
                    <a16:creationId xmlns:a16="http://schemas.microsoft.com/office/drawing/2014/main" id="{D24325DA-160C-4C1D-F34F-ABF76599B53D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5" name="矩形 604">
                <a:extLst>
                  <a:ext uri="{FF2B5EF4-FFF2-40B4-BE49-F238E27FC236}">
                    <a16:creationId xmlns:a16="http://schemas.microsoft.com/office/drawing/2014/main" id="{9B58C642-D3E2-16C3-248D-E11EB846F8E6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6" name="矩形 605">
                <a:extLst>
                  <a:ext uri="{FF2B5EF4-FFF2-40B4-BE49-F238E27FC236}">
                    <a16:creationId xmlns:a16="http://schemas.microsoft.com/office/drawing/2014/main" id="{40A421B3-ACA2-0FFC-281C-8BFAE2767089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7" name="矩形 606">
                <a:extLst>
                  <a:ext uri="{FF2B5EF4-FFF2-40B4-BE49-F238E27FC236}">
                    <a16:creationId xmlns:a16="http://schemas.microsoft.com/office/drawing/2014/main" id="{645481D3-40F7-F3C0-8DD3-AF963C63DAF8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8" name="矩形 607">
                <a:extLst>
                  <a:ext uri="{FF2B5EF4-FFF2-40B4-BE49-F238E27FC236}">
                    <a16:creationId xmlns:a16="http://schemas.microsoft.com/office/drawing/2014/main" id="{30CA3C74-3D30-6BA8-DC30-4AE26BD9D9ED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9" name="矩形 608">
                <a:extLst>
                  <a:ext uri="{FF2B5EF4-FFF2-40B4-BE49-F238E27FC236}">
                    <a16:creationId xmlns:a16="http://schemas.microsoft.com/office/drawing/2014/main" id="{ADB98426-88B3-CF96-A94F-2D17BFEA973F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0" name="矩形 609">
                <a:extLst>
                  <a:ext uri="{FF2B5EF4-FFF2-40B4-BE49-F238E27FC236}">
                    <a16:creationId xmlns:a16="http://schemas.microsoft.com/office/drawing/2014/main" id="{C472EA25-B8FC-F1C0-FF19-71A63C3AAF02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1C35E9DA-F602-EFA8-E7EC-A678069C3EE5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2" name="矩形 611">
                <a:extLst>
                  <a:ext uri="{FF2B5EF4-FFF2-40B4-BE49-F238E27FC236}">
                    <a16:creationId xmlns:a16="http://schemas.microsoft.com/office/drawing/2014/main" id="{0F93487C-61C6-6D6A-6CB1-4A731915560F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39AE56CC-D086-038B-7220-99B2920EB7B7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4" name="矩形 613">
                <a:extLst>
                  <a:ext uri="{FF2B5EF4-FFF2-40B4-BE49-F238E27FC236}">
                    <a16:creationId xmlns:a16="http://schemas.microsoft.com/office/drawing/2014/main" id="{3A78B9B0-7A3E-FEF6-623D-181ED815BFD3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EE93DB23-D83F-EEF7-5270-516CE0A94307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6" name="矩形 615">
                <a:extLst>
                  <a:ext uri="{FF2B5EF4-FFF2-40B4-BE49-F238E27FC236}">
                    <a16:creationId xmlns:a16="http://schemas.microsoft.com/office/drawing/2014/main" id="{38384D46-701C-5438-C45E-4ECF790E8A02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98D377EA-FF9F-DFBE-91B8-7779500875FD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8" name="矩形 617">
                <a:extLst>
                  <a:ext uri="{FF2B5EF4-FFF2-40B4-BE49-F238E27FC236}">
                    <a16:creationId xmlns:a16="http://schemas.microsoft.com/office/drawing/2014/main" id="{02720503-0668-12A2-01A6-396B880D9454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95577140-65C7-9DF2-0B3D-3C6BA74630C1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0" name="矩形 619">
                <a:extLst>
                  <a:ext uri="{FF2B5EF4-FFF2-40B4-BE49-F238E27FC236}">
                    <a16:creationId xmlns:a16="http://schemas.microsoft.com/office/drawing/2014/main" id="{C3E485F4-4DC0-69E9-F6BF-5C32919B7890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BCF273E6-9262-BAEF-E4D7-427AA04A8C45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2" name="矩形 621">
                <a:extLst>
                  <a:ext uri="{FF2B5EF4-FFF2-40B4-BE49-F238E27FC236}">
                    <a16:creationId xmlns:a16="http://schemas.microsoft.com/office/drawing/2014/main" id="{52A65F22-F2A7-18D4-DAC3-B81C4C34A9B8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2576E041-1F3C-C8C9-6A90-A6D6B5EEC251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4" name="矩形 623">
                <a:extLst>
                  <a:ext uri="{FF2B5EF4-FFF2-40B4-BE49-F238E27FC236}">
                    <a16:creationId xmlns:a16="http://schemas.microsoft.com/office/drawing/2014/main" id="{869B5955-E1EC-B44F-74D1-8C966B07431E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9B6CB674-6A9C-D27B-B7CA-1CCAF0F92545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6" name="矩形 625">
                <a:extLst>
                  <a:ext uri="{FF2B5EF4-FFF2-40B4-BE49-F238E27FC236}">
                    <a16:creationId xmlns:a16="http://schemas.microsoft.com/office/drawing/2014/main" id="{073A054D-1050-17FB-716F-5FB76DCE62CD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63E60746-8AF5-1A45-8337-9E583BEDDD01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矩形 627">
                <a:extLst>
                  <a:ext uri="{FF2B5EF4-FFF2-40B4-BE49-F238E27FC236}">
                    <a16:creationId xmlns:a16="http://schemas.microsoft.com/office/drawing/2014/main" id="{6CC0434A-3F62-4247-1229-8C69331F7BAE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405E0FA2-BF59-A5A7-B1CD-DAE0389D8B48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0" name="矩形 629">
                <a:extLst>
                  <a:ext uri="{FF2B5EF4-FFF2-40B4-BE49-F238E27FC236}">
                    <a16:creationId xmlns:a16="http://schemas.microsoft.com/office/drawing/2014/main" id="{A6E41A40-1C8C-33F6-7578-FD2827456111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30746A43-711F-AA46-27C2-3017C23B67F7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2" name="矩形 631">
                <a:extLst>
                  <a:ext uri="{FF2B5EF4-FFF2-40B4-BE49-F238E27FC236}">
                    <a16:creationId xmlns:a16="http://schemas.microsoft.com/office/drawing/2014/main" id="{F8C2326D-09D1-7FA0-D80F-6063E26AF40D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80190532-4795-6758-C143-658D487D23FE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C74632AF-0730-976A-7738-523DB9BA3D16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5" name="矩形 634">
                <a:extLst>
                  <a:ext uri="{FF2B5EF4-FFF2-40B4-BE49-F238E27FC236}">
                    <a16:creationId xmlns:a16="http://schemas.microsoft.com/office/drawing/2014/main" id="{252C7E93-EF76-A5C5-6043-1AC344C43E46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矩形 635">
                <a:extLst>
                  <a:ext uri="{FF2B5EF4-FFF2-40B4-BE49-F238E27FC236}">
                    <a16:creationId xmlns:a16="http://schemas.microsoft.com/office/drawing/2014/main" id="{6390615A-0C33-4E02-924B-955C4A748076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E143BD6B-B16D-EA92-E040-970898B8F8D1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8" name="矩形 637">
                <a:extLst>
                  <a:ext uri="{FF2B5EF4-FFF2-40B4-BE49-F238E27FC236}">
                    <a16:creationId xmlns:a16="http://schemas.microsoft.com/office/drawing/2014/main" id="{5CDD86A5-8CBE-D378-C1B0-93FE87D88E08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F80F4929-5B2B-00DD-4D30-66CAFA989E54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6E55AC3E-19EA-F1E4-4BB6-D5F4626736C0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矩形 640">
                <a:extLst>
                  <a:ext uri="{FF2B5EF4-FFF2-40B4-BE49-F238E27FC236}">
                    <a16:creationId xmlns:a16="http://schemas.microsoft.com/office/drawing/2014/main" id="{3597628C-62EB-30A2-8A7C-A4881204125C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36834AD-9484-947A-66AD-90A0ADCC5D03}"/>
                </a:ext>
              </a:extLst>
            </p:cNvPr>
            <p:cNvGrpSpPr/>
            <p:nvPr/>
          </p:nvGrpSpPr>
          <p:grpSpPr>
            <a:xfrm>
              <a:off x="4609964" y="2744140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7EAF928-CA00-E0BE-AC79-4C51B23C354C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A034E71-0FBC-633C-82EE-B88FA9087679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2AC4493-80ED-EEED-8C54-94D903F447C3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43F82F3A-0A26-5D3F-FACE-36ED8BAE742E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9A14FA2-4706-8C30-27EA-9B232F63D98D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927292F-4A66-55FA-AED4-8AC3A136052A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ACF1791-8C8D-027B-2BDF-E93ADFC0B850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DFFE9C4B-F037-D7F0-DADA-E4BFF88495B5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777672C-A9AE-5ED3-38D3-416FF5041210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A1A0073-90DD-E042-F30E-3980B27895BA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A29BFF1-0979-B390-47D5-4E7A20FDF89E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79FA89A-C082-98D4-B0E7-442A8DBD4F3F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D6121CDD-130E-70E6-8089-0D265014D390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D216C0D-8A81-9309-422B-A9F62146DE05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D666B69C-E478-7D4C-03F0-0897FAD22BCF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6A2A77F-4AE3-4EC5-C707-8DFD3264B280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C07E57FC-2DFC-BE32-4743-0F1800F45AE0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E2D1DEB-C0DD-A1B5-54EA-D00E2A0D4A48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3E3A16A5-704E-4CD4-9344-48CF47F594E4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1A6684ED-5189-90D2-C41C-A869AB172240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619382C-6245-5540-0BDC-8C2671F446E4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7CACA84-3236-4907-C692-9CADFB43C719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BAB794E0-BFA8-FD5F-8884-5CEA0EAA3809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1BCB7B8-4E51-CC6D-A424-0D6283BE77F0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AFE5EF4-6C19-F07D-8C83-F2D311B3ED6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BDBD37A3-DFF1-DC66-BD2B-732DB4DE1538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6066F6A-F5A8-F47B-B66A-C28755B66F4F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CD034A8-6557-CCF4-821C-B7790047D699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6F9C560D-D153-E97B-40C2-A6925B6C4EA7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EA8DB0C-186D-24EC-74CD-811DAC7F3730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7DD66EBA-FD36-5021-14CA-D77FA5BED9D3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0B7AC83D-708F-56A9-F65B-3CF3279F26D6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9A6CD2CA-877C-17D6-E365-A16F20743ACC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A44F9C9-C0A3-744A-91F2-486C73115009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942FBD42-D1AC-4BBE-B5F7-EDEB6CB9CCAC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39179C3B-4D7B-686E-1479-F3C41E38671B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9708FC51-8F8B-CEAF-FED2-1435A2A12EA5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B25C0DA-767F-CC8E-BBFB-2EBD3AD0DA45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D01405C7-EE44-357F-99E9-2B4DDB115E5B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EA5EF9E-D8D5-BA9A-715E-074CF833CD1A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2D5FC49E-5AAF-1D2A-6D57-DA5D24A5FD99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06D25D7-A647-7B5F-E0C5-B5F5CEF663C0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AADC9DD4-0EE7-B931-F8E7-81104A674442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58753CD5-DD2D-9F9E-2873-E8033768D6CB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39D9D81F-B3F5-9382-95D7-AF8C2BEF023B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A21732D0-C985-A78D-5B01-4B3700A42D56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47C4C5B9-5065-F996-AA8D-CD26F881218C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43EB339B-3494-F667-29B4-4D46D7463303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751820AF-B67D-1CEE-19FD-4B423ED3B5BA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CBA9D8EA-5C39-19EA-491F-E94D99CB4EBC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E771E64F-615B-69F1-C6AA-66F3A48F8333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B04BE490-C66B-3CEA-8F7D-E48F9317B19A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5B211B10-1BAE-B10B-3607-79CD6161E237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A3D8B34A-D739-CCC8-FBA6-3122CA3FB137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E33DDF16-1172-3206-C9BD-21A79CC41485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CF309703-75B7-36F0-05FC-26C161281BF0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1645EFD4-312E-64AA-0027-A39969916E0D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1FF79874-C9B8-5D53-198E-F27843EFA75B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矩形 270">
                <a:extLst>
                  <a:ext uri="{FF2B5EF4-FFF2-40B4-BE49-F238E27FC236}">
                    <a16:creationId xmlns:a16="http://schemas.microsoft.com/office/drawing/2014/main" id="{9C24F855-D8D6-F7C4-E2E9-6DDC374F35BB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矩形 271">
                <a:extLst>
                  <a:ext uri="{FF2B5EF4-FFF2-40B4-BE49-F238E27FC236}">
                    <a16:creationId xmlns:a16="http://schemas.microsoft.com/office/drawing/2014/main" id="{7F3D1AC0-1C21-07F5-2C67-FCBE2A94A9FC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9" name="矩形 408">
                <a:extLst>
                  <a:ext uri="{FF2B5EF4-FFF2-40B4-BE49-F238E27FC236}">
                    <a16:creationId xmlns:a16="http://schemas.microsoft.com/office/drawing/2014/main" id="{6BCBAD77-3D81-401A-2B3C-3C6FA15AE887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0" name="矩形 409">
                <a:extLst>
                  <a:ext uri="{FF2B5EF4-FFF2-40B4-BE49-F238E27FC236}">
                    <a16:creationId xmlns:a16="http://schemas.microsoft.com/office/drawing/2014/main" id="{335811CB-B3B6-E495-AC47-D642754E8A76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FB5D50A7-127B-8E1E-D26A-AE6B60363D3F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D6E59568-C9FE-1B98-0848-0504B7A6B2D7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233F5DA-7ACB-956D-70D7-F1E29E0C9E50}"/>
                </a:ext>
              </a:extLst>
            </p:cNvPr>
            <p:cNvSpPr txBox="1"/>
            <p:nvPr/>
          </p:nvSpPr>
          <p:spPr>
            <a:xfrm>
              <a:off x="4277967" y="2959905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404E2DF-CFE6-FA36-C6C0-3972E2827AE1}"/>
                </a:ext>
              </a:extLst>
            </p:cNvPr>
            <p:cNvSpPr txBox="1"/>
            <p:nvPr/>
          </p:nvSpPr>
          <p:spPr>
            <a:xfrm>
              <a:off x="4899961" y="3698616"/>
              <a:ext cx="508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F7D3FE16-00E2-53A7-8E4D-9F9D88844B37}"/>
                </a:ext>
              </a:extLst>
            </p:cNvPr>
            <p:cNvGrpSpPr/>
            <p:nvPr/>
          </p:nvGrpSpPr>
          <p:grpSpPr>
            <a:xfrm>
              <a:off x="4368904" y="2360866"/>
              <a:ext cx="330799" cy="388375"/>
              <a:chOff x="4946889" y="869893"/>
              <a:chExt cx="330799" cy="38837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725505A4-FC5C-1652-A39D-DB2FD0AB436E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直接连接符 132">
                <a:extLst>
                  <a:ext uri="{FF2B5EF4-FFF2-40B4-BE49-F238E27FC236}">
                    <a16:creationId xmlns:a16="http://schemas.microsoft.com/office/drawing/2014/main" id="{4711BE42-2CB7-B859-CBB4-CB8B4C27B7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3555A21-AA35-A2C5-142D-09C4FE83BA22}"/>
              </a:ext>
            </a:extLst>
          </p:cNvPr>
          <p:cNvGrpSpPr/>
          <p:nvPr/>
        </p:nvGrpSpPr>
        <p:grpSpPr>
          <a:xfrm>
            <a:off x="6317394" y="9838364"/>
            <a:ext cx="651598" cy="1723741"/>
            <a:chOff x="8289810" y="7168382"/>
            <a:chExt cx="651598" cy="1723741"/>
          </a:xfrm>
        </p:grpSpPr>
        <p:grpSp>
          <p:nvGrpSpPr>
            <p:cNvPr id="542" name="组合 541">
              <a:extLst>
                <a:ext uri="{FF2B5EF4-FFF2-40B4-BE49-F238E27FC236}">
                  <a16:creationId xmlns:a16="http://schemas.microsoft.com/office/drawing/2014/main" id="{C7BA5E13-4FD5-64AC-4218-17A0C46855C1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548" name="组合 547">
                <a:extLst>
                  <a:ext uri="{FF2B5EF4-FFF2-40B4-BE49-F238E27FC236}">
                    <a16:creationId xmlns:a16="http://schemas.microsoft.com/office/drawing/2014/main" id="{D23411F4-18D6-86AC-8068-AC064737F801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B273C9FF-5ACE-050E-3D2E-1CE98F4B8D0A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99735F56-BD59-B6CA-E731-9FF87862D579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05119531-3330-095F-B16A-BF59EEED3347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39E4FF58-BD41-2A80-4ABC-4202FC2EC581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A7B974E2-71BD-7ABF-2B63-3D02B7931BAC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3D06398C-9AD9-36E2-0511-395C6BC16618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5793BD75-12EA-9FC6-0937-6140C7401DBA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14842B40-3E12-0E4E-E47A-BD7B3E20621F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DA4D3921-E71F-6C65-D901-F43240832390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C5B0BFBF-A74E-4626-8FF3-F713AAE19AC2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899E1A7C-1024-A4DE-25F4-3BF2C332899B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5EFD251-B896-D000-26E0-D9A0053B0262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B37F8E55-2809-9901-7549-5870A64732ED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E5F0D1FB-3A02-218E-5C1F-4C0408F69F98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B6A9C8CE-2685-8555-4A5D-645E40D91EF9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75B9F2F8-CF55-86B5-6DFC-A166B72A14D6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49" name="组合 548">
                <a:extLst>
                  <a:ext uri="{FF2B5EF4-FFF2-40B4-BE49-F238E27FC236}">
                    <a16:creationId xmlns:a16="http://schemas.microsoft.com/office/drawing/2014/main" id="{E1BAA861-EF8F-3608-6278-8F540B23E626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2E56D1E4-44A1-BC2E-E0D5-1723C09B4427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F8390A1C-7B5A-7181-B4BE-670A953327B5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30DC726F-B958-3F45-3BF0-807474DD8DD8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4819B5AD-5505-6081-F2A6-6F71A70FF684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2D792FDB-43D8-7B51-53EA-A6CCDFEA47D0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7CA282A6-E212-DE20-476C-7977ABF8063F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9465F417-6255-3BC0-0AF4-08AA827DA586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8FAE533D-FAF1-CD1F-93B9-34F26C20879B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924FA3E0-0C5D-BAD7-8C78-0AC3CE2E0EB3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CB151233-3D11-F884-87FC-4BE31920C98D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22632191-E48E-3533-03F0-01AF62BDB328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349F4F54-3E43-46A5-C167-3DEC2FA601F1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23B5063C-1C17-0EC1-313B-6236A5173B2A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7E5C8013-528E-EE7A-FB30-6C94505A90AE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67672C2E-DF5F-A2F0-531D-858C652557D6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BA190C7D-7343-43EC-C954-07A686FDC86F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43" name="文本框 542">
              <a:extLst>
                <a:ext uri="{FF2B5EF4-FFF2-40B4-BE49-F238E27FC236}">
                  <a16:creationId xmlns:a16="http://schemas.microsoft.com/office/drawing/2014/main" id="{4AF50886-6C5A-610C-56CB-165D9EB8B178}"/>
                </a:ext>
              </a:extLst>
            </p:cNvPr>
            <p:cNvSpPr txBox="1"/>
            <p:nvPr/>
          </p:nvSpPr>
          <p:spPr>
            <a:xfrm>
              <a:off x="8289810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4" name="文本框 543">
              <a:extLst>
                <a:ext uri="{FF2B5EF4-FFF2-40B4-BE49-F238E27FC236}">
                  <a16:creationId xmlns:a16="http://schemas.microsoft.com/office/drawing/2014/main" id="{A23263BE-70A9-3541-0942-94BCCA27AC14}"/>
                </a:ext>
              </a:extLst>
            </p:cNvPr>
            <p:cNvSpPr txBox="1"/>
            <p:nvPr/>
          </p:nvSpPr>
          <p:spPr>
            <a:xfrm>
              <a:off x="8599534" y="85227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45" name="组合 544">
              <a:extLst>
                <a:ext uri="{FF2B5EF4-FFF2-40B4-BE49-F238E27FC236}">
                  <a16:creationId xmlns:a16="http://schemas.microsoft.com/office/drawing/2014/main" id="{FCE1300E-677B-2B65-4C12-E4C5DFAA75A2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546" name="文本框 545">
                <a:extLst>
                  <a:ext uri="{FF2B5EF4-FFF2-40B4-BE49-F238E27FC236}">
                    <a16:creationId xmlns:a16="http://schemas.microsoft.com/office/drawing/2014/main" id="{D47C26FE-7D2E-9732-11CB-C404437DCEC6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47" name="直接连接符 132">
                <a:extLst>
                  <a:ext uri="{FF2B5EF4-FFF2-40B4-BE49-F238E27FC236}">
                    <a16:creationId xmlns:a16="http://schemas.microsoft.com/office/drawing/2014/main" id="{FA332D04-FEB2-BFD0-7AE2-7BBD622491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FD76A87-C8DA-DE9B-7ACD-F5A1D7C3C015}"/>
              </a:ext>
            </a:extLst>
          </p:cNvPr>
          <p:cNvGrpSpPr/>
          <p:nvPr/>
        </p:nvGrpSpPr>
        <p:grpSpPr>
          <a:xfrm>
            <a:off x="3713196" y="11993624"/>
            <a:ext cx="1364096" cy="1024945"/>
            <a:chOff x="2914461" y="6931190"/>
            <a:chExt cx="1364096" cy="1024945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1D3C9B5F-EB98-A581-18E1-FE35DCA033F0}"/>
                </a:ext>
              </a:extLst>
            </p:cNvPr>
            <p:cNvGrpSpPr/>
            <p:nvPr/>
          </p:nvGrpSpPr>
          <p:grpSpPr>
            <a:xfrm>
              <a:off x="3230294" y="7281491"/>
              <a:ext cx="1048263" cy="199771"/>
              <a:chOff x="2847439" y="7301038"/>
              <a:chExt cx="1048263" cy="199771"/>
            </a:xfrm>
          </p:grpSpPr>
          <p:grpSp>
            <p:nvGrpSpPr>
              <p:cNvPr id="478" name="组合 477">
                <a:extLst>
                  <a:ext uri="{FF2B5EF4-FFF2-40B4-BE49-F238E27FC236}">
                    <a16:creationId xmlns:a16="http://schemas.microsoft.com/office/drawing/2014/main" id="{BEB3D9AB-ADDD-CB14-E4A4-4F84EE4CF216}"/>
                  </a:ext>
                </a:extLst>
              </p:cNvPr>
              <p:cNvGrpSpPr/>
              <p:nvPr/>
            </p:nvGrpSpPr>
            <p:grpSpPr>
              <a:xfrm rot="5400000">
                <a:off x="3340686" y="6869648"/>
                <a:ext cx="123625" cy="986406"/>
                <a:chOff x="9113722" y="4635421"/>
                <a:chExt cx="123625" cy="986406"/>
              </a:xfrm>
            </p:grpSpPr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2C839F8B-4810-6F87-D19B-917EBA638086}"/>
                    </a:ext>
                  </a:extLst>
                </p:cNvPr>
                <p:cNvSpPr/>
                <p:nvPr/>
              </p:nvSpPr>
              <p:spPr>
                <a:xfrm>
                  <a:off x="9113766" y="463542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54AED3B6-6C25-1587-C0DD-A3EE96AA0CA2}"/>
                    </a:ext>
                  </a:extLst>
                </p:cNvPr>
                <p:cNvSpPr/>
                <p:nvPr/>
              </p:nvSpPr>
              <p:spPr>
                <a:xfrm>
                  <a:off x="9113722" y="512750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0B5DEF1C-93D6-AC99-3ED7-E7C7318DF4BC}"/>
                    </a:ext>
                  </a:extLst>
                </p:cNvPr>
                <p:cNvSpPr/>
                <p:nvPr/>
              </p:nvSpPr>
              <p:spPr>
                <a:xfrm>
                  <a:off x="9113766" y="475900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A313EF4C-C491-4511-57E2-DF072D9C6F61}"/>
                    </a:ext>
                  </a:extLst>
                </p:cNvPr>
                <p:cNvSpPr/>
                <p:nvPr/>
              </p:nvSpPr>
              <p:spPr>
                <a:xfrm>
                  <a:off x="9113722" y="5251085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8FE9A367-4F42-7C51-7C15-85B22A41A792}"/>
                    </a:ext>
                  </a:extLst>
                </p:cNvPr>
                <p:cNvSpPr/>
                <p:nvPr/>
              </p:nvSpPr>
              <p:spPr>
                <a:xfrm>
                  <a:off x="9113766" y="488258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29CCCBB1-8FCF-AAE0-A8AF-7216F365BB7C}"/>
                    </a:ext>
                  </a:extLst>
                </p:cNvPr>
                <p:cNvSpPr/>
                <p:nvPr/>
              </p:nvSpPr>
              <p:spPr>
                <a:xfrm>
                  <a:off x="9113722" y="537466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454711D4-CE87-0136-1BD1-819E3E97438B}"/>
                    </a:ext>
                  </a:extLst>
                </p:cNvPr>
                <p:cNvSpPr/>
                <p:nvPr/>
              </p:nvSpPr>
              <p:spPr>
                <a:xfrm>
                  <a:off x="9113766" y="5006162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58E3DE3A-FA14-E588-0466-66140CD07C10}"/>
                    </a:ext>
                  </a:extLst>
                </p:cNvPr>
                <p:cNvSpPr/>
                <p:nvPr/>
              </p:nvSpPr>
              <p:spPr>
                <a:xfrm>
                  <a:off x="9113722" y="5498246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22" name="组合 521">
                <a:extLst>
                  <a:ext uri="{FF2B5EF4-FFF2-40B4-BE49-F238E27FC236}">
                    <a16:creationId xmlns:a16="http://schemas.microsoft.com/office/drawing/2014/main" id="{27DEB662-E31D-1983-93D9-57894ADCC6FE}"/>
                  </a:ext>
                </a:extLst>
              </p:cNvPr>
              <p:cNvGrpSpPr/>
              <p:nvPr/>
            </p:nvGrpSpPr>
            <p:grpSpPr>
              <a:xfrm rot="5400000">
                <a:off x="3278829" y="6945794"/>
                <a:ext cx="123625" cy="986406"/>
                <a:chOff x="8619556" y="5835649"/>
                <a:chExt cx="123625" cy="986406"/>
              </a:xfrm>
            </p:grpSpPr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0E886A05-D674-40A1-9AE9-64A82ABD8E03}"/>
                    </a:ext>
                  </a:extLst>
                </p:cNvPr>
                <p:cNvSpPr/>
                <p:nvPr/>
              </p:nvSpPr>
              <p:spPr>
                <a:xfrm>
                  <a:off x="8619600" y="5835649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4F705E5A-D17D-8AE7-D5D9-D26247B42343}"/>
                    </a:ext>
                  </a:extLst>
                </p:cNvPr>
                <p:cNvSpPr/>
                <p:nvPr/>
              </p:nvSpPr>
              <p:spPr>
                <a:xfrm>
                  <a:off x="8619556" y="632773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C962C4F2-19CB-9210-3879-85C9DDF029C1}"/>
                    </a:ext>
                  </a:extLst>
                </p:cNvPr>
                <p:cNvSpPr/>
                <p:nvPr/>
              </p:nvSpPr>
              <p:spPr>
                <a:xfrm>
                  <a:off x="8619600" y="595923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8540B41B-7397-C17A-66AE-67811091BFE0}"/>
                    </a:ext>
                  </a:extLst>
                </p:cNvPr>
                <p:cNvSpPr/>
                <p:nvPr/>
              </p:nvSpPr>
              <p:spPr>
                <a:xfrm>
                  <a:off x="8619556" y="6451313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EDAB20E1-A268-7DFB-023D-BA9D7FB52B91}"/>
                    </a:ext>
                  </a:extLst>
                </p:cNvPr>
                <p:cNvSpPr/>
                <p:nvPr/>
              </p:nvSpPr>
              <p:spPr>
                <a:xfrm>
                  <a:off x="8619600" y="6082811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F10D0D2C-3BFA-25A6-D9CF-1FCB4A083C05}"/>
                    </a:ext>
                  </a:extLst>
                </p:cNvPr>
                <p:cNvSpPr/>
                <p:nvPr/>
              </p:nvSpPr>
              <p:spPr>
                <a:xfrm>
                  <a:off x="8619556" y="657489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BD530DD9-C88E-6E86-4F5D-F0F8850115BE}"/>
                    </a:ext>
                  </a:extLst>
                </p:cNvPr>
                <p:cNvSpPr/>
                <p:nvPr/>
              </p:nvSpPr>
              <p:spPr>
                <a:xfrm>
                  <a:off x="8619600" y="6206390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15B76790-C3B6-5A39-7DB3-9B964A8C166A}"/>
                    </a:ext>
                  </a:extLst>
                </p:cNvPr>
                <p:cNvSpPr/>
                <p:nvPr/>
              </p:nvSpPr>
              <p:spPr>
                <a:xfrm>
                  <a:off x="8619556" y="6698474"/>
                  <a:ext cx="123581" cy="12358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BF81487-618C-FFBC-B59C-64C1D7B2A373}"/>
                </a:ext>
              </a:extLst>
            </p:cNvPr>
            <p:cNvSpPr txBox="1"/>
            <p:nvPr/>
          </p:nvSpPr>
          <p:spPr>
            <a:xfrm>
              <a:off x="2914461" y="7241709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DCD2A33-EBC3-4193-5E1F-C0CD5F2262F5}"/>
                </a:ext>
              </a:extLst>
            </p:cNvPr>
            <p:cNvGrpSpPr/>
            <p:nvPr/>
          </p:nvGrpSpPr>
          <p:grpSpPr>
            <a:xfrm>
              <a:off x="2969518" y="6931190"/>
              <a:ext cx="330799" cy="388375"/>
              <a:chOff x="4946889" y="869893"/>
              <a:chExt cx="330799" cy="388375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D3708A-D5B1-C0C5-4E1F-49A9A11FF85F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7" name="直接连接符 132">
                <a:extLst>
                  <a:ext uri="{FF2B5EF4-FFF2-40B4-BE49-F238E27FC236}">
                    <a16:creationId xmlns:a16="http://schemas.microsoft.com/office/drawing/2014/main" id="{66953AAA-29F3-9EC9-BBE9-6D1CDAB2D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18A6B47-F94E-5038-8204-5E48F78B0284}"/>
                </a:ext>
              </a:extLst>
            </p:cNvPr>
            <p:cNvSpPr txBox="1"/>
            <p:nvPr/>
          </p:nvSpPr>
          <p:spPr>
            <a:xfrm>
              <a:off x="3521395" y="7586803"/>
              <a:ext cx="46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1FF897-99AD-0C24-2C73-FA403501F32E}"/>
              </a:ext>
            </a:extLst>
          </p:cNvPr>
          <p:cNvGrpSpPr/>
          <p:nvPr/>
        </p:nvGrpSpPr>
        <p:grpSpPr>
          <a:xfrm>
            <a:off x="6479210" y="11766760"/>
            <a:ext cx="636100" cy="1723741"/>
            <a:chOff x="8305308" y="7168382"/>
            <a:chExt cx="636100" cy="172374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9A0989-08BE-6D85-9E21-2E506295B8A4}"/>
                </a:ext>
              </a:extLst>
            </p:cNvPr>
            <p:cNvGrpSpPr/>
            <p:nvPr/>
          </p:nvGrpSpPr>
          <p:grpSpPr>
            <a:xfrm>
              <a:off x="8599534" y="7476001"/>
              <a:ext cx="341874" cy="1100217"/>
              <a:chOff x="9427405" y="7500750"/>
              <a:chExt cx="341874" cy="1100217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DB9AC64-80DA-0366-C54F-6AD3AD6DDE3B}"/>
                  </a:ext>
                </a:extLst>
              </p:cNvPr>
              <p:cNvGrpSpPr/>
              <p:nvPr/>
            </p:nvGrpSpPr>
            <p:grpSpPr>
              <a:xfrm>
                <a:off x="9522073" y="7500750"/>
                <a:ext cx="247206" cy="986406"/>
                <a:chOff x="11860614" y="1022165"/>
                <a:chExt cx="247206" cy="986406"/>
              </a:xfrm>
              <a:solidFill>
                <a:schemeClr val="accent2">
                  <a:lumMod val="75000"/>
                </a:schemeClr>
              </a:solidFill>
            </p:grpSpPr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A0DC0E8A-092E-7055-89D3-63C3373F4CBE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4BCEC6F-8471-7617-612C-CD5DA768144E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38A7968F-0A18-8F50-F8E9-D1113E05D69D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79D2721-9E84-6812-F03E-EC33186A3979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74BDB08-CEFC-C56D-7AF7-42A3FCD7D32C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AD1509A-D573-3675-47A3-C1875F46D97B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BAA6EBA0-B45C-DFD8-F443-1079ED41A98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BD33925A-4AF8-D5CC-85B1-17F3DAFB8A4F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6BB88CDF-7412-B8F2-37D1-A89B64C3DFD6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137EC676-F89A-6CBC-2FFC-BBD7714B7AC6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C96C1316-A456-8282-8068-646748654BC5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B43A0D3B-A970-D732-C45F-11BBAC463829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9C0A2F4E-514E-3A2F-9F89-1DA834A7A3F5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D42CC595-95F1-FCC5-2B81-F40A6FD58277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CF7DAC00-28DE-13D6-4CCC-C209A21D2AF2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AD41A9A0-8035-C458-1245-BC9CAC278EA5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DED94125-AC16-BF9F-4C5E-AE6039607A37}"/>
                  </a:ext>
                </a:extLst>
              </p:cNvPr>
              <p:cNvGrpSpPr/>
              <p:nvPr/>
            </p:nvGrpSpPr>
            <p:grpSpPr>
              <a:xfrm>
                <a:off x="9427405" y="7612324"/>
                <a:ext cx="247175" cy="988643"/>
                <a:chOff x="11765946" y="1133739"/>
                <a:chExt cx="247175" cy="988643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6BFCAC4-6243-0683-D89E-5194EC1645E9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56D4B2D-DDD9-820C-0203-CD9589582835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D7746B6-2D69-F751-5ED0-42EF514C1A36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889B47E-6A31-9577-ABD2-07D054171C8C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97959417-D853-A07F-95B5-02AD86CA9FC4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68B96B1B-EBD1-9D06-B847-40CD81943F41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8470053-2E4B-74EE-9798-38C21B4BC92C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B135F0A-D02E-DC33-1E9A-42455A9E0F90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3107E6B4-41EA-A03F-18F7-C30BC72714DF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0C67B71A-2FD4-C1CB-3434-D4CB9FB780E7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9F5448F4-4B6F-A0E8-3F76-2C89BBB3DF3F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8F16804F-51D1-02FA-7AC4-65353F26D9FC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DAE2C788-49E4-0F4D-DFEB-21662B550828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1F008A7-1422-C96D-FC8D-B920CDBA86DA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A4FD37F0-31AA-E08C-BB0C-53E16352FC09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F69AC564-A5CA-CEC1-9C99-040D43CA4F56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9BC0BB1-E1C3-272F-2AFA-78A6222E0481}"/>
                </a:ext>
              </a:extLst>
            </p:cNvPr>
            <p:cNvSpPr txBox="1"/>
            <p:nvPr/>
          </p:nvSpPr>
          <p:spPr>
            <a:xfrm>
              <a:off x="8305308" y="7866193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B4B479-2836-F4E4-0FB9-2DE66931622A}"/>
                </a:ext>
              </a:extLst>
            </p:cNvPr>
            <p:cNvSpPr txBox="1"/>
            <p:nvPr/>
          </p:nvSpPr>
          <p:spPr>
            <a:xfrm>
              <a:off x="8599534" y="852279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3CA0229-F2D4-09CD-2DE5-9DB4A6BF15BC}"/>
                </a:ext>
              </a:extLst>
            </p:cNvPr>
            <p:cNvGrpSpPr/>
            <p:nvPr/>
          </p:nvGrpSpPr>
          <p:grpSpPr>
            <a:xfrm>
              <a:off x="8362711" y="7168382"/>
              <a:ext cx="330799" cy="388375"/>
              <a:chOff x="2767201" y="2106856"/>
              <a:chExt cx="330799" cy="388375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08C3DA3-AD38-6438-0175-F7812B744BE8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接连接符 132">
                <a:extLst>
                  <a:ext uri="{FF2B5EF4-FFF2-40B4-BE49-F238E27FC236}">
                    <a16:creationId xmlns:a16="http://schemas.microsoft.com/office/drawing/2014/main" id="{7A871DBB-3F5D-D24E-28DE-C0F96D1E4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1DB21DC0-5E04-A439-4D29-348D3B73D02A}"/>
              </a:ext>
            </a:extLst>
          </p:cNvPr>
          <p:cNvSpPr txBox="1"/>
          <p:nvPr/>
        </p:nvSpPr>
        <p:spPr>
          <a:xfrm rot="16200000">
            <a:off x="3458700" y="1038515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Dim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60E86F-F903-5FBA-7B64-1669558A3CFD}"/>
              </a:ext>
            </a:extLst>
          </p:cNvPr>
          <p:cNvSpPr txBox="1"/>
          <p:nvPr/>
        </p:nvSpPr>
        <p:spPr>
          <a:xfrm>
            <a:off x="4876952" y="1179815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Dim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连接符: 曲线 14">
            <a:extLst>
              <a:ext uri="{FF2B5EF4-FFF2-40B4-BE49-F238E27FC236}">
                <a16:creationId xmlns:a16="http://schemas.microsoft.com/office/drawing/2014/main" id="{AB9AD5CE-DDA1-138F-B26C-80B7AC7369E4}"/>
              </a:ext>
            </a:extLst>
          </p:cNvPr>
          <p:cNvCxnSpPr>
            <a:cxnSpLocks/>
            <a:stCxn id="5" idx="1"/>
            <a:endCxn id="15" idx="0"/>
          </p:cNvCxnSpPr>
          <p:nvPr/>
        </p:nvCxnSpPr>
        <p:spPr>
          <a:xfrm rot="10800000" flipH="1">
            <a:off x="3995103" y="10569816"/>
            <a:ext cx="127882" cy="1106896"/>
          </a:xfrm>
          <a:prstGeom prst="curvedConnector3">
            <a:avLst>
              <a:gd name="adj1" fmla="val -161918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4">
            <a:extLst>
              <a:ext uri="{FF2B5EF4-FFF2-40B4-BE49-F238E27FC236}">
                <a16:creationId xmlns:a16="http://schemas.microsoft.com/office/drawing/2014/main" id="{733304EC-5C5B-5BA1-CDD3-7B92B0C77544}"/>
              </a:ext>
            </a:extLst>
          </p:cNvPr>
          <p:cNvCxnSpPr>
            <a:cxnSpLocks/>
            <a:stCxn id="7" idx="1"/>
            <a:endCxn id="73" idx="3"/>
          </p:cNvCxnSpPr>
          <p:nvPr/>
        </p:nvCxnSpPr>
        <p:spPr>
          <a:xfrm rot="10800000">
            <a:off x="5713392" y="11636079"/>
            <a:ext cx="259292" cy="1762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连接符: 曲线 14">
            <a:extLst>
              <a:ext uri="{FF2B5EF4-FFF2-40B4-BE49-F238E27FC236}">
                <a16:creationId xmlns:a16="http://schemas.microsoft.com/office/drawing/2014/main" id="{759F92E5-9502-0ECA-316C-F80BDA3838EC}"/>
              </a:ext>
            </a:extLst>
          </p:cNvPr>
          <p:cNvCxnSpPr>
            <a:cxnSpLocks/>
            <a:stCxn id="1158" idx="0"/>
            <a:endCxn id="738" idx="2"/>
          </p:cNvCxnSpPr>
          <p:nvPr/>
        </p:nvCxnSpPr>
        <p:spPr>
          <a:xfrm rot="5400000" flipH="1" flipV="1">
            <a:off x="10325406" y="11576281"/>
            <a:ext cx="949962" cy="27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3" name="组合 642">
            <a:extLst>
              <a:ext uri="{FF2B5EF4-FFF2-40B4-BE49-F238E27FC236}">
                <a16:creationId xmlns:a16="http://schemas.microsoft.com/office/drawing/2014/main" id="{1AB64A45-4CB8-4BB7-A1F5-1D1A9538BC73}"/>
              </a:ext>
            </a:extLst>
          </p:cNvPr>
          <p:cNvGrpSpPr/>
          <p:nvPr/>
        </p:nvGrpSpPr>
        <p:grpSpPr>
          <a:xfrm>
            <a:off x="9234247" y="8096071"/>
            <a:ext cx="1360377" cy="1022836"/>
            <a:chOff x="4496546" y="3221185"/>
            <a:chExt cx="1360377" cy="1022836"/>
          </a:xfrm>
        </p:grpSpPr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2EDA6519-5549-A80B-0D3B-E81E30619F29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650" name="组合 649">
                <a:extLst>
                  <a:ext uri="{FF2B5EF4-FFF2-40B4-BE49-F238E27FC236}">
                    <a16:creationId xmlns:a16="http://schemas.microsoft.com/office/drawing/2014/main" id="{5FB3BA17-EC10-3D06-1954-CA9DBD8A73CC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668" name="矩形 667">
                  <a:extLst>
                    <a:ext uri="{FF2B5EF4-FFF2-40B4-BE49-F238E27FC236}">
                      <a16:creationId xmlns:a16="http://schemas.microsoft.com/office/drawing/2014/main" id="{0394C5E4-B3C1-97DC-C48F-04322A9BD570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矩形 668">
                  <a:extLst>
                    <a:ext uri="{FF2B5EF4-FFF2-40B4-BE49-F238E27FC236}">
                      <a16:creationId xmlns:a16="http://schemas.microsoft.com/office/drawing/2014/main" id="{6DA3180A-F459-CFB1-7442-77409607A005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矩形 669">
                  <a:extLst>
                    <a:ext uri="{FF2B5EF4-FFF2-40B4-BE49-F238E27FC236}">
                      <a16:creationId xmlns:a16="http://schemas.microsoft.com/office/drawing/2014/main" id="{3236EB4B-081B-3D25-785F-BAFC31086314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矩形 670">
                  <a:extLst>
                    <a:ext uri="{FF2B5EF4-FFF2-40B4-BE49-F238E27FC236}">
                      <a16:creationId xmlns:a16="http://schemas.microsoft.com/office/drawing/2014/main" id="{4178BCB8-827D-EB9C-A3D4-06BF00DC8BA0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矩形 671">
                  <a:extLst>
                    <a:ext uri="{FF2B5EF4-FFF2-40B4-BE49-F238E27FC236}">
                      <a16:creationId xmlns:a16="http://schemas.microsoft.com/office/drawing/2014/main" id="{8E25290D-4B15-C4EF-C562-9353E502A4A9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矩形 672">
                  <a:extLst>
                    <a:ext uri="{FF2B5EF4-FFF2-40B4-BE49-F238E27FC236}">
                      <a16:creationId xmlns:a16="http://schemas.microsoft.com/office/drawing/2014/main" id="{406BC5CD-54B9-4407-5D71-FC22D3AD02EB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矩形 673">
                  <a:extLst>
                    <a:ext uri="{FF2B5EF4-FFF2-40B4-BE49-F238E27FC236}">
                      <a16:creationId xmlns:a16="http://schemas.microsoft.com/office/drawing/2014/main" id="{E9D420F0-A16B-E000-9204-139D092E782C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矩形 674">
                  <a:extLst>
                    <a:ext uri="{FF2B5EF4-FFF2-40B4-BE49-F238E27FC236}">
                      <a16:creationId xmlns:a16="http://schemas.microsoft.com/office/drawing/2014/main" id="{B0BE18EE-C14A-FFA0-C916-330BDA69EDA3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6" name="矩形 675">
                  <a:extLst>
                    <a:ext uri="{FF2B5EF4-FFF2-40B4-BE49-F238E27FC236}">
                      <a16:creationId xmlns:a16="http://schemas.microsoft.com/office/drawing/2014/main" id="{5BC22317-3B8B-0882-5DBE-CF03963316E7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矩形 676">
                  <a:extLst>
                    <a:ext uri="{FF2B5EF4-FFF2-40B4-BE49-F238E27FC236}">
                      <a16:creationId xmlns:a16="http://schemas.microsoft.com/office/drawing/2014/main" id="{6CC3E7F9-89D4-AB98-3DE7-454BCE318B64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矩形 677">
                  <a:extLst>
                    <a:ext uri="{FF2B5EF4-FFF2-40B4-BE49-F238E27FC236}">
                      <a16:creationId xmlns:a16="http://schemas.microsoft.com/office/drawing/2014/main" id="{8E7ECB7C-10EF-DFAD-582A-725240BCC928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矩形 678">
                  <a:extLst>
                    <a:ext uri="{FF2B5EF4-FFF2-40B4-BE49-F238E27FC236}">
                      <a16:creationId xmlns:a16="http://schemas.microsoft.com/office/drawing/2014/main" id="{23796648-89E3-F0C7-FE7A-93085BDE4404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矩形 679">
                  <a:extLst>
                    <a:ext uri="{FF2B5EF4-FFF2-40B4-BE49-F238E27FC236}">
                      <a16:creationId xmlns:a16="http://schemas.microsoft.com/office/drawing/2014/main" id="{9D4BEB8C-1641-8F6E-614F-036295787C1C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矩形 680">
                  <a:extLst>
                    <a:ext uri="{FF2B5EF4-FFF2-40B4-BE49-F238E27FC236}">
                      <a16:creationId xmlns:a16="http://schemas.microsoft.com/office/drawing/2014/main" id="{BC9658DF-543B-EA94-80D3-7BD42CE110C9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矩形 681">
                  <a:extLst>
                    <a:ext uri="{FF2B5EF4-FFF2-40B4-BE49-F238E27FC236}">
                      <a16:creationId xmlns:a16="http://schemas.microsoft.com/office/drawing/2014/main" id="{0129D642-D562-8805-FC25-8853E8B68607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矩形 682">
                  <a:extLst>
                    <a:ext uri="{FF2B5EF4-FFF2-40B4-BE49-F238E27FC236}">
                      <a16:creationId xmlns:a16="http://schemas.microsoft.com/office/drawing/2014/main" id="{E3725240-FE58-477D-24E3-933627437F93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51" name="组合 650">
                <a:extLst>
                  <a:ext uri="{FF2B5EF4-FFF2-40B4-BE49-F238E27FC236}">
                    <a16:creationId xmlns:a16="http://schemas.microsoft.com/office/drawing/2014/main" id="{9565396C-0FC1-8978-EF08-293C32B35099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652" name="矩形 651">
                  <a:extLst>
                    <a:ext uri="{FF2B5EF4-FFF2-40B4-BE49-F238E27FC236}">
                      <a16:creationId xmlns:a16="http://schemas.microsoft.com/office/drawing/2014/main" id="{B3994F45-A10C-299F-3FB0-EBFC277AEC10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3" name="矩形 652">
                  <a:extLst>
                    <a:ext uri="{FF2B5EF4-FFF2-40B4-BE49-F238E27FC236}">
                      <a16:creationId xmlns:a16="http://schemas.microsoft.com/office/drawing/2014/main" id="{208510C4-62BD-5704-102E-791F1BC91AB9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矩形 653">
                  <a:extLst>
                    <a:ext uri="{FF2B5EF4-FFF2-40B4-BE49-F238E27FC236}">
                      <a16:creationId xmlns:a16="http://schemas.microsoft.com/office/drawing/2014/main" id="{CACC829F-FF79-666C-0221-61864BB15DEE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矩形 654">
                  <a:extLst>
                    <a:ext uri="{FF2B5EF4-FFF2-40B4-BE49-F238E27FC236}">
                      <a16:creationId xmlns:a16="http://schemas.microsoft.com/office/drawing/2014/main" id="{7621791C-A38F-7550-DF6C-8487094A5B22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6" name="矩形 655">
                  <a:extLst>
                    <a:ext uri="{FF2B5EF4-FFF2-40B4-BE49-F238E27FC236}">
                      <a16:creationId xmlns:a16="http://schemas.microsoft.com/office/drawing/2014/main" id="{A8FCCEA3-FA40-2D5F-0CDF-E28E64CB5CB3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矩形 656">
                  <a:extLst>
                    <a:ext uri="{FF2B5EF4-FFF2-40B4-BE49-F238E27FC236}">
                      <a16:creationId xmlns:a16="http://schemas.microsoft.com/office/drawing/2014/main" id="{429D9021-ECF5-4801-6BFD-E5DE05B6D5D0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8" name="矩形 657">
                  <a:extLst>
                    <a:ext uri="{FF2B5EF4-FFF2-40B4-BE49-F238E27FC236}">
                      <a16:creationId xmlns:a16="http://schemas.microsoft.com/office/drawing/2014/main" id="{7DA3E4C9-802D-ECBE-8106-DB6589CAA8F0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9" name="矩形 658">
                  <a:extLst>
                    <a:ext uri="{FF2B5EF4-FFF2-40B4-BE49-F238E27FC236}">
                      <a16:creationId xmlns:a16="http://schemas.microsoft.com/office/drawing/2014/main" id="{69024398-BC07-D627-2F1E-0D6CF011C2D8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0" name="矩形 659">
                  <a:extLst>
                    <a:ext uri="{FF2B5EF4-FFF2-40B4-BE49-F238E27FC236}">
                      <a16:creationId xmlns:a16="http://schemas.microsoft.com/office/drawing/2014/main" id="{3BEA5510-DADE-8C3C-F6AE-3A2CD3171D25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1" name="矩形 660">
                  <a:extLst>
                    <a:ext uri="{FF2B5EF4-FFF2-40B4-BE49-F238E27FC236}">
                      <a16:creationId xmlns:a16="http://schemas.microsoft.com/office/drawing/2014/main" id="{50569EF8-A38C-4A40-2A2D-371694C9E68D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2" name="矩形 661">
                  <a:extLst>
                    <a:ext uri="{FF2B5EF4-FFF2-40B4-BE49-F238E27FC236}">
                      <a16:creationId xmlns:a16="http://schemas.microsoft.com/office/drawing/2014/main" id="{48993F5D-79A4-61AA-4B90-CE4E607AEE97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3" name="矩形 662">
                  <a:extLst>
                    <a:ext uri="{FF2B5EF4-FFF2-40B4-BE49-F238E27FC236}">
                      <a16:creationId xmlns:a16="http://schemas.microsoft.com/office/drawing/2014/main" id="{147B73CD-F754-DC37-7CE9-A1E6F077B51C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4" name="矩形 663">
                  <a:extLst>
                    <a:ext uri="{FF2B5EF4-FFF2-40B4-BE49-F238E27FC236}">
                      <a16:creationId xmlns:a16="http://schemas.microsoft.com/office/drawing/2014/main" id="{9BBD50A7-B7B8-61D9-B096-795841516824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矩形 664">
                  <a:extLst>
                    <a:ext uri="{FF2B5EF4-FFF2-40B4-BE49-F238E27FC236}">
                      <a16:creationId xmlns:a16="http://schemas.microsoft.com/office/drawing/2014/main" id="{DDB2E73A-99CF-80F8-8FDF-B5329BA47033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6" name="矩形 665">
                  <a:extLst>
                    <a:ext uri="{FF2B5EF4-FFF2-40B4-BE49-F238E27FC236}">
                      <a16:creationId xmlns:a16="http://schemas.microsoft.com/office/drawing/2014/main" id="{6FBFE2FE-4556-9801-F2B4-07F2D7BD3B38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7" name="矩形 666">
                  <a:extLst>
                    <a:ext uri="{FF2B5EF4-FFF2-40B4-BE49-F238E27FC236}">
                      <a16:creationId xmlns:a16="http://schemas.microsoft.com/office/drawing/2014/main" id="{FA253765-455B-5087-2D8A-4237325CD9BB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45" name="文本框 644">
              <a:extLst>
                <a:ext uri="{FF2B5EF4-FFF2-40B4-BE49-F238E27FC236}">
                  <a16:creationId xmlns:a16="http://schemas.microsoft.com/office/drawing/2014/main" id="{567CE8FD-6811-66A8-B9D1-6B0113ADC5F2}"/>
                </a:ext>
              </a:extLst>
            </p:cNvPr>
            <p:cNvSpPr txBox="1"/>
            <p:nvPr/>
          </p:nvSpPr>
          <p:spPr>
            <a:xfrm>
              <a:off x="5070618" y="3874689"/>
              <a:ext cx="407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文本框 645">
              <a:extLst>
                <a:ext uri="{FF2B5EF4-FFF2-40B4-BE49-F238E27FC236}">
                  <a16:creationId xmlns:a16="http://schemas.microsoft.com/office/drawing/2014/main" id="{72F1ED9C-514B-AB8F-CD50-8074E32B4E3B}"/>
                </a:ext>
              </a:extLst>
            </p:cNvPr>
            <p:cNvSpPr txBox="1"/>
            <p:nvPr/>
          </p:nvSpPr>
          <p:spPr>
            <a:xfrm>
              <a:off x="4496546" y="36091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47" name="组合 646">
              <a:extLst>
                <a:ext uri="{FF2B5EF4-FFF2-40B4-BE49-F238E27FC236}">
                  <a16:creationId xmlns:a16="http://schemas.microsoft.com/office/drawing/2014/main" id="{A6A84859-6C9B-6AC9-6436-E35BCD97719C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648" name="文本框 647">
                <a:extLst>
                  <a:ext uri="{FF2B5EF4-FFF2-40B4-BE49-F238E27FC236}">
                    <a16:creationId xmlns:a16="http://schemas.microsoft.com/office/drawing/2014/main" id="{7C9493C3-7A99-62B4-3421-D2C2342B72FD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9" name="直接连接符 132">
                <a:extLst>
                  <a:ext uri="{FF2B5EF4-FFF2-40B4-BE49-F238E27FC236}">
                    <a16:creationId xmlns:a16="http://schemas.microsoft.com/office/drawing/2014/main" id="{2B523EE9-13B7-AE89-0FA0-512D8ADADC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4" name="组合 683">
            <a:extLst>
              <a:ext uri="{FF2B5EF4-FFF2-40B4-BE49-F238E27FC236}">
                <a16:creationId xmlns:a16="http://schemas.microsoft.com/office/drawing/2014/main" id="{034B23A2-CFEC-AE1C-6184-4CEEA64F746B}"/>
              </a:ext>
            </a:extLst>
          </p:cNvPr>
          <p:cNvGrpSpPr/>
          <p:nvPr/>
        </p:nvGrpSpPr>
        <p:grpSpPr>
          <a:xfrm>
            <a:off x="8354518" y="8591816"/>
            <a:ext cx="675666" cy="1723741"/>
            <a:chOff x="2708938" y="2127996"/>
            <a:chExt cx="675666" cy="1723741"/>
          </a:xfrm>
        </p:grpSpPr>
        <p:grpSp>
          <p:nvGrpSpPr>
            <p:cNvPr id="685" name="组合 684">
              <a:extLst>
                <a:ext uri="{FF2B5EF4-FFF2-40B4-BE49-F238E27FC236}">
                  <a16:creationId xmlns:a16="http://schemas.microsoft.com/office/drawing/2014/main" id="{ECF7201E-973D-2A69-A2E8-88CAA0A8968D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691" name="组合 690">
                <a:extLst>
                  <a:ext uri="{FF2B5EF4-FFF2-40B4-BE49-F238E27FC236}">
                    <a16:creationId xmlns:a16="http://schemas.microsoft.com/office/drawing/2014/main" id="{91D29B5A-1B1D-8909-17E0-E62D42DC62A7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709" name="矩形 708">
                  <a:extLst>
                    <a:ext uri="{FF2B5EF4-FFF2-40B4-BE49-F238E27FC236}">
                      <a16:creationId xmlns:a16="http://schemas.microsoft.com/office/drawing/2014/main" id="{970EF305-EF8B-BF60-91A6-4BBA9AA3AA4A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0" name="矩形 709">
                  <a:extLst>
                    <a:ext uri="{FF2B5EF4-FFF2-40B4-BE49-F238E27FC236}">
                      <a16:creationId xmlns:a16="http://schemas.microsoft.com/office/drawing/2014/main" id="{D92F851A-B7AD-3987-FF74-ADF3188EE0C9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1" name="矩形 710">
                  <a:extLst>
                    <a:ext uri="{FF2B5EF4-FFF2-40B4-BE49-F238E27FC236}">
                      <a16:creationId xmlns:a16="http://schemas.microsoft.com/office/drawing/2014/main" id="{0559330B-1CB3-6E44-2ADF-817C9ED88812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2" name="矩形 711">
                  <a:extLst>
                    <a:ext uri="{FF2B5EF4-FFF2-40B4-BE49-F238E27FC236}">
                      <a16:creationId xmlns:a16="http://schemas.microsoft.com/office/drawing/2014/main" id="{ED2253AA-033C-40E7-794C-970E25507C7C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3" name="矩形 712">
                  <a:extLst>
                    <a:ext uri="{FF2B5EF4-FFF2-40B4-BE49-F238E27FC236}">
                      <a16:creationId xmlns:a16="http://schemas.microsoft.com/office/drawing/2014/main" id="{78C7C7F3-250B-6B7F-728D-45CD52B13567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4" name="矩形 713">
                  <a:extLst>
                    <a:ext uri="{FF2B5EF4-FFF2-40B4-BE49-F238E27FC236}">
                      <a16:creationId xmlns:a16="http://schemas.microsoft.com/office/drawing/2014/main" id="{E5ABCD5C-2AA1-0406-5F00-AA2CB7A4C018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5" name="矩形 714">
                  <a:extLst>
                    <a:ext uri="{FF2B5EF4-FFF2-40B4-BE49-F238E27FC236}">
                      <a16:creationId xmlns:a16="http://schemas.microsoft.com/office/drawing/2014/main" id="{0DAAB087-7839-2DF4-F79D-81F0ECD2E0C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6" name="矩形 715">
                  <a:extLst>
                    <a:ext uri="{FF2B5EF4-FFF2-40B4-BE49-F238E27FC236}">
                      <a16:creationId xmlns:a16="http://schemas.microsoft.com/office/drawing/2014/main" id="{B0BF69BF-E4E0-BCA9-0D6B-9F23628C4859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7" name="矩形 716">
                  <a:extLst>
                    <a:ext uri="{FF2B5EF4-FFF2-40B4-BE49-F238E27FC236}">
                      <a16:creationId xmlns:a16="http://schemas.microsoft.com/office/drawing/2014/main" id="{231D841A-3018-DF05-8C79-596D1EC54920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8" name="矩形 717">
                  <a:extLst>
                    <a:ext uri="{FF2B5EF4-FFF2-40B4-BE49-F238E27FC236}">
                      <a16:creationId xmlns:a16="http://schemas.microsoft.com/office/drawing/2014/main" id="{FD6A1197-4C1D-D848-C055-D4F2F2F0D4BB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19" name="矩形 718">
                  <a:extLst>
                    <a:ext uri="{FF2B5EF4-FFF2-40B4-BE49-F238E27FC236}">
                      <a16:creationId xmlns:a16="http://schemas.microsoft.com/office/drawing/2014/main" id="{662DDF99-3122-9278-9E47-94475680F164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0" name="矩形 719">
                  <a:extLst>
                    <a:ext uri="{FF2B5EF4-FFF2-40B4-BE49-F238E27FC236}">
                      <a16:creationId xmlns:a16="http://schemas.microsoft.com/office/drawing/2014/main" id="{84BA97EB-A9A7-2209-1200-EDCA3B0B7CDA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1" name="矩形 720">
                  <a:extLst>
                    <a:ext uri="{FF2B5EF4-FFF2-40B4-BE49-F238E27FC236}">
                      <a16:creationId xmlns:a16="http://schemas.microsoft.com/office/drawing/2014/main" id="{8B9E2B1C-4373-CB4B-AF8F-BF6E406D8BA9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2" name="矩形 721">
                  <a:extLst>
                    <a:ext uri="{FF2B5EF4-FFF2-40B4-BE49-F238E27FC236}">
                      <a16:creationId xmlns:a16="http://schemas.microsoft.com/office/drawing/2014/main" id="{2D062DF0-B584-A5DF-F1C2-E42DB7C34553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3" name="矩形 722">
                  <a:extLst>
                    <a:ext uri="{FF2B5EF4-FFF2-40B4-BE49-F238E27FC236}">
                      <a16:creationId xmlns:a16="http://schemas.microsoft.com/office/drawing/2014/main" id="{F6B3AEB0-2063-C8A8-6133-3B631D4F79E5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24" name="矩形 723">
                  <a:extLst>
                    <a:ext uri="{FF2B5EF4-FFF2-40B4-BE49-F238E27FC236}">
                      <a16:creationId xmlns:a16="http://schemas.microsoft.com/office/drawing/2014/main" id="{2C2BE0AE-92F5-4E3F-02F4-8AC22484ACF9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692" name="组合 691">
                <a:extLst>
                  <a:ext uri="{FF2B5EF4-FFF2-40B4-BE49-F238E27FC236}">
                    <a16:creationId xmlns:a16="http://schemas.microsoft.com/office/drawing/2014/main" id="{69AA81AD-9FDD-EAC3-1F1D-C42BBE0DF6F9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693" name="矩形 692">
                  <a:extLst>
                    <a:ext uri="{FF2B5EF4-FFF2-40B4-BE49-F238E27FC236}">
                      <a16:creationId xmlns:a16="http://schemas.microsoft.com/office/drawing/2014/main" id="{4B290C0E-1899-F740-4215-C924A4815F49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4" name="矩形 693">
                  <a:extLst>
                    <a:ext uri="{FF2B5EF4-FFF2-40B4-BE49-F238E27FC236}">
                      <a16:creationId xmlns:a16="http://schemas.microsoft.com/office/drawing/2014/main" id="{CE03374B-7769-AA89-C471-3F268E1C7F0C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5" name="矩形 694">
                  <a:extLst>
                    <a:ext uri="{FF2B5EF4-FFF2-40B4-BE49-F238E27FC236}">
                      <a16:creationId xmlns:a16="http://schemas.microsoft.com/office/drawing/2014/main" id="{8095FF33-1284-32CC-DEB5-6DDAF0AA3774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6" name="矩形 695">
                  <a:extLst>
                    <a:ext uri="{FF2B5EF4-FFF2-40B4-BE49-F238E27FC236}">
                      <a16:creationId xmlns:a16="http://schemas.microsoft.com/office/drawing/2014/main" id="{2CC9D3C4-5608-67AB-22FA-62A04433A812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7" name="矩形 696">
                  <a:extLst>
                    <a:ext uri="{FF2B5EF4-FFF2-40B4-BE49-F238E27FC236}">
                      <a16:creationId xmlns:a16="http://schemas.microsoft.com/office/drawing/2014/main" id="{4C5E445A-B7DE-53A8-6ED4-45FBA53C56FD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8" name="矩形 697">
                  <a:extLst>
                    <a:ext uri="{FF2B5EF4-FFF2-40B4-BE49-F238E27FC236}">
                      <a16:creationId xmlns:a16="http://schemas.microsoft.com/office/drawing/2014/main" id="{3C25B5F8-DF73-279D-15A4-89DD24DF4729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9" name="矩形 698">
                  <a:extLst>
                    <a:ext uri="{FF2B5EF4-FFF2-40B4-BE49-F238E27FC236}">
                      <a16:creationId xmlns:a16="http://schemas.microsoft.com/office/drawing/2014/main" id="{0123A693-DA91-1DDA-DFCE-FA6763FBFC93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" name="矩形 699">
                  <a:extLst>
                    <a:ext uri="{FF2B5EF4-FFF2-40B4-BE49-F238E27FC236}">
                      <a16:creationId xmlns:a16="http://schemas.microsoft.com/office/drawing/2014/main" id="{61821BC2-E796-30B0-A9A2-C4F9F7A18C12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1" name="矩形 700">
                  <a:extLst>
                    <a:ext uri="{FF2B5EF4-FFF2-40B4-BE49-F238E27FC236}">
                      <a16:creationId xmlns:a16="http://schemas.microsoft.com/office/drawing/2014/main" id="{008534DD-7880-D7DF-4A56-B48C28FF6FE5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" name="矩形 701">
                  <a:extLst>
                    <a:ext uri="{FF2B5EF4-FFF2-40B4-BE49-F238E27FC236}">
                      <a16:creationId xmlns:a16="http://schemas.microsoft.com/office/drawing/2014/main" id="{863BA336-5921-575F-654A-5B2A8C7B224D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3" name="矩形 702">
                  <a:extLst>
                    <a:ext uri="{FF2B5EF4-FFF2-40B4-BE49-F238E27FC236}">
                      <a16:creationId xmlns:a16="http://schemas.microsoft.com/office/drawing/2014/main" id="{3254838A-6527-1FD0-9DE3-4C9442FB749C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4" name="矩形 703">
                  <a:extLst>
                    <a:ext uri="{FF2B5EF4-FFF2-40B4-BE49-F238E27FC236}">
                      <a16:creationId xmlns:a16="http://schemas.microsoft.com/office/drawing/2014/main" id="{A1C23FE6-82BA-CEE3-D48B-69826BAD86FE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5" name="矩形 704">
                  <a:extLst>
                    <a:ext uri="{FF2B5EF4-FFF2-40B4-BE49-F238E27FC236}">
                      <a16:creationId xmlns:a16="http://schemas.microsoft.com/office/drawing/2014/main" id="{96F6991E-B3AE-4030-E793-28B1D920E560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6" name="矩形 705">
                  <a:extLst>
                    <a:ext uri="{FF2B5EF4-FFF2-40B4-BE49-F238E27FC236}">
                      <a16:creationId xmlns:a16="http://schemas.microsoft.com/office/drawing/2014/main" id="{760497E7-4D0C-0971-D410-F76E8CF1B0BA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7" name="矩形 706">
                  <a:extLst>
                    <a:ext uri="{FF2B5EF4-FFF2-40B4-BE49-F238E27FC236}">
                      <a16:creationId xmlns:a16="http://schemas.microsoft.com/office/drawing/2014/main" id="{CF474B53-6899-9287-D708-C8364910A2A7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8" name="矩形 707">
                  <a:extLst>
                    <a:ext uri="{FF2B5EF4-FFF2-40B4-BE49-F238E27FC236}">
                      <a16:creationId xmlns:a16="http://schemas.microsoft.com/office/drawing/2014/main" id="{2F937824-128F-16B8-5A98-43C00ECCD426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86" name="文本框 685">
              <a:extLst>
                <a:ext uri="{FF2B5EF4-FFF2-40B4-BE49-F238E27FC236}">
                  <a16:creationId xmlns:a16="http://schemas.microsoft.com/office/drawing/2014/main" id="{B1BC93C9-23A9-9AAA-E256-4B018C909380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" name="文本框 686">
              <a:extLst>
                <a:ext uri="{FF2B5EF4-FFF2-40B4-BE49-F238E27FC236}">
                  <a16:creationId xmlns:a16="http://schemas.microsoft.com/office/drawing/2014/main" id="{03718692-C9E1-01F7-89CA-E97A6E74C168}"/>
                </a:ext>
              </a:extLst>
            </p:cNvPr>
            <p:cNvSpPr txBox="1"/>
            <p:nvPr/>
          </p:nvSpPr>
          <p:spPr>
            <a:xfrm>
              <a:off x="3003164" y="34824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88" name="组合 687">
              <a:extLst>
                <a:ext uri="{FF2B5EF4-FFF2-40B4-BE49-F238E27FC236}">
                  <a16:creationId xmlns:a16="http://schemas.microsoft.com/office/drawing/2014/main" id="{7231A5D9-E1C6-AA78-D177-B9723D06CE3B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689" name="文本框 688">
                <a:extLst>
                  <a:ext uri="{FF2B5EF4-FFF2-40B4-BE49-F238E27FC236}">
                    <a16:creationId xmlns:a16="http://schemas.microsoft.com/office/drawing/2014/main" id="{8DF7531A-303C-BEE5-AD64-C83212FF9D07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90" name="直接连接符 132">
                <a:extLst>
                  <a:ext uri="{FF2B5EF4-FFF2-40B4-BE49-F238E27FC236}">
                    <a16:creationId xmlns:a16="http://schemas.microsoft.com/office/drawing/2014/main" id="{45D215A0-F80D-6A76-6C4A-CC97143ABC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725" name="矩形 724">
            <a:extLst>
              <a:ext uri="{FF2B5EF4-FFF2-40B4-BE49-F238E27FC236}">
                <a16:creationId xmlns:a16="http://schemas.microsoft.com/office/drawing/2014/main" id="{219EF6D4-EAAB-8580-9D4B-B515A60D58A5}"/>
              </a:ext>
            </a:extLst>
          </p:cNvPr>
          <p:cNvSpPr/>
          <p:nvPr/>
        </p:nvSpPr>
        <p:spPr>
          <a:xfrm>
            <a:off x="8423988" y="8651627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6" name="矩形 725">
            <a:extLst>
              <a:ext uri="{FF2B5EF4-FFF2-40B4-BE49-F238E27FC236}">
                <a16:creationId xmlns:a16="http://schemas.microsoft.com/office/drawing/2014/main" id="{2C7BAC8F-A97D-7C1F-27CD-D25FA7448547}"/>
              </a:ext>
            </a:extLst>
          </p:cNvPr>
          <p:cNvSpPr/>
          <p:nvPr/>
        </p:nvSpPr>
        <p:spPr>
          <a:xfrm>
            <a:off x="9276655" y="8166590"/>
            <a:ext cx="1386383" cy="86570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" name="矩形: 圆角 20">
            <a:extLst>
              <a:ext uri="{FF2B5EF4-FFF2-40B4-BE49-F238E27FC236}">
                <a16:creationId xmlns:a16="http://schemas.microsoft.com/office/drawing/2014/main" id="{DD6E26F3-4525-34AE-51D3-03980A5AB8FF}"/>
              </a:ext>
            </a:extLst>
          </p:cNvPr>
          <p:cNvSpPr/>
          <p:nvPr/>
        </p:nvSpPr>
        <p:spPr>
          <a:xfrm>
            <a:off x="9476378" y="9294425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8" name="直接箭头连接符 19">
            <a:extLst>
              <a:ext uri="{FF2B5EF4-FFF2-40B4-BE49-F238E27FC236}">
                <a16:creationId xmlns:a16="http://schemas.microsoft.com/office/drawing/2014/main" id="{E2EB0D3D-A970-3FA1-8C50-8943A28FE9F7}"/>
              </a:ext>
            </a:extLst>
          </p:cNvPr>
          <p:cNvCxnSpPr>
            <a:cxnSpLocks/>
            <a:stCxn id="725" idx="3"/>
            <a:endCxn id="727" idx="1"/>
          </p:cNvCxnSpPr>
          <p:nvPr/>
        </p:nvCxnSpPr>
        <p:spPr>
          <a:xfrm flipV="1">
            <a:off x="9120933" y="9438425"/>
            <a:ext cx="355445" cy="1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19">
            <a:extLst>
              <a:ext uri="{FF2B5EF4-FFF2-40B4-BE49-F238E27FC236}">
                <a16:creationId xmlns:a16="http://schemas.microsoft.com/office/drawing/2014/main" id="{38C9F12B-0F22-A081-3B14-47189241E5B3}"/>
              </a:ext>
            </a:extLst>
          </p:cNvPr>
          <p:cNvCxnSpPr>
            <a:cxnSpLocks/>
            <a:stCxn id="726" idx="2"/>
            <a:endCxn id="727" idx="0"/>
          </p:cNvCxnSpPr>
          <p:nvPr/>
        </p:nvCxnSpPr>
        <p:spPr>
          <a:xfrm>
            <a:off x="9969847" y="9032291"/>
            <a:ext cx="0" cy="262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接箭头连接符 19">
            <a:extLst>
              <a:ext uri="{FF2B5EF4-FFF2-40B4-BE49-F238E27FC236}">
                <a16:creationId xmlns:a16="http://schemas.microsoft.com/office/drawing/2014/main" id="{3C3A40CC-91FA-46E4-1299-E875D1CE13F1}"/>
              </a:ext>
            </a:extLst>
          </p:cNvPr>
          <p:cNvCxnSpPr>
            <a:cxnSpLocks/>
            <a:stCxn id="727" idx="3"/>
            <a:endCxn id="731" idx="1"/>
          </p:cNvCxnSpPr>
          <p:nvPr/>
        </p:nvCxnSpPr>
        <p:spPr>
          <a:xfrm flipV="1">
            <a:off x="10463316" y="9436408"/>
            <a:ext cx="1122729" cy="20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1" name="矩形: 圆角 20">
            <a:extLst>
              <a:ext uri="{FF2B5EF4-FFF2-40B4-BE49-F238E27FC236}">
                <a16:creationId xmlns:a16="http://schemas.microsoft.com/office/drawing/2014/main" id="{DE2470A7-FC97-3EB3-09AC-E5483372CBF7}"/>
              </a:ext>
            </a:extLst>
          </p:cNvPr>
          <p:cNvSpPr/>
          <p:nvPr/>
        </p:nvSpPr>
        <p:spPr>
          <a:xfrm>
            <a:off x="11586045" y="929240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2" name="直接箭头连接符 19">
            <a:extLst>
              <a:ext uri="{FF2B5EF4-FFF2-40B4-BE49-F238E27FC236}">
                <a16:creationId xmlns:a16="http://schemas.microsoft.com/office/drawing/2014/main" id="{E768538E-37BD-AD6F-4C65-48D946A972EF}"/>
              </a:ext>
            </a:extLst>
          </p:cNvPr>
          <p:cNvCxnSpPr>
            <a:cxnSpLocks/>
          </p:cNvCxnSpPr>
          <p:nvPr/>
        </p:nvCxnSpPr>
        <p:spPr>
          <a:xfrm flipV="1">
            <a:off x="12036364" y="9498745"/>
            <a:ext cx="0" cy="2487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文本框 732">
            <a:extLst>
              <a:ext uri="{FF2B5EF4-FFF2-40B4-BE49-F238E27FC236}">
                <a16:creationId xmlns:a16="http://schemas.microsoft.com/office/drawing/2014/main" id="{FF5682E8-A129-EFB0-1960-1361304810CE}"/>
              </a:ext>
            </a:extLst>
          </p:cNvPr>
          <p:cNvSpPr txBox="1"/>
          <p:nvPr/>
        </p:nvSpPr>
        <p:spPr>
          <a:xfrm rot="16200000">
            <a:off x="7700220" y="9144003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Q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4" name="组合 733">
            <a:extLst>
              <a:ext uri="{FF2B5EF4-FFF2-40B4-BE49-F238E27FC236}">
                <a16:creationId xmlns:a16="http://schemas.microsoft.com/office/drawing/2014/main" id="{0D9C9CDB-499E-FE91-738C-220C1E693298}"/>
              </a:ext>
            </a:extLst>
          </p:cNvPr>
          <p:cNvGrpSpPr/>
          <p:nvPr/>
        </p:nvGrpSpPr>
        <p:grpSpPr>
          <a:xfrm>
            <a:off x="9956895" y="9394353"/>
            <a:ext cx="1395769" cy="1707082"/>
            <a:chOff x="3970360" y="4854974"/>
            <a:chExt cx="1395769" cy="1707082"/>
          </a:xfrm>
        </p:grpSpPr>
        <p:grpSp>
          <p:nvGrpSpPr>
            <p:cNvPr id="735" name="组合 734">
              <a:extLst>
                <a:ext uri="{FF2B5EF4-FFF2-40B4-BE49-F238E27FC236}">
                  <a16:creationId xmlns:a16="http://schemas.microsoft.com/office/drawing/2014/main" id="{B5A38E2B-C135-417F-A4CC-10E0F3948F65}"/>
                </a:ext>
              </a:extLst>
            </p:cNvPr>
            <p:cNvGrpSpPr/>
            <p:nvPr/>
          </p:nvGrpSpPr>
          <p:grpSpPr>
            <a:xfrm>
              <a:off x="4377797" y="5162589"/>
              <a:ext cx="988332" cy="986407"/>
              <a:chOff x="6387291" y="3746039"/>
              <a:chExt cx="988332" cy="986407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4DEA57A0-25FF-92E1-7182-CE2D3A457DC1}"/>
                  </a:ext>
                </a:extLst>
              </p:cNvPr>
              <p:cNvSpPr/>
              <p:nvPr/>
            </p:nvSpPr>
            <p:spPr>
              <a:xfrm>
                <a:off x="6387335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7A26233D-39CD-F31C-98E4-F39024B57FCB}"/>
                  </a:ext>
                </a:extLst>
              </p:cNvPr>
              <p:cNvSpPr/>
              <p:nvPr/>
            </p:nvSpPr>
            <p:spPr>
              <a:xfrm>
                <a:off x="6510916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0818C921-9FA4-8EE9-54E7-38A35DCE8012}"/>
                  </a:ext>
                </a:extLst>
              </p:cNvPr>
              <p:cNvSpPr/>
              <p:nvPr/>
            </p:nvSpPr>
            <p:spPr>
              <a:xfrm>
                <a:off x="6387291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D63F12EF-6C10-72C9-7B21-6C5ACAC675B4}"/>
                  </a:ext>
                </a:extLst>
              </p:cNvPr>
              <p:cNvSpPr/>
              <p:nvPr/>
            </p:nvSpPr>
            <p:spPr>
              <a:xfrm>
                <a:off x="6510871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1BD0BEF6-692A-A618-F7BB-3B68D136E3A6}"/>
                  </a:ext>
                </a:extLst>
              </p:cNvPr>
              <p:cNvSpPr/>
              <p:nvPr/>
            </p:nvSpPr>
            <p:spPr>
              <a:xfrm>
                <a:off x="6387335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7CA9B139-3725-9755-9565-600F2BE08541}"/>
                  </a:ext>
                </a:extLst>
              </p:cNvPr>
              <p:cNvSpPr/>
              <p:nvPr/>
            </p:nvSpPr>
            <p:spPr>
              <a:xfrm>
                <a:off x="6510916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2D71583E-8B57-5677-86FB-A371C8268ACA}"/>
                  </a:ext>
                </a:extLst>
              </p:cNvPr>
              <p:cNvSpPr/>
              <p:nvPr/>
            </p:nvSpPr>
            <p:spPr>
              <a:xfrm>
                <a:off x="638729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3" name="矩形 812">
                <a:extLst>
                  <a:ext uri="{FF2B5EF4-FFF2-40B4-BE49-F238E27FC236}">
                    <a16:creationId xmlns:a16="http://schemas.microsoft.com/office/drawing/2014/main" id="{EB76AE64-40DE-3D41-9C3C-C2DFDACB8AA8}"/>
                  </a:ext>
                </a:extLst>
              </p:cNvPr>
              <p:cNvSpPr/>
              <p:nvPr/>
            </p:nvSpPr>
            <p:spPr>
              <a:xfrm>
                <a:off x="6510871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4" name="矩形 813">
                <a:extLst>
                  <a:ext uri="{FF2B5EF4-FFF2-40B4-BE49-F238E27FC236}">
                    <a16:creationId xmlns:a16="http://schemas.microsoft.com/office/drawing/2014/main" id="{3F61CD86-B358-FCB7-0749-91429235BDC3}"/>
                  </a:ext>
                </a:extLst>
              </p:cNvPr>
              <p:cNvSpPr/>
              <p:nvPr/>
            </p:nvSpPr>
            <p:spPr>
              <a:xfrm>
                <a:off x="6387335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5" name="矩形 814">
                <a:extLst>
                  <a:ext uri="{FF2B5EF4-FFF2-40B4-BE49-F238E27FC236}">
                    <a16:creationId xmlns:a16="http://schemas.microsoft.com/office/drawing/2014/main" id="{687CE708-9D55-B85C-FA06-2ED05201BE15}"/>
                  </a:ext>
                </a:extLst>
              </p:cNvPr>
              <p:cNvSpPr/>
              <p:nvPr/>
            </p:nvSpPr>
            <p:spPr>
              <a:xfrm>
                <a:off x="6510916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6" name="矩形 815">
                <a:extLst>
                  <a:ext uri="{FF2B5EF4-FFF2-40B4-BE49-F238E27FC236}">
                    <a16:creationId xmlns:a16="http://schemas.microsoft.com/office/drawing/2014/main" id="{7869A4D1-CA21-0050-E1A2-1E5015499BB8}"/>
                  </a:ext>
                </a:extLst>
              </p:cNvPr>
              <p:cNvSpPr/>
              <p:nvPr/>
            </p:nvSpPr>
            <p:spPr>
              <a:xfrm>
                <a:off x="6387291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7E8C58DB-17D4-27A7-8E04-D1E5004EC481}"/>
                  </a:ext>
                </a:extLst>
              </p:cNvPr>
              <p:cNvSpPr/>
              <p:nvPr/>
            </p:nvSpPr>
            <p:spPr>
              <a:xfrm>
                <a:off x="6510871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51299129-6A7E-9CCD-96B2-70325317760A}"/>
                  </a:ext>
                </a:extLst>
              </p:cNvPr>
              <p:cNvSpPr/>
              <p:nvPr/>
            </p:nvSpPr>
            <p:spPr>
              <a:xfrm>
                <a:off x="6387335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416B8E61-02C3-33A9-9D81-BFB2191E58E2}"/>
                  </a:ext>
                </a:extLst>
              </p:cNvPr>
              <p:cNvSpPr/>
              <p:nvPr/>
            </p:nvSpPr>
            <p:spPr>
              <a:xfrm>
                <a:off x="6510916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9E0630D8-0FB0-7E72-381A-E7E22D6D6925}"/>
                  </a:ext>
                </a:extLst>
              </p:cNvPr>
              <p:cNvSpPr/>
              <p:nvPr/>
            </p:nvSpPr>
            <p:spPr>
              <a:xfrm>
                <a:off x="6387291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473DD91C-3C2B-97A1-9F8E-C6304C6C8231}"/>
                  </a:ext>
                </a:extLst>
              </p:cNvPr>
              <p:cNvSpPr/>
              <p:nvPr/>
            </p:nvSpPr>
            <p:spPr>
              <a:xfrm>
                <a:off x="6510871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" name="矩形 821">
                <a:extLst>
                  <a:ext uri="{FF2B5EF4-FFF2-40B4-BE49-F238E27FC236}">
                    <a16:creationId xmlns:a16="http://schemas.microsoft.com/office/drawing/2014/main" id="{EF66B7F5-8464-3A07-9639-A67C622D630F}"/>
                  </a:ext>
                </a:extLst>
              </p:cNvPr>
              <p:cNvSpPr/>
              <p:nvPr/>
            </p:nvSpPr>
            <p:spPr>
              <a:xfrm>
                <a:off x="6634407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2D52E432-09BC-901C-E016-C521878C3E77}"/>
                  </a:ext>
                </a:extLst>
              </p:cNvPr>
              <p:cNvSpPr/>
              <p:nvPr/>
            </p:nvSpPr>
            <p:spPr>
              <a:xfrm>
                <a:off x="6757988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4" name="矩形 823">
                <a:extLst>
                  <a:ext uri="{FF2B5EF4-FFF2-40B4-BE49-F238E27FC236}">
                    <a16:creationId xmlns:a16="http://schemas.microsoft.com/office/drawing/2014/main" id="{41433909-5071-FFCD-D08C-5CBA83535A3D}"/>
                  </a:ext>
                </a:extLst>
              </p:cNvPr>
              <p:cNvSpPr/>
              <p:nvPr/>
            </p:nvSpPr>
            <p:spPr>
              <a:xfrm>
                <a:off x="6634363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5" name="矩形 824">
                <a:extLst>
                  <a:ext uri="{FF2B5EF4-FFF2-40B4-BE49-F238E27FC236}">
                    <a16:creationId xmlns:a16="http://schemas.microsoft.com/office/drawing/2014/main" id="{E91A06B4-EAAB-7581-16EA-921FC157B257}"/>
                  </a:ext>
                </a:extLst>
              </p:cNvPr>
              <p:cNvSpPr/>
              <p:nvPr/>
            </p:nvSpPr>
            <p:spPr>
              <a:xfrm>
                <a:off x="6757943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6" name="矩形 825">
                <a:extLst>
                  <a:ext uri="{FF2B5EF4-FFF2-40B4-BE49-F238E27FC236}">
                    <a16:creationId xmlns:a16="http://schemas.microsoft.com/office/drawing/2014/main" id="{A9E54FBF-97ED-D3AC-93A0-28B05E3BC110}"/>
                  </a:ext>
                </a:extLst>
              </p:cNvPr>
              <p:cNvSpPr/>
              <p:nvPr/>
            </p:nvSpPr>
            <p:spPr>
              <a:xfrm>
                <a:off x="6634407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7" name="矩形 826">
                <a:extLst>
                  <a:ext uri="{FF2B5EF4-FFF2-40B4-BE49-F238E27FC236}">
                    <a16:creationId xmlns:a16="http://schemas.microsoft.com/office/drawing/2014/main" id="{BDB9287A-E32D-F1E8-1758-61347EEDAA68}"/>
                  </a:ext>
                </a:extLst>
              </p:cNvPr>
              <p:cNvSpPr/>
              <p:nvPr/>
            </p:nvSpPr>
            <p:spPr>
              <a:xfrm>
                <a:off x="6757988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8" name="矩形 827">
                <a:extLst>
                  <a:ext uri="{FF2B5EF4-FFF2-40B4-BE49-F238E27FC236}">
                    <a16:creationId xmlns:a16="http://schemas.microsoft.com/office/drawing/2014/main" id="{96D4B68B-0C54-3447-BBB6-94C071E08DBD}"/>
                  </a:ext>
                </a:extLst>
              </p:cNvPr>
              <p:cNvSpPr/>
              <p:nvPr/>
            </p:nvSpPr>
            <p:spPr>
              <a:xfrm>
                <a:off x="663436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62BC4689-CF08-53AF-A653-66587731754A}"/>
                  </a:ext>
                </a:extLst>
              </p:cNvPr>
              <p:cNvSpPr/>
              <p:nvPr/>
            </p:nvSpPr>
            <p:spPr>
              <a:xfrm>
                <a:off x="6757943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BD29EC58-C06E-4F8E-D643-6A87EC353CC3}"/>
                  </a:ext>
                </a:extLst>
              </p:cNvPr>
              <p:cNvSpPr/>
              <p:nvPr/>
            </p:nvSpPr>
            <p:spPr>
              <a:xfrm>
                <a:off x="6634407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60D21229-8962-6083-0CC4-0F1B65E427F6}"/>
                  </a:ext>
                </a:extLst>
              </p:cNvPr>
              <p:cNvSpPr/>
              <p:nvPr/>
            </p:nvSpPr>
            <p:spPr>
              <a:xfrm>
                <a:off x="6757988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AC4ADA32-D756-056B-A3F9-2E1596AE21F9}"/>
                  </a:ext>
                </a:extLst>
              </p:cNvPr>
              <p:cNvSpPr/>
              <p:nvPr/>
            </p:nvSpPr>
            <p:spPr>
              <a:xfrm>
                <a:off x="6634363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AAF12871-6E95-67C7-FCCD-763F1C800C01}"/>
                  </a:ext>
                </a:extLst>
              </p:cNvPr>
              <p:cNvSpPr/>
              <p:nvPr/>
            </p:nvSpPr>
            <p:spPr>
              <a:xfrm>
                <a:off x="6757943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42BAF1F0-2A5A-B0F6-77EE-FE5BC4A3D1CA}"/>
                  </a:ext>
                </a:extLst>
              </p:cNvPr>
              <p:cNvSpPr/>
              <p:nvPr/>
            </p:nvSpPr>
            <p:spPr>
              <a:xfrm>
                <a:off x="6634407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C2329D6A-C8A5-CE0A-876A-161FB6AB0605}"/>
                  </a:ext>
                </a:extLst>
              </p:cNvPr>
              <p:cNvSpPr/>
              <p:nvPr/>
            </p:nvSpPr>
            <p:spPr>
              <a:xfrm>
                <a:off x="6757988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6" name="矩形 835">
                <a:extLst>
                  <a:ext uri="{FF2B5EF4-FFF2-40B4-BE49-F238E27FC236}">
                    <a16:creationId xmlns:a16="http://schemas.microsoft.com/office/drawing/2014/main" id="{8F5DC6BA-5946-73C6-B8C3-61E8D4DBBF2C}"/>
                  </a:ext>
                </a:extLst>
              </p:cNvPr>
              <p:cNvSpPr/>
              <p:nvPr/>
            </p:nvSpPr>
            <p:spPr>
              <a:xfrm>
                <a:off x="6634363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7" name="矩形 836">
                <a:extLst>
                  <a:ext uri="{FF2B5EF4-FFF2-40B4-BE49-F238E27FC236}">
                    <a16:creationId xmlns:a16="http://schemas.microsoft.com/office/drawing/2014/main" id="{CCB581FB-458D-0A6B-ECAB-3C3F5AF52466}"/>
                  </a:ext>
                </a:extLst>
              </p:cNvPr>
              <p:cNvSpPr/>
              <p:nvPr/>
            </p:nvSpPr>
            <p:spPr>
              <a:xfrm>
                <a:off x="6757943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8" name="矩形 837">
                <a:extLst>
                  <a:ext uri="{FF2B5EF4-FFF2-40B4-BE49-F238E27FC236}">
                    <a16:creationId xmlns:a16="http://schemas.microsoft.com/office/drawing/2014/main" id="{6EC04210-753F-8C82-E653-A9CC0BD095C2}"/>
                  </a:ext>
                </a:extLst>
              </p:cNvPr>
              <p:cNvSpPr/>
              <p:nvPr/>
            </p:nvSpPr>
            <p:spPr>
              <a:xfrm>
                <a:off x="6881389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9" name="矩形 838">
                <a:extLst>
                  <a:ext uri="{FF2B5EF4-FFF2-40B4-BE49-F238E27FC236}">
                    <a16:creationId xmlns:a16="http://schemas.microsoft.com/office/drawing/2014/main" id="{008A4871-B8C3-6C37-52A6-D0A59474DEB8}"/>
                  </a:ext>
                </a:extLst>
              </p:cNvPr>
              <p:cNvSpPr/>
              <p:nvPr/>
            </p:nvSpPr>
            <p:spPr>
              <a:xfrm>
                <a:off x="7004970" y="37460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" name="矩形 839">
                <a:extLst>
                  <a:ext uri="{FF2B5EF4-FFF2-40B4-BE49-F238E27FC236}">
                    <a16:creationId xmlns:a16="http://schemas.microsoft.com/office/drawing/2014/main" id="{B80F95BB-A54A-368D-B49E-26FCB0CDAB9B}"/>
                  </a:ext>
                </a:extLst>
              </p:cNvPr>
              <p:cNvSpPr/>
              <p:nvPr/>
            </p:nvSpPr>
            <p:spPr>
              <a:xfrm>
                <a:off x="6881345" y="42381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1" name="矩形 840">
                <a:extLst>
                  <a:ext uri="{FF2B5EF4-FFF2-40B4-BE49-F238E27FC236}">
                    <a16:creationId xmlns:a16="http://schemas.microsoft.com/office/drawing/2014/main" id="{3523E993-29E6-1824-012A-B701869151E3}"/>
                  </a:ext>
                </a:extLst>
              </p:cNvPr>
              <p:cNvSpPr/>
              <p:nvPr/>
            </p:nvSpPr>
            <p:spPr>
              <a:xfrm>
                <a:off x="7004925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56590B51-CFC7-85B5-FBB4-7B4EFC4E03FA}"/>
                  </a:ext>
                </a:extLst>
              </p:cNvPr>
              <p:cNvSpPr/>
              <p:nvPr/>
            </p:nvSpPr>
            <p:spPr>
              <a:xfrm>
                <a:off x="6881389" y="38696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3" name="矩形 842">
                <a:extLst>
                  <a:ext uri="{FF2B5EF4-FFF2-40B4-BE49-F238E27FC236}">
                    <a16:creationId xmlns:a16="http://schemas.microsoft.com/office/drawing/2014/main" id="{243FE0CD-797F-3F10-D801-24EBC3C14018}"/>
                  </a:ext>
                </a:extLst>
              </p:cNvPr>
              <p:cNvSpPr/>
              <p:nvPr/>
            </p:nvSpPr>
            <p:spPr>
              <a:xfrm>
                <a:off x="7004970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4" name="矩形 843">
                <a:extLst>
                  <a:ext uri="{FF2B5EF4-FFF2-40B4-BE49-F238E27FC236}">
                    <a16:creationId xmlns:a16="http://schemas.microsoft.com/office/drawing/2014/main" id="{7602DCB6-437C-2B68-3548-B9D4911A1BD2}"/>
                  </a:ext>
                </a:extLst>
              </p:cNvPr>
              <p:cNvSpPr/>
              <p:nvPr/>
            </p:nvSpPr>
            <p:spPr>
              <a:xfrm>
                <a:off x="688134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5" name="矩形 844">
                <a:extLst>
                  <a:ext uri="{FF2B5EF4-FFF2-40B4-BE49-F238E27FC236}">
                    <a16:creationId xmlns:a16="http://schemas.microsoft.com/office/drawing/2014/main" id="{9120750F-D958-5EF6-D99E-5FCF53CD6F80}"/>
                  </a:ext>
                </a:extLst>
              </p:cNvPr>
              <p:cNvSpPr/>
              <p:nvPr/>
            </p:nvSpPr>
            <p:spPr>
              <a:xfrm>
                <a:off x="7004925" y="43617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74E5E4DD-7442-6CA1-A66C-030ED8A71652}"/>
                  </a:ext>
                </a:extLst>
              </p:cNvPr>
              <p:cNvSpPr/>
              <p:nvPr/>
            </p:nvSpPr>
            <p:spPr>
              <a:xfrm>
                <a:off x="6881389" y="39932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7" name="矩形 846">
                <a:extLst>
                  <a:ext uri="{FF2B5EF4-FFF2-40B4-BE49-F238E27FC236}">
                    <a16:creationId xmlns:a16="http://schemas.microsoft.com/office/drawing/2014/main" id="{E1CB7C5F-3CCC-74CD-DFB0-BEE0B882B405}"/>
                  </a:ext>
                </a:extLst>
              </p:cNvPr>
              <p:cNvSpPr/>
              <p:nvPr/>
            </p:nvSpPr>
            <p:spPr>
              <a:xfrm>
                <a:off x="7004970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8" name="矩形 847">
                <a:extLst>
                  <a:ext uri="{FF2B5EF4-FFF2-40B4-BE49-F238E27FC236}">
                    <a16:creationId xmlns:a16="http://schemas.microsoft.com/office/drawing/2014/main" id="{0B0764A2-A0C7-B22E-7CC8-7D740BDE1F9A}"/>
                  </a:ext>
                </a:extLst>
              </p:cNvPr>
              <p:cNvSpPr/>
              <p:nvPr/>
            </p:nvSpPr>
            <p:spPr>
              <a:xfrm>
                <a:off x="6881345" y="44852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66627583-B686-938B-FE58-6ED735F4D0BC}"/>
                  </a:ext>
                </a:extLst>
              </p:cNvPr>
              <p:cNvSpPr/>
              <p:nvPr/>
            </p:nvSpPr>
            <p:spPr>
              <a:xfrm>
                <a:off x="7004925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0" name="矩形 849">
                <a:extLst>
                  <a:ext uri="{FF2B5EF4-FFF2-40B4-BE49-F238E27FC236}">
                    <a16:creationId xmlns:a16="http://schemas.microsoft.com/office/drawing/2014/main" id="{CDCD4218-2474-0F6A-3626-28E3A7083268}"/>
                  </a:ext>
                </a:extLst>
              </p:cNvPr>
              <p:cNvSpPr/>
              <p:nvPr/>
            </p:nvSpPr>
            <p:spPr>
              <a:xfrm>
                <a:off x="6881389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1" name="矩形 850">
                <a:extLst>
                  <a:ext uri="{FF2B5EF4-FFF2-40B4-BE49-F238E27FC236}">
                    <a16:creationId xmlns:a16="http://schemas.microsoft.com/office/drawing/2014/main" id="{BFF99445-9648-F696-CCE9-47D0AEAD7E72}"/>
                  </a:ext>
                </a:extLst>
              </p:cNvPr>
              <p:cNvSpPr/>
              <p:nvPr/>
            </p:nvSpPr>
            <p:spPr>
              <a:xfrm>
                <a:off x="7004970" y="41167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2" name="矩形 851">
                <a:extLst>
                  <a:ext uri="{FF2B5EF4-FFF2-40B4-BE49-F238E27FC236}">
                    <a16:creationId xmlns:a16="http://schemas.microsoft.com/office/drawing/2014/main" id="{F3D6BBFF-B0F4-798E-D9A5-9F413FDAD887}"/>
                  </a:ext>
                </a:extLst>
              </p:cNvPr>
              <p:cNvSpPr/>
              <p:nvPr/>
            </p:nvSpPr>
            <p:spPr>
              <a:xfrm>
                <a:off x="6881345" y="46088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3" name="矩形 852">
                <a:extLst>
                  <a:ext uri="{FF2B5EF4-FFF2-40B4-BE49-F238E27FC236}">
                    <a16:creationId xmlns:a16="http://schemas.microsoft.com/office/drawing/2014/main" id="{65F5CC10-FAB9-F1C6-5488-274A8F844324}"/>
                  </a:ext>
                </a:extLst>
              </p:cNvPr>
              <p:cNvSpPr/>
              <p:nvPr/>
            </p:nvSpPr>
            <p:spPr>
              <a:xfrm>
                <a:off x="7004925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4" name="矩形 853">
                <a:extLst>
                  <a:ext uri="{FF2B5EF4-FFF2-40B4-BE49-F238E27FC236}">
                    <a16:creationId xmlns:a16="http://schemas.microsoft.com/office/drawing/2014/main" id="{38F2021C-643C-5DDD-6EE9-3A5DC4A4FD38}"/>
                  </a:ext>
                </a:extLst>
              </p:cNvPr>
              <p:cNvSpPr/>
              <p:nvPr/>
            </p:nvSpPr>
            <p:spPr>
              <a:xfrm>
                <a:off x="7128461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5" name="矩形 854">
                <a:extLst>
                  <a:ext uri="{FF2B5EF4-FFF2-40B4-BE49-F238E27FC236}">
                    <a16:creationId xmlns:a16="http://schemas.microsoft.com/office/drawing/2014/main" id="{F173E5E0-033A-1200-60E7-148D228A9A82}"/>
                  </a:ext>
                </a:extLst>
              </p:cNvPr>
              <p:cNvSpPr/>
              <p:nvPr/>
            </p:nvSpPr>
            <p:spPr>
              <a:xfrm>
                <a:off x="7252042" y="37460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6" name="矩形 855">
                <a:extLst>
                  <a:ext uri="{FF2B5EF4-FFF2-40B4-BE49-F238E27FC236}">
                    <a16:creationId xmlns:a16="http://schemas.microsoft.com/office/drawing/2014/main" id="{EB205929-332E-031E-2EA8-D1F763069890}"/>
                  </a:ext>
                </a:extLst>
              </p:cNvPr>
              <p:cNvSpPr/>
              <p:nvPr/>
            </p:nvSpPr>
            <p:spPr>
              <a:xfrm>
                <a:off x="7128417" y="42381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7" name="矩形 856">
                <a:extLst>
                  <a:ext uri="{FF2B5EF4-FFF2-40B4-BE49-F238E27FC236}">
                    <a16:creationId xmlns:a16="http://schemas.microsoft.com/office/drawing/2014/main" id="{2E74F76E-F44C-FC05-F5B4-5B436E21DCEF}"/>
                  </a:ext>
                </a:extLst>
              </p:cNvPr>
              <p:cNvSpPr/>
              <p:nvPr/>
            </p:nvSpPr>
            <p:spPr>
              <a:xfrm>
                <a:off x="7251997" y="42381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ADD4EF89-A7E9-5A14-2542-FB71B9DD8972}"/>
                  </a:ext>
                </a:extLst>
              </p:cNvPr>
              <p:cNvSpPr/>
              <p:nvPr/>
            </p:nvSpPr>
            <p:spPr>
              <a:xfrm>
                <a:off x="7128461" y="38696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6B747B06-E99F-DDCC-C73D-C10D0EFF4E76}"/>
                  </a:ext>
                </a:extLst>
              </p:cNvPr>
              <p:cNvSpPr/>
              <p:nvPr/>
            </p:nvSpPr>
            <p:spPr>
              <a:xfrm>
                <a:off x="7252042" y="38696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BB3C8325-965B-6859-DCFF-CFF97086F856}"/>
                  </a:ext>
                </a:extLst>
              </p:cNvPr>
              <p:cNvSpPr/>
              <p:nvPr/>
            </p:nvSpPr>
            <p:spPr>
              <a:xfrm>
                <a:off x="712841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CE8B1E78-EF2C-D438-8FAF-264741B10166}"/>
                  </a:ext>
                </a:extLst>
              </p:cNvPr>
              <p:cNvSpPr/>
              <p:nvPr/>
            </p:nvSpPr>
            <p:spPr>
              <a:xfrm>
                <a:off x="7251997" y="43617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45D612C6-04A6-469B-B51B-ED2CADE259DF}"/>
                  </a:ext>
                </a:extLst>
              </p:cNvPr>
              <p:cNvSpPr/>
              <p:nvPr/>
            </p:nvSpPr>
            <p:spPr>
              <a:xfrm>
                <a:off x="7128461" y="39932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3" name="矩形 862">
                <a:extLst>
                  <a:ext uri="{FF2B5EF4-FFF2-40B4-BE49-F238E27FC236}">
                    <a16:creationId xmlns:a16="http://schemas.microsoft.com/office/drawing/2014/main" id="{D3F76293-95BD-F5E1-0D0D-309238F7F56D}"/>
                  </a:ext>
                </a:extLst>
              </p:cNvPr>
              <p:cNvSpPr/>
              <p:nvPr/>
            </p:nvSpPr>
            <p:spPr>
              <a:xfrm>
                <a:off x="7252042" y="39932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4" name="矩形 863">
                <a:extLst>
                  <a:ext uri="{FF2B5EF4-FFF2-40B4-BE49-F238E27FC236}">
                    <a16:creationId xmlns:a16="http://schemas.microsoft.com/office/drawing/2014/main" id="{9487F8D1-DBBC-05A9-5944-937EDA78231C}"/>
                  </a:ext>
                </a:extLst>
              </p:cNvPr>
              <p:cNvSpPr/>
              <p:nvPr/>
            </p:nvSpPr>
            <p:spPr>
              <a:xfrm>
                <a:off x="7128417" y="44852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5081CD15-7E32-2936-8E3B-0376863DFA53}"/>
                  </a:ext>
                </a:extLst>
              </p:cNvPr>
              <p:cNvSpPr/>
              <p:nvPr/>
            </p:nvSpPr>
            <p:spPr>
              <a:xfrm>
                <a:off x="7251997" y="44852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6" name="矩形 865">
                <a:extLst>
                  <a:ext uri="{FF2B5EF4-FFF2-40B4-BE49-F238E27FC236}">
                    <a16:creationId xmlns:a16="http://schemas.microsoft.com/office/drawing/2014/main" id="{A0E33059-554A-274D-5653-2C6B1863BB4C}"/>
                  </a:ext>
                </a:extLst>
              </p:cNvPr>
              <p:cNvSpPr/>
              <p:nvPr/>
            </p:nvSpPr>
            <p:spPr>
              <a:xfrm>
                <a:off x="7128461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7" name="矩形 866">
                <a:extLst>
                  <a:ext uri="{FF2B5EF4-FFF2-40B4-BE49-F238E27FC236}">
                    <a16:creationId xmlns:a16="http://schemas.microsoft.com/office/drawing/2014/main" id="{8687D0BF-60A4-2FB8-DC61-53EB406E0BAB}"/>
                  </a:ext>
                </a:extLst>
              </p:cNvPr>
              <p:cNvSpPr/>
              <p:nvPr/>
            </p:nvSpPr>
            <p:spPr>
              <a:xfrm>
                <a:off x="7252042" y="41167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8" name="矩形 867">
                <a:extLst>
                  <a:ext uri="{FF2B5EF4-FFF2-40B4-BE49-F238E27FC236}">
                    <a16:creationId xmlns:a16="http://schemas.microsoft.com/office/drawing/2014/main" id="{851C2C8B-4A40-3EE9-63BD-82E619EB7BFB}"/>
                  </a:ext>
                </a:extLst>
              </p:cNvPr>
              <p:cNvSpPr/>
              <p:nvPr/>
            </p:nvSpPr>
            <p:spPr>
              <a:xfrm>
                <a:off x="7128417" y="46088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1C770B58-824A-F057-C3F7-D6D43BA2DC2E}"/>
                  </a:ext>
                </a:extLst>
              </p:cNvPr>
              <p:cNvSpPr/>
              <p:nvPr/>
            </p:nvSpPr>
            <p:spPr>
              <a:xfrm>
                <a:off x="7251997" y="46088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6" name="组合 735">
              <a:extLst>
                <a:ext uri="{FF2B5EF4-FFF2-40B4-BE49-F238E27FC236}">
                  <a16:creationId xmlns:a16="http://schemas.microsoft.com/office/drawing/2014/main" id="{EFB9FEBD-D3A4-919B-1A89-1A9538305188}"/>
                </a:ext>
              </a:extLst>
            </p:cNvPr>
            <p:cNvGrpSpPr/>
            <p:nvPr/>
          </p:nvGrpSpPr>
          <p:grpSpPr>
            <a:xfrm>
              <a:off x="4286859" y="5238248"/>
              <a:ext cx="988332" cy="986407"/>
              <a:chOff x="6539691" y="3898439"/>
              <a:chExt cx="988332" cy="986407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42" name="矩形 741">
                <a:extLst>
                  <a:ext uri="{FF2B5EF4-FFF2-40B4-BE49-F238E27FC236}">
                    <a16:creationId xmlns:a16="http://schemas.microsoft.com/office/drawing/2014/main" id="{F7A1638A-6C27-2C03-6907-5FE091623D2B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3" name="矩形 742">
                <a:extLst>
                  <a:ext uri="{FF2B5EF4-FFF2-40B4-BE49-F238E27FC236}">
                    <a16:creationId xmlns:a16="http://schemas.microsoft.com/office/drawing/2014/main" id="{4148E441-2185-206B-2526-F0BE058DF600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4" name="矩形 743">
                <a:extLst>
                  <a:ext uri="{FF2B5EF4-FFF2-40B4-BE49-F238E27FC236}">
                    <a16:creationId xmlns:a16="http://schemas.microsoft.com/office/drawing/2014/main" id="{9F4E9255-1A48-E8A2-4E87-CC0C4E22EFBE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5" name="矩形 744">
                <a:extLst>
                  <a:ext uri="{FF2B5EF4-FFF2-40B4-BE49-F238E27FC236}">
                    <a16:creationId xmlns:a16="http://schemas.microsoft.com/office/drawing/2014/main" id="{D751C3BF-CDF0-1313-0587-B3971FC61C52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6" name="矩形 745">
                <a:extLst>
                  <a:ext uri="{FF2B5EF4-FFF2-40B4-BE49-F238E27FC236}">
                    <a16:creationId xmlns:a16="http://schemas.microsoft.com/office/drawing/2014/main" id="{D8D084F7-3EEC-F093-27B6-60FC34D64B5B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7" name="矩形 746">
                <a:extLst>
                  <a:ext uri="{FF2B5EF4-FFF2-40B4-BE49-F238E27FC236}">
                    <a16:creationId xmlns:a16="http://schemas.microsoft.com/office/drawing/2014/main" id="{0695A099-14ED-3A91-566F-8F01D4CD3A78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8" name="矩形 747">
                <a:extLst>
                  <a:ext uri="{FF2B5EF4-FFF2-40B4-BE49-F238E27FC236}">
                    <a16:creationId xmlns:a16="http://schemas.microsoft.com/office/drawing/2014/main" id="{4FD215A7-27E2-83DB-965F-FEFB6E568D6E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9" name="矩形 748">
                <a:extLst>
                  <a:ext uri="{FF2B5EF4-FFF2-40B4-BE49-F238E27FC236}">
                    <a16:creationId xmlns:a16="http://schemas.microsoft.com/office/drawing/2014/main" id="{699C0329-2A42-9591-3D9F-BDFBF759B3AE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0" name="矩形 749">
                <a:extLst>
                  <a:ext uri="{FF2B5EF4-FFF2-40B4-BE49-F238E27FC236}">
                    <a16:creationId xmlns:a16="http://schemas.microsoft.com/office/drawing/2014/main" id="{D1446D75-ABC8-93F5-C821-1FC89C08BD59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1" name="矩形 750">
                <a:extLst>
                  <a:ext uri="{FF2B5EF4-FFF2-40B4-BE49-F238E27FC236}">
                    <a16:creationId xmlns:a16="http://schemas.microsoft.com/office/drawing/2014/main" id="{7FD1143F-8253-7DFC-62B6-A5A3E53F2D3F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2" name="矩形 751">
                <a:extLst>
                  <a:ext uri="{FF2B5EF4-FFF2-40B4-BE49-F238E27FC236}">
                    <a16:creationId xmlns:a16="http://schemas.microsoft.com/office/drawing/2014/main" id="{7B7CBDFC-75BF-8C05-48A2-C18BDB58F307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3" name="矩形 752">
                <a:extLst>
                  <a:ext uri="{FF2B5EF4-FFF2-40B4-BE49-F238E27FC236}">
                    <a16:creationId xmlns:a16="http://schemas.microsoft.com/office/drawing/2014/main" id="{8CC3E99A-2248-8BA3-4ADF-CD265571F486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E95BB25D-AAA5-77C3-E49D-D59006EAA5B4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5" name="矩形 754">
                <a:extLst>
                  <a:ext uri="{FF2B5EF4-FFF2-40B4-BE49-F238E27FC236}">
                    <a16:creationId xmlns:a16="http://schemas.microsoft.com/office/drawing/2014/main" id="{24121EC4-078F-4108-A1F7-179EC0123FA1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6" name="矩形 755">
                <a:extLst>
                  <a:ext uri="{FF2B5EF4-FFF2-40B4-BE49-F238E27FC236}">
                    <a16:creationId xmlns:a16="http://schemas.microsoft.com/office/drawing/2014/main" id="{E3F53B65-DF60-69D2-A4D2-131DCF4A3D31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7" name="矩形 756">
                <a:extLst>
                  <a:ext uri="{FF2B5EF4-FFF2-40B4-BE49-F238E27FC236}">
                    <a16:creationId xmlns:a16="http://schemas.microsoft.com/office/drawing/2014/main" id="{6269E1B0-895E-E628-0ECF-B0A0DC6B0956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8" name="矩形 757">
                <a:extLst>
                  <a:ext uri="{FF2B5EF4-FFF2-40B4-BE49-F238E27FC236}">
                    <a16:creationId xmlns:a16="http://schemas.microsoft.com/office/drawing/2014/main" id="{FEC51365-2AC3-ED71-224C-230805504F9D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9" name="矩形 758">
                <a:extLst>
                  <a:ext uri="{FF2B5EF4-FFF2-40B4-BE49-F238E27FC236}">
                    <a16:creationId xmlns:a16="http://schemas.microsoft.com/office/drawing/2014/main" id="{D427B76D-A1C1-D104-0938-7F8D3155AA43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0" name="矩形 759">
                <a:extLst>
                  <a:ext uri="{FF2B5EF4-FFF2-40B4-BE49-F238E27FC236}">
                    <a16:creationId xmlns:a16="http://schemas.microsoft.com/office/drawing/2014/main" id="{52BC3E35-CF67-CE59-6854-8AAA7D5CABD1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1" name="矩形 760">
                <a:extLst>
                  <a:ext uri="{FF2B5EF4-FFF2-40B4-BE49-F238E27FC236}">
                    <a16:creationId xmlns:a16="http://schemas.microsoft.com/office/drawing/2014/main" id="{BC89CED9-D9E2-B0DB-CE79-98C2F23D6CD3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矩形 761">
                <a:extLst>
                  <a:ext uri="{FF2B5EF4-FFF2-40B4-BE49-F238E27FC236}">
                    <a16:creationId xmlns:a16="http://schemas.microsoft.com/office/drawing/2014/main" id="{41EE6308-F9FC-7270-81B4-5E5E2DD05CEE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矩形 762">
                <a:extLst>
                  <a:ext uri="{FF2B5EF4-FFF2-40B4-BE49-F238E27FC236}">
                    <a16:creationId xmlns:a16="http://schemas.microsoft.com/office/drawing/2014/main" id="{43F7B74E-6D8A-83C6-67A6-81A1F020A7E9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矩形 763">
                <a:extLst>
                  <a:ext uri="{FF2B5EF4-FFF2-40B4-BE49-F238E27FC236}">
                    <a16:creationId xmlns:a16="http://schemas.microsoft.com/office/drawing/2014/main" id="{0F686A25-5E2A-75C0-FF33-7A6472712801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矩形 764">
                <a:extLst>
                  <a:ext uri="{FF2B5EF4-FFF2-40B4-BE49-F238E27FC236}">
                    <a16:creationId xmlns:a16="http://schemas.microsoft.com/office/drawing/2014/main" id="{84F3E248-B3DA-179C-14F0-24FE99213C71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矩形 765">
                <a:extLst>
                  <a:ext uri="{FF2B5EF4-FFF2-40B4-BE49-F238E27FC236}">
                    <a16:creationId xmlns:a16="http://schemas.microsoft.com/office/drawing/2014/main" id="{165AB6CA-915F-BB51-2127-95951D9753E9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085B2CB5-5BA2-F138-6494-1A4C0318E91D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22668B63-5E9F-3142-AD2F-FEABAFE6E9C5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C2B7DE78-44FF-26BE-9623-A0E926A77D1B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FBE68283-E319-C3A6-458F-463CB7FDC8A7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98368924-3EEC-46B6-C750-9C4D8AA07BA5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0EE3F6EB-132E-E39F-B597-2A0F4F4483C7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203CD501-68BB-B6A5-557D-06702AE847CB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矩形 773">
                <a:extLst>
                  <a:ext uri="{FF2B5EF4-FFF2-40B4-BE49-F238E27FC236}">
                    <a16:creationId xmlns:a16="http://schemas.microsoft.com/office/drawing/2014/main" id="{1D7FA8F0-D4E2-4979-CDC4-A270DEAE5501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01BB2278-5353-F5FC-3F8E-024CC03FD4D8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矩形 775">
                <a:extLst>
                  <a:ext uri="{FF2B5EF4-FFF2-40B4-BE49-F238E27FC236}">
                    <a16:creationId xmlns:a16="http://schemas.microsoft.com/office/drawing/2014/main" id="{CE1F95DB-C52A-3F36-FED7-5E945DE20E64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9AB6886E-580E-7FBA-BF6C-26D6933CFFE1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C607ED28-D876-9A4F-D2DB-6159DCDCF0DF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矩形 778">
                <a:extLst>
                  <a:ext uri="{FF2B5EF4-FFF2-40B4-BE49-F238E27FC236}">
                    <a16:creationId xmlns:a16="http://schemas.microsoft.com/office/drawing/2014/main" id="{CD9D1030-201B-A0A2-7DC4-C38B12D66E1A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0" name="矩形 779">
                <a:extLst>
                  <a:ext uri="{FF2B5EF4-FFF2-40B4-BE49-F238E27FC236}">
                    <a16:creationId xmlns:a16="http://schemas.microsoft.com/office/drawing/2014/main" id="{2CFA3112-664F-A9F5-2740-075FCD45219D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31223B65-3D0E-50E3-CC2B-27571D569AB8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2" name="矩形 781">
                <a:extLst>
                  <a:ext uri="{FF2B5EF4-FFF2-40B4-BE49-F238E27FC236}">
                    <a16:creationId xmlns:a16="http://schemas.microsoft.com/office/drawing/2014/main" id="{A046BFD7-9286-43ED-87EA-690577C91E84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3" name="矩形 782">
                <a:extLst>
                  <a:ext uri="{FF2B5EF4-FFF2-40B4-BE49-F238E27FC236}">
                    <a16:creationId xmlns:a16="http://schemas.microsoft.com/office/drawing/2014/main" id="{B4D75EA8-31AE-C964-CF17-E7CBEE7172EC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4" name="矩形 783">
                <a:extLst>
                  <a:ext uri="{FF2B5EF4-FFF2-40B4-BE49-F238E27FC236}">
                    <a16:creationId xmlns:a16="http://schemas.microsoft.com/office/drawing/2014/main" id="{7AA6377C-DEEB-C073-F734-27B203E4320A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5" name="矩形 784">
                <a:extLst>
                  <a:ext uri="{FF2B5EF4-FFF2-40B4-BE49-F238E27FC236}">
                    <a16:creationId xmlns:a16="http://schemas.microsoft.com/office/drawing/2014/main" id="{583822FD-80E6-C657-828C-37B5E5821CE9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6" name="矩形 785">
                <a:extLst>
                  <a:ext uri="{FF2B5EF4-FFF2-40B4-BE49-F238E27FC236}">
                    <a16:creationId xmlns:a16="http://schemas.microsoft.com/office/drawing/2014/main" id="{217C70FA-70D2-684C-4EB8-8CE6712FB308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7" name="矩形 786">
                <a:extLst>
                  <a:ext uri="{FF2B5EF4-FFF2-40B4-BE49-F238E27FC236}">
                    <a16:creationId xmlns:a16="http://schemas.microsoft.com/office/drawing/2014/main" id="{B31DC3B6-6A38-3E8D-17C2-58577E111210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8" name="矩形 787">
                <a:extLst>
                  <a:ext uri="{FF2B5EF4-FFF2-40B4-BE49-F238E27FC236}">
                    <a16:creationId xmlns:a16="http://schemas.microsoft.com/office/drawing/2014/main" id="{53844F03-0098-3193-640D-E99D36209829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矩形 788">
                <a:extLst>
                  <a:ext uri="{FF2B5EF4-FFF2-40B4-BE49-F238E27FC236}">
                    <a16:creationId xmlns:a16="http://schemas.microsoft.com/office/drawing/2014/main" id="{5897EACE-8C33-82A8-5C80-CF14A3DAF5EB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矩形 789">
                <a:extLst>
                  <a:ext uri="{FF2B5EF4-FFF2-40B4-BE49-F238E27FC236}">
                    <a16:creationId xmlns:a16="http://schemas.microsoft.com/office/drawing/2014/main" id="{38FD1236-E4CB-2E26-6262-3F60652A9D4B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矩形 790">
                <a:extLst>
                  <a:ext uri="{FF2B5EF4-FFF2-40B4-BE49-F238E27FC236}">
                    <a16:creationId xmlns:a16="http://schemas.microsoft.com/office/drawing/2014/main" id="{5122EBD1-EFFC-49DE-D056-8A65B0A70229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矩形 791">
                <a:extLst>
                  <a:ext uri="{FF2B5EF4-FFF2-40B4-BE49-F238E27FC236}">
                    <a16:creationId xmlns:a16="http://schemas.microsoft.com/office/drawing/2014/main" id="{3268C6D8-F607-094A-8E62-8126DEB7FB0B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矩形 792">
                <a:extLst>
                  <a:ext uri="{FF2B5EF4-FFF2-40B4-BE49-F238E27FC236}">
                    <a16:creationId xmlns:a16="http://schemas.microsoft.com/office/drawing/2014/main" id="{80965643-EEB7-47C5-8B27-3CCA80FA58CA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4" name="矩形 793">
                <a:extLst>
                  <a:ext uri="{FF2B5EF4-FFF2-40B4-BE49-F238E27FC236}">
                    <a16:creationId xmlns:a16="http://schemas.microsoft.com/office/drawing/2014/main" id="{AFEF67D9-8525-F069-2E5B-65A4C8883377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矩形 794">
                <a:extLst>
                  <a:ext uri="{FF2B5EF4-FFF2-40B4-BE49-F238E27FC236}">
                    <a16:creationId xmlns:a16="http://schemas.microsoft.com/office/drawing/2014/main" id="{54E61917-7A3F-5F31-A307-1DF43D6A9541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矩形 795">
                <a:extLst>
                  <a:ext uri="{FF2B5EF4-FFF2-40B4-BE49-F238E27FC236}">
                    <a16:creationId xmlns:a16="http://schemas.microsoft.com/office/drawing/2014/main" id="{B8DA0BC8-91F6-3790-68DF-529AF4227C57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7" name="矩形 796">
                <a:extLst>
                  <a:ext uri="{FF2B5EF4-FFF2-40B4-BE49-F238E27FC236}">
                    <a16:creationId xmlns:a16="http://schemas.microsoft.com/office/drawing/2014/main" id="{CC6B5F17-6E3D-1147-5596-543D8E1A5048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矩形 797">
                <a:extLst>
                  <a:ext uri="{FF2B5EF4-FFF2-40B4-BE49-F238E27FC236}">
                    <a16:creationId xmlns:a16="http://schemas.microsoft.com/office/drawing/2014/main" id="{DFB2A11E-0F63-DD57-C1B9-F50948BCD90D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矩形 798">
                <a:extLst>
                  <a:ext uri="{FF2B5EF4-FFF2-40B4-BE49-F238E27FC236}">
                    <a16:creationId xmlns:a16="http://schemas.microsoft.com/office/drawing/2014/main" id="{B18AA27E-D155-B1FB-1D06-85CD8309745D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矩形 799">
                <a:extLst>
                  <a:ext uri="{FF2B5EF4-FFF2-40B4-BE49-F238E27FC236}">
                    <a16:creationId xmlns:a16="http://schemas.microsoft.com/office/drawing/2014/main" id="{0110CF5E-84D2-7505-F8BB-B33844CBEEE4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矩形 800">
                <a:extLst>
                  <a:ext uri="{FF2B5EF4-FFF2-40B4-BE49-F238E27FC236}">
                    <a16:creationId xmlns:a16="http://schemas.microsoft.com/office/drawing/2014/main" id="{9DC535BF-2D43-C5F3-1464-6884B092C791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矩形 801">
                <a:extLst>
                  <a:ext uri="{FF2B5EF4-FFF2-40B4-BE49-F238E27FC236}">
                    <a16:creationId xmlns:a16="http://schemas.microsoft.com/office/drawing/2014/main" id="{0E260A0F-4B66-3E4D-F202-D2D7BF734816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3" name="矩形 802">
                <a:extLst>
                  <a:ext uri="{FF2B5EF4-FFF2-40B4-BE49-F238E27FC236}">
                    <a16:creationId xmlns:a16="http://schemas.microsoft.com/office/drawing/2014/main" id="{69421812-FF31-782B-5B3C-617BE0EB4850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BAF8B421-8925-C458-9A4B-C8F96EC306BF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917CE502-F5E0-E8A2-B7FF-FB82BE06EF6E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7" name="文本框 736">
              <a:extLst>
                <a:ext uri="{FF2B5EF4-FFF2-40B4-BE49-F238E27FC236}">
                  <a16:creationId xmlns:a16="http://schemas.microsoft.com/office/drawing/2014/main" id="{7CCADF17-497D-0E10-0DA6-DC776B582369}"/>
                </a:ext>
              </a:extLst>
            </p:cNvPr>
            <p:cNvSpPr txBox="1"/>
            <p:nvPr/>
          </p:nvSpPr>
          <p:spPr>
            <a:xfrm>
              <a:off x="3970360" y="5454013"/>
              <a:ext cx="3337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8" name="文本框 737">
              <a:extLst>
                <a:ext uri="{FF2B5EF4-FFF2-40B4-BE49-F238E27FC236}">
                  <a16:creationId xmlns:a16="http://schemas.microsoft.com/office/drawing/2014/main" id="{653522FE-45EE-A6DA-1C4E-02AEF7E20E50}"/>
                </a:ext>
              </a:extLst>
            </p:cNvPr>
            <p:cNvSpPr txBox="1"/>
            <p:nvPr/>
          </p:nvSpPr>
          <p:spPr>
            <a:xfrm>
              <a:off x="4592354" y="6192724"/>
              <a:ext cx="443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39" name="组合 738">
              <a:extLst>
                <a:ext uri="{FF2B5EF4-FFF2-40B4-BE49-F238E27FC236}">
                  <a16:creationId xmlns:a16="http://schemas.microsoft.com/office/drawing/2014/main" id="{E332C884-3017-AADD-0596-E9AC385A7D0B}"/>
                </a:ext>
              </a:extLst>
            </p:cNvPr>
            <p:cNvGrpSpPr/>
            <p:nvPr/>
          </p:nvGrpSpPr>
          <p:grpSpPr>
            <a:xfrm>
              <a:off x="4045799" y="4854974"/>
              <a:ext cx="330799" cy="388375"/>
              <a:chOff x="4946889" y="869893"/>
              <a:chExt cx="330799" cy="388375"/>
            </a:xfrm>
          </p:grpSpPr>
          <p:sp>
            <p:nvSpPr>
              <p:cNvPr id="740" name="文本框 739">
                <a:extLst>
                  <a:ext uri="{FF2B5EF4-FFF2-40B4-BE49-F238E27FC236}">
                    <a16:creationId xmlns:a16="http://schemas.microsoft.com/office/drawing/2014/main" id="{9E10C987-F661-6D47-295D-D988F8BC8C68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1" name="直接连接符 132">
                <a:extLst>
                  <a:ext uri="{FF2B5EF4-FFF2-40B4-BE49-F238E27FC236}">
                    <a16:creationId xmlns:a16="http://schemas.microsoft.com/office/drawing/2014/main" id="{54B0FB7D-97BA-D901-6E33-9224C84A1E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0" name="组合 869">
            <a:extLst>
              <a:ext uri="{FF2B5EF4-FFF2-40B4-BE49-F238E27FC236}">
                <a16:creationId xmlns:a16="http://schemas.microsoft.com/office/drawing/2014/main" id="{9F2A9721-DE3F-98E8-BFEA-91E51319A74D}"/>
              </a:ext>
            </a:extLst>
          </p:cNvPr>
          <p:cNvGrpSpPr/>
          <p:nvPr/>
        </p:nvGrpSpPr>
        <p:grpSpPr>
          <a:xfrm>
            <a:off x="11635233" y="9764676"/>
            <a:ext cx="1075111" cy="1070765"/>
            <a:chOff x="5598045" y="5098896"/>
            <a:chExt cx="1075111" cy="1070765"/>
          </a:xfrm>
        </p:grpSpPr>
        <p:grpSp>
          <p:nvGrpSpPr>
            <p:cNvPr id="871" name="组合 870">
              <a:extLst>
                <a:ext uri="{FF2B5EF4-FFF2-40B4-BE49-F238E27FC236}">
                  <a16:creationId xmlns:a16="http://schemas.microsoft.com/office/drawing/2014/main" id="{89DBC474-972C-013B-E27F-00E502B13E00}"/>
                </a:ext>
              </a:extLst>
            </p:cNvPr>
            <p:cNvGrpSpPr/>
            <p:nvPr/>
          </p:nvGrpSpPr>
          <p:grpSpPr>
            <a:xfrm>
              <a:off x="5684824" y="5098896"/>
              <a:ext cx="988332" cy="986407"/>
              <a:chOff x="6539691" y="3898439"/>
              <a:chExt cx="988332" cy="986407"/>
            </a:xfrm>
            <a:solidFill>
              <a:schemeClr val="accent2">
                <a:lumMod val="40000"/>
                <a:lumOff val="60000"/>
                <a:alpha val="29804"/>
              </a:schemeClr>
            </a:solidFill>
          </p:grpSpPr>
          <p:sp>
            <p:nvSpPr>
              <p:cNvPr id="937" name="矩形 936">
                <a:extLst>
                  <a:ext uri="{FF2B5EF4-FFF2-40B4-BE49-F238E27FC236}">
                    <a16:creationId xmlns:a16="http://schemas.microsoft.com/office/drawing/2014/main" id="{E5710FA2-A819-2C56-DC0F-2EAAC94EC626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8" name="矩形 937">
                <a:extLst>
                  <a:ext uri="{FF2B5EF4-FFF2-40B4-BE49-F238E27FC236}">
                    <a16:creationId xmlns:a16="http://schemas.microsoft.com/office/drawing/2014/main" id="{6D483DE0-B954-2A6C-D06D-22637DE5F18A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9" name="矩形 938">
                <a:extLst>
                  <a:ext uri="{FF2B5EF4-FFF2-40B4-BE49-F238E27FC236}">
                    <a16:creationId xmlns:a16="http://schemas.microsoft.com/office/drawing/2014/main" id="{EA319845-8AC0-E72B-9311-A05585B26DC3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0" name="矩形 939">
                <a:extLst>
                  <a:ext uri="{FF2B5EF4-FFF2-40B4-BE49-F238E27FC236}">
                    <a16:creationId xmlns:a16="http://schemas.microsoft.com/office/drawing/2014/main" id="{1D9C7EE8-B64D-0781-682C-30E940A965C5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1" name="矩形 940">
                <a:extLst>
                  <a:ext uri="{FF2B5EF4-FFF2-40B4-BE49-F238E27FC236}">
                    <a16:creationId xmlns:a16="http://schemas.microsoft.com/office/drawing/2014/main" id="{EAC71752-D05E-1EFD-2376-B814C1D4D9BD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2" name="矩形 941">
                <a:extLst>
                  <a:ext uri="{FF2B5EF4-FFF2-40B4-BE49-F238E27FC236}">
                    <a16:creationId xmlns:a16="http://schemas.microsoft.com/office/drawing/2014/main" id="{051A3C14-BDA8-401D-A0B9-F4209DD207B6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3" name="矩形 942">
                <a:extLst>
                  <a:ext uri="{FF2B5EF4-FFF2-40B4-BE49-F238E27FC236}">
                    <a16:creationId xmlns:a16="http://schemas.microsoft.com/office/drawing/2014/main" id="{3FE878A7-D378-DBB2-E8E1-8BD177B81C3B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4" name="矩形 943">
                <a:extLst>
                  <a:ext uri="{FF2B5EF4-FFF2-40B4-BE49-F238E27FC236}">
                    <a16:creationId xmlns:a16="http://schemas.microsoft.com/office/drawing/2014/main" id="{45BA4DEF-EF3E-45CE-6F72-2B87D93AABCF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5" name="矩形 944">
                <a:extLst>
                  <a:ext uri="{FF2B5EF4-FFF2-40B4-BE49-F238E27FC236}">
                    <a16:creationId xmlns:a16="http://schemas.microsoft.com/office/drawing/2014/main" id="{CD071CD6-682A-2E41-B6CF-82D4D4551FEA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矩形 945">
                <a:extLst>
                  <a:ext uri="{FF2B5EF4-FFF2-40B4-BE49-F238E27FC236}">
                    <a16:creationId xmlns:a16="http://schemas.microsoft.com/office/drawing/2014/main" id="{E45F5958-408C-1849-8B00-07861FA83DE7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7" name="矩形 946">
                <a:extLst>
                  <a:ext uri="{FF2B5EF4-FFF2-40B4-BE49-F238E27FC236}">
                    <a16:creationId xmlns:a16="http://schemas.microsoft.com/office/drawing/2014/main" id="{F7CA8A2B-5191-D9E0-DD12-CA7A590281D3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8" name="矩形 947">
                <a:extLst>
                  <a:ext uri="{FF2B5EF4-FFF2-40B4-BE49-F238E27FC236}">
                    <a16:creationId xmlns:a16="http://schemas.microsoft.com/office/drawing/2014/main" id="{45689F0E-E22A-94D1-620F-07C903664E02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9" name="矩形 948">
                <a:extLst>
                  <a:ext uri="{FF2B5EF4-FFF2-40B4-BE49-F238E27FC236}">
                    <a16:creationId xmlns:a16="http://schemas.microsoft.com/office/drawing/2014/main" id="{51B5117D-9115-C2F8-0AC3-F91A9AF196CF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0" name="矩形 949">
                <a:extLst>
                  <a:ext uri="{FF2B5EF4-FFF2-40B4-BE49-F238E27FC236}">
                    <a16:creationId xmlns:a16="http://schemas.microsoft.com/office/drawing/2014/main" id="{276E2BBE-1FC5-DF9B-B47F-0E88D40701DB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矩形 950">
                <a:extLst>
                  <a:ext uri="{FF2B5EF4-FFF2-40B4-BE49-F238E27FC236}">
                    <a16:creationId xmlns:a16="http://schemas.microsoft.com/office/drawing/2014/main" id="{086D97C3-6069-7263-EBD3-365130D503B8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2" name="矩形 951">
                <a:extLst>
                  <a:ext uri="{FF2B5EF4-FFF2-40B4-BE49-F238E27FC236}">
                    <a16:creationId xmlns:a16="http://schemas.microsoft.com/office/drawing/2014/main" id="{BD51E826-C6F9-229D-B0FF-DF54D3F262EB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3" name="矩形 952">
                <a:extLst>
                  <a:ext uri="{FF2B5EF4-FFF2-40B4-BE49-F238E27FC236}">
                    <a16:creationId xmlns:a16="http://schemas.microsoft.com/office/drawing/2014/main" id="{CE52FEEC-CFE8-686E-B453-0AE7037A4951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4" name="矩形 953">
                <a:extLst>
                  <a:ext uri="{FF2B5EF4-FFF2-40B4-BE49-F238E27FC236}">
                    <a16:creationId xmlns:a16="http://schemas.microsoft.com/office/drawing/2014/main" id="{23E3075B-4DFB-E8A5-6C1F-1C84B72601C9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47D2CBE8-5D9A-A978-3E1A-1847246A07CB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F13B35E6-D839-BBCB-52DA-B03D5FB5F436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1AB03CE1-57D3-B376-CE33-5C93DCC7D8EB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411CCE82-305E-AB32-D2C0-2BE68D3A087A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17FBA127-CCBA-E306-36F4-DB80AB643DAC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矩形 959">
                <a:extLst>
                  <a:ext uri="{FF2B5EF4-FFF2-40B4-BE49-F238E27FC236}">
                    <a16:creationId xmlns:a16="http://schemas.microsoft.com/office/drawing/2014/main" id="{DE31614D-47B4-912A-1261-277BB5045367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矩形 960">
                <a:extLst>
                  <a:ext uri="{FF2B5EF4-FFF2-40B4-BE49-F238E27FC236}">
                    <a16:creationId xmlns:a16="http://schemas.microsoft.com/office/drawing/2014/main" id="{ACACAC9B-3C0D-72E8-4F7B-E859FD02F912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矩形 961">
                <a:extLst>
                  <a:ext uri="{FF2B5EF4-FFF2-40B4-BE49-F238E27FC236}">
                    <a16:creationId xmlns:a16="http://schemas.microsoft.com/office/drawing/2014/main" id="{5A6E80C9-409A-58D3-ACB0-F92F7B6AD081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矩形 962">
                <a:extLst>
                  <a:ext uri="{FF2B5EF4-FFF2-40B4-BE49-F238E27FC236}">
                    <a16:creationId xmlns:a16="http://schemas.microsoft.com/office/drawing/2014/main" id="{6D76036B-4F88-4D83-B542-623928BD7C10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矩形 963">
                <a:extLst>
                  <a:ext uri="{FF2B5EF4-FFF2-40B4-BE49-F238E27FC236}">
                    <a16:creationId xmlns:a16="http://schemas.microsoft.com/office/drawing/2014/main" id="{CBFA51F8-0FA2-473D-4E9A-F665286B7489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矩形 964">
                <a:extLst>
                  <a:ext uri="{FF2B5EF4-FFF2-40B4-BE49-F238E27FC236}">
                    <a16:creationId xmlns:a16="http://schemas.microsoft.com/office/drawing/2014/main" id="{FA242304-F19B-A7FB-EF1D-A6C8CEDBD0EB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矩形 965">
                <a:extLst>
                  <a:ext uri="{FF2B5EF4-FFF2-40B4-BE49-F238E27FC236}">
                    <a16:creationId xmlns:a16="http://schemas.microsoft.com/office/drawing/2014/main" id="{AA351390-CFA8-FE4B-31F3-8C75E67B51B6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矩形 966">
                <a:extLst>
                  <a:ext uri="{FF2B5EF4-FFF2-40B4-BE49-F238E27FC236}">
                    <a16:creationId xmlns:a16="http://schemas.microsoft.com/office/drawing/2014/main" id="{DA291B1D-3EDA-C532-E3A5-FE8963A90105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8" name="矩形 967">
                <a:extLst>
                  <a:ext uri="{FF2B5EF4-FFF2-40B4-BE49-F238E27FC236}">
                    <a16:creationId xmlns:a16="http://schemas.microsoft.com/office/drawing/2014/main" id="{1604F649-17CD-7A2E-D5E4-EDB9D5B58B85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矩形 968">
                <a:extLst>
                  <a:ext uri="{FF2B5EF4-FFF2-40B4-BE49-F238E27FC236}">
                    <a16:creationId xmlns:a16="http://schemas.microsoft.com/office/drawing/2014/main" id="{CAA3751F-4FD0-A085-FB01-F82157D79A6D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矩形 969">
                <a:extLst>
                  <a:ext uri="{FF2B5EF4-FFF2-40B4-BE49-F238E27FC236}">
                    <a16:creationId xmlns:a16="http://schemas.microsoft.com/office/drawing/2014/main" id="{542BB40E-7530-BB17-0542-9EA67890B1B1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矩形 970">
                <a:extLst>
                  <a:ext uri="{FF2B5EF4-FFF2-40B4-BE49-F238E27FC236}">
                    <a16:creationId xmlns:a16="http://schemas.microsoft.com/office/drawing/2014/main" id="{2CBC6D47-7FF7-54F8-7E0A-5B61C715B627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9941B5B2-92ED-606B-CC11-36E125077A84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矩形 972">
                <a:extLst>
                  <a:ext uri="{FF2B5EF4-FFF2-40B4-BE49-F238E27FC236}">
                    <a16:creationId xmlns:a16="http://schemas.microsoft.com/office/drawing/2014/main" id="{727D9DDD-F31A-7E9D-08DB-074B78D08DBE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矩形 973">
                <a:extLst>
                  <a:ext uri="{FF2B5EF4-FFF2-40B4-BE49-F238E27FC236}">
                    <a16:creationId xmlns:a16="http://schemas.microsoft.com/office/drawing/2014/main" id="{8CC015AD-69BC-80EC-D0CF-F835A30D2E06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矩形 974">
                <a:extLst>
                  <a:ext uri="{FF2B5EF4-FFF2-40B4-BE49-F238E27FC236}">
                    <a16:creationId xmlns:a16="http://schemas.microsoft.com/office/drawing/2014/main" id="{BF660C77-B5CE-237F-0A93-FCB8203C5B60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矩形 975">
                <a:extLst>
                  <a:ext uri="{FF2B5EF4-FFF2-40B4-BE49-F238E27FC236}">
                    <a16:creationId xmlns:a16="http://schemas.microsoft.com/office/drawing/2014/main" id="{F970E53C-5706-D255-00FC-467778958659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7" name="矩形 976">
                <a:extLst>
                  <a:ext uri="{FF2B5EF4-FFF2-40B4-BE49-F238E27FC236}">
                    <a16:creationId xmlns:a16="http://schemas.microsoft.com/office/drawing/2014/main" id="{149FB7EC-A7AB-2442-1574-38849EDDA41F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矩形 977">
                <a:extLst>
                  <a:ext uri="{FF2B5EF4-FFF2-40B4-BE49-F238E27FC236}">
                    <a16:creationId xmlns:a16="http://schemas.microsoft.com/office/drawing/2014/main" id="{E5F7DD9F-84C3-D674-4325-4D316D7F665C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D1F87CB4-BCFB-00EA-83C9-9204C2DC2A7B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996F9854-90BE-6415-2B90-120EE3D76CE0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5CFD979B-2BC8-F2D6-B2FC-397FFF5A3698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矩形 981">
                <a:extLst>
                  <a:ext uri="{FF2B5EF4-FFF2-40B4-BE49-F238E27FC236}">
                    <a16:creationId xmlns:a16="http://schemas.microsoft.com/office/drawing/2014/main" id="{BEA6413C-4342-568D-6B95-5C8634982C69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矩形 982">
                <a:extLst>
                  <a:ext uri="{FF2B5EF4-FFF2-40B4-BE49-F238E27FC236}">
                    <a16:creationId xmlns:a16="http://schemas.microsoft.com/office/drawing/2014/main" id="{498FE43E-215A-585B-D118-4309C7CE1415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矩形 983">
                <a:extLst>
                  <a:ext uri="{FF2B5EF4-FFF2-40B4-BE49-F238E27FC236}">
                    <a16:creationId xmlns:a16="http://schemas.microsoft.com/office/drawing/2014/main" id="{D0AE74A6-BFEB-9D60-C0D5-0B17474C26CE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矩形 984">
                <a:extLst>
                  <a:ext uri="{FF2B5EF4-FFF2-40B4-BE49-F238E27FC236}">
                    <a16:creationId xmlns:a16="http://schemas.microsoft.com/office/drawing/2014/main" id="{17C3D2D7-51F1-4837-47D7-C15036650219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矩形 985">
                <a:extLst>
                  <a:ext uri="{FF2B5EF4-FFF2-40B4-BE49-F238E27FC236}">
                    <a16:creationId xmlns:a16="http://schemas.microsoft.com/office/drawing/2014/main" id="{70F7AB51-E8E1-1632-8A1A-E448F17306F1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矩形 986">
                <a:extLst>
                  <a:ext uri="{FF2B5EF4-FFF2-40B4-BE49-F238E27FC236}">
                    <a16:creationId xmlns:a16="http://schemas.microsoft.com/office/drawing/2014/main" id="{D6128427-885F-A1DC-AA69-2E92A9611FFF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矩形 987">
                <a:extLst>
                  <a:ext uri="{FF2B5EF4-FFF2-40B4-BE49-F238E27FC236}">
                    <a16:creationId xmlns:a16="http://schemas.microsoft.com/office/drawing/2014/main" id="{171F5A9F-C4AA-4130-12D9-0AFD148C4669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06C47E10-B92F-9CFE-EF53-1CA36FE67775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矩形 989">
                <a:extLst>
                  <a:ext uri="{FF2B5EF4-FFF2-40B4-BE49-F238E27FC236}">
                    <a16:creationId xmlns:a16="http://schemas.microsoft.com/office/drawing/2014/main" id="{141E124E-1C33-4F6E-0640-8BF9CFC60379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矩形 990">
                <a:extLst>
                  <a:ext uri="{FF2B5EF4-FFF2-40B4-BE49-F238E27FC236}">
                    <a16:creationId xmlns:a16="http://schemas.microsoft.com/office/drawing/2014/main" id="{69D8F0CF-6F43-D0F6-FCFC-368D16895228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矩形 991">
                <a:extLst>
                  <a:ext uri="{FF2B5EF4-FFF2-40B4-BE49-F238E27FC236}">
                    <a16:creationId xmlns:a16="http://schemas.microsoft.com/office/drawing/2014/main" id="{D44279AA-DA46-BAA8-067C-9996C02914AC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矩形 992">
                <a:extLst>
                  <a:ext uri="{FF2B5EF4-FFF2-40B4-BE49-F238E27FC236}">
                    <a16:creationId xmlns:a16="http://schemas.microsoft.com/office/drawing/2014/main" id="{9DE31046-74A3-E9FF-D7BA-FF39BCC52889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矩形 993">
                <a:extLst>
                  <a:ext uri="{FF2B5EF4-FFF2-40B4-BE49-F238E27FC236}">
                    <a16:creationId xmlns:a16="http://schemas.microsoft.com/office/drawing/2014/main" id="{ED69B2F4-D7EF-5C25-693A-4229B9702277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5" name="矩形 994">
                <a:extLst>
                  <a:ext uri="{FF2B5EF4-FFF2-40B4-BE49-F238E27FC236}">
                    <a16:creationId xmlns:a16="http://schemas.microsoft.com/office/drawing/2014/main" id="{4F2F3935-2621-8C13-125E-44485654388A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矩形 995">
                <a:extLst>
                  <a:ext uri="{FF2B5EF4-FFF2-40B4-BE49-F238E27FC236}">
                    <a16:creationId xmlns:a16="http://schemas.microsoft.com/office/drawing/2014/main" id="{BEB92AD6-4763-34D9-69B2-2191F8541E3B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矩形 996">
                <a:extLst>
                  <a:ext uri="{FF2B5EF4-FFF2-40B4-BE49-F238E27FC236}">
                    <a16:creationId xmlns:a16="http://schemas.microsoft.com/office/drawing/2014/main" id="{D27EF382-F4AC-0F1A-2810-DEF35C299511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矩形 997">
                <a:extLst>
                  <a:ext uri="{FF2B5EF4-FFF2-40B4-BE49-F238E27FC236}">
                    <a16:creationId xmlns:a16="http://schemas.microsoft.com/office/drawing/2014/main" id="{5BEAEA52-5B3B-1B4C-68A7-7BE1C2014B77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矩形 998">
                <a:extLst>
                  <a:ext uri="{FF2B5EF4-FFF2-40B4-BE49-F238E27FC236}">
                    <a16:creationId xmlns:a16="http://schemas.microsoft.com/office/drawing/2014/main" id="{6E743221-796C-9AF4-3FEB-9D30A48AB571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矩形 999">
                <a:extLst>
                  <a:ext uri="{FF2B5EF4-FFF2-40B4-BE49-F238E27FC236}">
                    <a16:creationId xmlns:a16="http://schemas.microsoft.com/office/drawing/2014/main" id="{C816875B-E7BF-6C33-52D4-49B7750C82FB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72" name="组合 871">
              <a:extLst>
                <a:ext uri="{FF2B5EF4-FFF2-40B4-BE49-F238E27FC236}">
                  <a16:creationId xmlns:a16="http://schemas.microsoft.com/office/drawing/2014/main" id="{FEAABE96-23FE-4047-8C5F-83EB5075F387}"/>
                </a:ext>
              </a:extLst>
            </p:cNvPr>
            <p:cNvGrpSpPr/>
            <p:nvPr/>
          </p:nvGrpSpPr>
          <p:grpSpPr>
            <a:xfrm>
              <a:off x="5598045" y="5183254"/>
              <a:ext cx="988332" cy="986407"/>
              <a:chOff x="6539691" y="3898439"/>
              <a:chExt cx="988332" cy="986407"/>
            </a:xfrm>
            <a:solidFill>
              <a:srgbClr val="FBE5D6">
                <a:alpha val="29804"/>
              </a:srgbClr>
            </a:solidFill>
          </p:grpSpPr>
          <p:sp>
            <p:nvSpPr>
              <p:cNvPr id="873" name="矩形 872">
                <a:extLst>
                  <a:ext uri="{FF2B5EF4-FFF2-40B4-BE49-F238E27FC236}">
                    <a16:creationId xmlns:a16="http://schemas.microsoft.com/office/drawing/2014/main" id="{A1C37F48-7F99-3F25-DDD7-BA0511BF7EE1}"/>
                  </a:ext>
                </a:extLst>
              </p:cNvPr>
              <p:cNvSpPr/>
              <p:nvPr/>
            </p:nvSpPr>
            <p:spPr>
              <a:xfrm>
                <a:off x="6539735" y="3898440"/>
                <a:ext cx="123581" cy="123581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rgbClr val="0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4" name="矩形 873">
                <a:extLst>
                  <a:ext uri="{FF2B5EF4-FFF2-40B4-BE49-F238E27FC236}">
                    <a16:creationId xmlns:a16="http://schemas.microsoft.com/office/drawing/2014/main" id="{0F261DC6-19AC-CEA5-9617-FCC0FDC170AD}"/>
                  </a:ext>
                </a:extLst>
              </p:cNvPr>
              <p:cNvSpPr/>
              <p:nvPr/>
            </p:nvSpPr>
            <p:spPr>
              <a:xfrm>
                <a:off x="6663316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5" name="矩形 874">
                <a:extLst>
                  <a:ext uri="{FF2B5EF4-FFF2-40B4-BE49-F238E27FC236}">
                    <a16:creationId xmlns:a16="http://schemas.microsoft.com/office/drawing/2014/main" id="{C32FF8C7-930D-5DBB-EF7C-5A0FEB33C7EA}"/>
                  </a:ext>
                </a:extLst>
              </p:cNvPr>
              <p:cNvSpPr/>
              <p:nvPr/>
            </p:nvSpPr>
            <p:spPr>
              <a:xfrm>
                <a:off x="6539691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6" name="矩形 875">
                <a:extLst>
                  <a:ext uri="{FF2B5EF4-FFF2-40B4-BE49-F238E27FC236}">
                    <a16:creationId xmlns:a16="http://schemas.microsoft.com/office/drawing/2014/main" id="{17139881-65B6-AB67-2135-8C753E9FC9E5}"/>
                  </a:ext>
                </a:extLst>
              </p:cNvPr>
              <p:cNvSpPr/>
              <p:nvPr/>
            </p:nvSpPr>
            <p:spPr>
              <a:xfrm>
                <a:off x="6663271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7" name="矩形 876">
                <a:extLst>
                  <a:ext uri="{FF2B5EF4-FFF2-40B4-BE49-F238E27FC236}">
                    <a16:creationId xmlns:a16="http://schemas.microsoft.com/office/drawing/2014/main" id="{DE2A8072-9C75-5DDC-BB72-879F16BA0B97}"/>
                  </a:ext>
                </a:extLst>
              </p:cNvPr>
              <p:cNvSpPr/>
              <p:nvPr/>
            </p:nvSpPr>
            <p:spPr>
              <a:xfrm>
                <a:off x="6539735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8" name="矩形 877">
                <a:extLst>
                  <a:ext uri="{FF2B5EF4-FFF2-40B4-BE49-F238E27FC236}">
                    <a16:creationId xmlns:a16="http://schemas.microsoft.com/office/drawing/2014/main" id="{BBD0960B-4E94-FBEF-6D14-5B80483E6141}"/>
                  </a:ext>
                </a:extLst>
              </p:cNvPr>
              <p:cNvSpPr/>
              <p:nvPr/>
            </p:nvSpPr>
            <p:spPr>
              <a:xfrm>
                <a:off x="6663316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9" name="矩形 878">
                <a:extLst>
                  <a:ext uri="{FF2B5EF4-FFF2-40B4-BE49-F238E27FC236}">
                    <a16:creationId xmlns:a16="http://schemas.microsoft.com/office/drawing/2014/main" id="{5453C889-CC1B-557D-F70B-08ADCCA3A679}"/>
                  </a:ext>
                </a:extLst>
              </p:cNvPr>
              <p:cNvSpPr/>
              <p:nvPr/>
            </p:nvSpPr>
            <p:spPr>
              <a:xfrm>
                <a:off x="653969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0" name="矩形 879">
                <a:extLst>
                  <a:ext uri="{FF2B5EF4-FFF2-40B4-BE49-F238E27FC236}">
                    <a16:creationId xmlns:a16="http://schemas.microsoft.com/office/drawing/2014/main" id="{5CB33037-C638-2A0A-3A06-4F1C1193CBBF}"/>
                  </a:ext>
                </a:extLst>
              </p:cNvPr>
              <p:cNvSpPr/>
              <p:nvPr/>
            </p:nvSpPr>
            <p:spPr>
              <a:xfrm>
                <a:off x="6663271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1" name="矩形 880">
                <a:extLst>
                  <a:ext uri="{FF2B5EF4-FFF2-40B4-BE49-F238E27FC236}">
                    <a16:creationId xmlns:a16="http://schemas.microsoft.com/office/drawing/2014/main" id="{9914291A-13D8-F133-6052-B337A9EFAFD3}"/>
                  </a:ext>
                </a:extLst>
              </p:cNvPr>
              <p:cNvSpPr/>
              <p:nvPr/>
            </p:nvSpPr>
            <p:spPr>
              <a:xfrm>
                <a:off x="6539735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2" name="矩形 881">
                <a:extLst>
                  <a:ext uri="{FF2B5EF4-FFF2-40B4-BE49-F238E27FC236}">
                    <a16:creationId xmlns:a16="http://schemas.microsoft.com/office/drawing/2014/main" id="{FD9A9525-A1DC-E06C-C703-BD8A387B6442}"/>
                  </a:ext>
                </a:extLst>
              </p:cNvPr>
              <p:cNvSpPr/>
              <p:nvPr/>
            </p:nvSpPr>
            <p:spPr>
              <a:xfrm>
                <a:off x="6663316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3BB6C18A-B1A2-B1AF-44DC-D9A4DDE18859}"/>
                  </a:ext>
                </a:extLst>
              </p:cNvPr>
              <p:cNvSpPr/>
              <p:nvPr/>
            </p:nvSpPr>
            <p:spPr>
              <a:xfrm>
                <a:off x="6539691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4" name="矩形 883">
                <a:extLst>
                  <a:ext uri="{FF2B5EF4-FFF2-40B4-BE49-F238E27FC236}">
                    <a16:creationId xmlns:a16="http://schemas.microsoft.com/office/drawing/2014/main" id="{09198B8D-2308-2367-C165-1B183086C7E1}"/>
                  </a:ext>
                </a:extLst>
              </p:cNvPr>
              <p:cNvSpPr/>
              <p:nvPr/>
            </p:nvSpPr>
            <p:spPr>
              <a:xfrm>
                <a:off x="6663271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5" name="矩形 884">
                <a:extLst>
                  <a:ext uri="{FF2B5EF4-FFF2-40B4-BE49-F238E27FC236}">
                    <a16:creationId xmlns:a16="http://schemas.microsoft.com/office/drawing/2014/main" id="{20728970-4AC2-8C68-3115-FEC61115FB09}"/>
                  </a:ext>
                </a:extLst>
              </p:cNvPr>
              <p:cNvSpPr/>
              <p:nvPr/>
            </p:nvSpPr>
            <p:spPr>
              <a:xfrm>
                <a:off x="6539735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6" name="矩形 885">
                <a:extLst>
                  <a:ext uri="{FF2B5EF4-FFF2-40B4-BE49-F238E27FC236}">
                    <a16:creationId xmlns:a16="http://schemas.microsoft.com/office/drawing/2014/main" id="{6C87A31E-6DE7-13DA-CC28-3F2665AE8CD2}"/>
                  </a:ext>
                </a:extLst>
              </p:cNvPr>
              <p:cNvSpPr/>
              <p:nvPr/>
            </p:nvSpPr>
            <p:spPr>
              <a:xfrm>
                <a:off x="6663316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7" name="矩形 886">
                <a:extLst>
                  <a:ext uri="{FF2B5EF4-FFF2-40B4-BE49-F238E27FC236}">
                    <a16:creationId xmlns:a16="http://schemas.microsoft.com/office/drawing/2014/main" id="{4F9620B3-4715-1FF4-F192-12FD82FDE794}"/>
                  </a:ext>
                </a:extLst>
              </p:cNvPr>
              <p:cNvSpPr/>
              <p:nvPr/>
            </p:nvSpPr>
            <p:spPr>
              <a:xfrm>
                <a:off x="6539691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8" name="矩形 887">
                <a:extLst>
                  <a:ext uri="{FF2B5EF4-FFF2-40B4-BE49-F238E27FC236}">
                    <a16:creationId xmlns:a16="http://schemas.microsoft.com/office/drawing/2014/main" id="{AF16AE8B-F0EA-0AD0-2CED-9A0E3B420527}"/>
                  </a:ext>
                </a:extLst>
              </p:cNvPr>
              <p:cNvSpPr/>
              <p:nvPr/>
            </p:nvSpPr>
            <p:spPr>
              <a:xfrm>
                <a:off x="6663271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9" name="矩形 888">
                <a:extLst>
                  <a:ext uri="{FF2B5EF4-FFF2-40B4-BE49-F238E27FC236}">
                    <a16:creationId xmlns:a16="http://schemas.microsoft.com/office/drawing/2014/main" id="{6FA7B24E-2A1F-ED18-3160-0E47D0073733}"/>
                  </a:ext>
                </a:extLst>
              </p:cNvPr>
              <p:cNvSpPr/>
              <p:nvPr/>
            </p:nvSpPr>
            <p:spPr>
              <a:xfrm>
                <a:off x="6786807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0" name="矩形 889">
                <a:extLst>
                  <a:ext uri="{FF2B5EF4-FFF2-40B4-BE49-F238E27FC236}">
                    <a16:creationId xmlns:a16="http://schemas.microsoft.com/office/drawing/2014/main" id="{DA604ABD-4BBC-187A-EDEC-2B4404A318C6}"/>
                  </a:ext>
                </a:extLst>
              </p:cNvPr>
              <p:cNvSpPr/>
              <p:nvPr/>
            </p:nvSpPr>
            <p:spPr>
              <a:xfrm>
                <a:off x="6910388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1" name="矩形 890">
                <a:extLst>
                  <a:ext uri="{FF2B5EF4-FFF2-40B4-BE49-F238E27FC236}">
                    <a16:creationId xmlns:a16="http://schemas.microsoft.com/office/drawing/2014/main" id="{3FC43404-D2D0-9CEA-5A88-B52B663CAF62}"/>
                  </a:ext>
                </a:extLst>
              </p:cNvPr>
              <p:cNvSpPr/>
              <p:nvPr/>
            </p:nvSpPr>
            <p:spPr>
              <a:xfrm>
                <a:off x="6786763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2" name="矩形 891">
                <a:extLst>
                  <a:ext uri="{FF2B5EF4-FFF2-40B4-BE49-F238E27FC236}">
                    <a16:creationId xmlns:a16="http://schemas.microsoft.com/office/drawing/2014/main" id="{420A4BE1-245D-0F50-5640-80DEA9D12C74}"/>
                  </a:ext>
                </a:extLst>
              </p:cNvPr>
              <p:cNvSpPr/>
              <p:nvPr/>
            </p:nvSpPr>
            <p:spPr>
              <a:xfrm>
                <a:off x="6910343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3" name="矩形 892">
                <a:extLst>
                  <a:ext uri="{FF2B5EF4-FFF2-40B4-BE49-F238E27FC236}">
                    <a16:creationId xmlns:a16="http://schemas.microsoft.com/office/drawing/2014/main" id="{A62CC7A5-9665-42E4-AF97-16A8FCEDBF90}"/>
                  </a:ext>
                </a:extLst>
              </p:cNvPr>
              <p:cNvSpPr/>
              <p:nvPr/>
            </p:nvSpPr>
            <p:spPr>
              <a:xfrm>
                <a:off x="6786807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4" name="矩形 893">
                <a:extLst>
                  <a:ext uri="{FF2B5EF4-FFF2-40B4-BE49-F238E27FC236}">
                    <a16:creationId xmlns:a16="http://schemas.microsoft.com/office/drawing/2014/main" id="{9AD5C051-B9DE-F2FA-ECA1-A066455B070A}"/>
                  </a:ext>
                </a:extLst>
              </p:cNvPr>
              <p:cNvSpPr/>
              <p:nvPr/>
            </p:nvSpPr>
            <p:spPr>
              <a:xfrm>
                <a:off x="6910388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5" name="矩形 894">
                <a:extLst>
                  <a:ext uri="{FF2B5EF4-FFF2-40B4-BE49-F238E27FC236}">
                    <a16:creationId xmlns:a16="http://schemas.microsoft.com/office/drawing/2014/main" id="{CE1A29DD-6A71-09F7-3A12-2EE54E1C4F75}"/>
                  </a:ext>
                </a:extLst>
              </p:cNvPr>
              <p:cNvSpPr/>
              <p:nvPr/>
            </p:nvSpPr>
            <p:spPr>
              <a:xfrm>
                <a:off x="678676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矩形 895">
                <a:extLst>
                  <a:ext uri="{FF2B5EF4-FFF2-40B4-BE49-F238E27FC236}">
                    <a16:creationId xmlns:a16="http://schemas.microsoft.com/office/drawing/2014/main" id="{DA7351FC-3D7F-4BE6-C271-C677F8B8B08E}"/>
                  </a:ext>
                </a:extLst>
              </p:cNvPr>
              <p:cNvSpPr/>
              <p:nvPr/>
            </p:nvSpPr>
            <p:spPr>
              <a:xfrm>
                <a:off x="6910343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7" name="矩形 896">
                <a:extLst>
                  <a:ext uri="{FF2B5EF4-FFF2-40B4-BE49-F238E27FC236}">
                    <a16:creationId xmlns:a16="http://schemas.microsoft.com/office/drawing/2014/main" id="{A8D59DEB-8D56-F394-4FF9-2B09C8AEB04A}"/>
                  </a:ext>
                </a:extLst>
              </p:cNvPr>
              <p:cNvSpPr/>
              <p:nvPr/>
            </p:nvSpPr>
            <p:spPr>
              <a:xfrm>
                <a:off x="6786807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8" name="矩形 897">
                <a:extLst>
                  <a:ext uri="{FF2B5EF4-FFF2-40B4-BE49-F238E27FC236}">
                    <a16:creationId xmlns:a16="http://schemas.microsoft.com/office/drawing/2014/main" id="{E894483C-FB2C-7617-FCAC-EF5DACA633AD}"/>
                  </a:ext>
                </a:extLst>
              </p:cNvPr>
              <p:cNvSpPr/>
              <p:nvPr/>
            </p:nvSpPr>
            <p:spPr>
              <a:xfrm>
                <a:off x="6910388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9" name="矩形 898">
                <a:extLst>
                  <a:ext uri="{FF2B5EF4-FFF2-40B4-BE49-F238E27FC236}">
                    <a16:creationId xmlns:a16="http://schemas.microsoft.com/office/drawing/2014/main" id="{51D01DC0-4408-92C2-3514-38D46E4E7561}"/>
                  </a:ext>
                </a:extLst>
              </p:cNvPr>
              <p:cNvSpPr/>
              <p:nvPr/>
            </p:nvSpPr>
            <p:spPr>
              <a:xfrm>
                <a:off x="6786763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0" name="矩形 899">
                <a:extLst>
                  <a:ext uri="{FF2B5EF4-FFF2-40B4-BE49-F238E27FC236}">
                    <a16:creationId xmlns:a16="http://schemas.microsoft.com/office/drawing/2014/main" id="{135AE602-ABF7-6F9A-7763-551BF5791591}"/>
                  </a:ext>
                </a:extLst>
              </p:cNvPr>
              <p:cNvSpPr/>
              <p:nvPr/>
            </p:nvSpPr>
            <p:spPr>
              <a:xfrm>
                <a:off x="6910343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矩形 900">
                <a:extLst>
                  <a:ext uri="{FF2B5EF4-FFF2-40B4-BE49-F238E27FC236}">
                    <a16:creationId xmlns:a16="http://schemas.microsoft.com/office/drawing/2014/main" id="{E0F360B4-B5D6-EBFA-D173-F7B86993751F}"/>
                  </a:ext>
                </a:extLst>
              </p:cNvPr>
              <p:cNvSpPr/>
              <p:nvPr/>
            </p:nvSpPr>
            <p:spPr>
              <a:xfrm>
                <a:off x="6786807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2" name="矩形 901">
                <a:extLst>
                  <a:ext uri="{FF2B5EF4-FFF2-40B4-BE49-F238E27FC236}">
                    <a16:creationId xmlns:a16="http://schemas.microsoft.com/office/drawing/2014/main" id="{FC3844C5-4F17-4EF3-4FB0-6E26AD67E41A}"/>
                  </a:ext>
                </a:extLst>
              </p:cNvPr>
              <p:cNvSpPr/>
              <p:nvPr/>
            </p:nvSpPr>
            <p:spPr>
              <a:xfrm>
                <a:off x="6910388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3" name="矩形 902">
                <a:extLst>
                  <a:ext uri="{FF2B5EF4-FFF2-40B4-BE49-F238E27FC236}">
                    <a16:creationId xmlns:a16="http://schemas.microsoft.com/office/drawing/2014/main" id="{42848744-6DDB-E832-024A-E57BAAD1475E}"/>
                  </a:ext>
                </a:extLst>
              </p:cNvPr>
              <p:cNvSpPr/>
              <p:nvPr/>
            </p:nvSpPr>
            <p:spPr>
              <a:xfrm>
                <a:off x="6786763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4" name="矩形 903">
                <a:extLst>
                  <a:ext uri="{FF2B5EF4-FFF2-40B4-BE49-F238E27FC236}">
                    <a16:creationId xmlns:a16="http://schemas.microsoft.com/office/drawing/2014/main" id="{797982A8-147D-25C1-2441-2F5502A2CD94}"/>
                  </a:ext>
                </a:extLst>
              </p:cNvPr>
              <p:cNvSpPr/>
              <p:nvPr/>
            </p:nvSpPr>
            <p:spPr>
              <a:xfrm>
                <a:off x="6910343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5" name="矩形 904">
                <a:extLst>
                  <a:ext uri="{FF2B5EF4-FFF2-40B4-BE49-F238E27FC236}">
                    <a16:creationId xmlns:a16="http://schemas.microsoft.com/office/drawing/2014/main" id="{AD479C09-9913-5DA8-B7E6-1AF3D0F2E6BA}"/>
                  </a:ext>
                </a:extLst>
              </p:cNvPr>
              <p:cNvSpPr/>
              <p:nvPr/>
            </p:nvSpPr>
            <p:spPr>
              <a:xfrm>
                <a:off x="7033789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B39F5F59-DCE1-7C58-0E70-AB0CBF41B6A0}"/>
                  </a:ext>
                </a:extLst>
              </p:cNvPr>
              <p:cNvSpPr/>
              <p:nvPr/>
            </p:nvSpPr>
            <p:spPr>
              <a:xfrm>
                <a:off x="7157370" y="389844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7" name="矩形 906">
                <a:extLst>
                  <a:ext uri="{FF2B5EF4-FFF2-40B4-BE49-F238E27FC236}">
                    <a16:creationId xmlns:a16="http://schemas.microsoft.com/office/drawing/2014/main" id="{17127362-F2B5-1066-BFC0-0C73F3592360}"/>
                  </a:ext>
                </a:extLst>
              </p:cNvPr>
              <p:cNvSpPr/>
              <p:nvPr/>
            </p:nvSpPr>
            <p:spPr>
              <a:xfrm>
                <a:off x="7033745" y="439052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F526015E-1238-A1D4-0CAE-93F0D97796C0}"/>
                  </a:ext>
                </a:extLst>
              </p:cNvPr>
              <p:cNvSpPr/>
              <p:nvPr/>
            </p:nvSpPr>
            <p:spPr>
              <a:xfrm>
                <a:off x="7157325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2E1492FF-85AB-F905-B541-DF6ED5753773}"/>
                  </a:ext>
                </a:extLst>
              </p:cNvPr>
              <p:cNvSpPr/>
              <p:nvPr/>
            </p:nvSpPr>
            <p:spPr>
              <a:xfrm>
                <a:off x="7033789" y="402202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0" name="矩形 909">
                <a:extLst>
                  <a:ext uri="{FF2B5EF4-FFF2-40B4-BE49-F238E27FC236}">
                    <a16:creationId xmlns:a16="http://schemas.microsoft.com/office/drawing/2014/main" id="{19C1AC36-9245-5F67-3F9B-5272DEF6697D}"/>
                  </a:ext>
                </a:extLst>
              </p:cNvPr>
              <p:cNvSpPr/>
              <p:nvPr/>
            </p:nvSpPr>
            <p:spPr>
              <a:xfrm>
                <a:off x="7157370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矩形 910">
                <a:extLst>
                  <a:ext uri="{FF2B5EF4-FFF2-40B4-BE49-F238E27FC236}">
                    <a16:creationId xmlns:a16="http://schemas.microsoft.com/office/drawing/2014/main" id="{70BC503F-5C0E-A937-4D2E-8FADA1985757}"/>
                  </a:ext>
                </a:extLst>
              </p:cNvPr>
              <p:cNvSpPr/>
              <p:nvPr/>
            </p:nvSpPr>
            <p:spPr>
              <a:xfrm>
                <a:off x="703374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矩形 911">
                <a:extLst>
                  <a:ext uri="{FF2B5EF4-FFF2-40B4-BE49-F238E27FC236}">
                    <a16:creationId xmlns:a16="http://schemas.microsoft.com/office/drawing/2014/main" id="{5E6F87AE-8825-7C5E-EFB9-EAA37793FB29}"/>
                  </a:ext>
                </a:extLst>
              </p:cNvPr>
              <p:cNvSpPr/>
              <p:nvPr/>
            </p:nvSpPr>
            <p:spPr>
              <a:xfrm>
                <a:off x="7157325" y="451410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1D87C6E3-E7DF-B290-2BB8-10E59E882F45}"/>
                  </a:ext>
                </a:extLst>
              </p:cNvPr>
              <p:cNvSpPr/>
              <p:nvPr/>
            </p:nvSpPr>
            <p:spPr>
              <a:xfrm>
                <a:off x="7033789" y="414560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矩形 913">
                <a:extLst>
                  <a:ext uri="{FF2B5EF4-FFF2-40B4-BE49-F238E27FC236}">
                    <a16:creationId xmlns:a16="http://schemas.microsoft.com/office/drawing/2014/main" id="{F70A205B-4D21-B50E-E1FD-CF5208546622}"/>
                  </a:ext>
                </a:extLst>
              </p:cNvPr>
              <p:cNvSpPr/>
              <p:nvPr/>
            </p:nvSpPr>
            <p:spPr>
              <a:xfrm>
                <a:off x="7157370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矩形 914">
                <a:extLst>
                  <a:ext uri="{FF2B5EF4-FFF2-40B4-BE49-F238E27FC236}">
                    <a16:creationId xmlns:a16="http://schemas.microsoft.com/office/drawing/2014/main" id="{067B19F6-F410-48E2-B7A4-E41133FB447D}"/>
                  </a:ext>
                </a:extLst>
              </p:cNvPr>
              <p:cNvSpPr/>
              <p:nvPr/>
            </p:nvSpPr>
            <p:spPr>
              <a:xfrm>
                <a:off x="7033745" y="463768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矩形 915">
                <a:extLst>
                  <a:ext uri="{FF2B5EF4-FFF2-40B4-BE49-F238E27FC236}">
                    <a16:creationId xmlns:a16="http://schemas.microsoft.com/office/drawing/2014/main" id="{07931903-44C4-5E26-5FE9-3ED652A1CF74}"/>
                  </a:ext>
                </a:extLst>
              </p:cNvPr>
              <p:cNvSpPr/>
              <p:nvPr/>
            </p:nvSpPr>
            <p:spPr>
              <a:xfrm>
                <a:off x="7157325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D700C106-5309-18EF-C639-0E8151043764}"/>
                  </a:ext>
                </a:extLst>
              </p:cNvPr>
              <p:cNvSpPr/>
              <p:nvPr/>
            </p:nvSpPr>
            <p:spPr>
              <a:xfrm>
                <a:off x="7033789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矩形 917">
                <a:extLst>
                  <a:ext uri="{FF2B5EF4-FFF2-40B4-BE49-F238E27FC236}">
                    <a16:creationId xmlns:a16="http://schemas.microsoft.com/office/drawing/2014/main" id="{4BECC02D-ACC9-E97A-1E39-49E2717B7159}"/>
                  </a:ext>
                </a:extLst>
              </p:cNvPr>
              <p:cNvSpPr/>
              <p:nvPr/>
            </p:nvSpPr>
            <p:spPr>
              <a:xfrm>
                <a:off x="7157370" y="426918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矩形 918">
                <a:extLst>
                  <a:ext uri="{FF2B5EF4-FFF2-40B4-BE49-F238E27FC236}">
                    <a16:creationId xmlns:a16="http://schemas.microsoft.com/office/drawing/2014/main" id="{87A61795-A7EA-6B5A-C269-0E8CA8B382D5}"/>
                  </a:ext>
                </a:extLst>
              </p:cNvPr>
              <p:cNvSpPr/>
              <p:nvPr/>
            </p:nvSpPr>
            <p:spPr>
              <a:xfrm>
                <a:off x="7033745" y="4761265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4023E393-2AB2-8F43-B1D1-15364AE93B0D}"/>
                  </a:ext>
                </a:extLst>
              </p:cNvPr>
              <p:cNvSpPr/>
              <p:nvPr/>
            </p:nvSpPr>
            <p:spPr>
              <a:xfrm>
                <a:off x="7157325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矩形 920">
                <a:extLst>
                  <a:ext uri="{FF2B5EF4-FFF2-40B4-BE49-F238E27FC236}">
                    <a16:creationId xmlns:a16="http://schemas.microsoft.com/office/drawing/2014/main" id="{6D2FB4AB-B61D-E23E-38E9-E6B383BE6BFB}"/>
                  </a:ext>
                </a:extLst>
              </p:cNvPr>
              <p:cNvSpPr/>
              <p:nvPr/>
            </p:nvSpPr>
            <p:spPr>
              <a:xfrm>
                <a:off x="7280861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矩形 921">
                <a:extLst>
                  <a:ext uri="{FF2B5EF4-FFF2-40B4-BE49-F238E27FC236}">
                    <a16:creationId xmlns:a16="http://schemas.microsoft.com/office/drawing/2014/main" id="{C9EA66EF-C025-A074-6F85-4CCD74641ED8}"/>
                  </a:ext>
                </a:extLst>
              </p:cNvPr>
              <p:cNvSpPr/>
              <p:nvPr/>
            </p:nvSpPr>
            <p:spPr>
              <a:xfrm>
                <a:off x="7404442" y="389843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矩形 922">
                <a:extLst>
                  <a:ext uri="{FF2B5EF4-FFF2-40B4-BE49-F238E27FC236}">
                    <a16:creationId xmlns:a16="http://schemas.microsoft.com/office/drawing/2014/main" id="{BAB1D1EA-81C4-FB70-BEBB-666D97A603F8}"/>
                  </a:ext>
                </a:extLst>
              </p:cNvPr>
              <p:cNvSpPr/>
              <p:nvPr/>
            </p:nvSpPr>
            <p:spPr>
              <a:xfrm>
                <a:off x="7280817" y="439052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4" name="矩形 923">
                <a:extLst>
                  <a:ext uri="{FF2B5EF4-FFF2-40B4-BE49-F238E27FC236}">
                    <a16:creationId xmlns:a16="http://schemas.microsoft.com/office/drawing/2014/main" id="{F7DCEC46-37AF-C9E0-E834-6962DE097DCE}"/>
                  </a:ext>
                </a:extLst>
              </p:cNvPr>
              <p:cNvSpPr/>
              <p:nvPr/>
            </p:nvSpPr>
            <p:spPr>
              <a:xfrm>
                <a:off x="7404397" y="4390522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5" name="矩形 924">
                <a:extLst>
                  <a:ext uri="{FF2B5EF4-FFF2-40B4-BE49-F238E27FC236}">
                    <a16:creationId xmlns:a16="http://schemas.microsoft.com/office/drawing/2014/main" id="{56E3850C-2EE2-7ABF-DBFB-2694D543799C}"/>
                  </a:ext>
                </a:extLst>
              </p:cNvPr>
              <p:cNvSpPr/>
              <p:nvPr/>
            </p:nvSpPr>
            <p:spPr>
              <a:xfrm>
                <a:off x="7280861" y="402202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矩形 925">
                <a:extLst>
                  <a:ext uri="{FF2B5EF4-FFF2-40B4-BE49-F238E27FC236}">
                    <a16:creationId xmlns:a16="http://schemas.microsoft.com/office/drawing/2014/main" id="{FC881851-735F-8348-21E8-251200EF53D5}"/>
                  </a:ext>
                </a:extLst>
              </p:cNvPr>
              <p:cNvSpPr/>
              <p:nvPr/>
            </p:nvSpPr>
            <p:spPr>
              <a:xfrm>
                <a:off x="7404442" y="4022019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7" name="矩形 926">
                <a:extLst>
                  <a:ext uri="{FF2B5EF4-FFF2-40B4-BE49-F238E27FC236}">
                    <a16:creationId xmlns:a16="http://schemas.microsoft.com/office/drawing/2014/main" id="{C08D6BBF-1186-260C-1E79-3D50F4AB7605}"/>
                  </a:ext>
                </a:extLst>
              </p:cNvPr>
              <p:cNvSpPr/>
              <p:nvPr/>
            </p:nvSpPr>
            <p:spPr>
              <a:xfrm>
                <a:off x="728081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矩形 927">
                <a:extLst>
                  <a:ext uri="{FF2B5EF4-FFF2-40B4-BE49-F238E27FC236}">
                    <a16:creationId xmlns:a16="http://schemas.microsoft.com/office/drawing/2014/main" id="{C6A8A155-AD34-7915-E3D1-2D993B99B84D}"/>
                  </a:ext>
                </a:extLst>
              </p:cNvPr>
              <p:cNvSpPr/>
              <p:nvPr/>
            </p:nvSpPr>
            <p:spPr>
              <a:xfrm>
                <a:off x="7404397" y="451410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9" name="矩形 928">
                <a:extLst>
                  <a:ext uri="{FF2B5EF4-FFF2-40B4-BE49-F238E27FC236}">
                    <a16:creationId xmlns:a16="http://schemas.microsoft.com/office/drawing/2014/main" id="{078B375B-6689-B780-FEF8-1C2954A4CE2E}"/>
                  </a:ext>
                </a:extLst>
              </p:cNvPr>
              <p:cNvSpPr/>
              <p:nvPr/>
            </p:nvSpPr>
            <p:spPr>
              <a:xfrm>
                <a:off x="7280861" y="4145601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矩形 929">
                <a:extLst>
                  <a:ext uri="{FF2B5EF4-FFF2-40B4-BE49-F238E27FC236}">
                    <a16:creationId xmlns:a16="http://schemas.microsoft.com/office/drawing/2014/main" id="{6F977DC2-C93D-AE40-A528-C2F0E0360BF4}"/>
                  </a:ext>
                </a:extLst>
              </p:cNvPr>
              <p:cNvSpPr/>
              <p:nvPr/>
            </p:nvSpPr>
            <p:spPr>
              <a:xfrm>
                <a:off x="7404442" y="414560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7FE1B34E-BBC8-CF17-F14A-EE8FDAB4917A}"/>
                  </a:ext>
                </a:extLst>
              </p:cNvPr>
              <p:cNvSpPr/>
              <p:nvPr/>
            </p:nvSpPr>
            <p:spPr>
              <a:xfrm>
                <a:off x="7280817" y="463768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2" name="矩形 931">
                <a:extLst>
                  <a:ext uri="{FF2B5EF4-FFF2-40B4-BE49-F238E27FC236}">
                    <a16:creationId xmlns:a16="http://schemas.microsoft.com/office/drawing/2014/main" id="{CEB0AAB8-AB89-B5EE-87B8-FDF204764345}"/>
                  </a:ext>
                </a:extLst>
              </p:cNvPr>
              <p:cNvSpPr/>
              <p:nvPr/>
            </p:nvSpPr>
            <p:spPr>
              <a:xfrm>
                <a:off x="7404397" y="463768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3" name="矩形 932">
                <a:extLst>
                  <a:ext uri="{FF2B5EF4-FFF2-40B4-BE49-F238E27FC236}">
                    <a16:creationId xmlns:a16="http://schemas.microsoft.com/office/drawing/2014/main" id="{55C2F593-38C4-9525-DD0A-52CBF670C07B}"/>
                  </a:ext>
                </a:extLst>
              </p:cNvPr>
              <p:cNvSpPr/>
              <p:nvPr/>
            </p:nvSpPr>
            <p:spPr>
              <a:xfrm>
                <a:off x="7280861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4" name="矩形 933">
                <a:extLst>
                  <a:ext uri="{FF2B5EF4-FFF2-40B4-BE49-F238E27FC236}">
                    <a16:creationId xmlns:a16="http://schemas.microsoft.com/office/drawing/2014/main" id="{49525910-6F0A-8FFF-F695-0A264B2287F3}"/>
                  </a:ext>
                </a:extLst>
              </p:cNvPr>
              <p:cNvSpPr/>
              <p:nvPr/>
            </p:nvSpPr>
            <p:spPr>
              <a:xfrm>
                <a:off x="7404442" y="4269180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5" name="矩形 934">
                <a:extLst>
                  <a:ext uri="{FF2B5EF4-FFF2-40B4-BE49-F238E27FC236}">
                    <a16:creationId xmlns:a16="http://schemas.microsoft.com/office/drawing/2014/main" id="{E00C870D-0B73-F835-0D53-F08885D748E1}"/>
                  </a:ext>
                </a:extLst>
              </p:cNvPr>
              <p:cNvSpPr/>
              <p:nvPr/>
            </p:nvSpPr>
            <p:spPr>
              <a:xfrm>
                <a:off x="7280817" y="4761264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矩形 935">
                <a:extLst>
                  <a:ext uri="{FF2B5EF4-FFF2-40B4-BE49-F238E27FC236}">
                    <a16:creationId xmlns:a16="http://schemas.microsoft.com/office/drawing/2014/main" id="{7FA49F8C-AF2C-269E-9D34-7FDA75600881}"/>
                  </a:ext>
                </a:extLst>
              </p:cNvPr>
              <p:cNvSpPr/>
              <p:nvPr/>
            </p:nvSpPr>
            <p:spPr>
              <a:xfrm>
                <a:off x="7404397" y="4761263"/>
                <a:ext cx="123581" cy="123581"/>
              </a:xfrm>
              <a:prstGeom prst="rect">
                <a:avLst/>
              </a:prstGeom>
              <a:grpFill/>
              <a:ln>
                <a:solidFill>
                  <a:srgbClr val="000000">
                    <a:alpha val="50196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01" name="组合 1000">
            <a:extLst>
              <a:ext uri="{FF2B5EF4-FFF2-40B4-BE49-F238E27FC236}">
                <a16:creationId xmlns:a16="http://schemas.microsoft.com/office/drawing/2014/main" id="{B8F3E5E0-4E0C-2381-A5EF-7DCA824C65A8}"/>
              </a:ext>
            </a:extLst>
          </p:cNvPr>
          <p:cNvGrpSpPr/>
          <p:nvPr/>
        </p:nvGrpSpPr>
        <p:grpSpPr>
          <a:xfrm>
            <a:off x="11397459" y="9467813"/>
            <a:ext cx="330799" cy="388375"/>
            <a:chOff x="4946889" y="869893"/>
            <a:chExt cx="330799" cy="388375"/>
          </a:xfrm>
        </p:grpSpPr>
        <p:sp>
          <p:nvSpPr>
            <p:cNvPr id="1002" name="文本框 1001">
              <a:extLst>
                <a:ext uri="{FF2B5EF4-FFF2-40B4-BE49-F238E27FC236}">
                  <a16:creationId xmlns:a16="http://schemas.microsoft.com/office/drawing/2014/main" id="{7F715573-AE1E-BEF8-63F0-9694816D64B8}"/>
                </a:ext>
              </a:extLst>
            </p:cNvPr>
            <p:cNvSpPr txBox="1"/>
            <p:nvPr/>
          </p:nvSpPr>
          <p:spPr>
            <a:xfrm rot="18982472">
              <a:off x="4946889" y="869893"/>
              <a:ext cx="298535" cy="36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3" name="直接连接符 132">
              <a:extLst>
                <a:ext uri="{FF2B5EF4-FFF2-40B4-BE49-F238E27FC236}">
                  <a16:creationId xmlns:a16="http://schemas.microsoft.com/office/drawing/2014/main" id="{7CFCBAEF-8250-C761-2566-069277096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7462" y="1096757"/>
              <a:ext cx="180226" cy="161511"/>
            </a:xfrm>
            <a:prstGeom prst="line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4" name="文本框 1003">
            <a:extLst>
              <a:ext uri="{FF2B5EF4-FFF2-40B4-BE49-F238E27FC236}">
                <a16:creationId xmlns:a16="http://schemas.microsoft.com/office/drawing/2014/main" id="{7F3C82D6-5DFC-BBD9-4EDB-ED7D25EA179D}"/>
              </a:ext>
            </a:extLst>
          </p:cNvPr>
          <p:cNvSpPr txBox="1"/>
          <p:nvPr/>
        </p:nvSpPr>
        <p:spPr>
          <a:xfrm>
            <a:off x="11351085" y="9779259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5" name="组合 1004">
            <a:extLst>
              <a:ext uri="{FF2B5EF4-FFF2-40B4-BE49-F238E27FC236}">
                <a16:creationId xmlns:a16="http://schemas.microsoft.com/office/drawing/2014/main" id="{0CB8C45A-9F3C-E9B9-7054-F08754944434}"/>
              </a:ext>
            </a:extLst>
          </p:cNvPr>
          <p:cNvGrpSpPr/>
          <p:nvPr/>
        </p:nvGrpSpPr>
        <p:grpSpPr>
          <a:xfrm>
            <a:off x="11101952" y="11577168"/>
            <a:ext cx="1360377" cy="1022836"/>
            <a:chOff x="4496546" y="3221185"/>
            <a:chExt cx="1360377" cy="1022836"/>
          </a:xfrm>
        </p:grpSpPr>
        <p:grpSp>
          <p:nvGrpSpPr>
            <p:cNvPr id="1006" name="组合 1005">
              <a:extLst>
                <a:ext uri="{FF2B5EF4-FFF2-40B4-BE49-F238E27FC236}">
                  <a16:creationId xmlns:a16="http://schemas.microsoft.com/office/drawing/2014/main" id="{5BC29D8E-2242-2505-3B05-E6A72BBF2745}"/>
                </a:ext>
              </a:extLst>
            </p:cNvPr>
            <p:cNvGrpSpPr/>
            <p:nvPr/>
          </p:nvGrpSpPr>
          <p:grpSpPr>
            <a:xfrm>
              <a:off x="4774715" y="3570421"/>
              <a:ext cx="1082208" cy="359883"/>
              <a:chOff x="5116209" y="4756403"/>
              <a:chExt cx="1082208" cy="359883"/>
            </a:xfrm>
          </p:grpSpPr>
          <p:grpSp>
            <p:nvGrpSpPr>
              <p:cNvPr id="1012" name="组合 1011">
                <a:extLst>
                  <a:ext uri="{FF2B5EF4-FFF2-40B4-BE49-F238E27FC236}">
                    <a16:creationId xmlns:a16="http://schemas.microsoft.com/office/drawing/2014/main" id="{E8EAC0C4-AA3A-C1EE-18FA-0689F88C2A78}"/>
                  </a:ext>
                </a:extLst>
              </p:cNvPr>
              <p:cNvGrpSpPr/>
              <p:nvPr/>
            </p:nvGrpSpPr>
            <p:grpSpPr>
              <a:xfrm rot="5400000">
                <a:off x="5581611" y="4386803"/>
                <a:ext cx="247206" cy="986406"/>
                <a:chOff x="11860614" y="1022165"/>
                <a:chExt cx="247206" cy="986406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1030" name="矩形 1029">
                  <a:extLst>
                    <a:ext uri="{FF2B5EF4-FFF2-40B4-BE49-F238E27FC236}">
                      <a16:creationId xmlns:a16="http://schemas.microsoft.com/office/drawing/2014/main" id="{14F74EC2-60A4-1998-AB47-BCA47813C35E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1" name="矩形 1030">
                  <a:extLst>
                    <a:ext uri="{FF2B5EF4-FFF2-40B4-BE49-F238E27FC236}">
                      <a16:creationId xmlns:a16="http://schemas.microsoft.com/office/drawing/2014/main" id="{0D82EFB8-FF3F-2652-7A3C-9308C263BA67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2" name="矩形 1031">
                  <a:extLst>
                    <a:ext uri="{FF2B5EF4-FFF2-40B4-BE49-F238E27FC236}">
                      <a16:creationId xmlns:a16="http://schemas.microsoft.com/office/drawing/2014/main" id="{E704DBC9-EC8B-A73D-48A2-39AE93F1613D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3" name="矩形 1032">
                  <a:extLst>
                    <a:ext uri="{FF2B5EF4-FFF2-40B4-BE49-F238E27FC236}">
                      <a16:creationId xmlns:a16="http://schemas.microsoft.com/office/drawing/2014/main" id="{348523C7-4639-2DA3-D22E-7A0A5C8C3E57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4" name="矩形 1033">
                  <a:extLst>
                    <a:ext uri="{FF2B5EF4-FFF2-40B4-BE49-F238E27FC236}">
                      <a16:creationId xmlns:a16="http://schemas.microsoft.com/office/drawing/2014/main" id="{878D853C-7237-C12E-9B5A-C6AA4610FBFA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5" name="矩形 1034">
                  <a:extLst>
                    <a:ext uri="{FF2B5EF4-FFF2-40B4-BE49-F238E27FC236}">
                      <a16:creationId xmlns:a16="http://schemas.microsoft.com/office/drawing/2014/main" id="{77DD3409-3001-8C5A-8310-17F6482620B9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6" name="矩形 1035">
                  <a:extLst>
                    <a:ext uri="{FF2B5EF4-FFF2-40B4-BE49-F238E27FC236}">
                      <a16:creationId xmlns:a16="http://schemas.microsoft.com/office/drawing/2014/main" id="{6DBE8551-454D-6813-8D9B-5952A86F1E0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7" name="矩形 1036">
                  <a:extLst>
                    <a:ext uri="{FF2B5EF4-FFF2-40B4-BE49-F238E27FC236}">
                      <a16:creationId xmlns:a16="http://schemas.microsoft.com/office/drawing/2014/main" id="{5A3A3AC7-A538-0775-CF4D-56BC3DAF0DAA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8" name="矩形 1037">
                  <a:extLst>
                    <a:ext uri="{FF2B5EF4-FFF2-40B4-BE49-F238E27FC236}">
                      <a16:creationId xmlns:a16="http://schemas.microsoft.com/office/drawing/2014/main" id="{A8CEFB22-FEC8-2266-7209-417A4011ECC5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9" name="矩形 1038">
                  <a:extLst>
                    <a:ext uri="{FF2B5EF4-FFF2-40B4-BE49-F238E27FC236}">
                      <a16:creationId xmlns:a16="http://schemas.microsoft.com/office/drawing/2014/main" id="{23FEB947-DB1F-EF6A-E177-FA24FA58B0DF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0" name="矩形 1039">
                  <a:extLst>
                    <a:ext uri="{FF2B5EF4-FFF2-40B4-BE49-F238E27FC236}">
                      <a16:creationId xmlns:a16="http://schemas.microsoft.com/office/drawing/2014/main" id="{1C39A7E9-CD99-9B72-3CE5-9C1CA397570F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1" name="矩形 1040">
                  <a:extLst>
                    <a:ext uri="{FF2B5EF4-FFF2-40B4-BE49-F238E27FC236}">
                      <a16:creationId xmlns:a16="http://schemas.microsoft.com/office/drawing/2014/main" id="{0B59718C-FF6E-4F17-A5CA-67AC4FF0506A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2" name="矩形 1041">
                  <a:extLst>
                    <a:ext uri="{FF2B5EF4-FFF2-40B4-BE49-F238E27FC236}">
                      <a16:creationId xmlns:a16="http://schemas.microsoft.com/office/drawing/2014/main" id="{1B9BFE1D-2F7E-3DF8-FBF9-74B14C98F5D9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3" name="矩形 1042">
                  <a:extLst>
                    <a:ext uri="{FF2B5EF4-FFF2-40B4-BE49-F238E27FC236}">
                      <a16:creationId xmlns:a16="http://schemas.microsoft.com/office/drawing/2014/main" id="{15CD9DC6-225D-E55A-450C-DA7E2FD987C1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4" name="矩形 1043">
                  <a:extLst>
                    <a:ext uri="{FF2B5EF4-FFF2-40B4-BE49-F238E27FC236}">
                      <a16:creationId xmlns:a16="http://schemas.microsoft.com/office/drawing/2014/main" id="{EE5521A7-AE0A-418F-7145-096694E195C2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5" name="矩形 1044">
                  <a:extLst>
                    <a:ext uri="{FF2B5EF4-FFF2-40B4-BE49-F238E27FC236}">
                      <a16:creationId xmlns:a16="http://schemas.microsoft.com/office/drawing/2014/main" id="{0125B76C-1F4D-1476-7FFB-45EA194E7E04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13" name="组合 1012">
                <a:extLst>
                  <a:ext uri="{FF2B5EF4-FFF2-40B4-BE49-F238E27FC236}">
                    <a16:creationId xmlns:a16="http://schemas.microsoft.com/office/drawing/2014/main" id="{17B01165-DE90-281F-847C-618D2A179C90}"/>
                  </a:ext>
                </a:extLst>
              </p:cNvPr>
              <p:cNvGrpSpPr/>
              <p:nvPr/>
            </p:nvGrpSpPr>
            <p:grpSpPr>
              <a:xfrm rot="5400000">
                <a:off x="5486943" y="4498377"/>
                <a:ext cx="247175" cy="988643"/>
                <a:chOff x="11765946" y="1133739"/>
                <a:chExt cx="247175" cy="988643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14" name="矩形 1013">
                  <a:extLst>
                    <a:ext uri="{FF2B5EF4-FFF2-40B4-BE49-F238E27FC236}">
                      <a16:creationId xmlns:a16="http://schemas.microsoft.com/office/drawing/2014/main" id="{544C149D-EB49-3892-8F11-78BA29ADD2BD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4D41BC8B-5B82-2A89-FB73-D100317E158F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D7666CD0-FB1E-7CD3-4510-6A630A79DAC8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0D582756-42F2-7D76-86CF-076AAE56CF36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41CE7D74-F7B1-DCB1-0398-F371D989A45B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9" name="矩形 1018">
                  <a:extLst>
                    <a:ext uri="{FF2B5EF4-FFF2-40B4-BE49-F238E27FC236}">
                      <a16:creationId xmlns:a16="http://schemas.microsoft.com/office/drawing/2014/main" id="{158F5404-B8F6-4730-081E-28B7B139B03B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0" name="矩形 1019">
                  <a:extLst>
                    <a:ext uri="{FF2B5EF4-FFF2-40B4-BE49-F238E27FC236}">
                      <a16:creationId xmlns:a16="http://schemas.microsoft.com/office/drawing/2014/main" id="{DABA50DF-1A89-AA48-1EB5-1D3225AC3CEA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1" name="矩形 1020">
                  <a:extLst>
                    <a:ext uri="{FF2B5EF4-FFF2-40B4-BE49-F238E27FC236}">
                      <a16:creationId xmlns:a16="http://schemas.microsoft.com/office/drawing/2014/main" id="{05B320B6-AAAF-55EE-C21B-C54282DC55DE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2" name="矩形 1021">
                  <a:extLst>
                    <a:ext uri="{FF2B5EF4-FFF2-40B4-BE49-F238E27FC236}">
                      <a16:creationId xmlns:a16="http://schemas.microsoft.com/office/drawing/2014/main" id="{BD2B4904-F44D-0105-2D9D-7F3FE1EED778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3" name="矩形 1022">
                  <a:extLst>
                    <a:ext uri="{FF2B5EF4-FFF2-40B4-BE49-F238E27FC236}">
                      <a16:creationId xmlns:a16="http://schemas.microsoft.com/office/drawing/2014/main" id="{3322922A-4AEE-5169-ABA1-CE575250ED34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4" name="矩形 1023">
                  <a:extLst>
                    <a:ext uri="{FF2B5EF4-FFF2-40B4-BE49-F238E27FC236}">
                      <a16:creationId xmlns:a16="http://schemas.microsoft.com/office/drawing/2014/main" id="{12D81DD7-BAA4-D00E-B269-549C8F5AA893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5" name="矩形 1024">
                  <a:extLst>
                    <a:ext uri="{FF2B5EF4-FFF2-40B4-BE49-F238E27FC236}">
                      <a16:creationId xmlns:a16="http://schemas.microsoft.com/office/drawing/2014/main" id="{E1D3D2CF-D4E6-4DFB-287D-0A7A128B56FA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6" name="矩形 1025">
                  <a:extLst>
                    <a:ext uri="{FF2B5EF4-FFF2-40B4-BE49-F238E27FC236}">
                      <a16:creationId xmlns:a16="http://schemas.microsoft.com/office/drawing/2014/main" id="{7469BF8B-3129-001C-697C-CD8E3AEC5B84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7" name="矩形 1026">
                  <a:extLst>
                    <a:ext uri="{FF2B5EF4-FFF2-40B4-BE49-F238E27FC236}">
                      <a16:creationId xmlns:a16="http://schemas.microsoft.com/office/drawing/2014/main" id="{E9CCF608-9A61-33D6-C313-B4CA5A68D463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8" name="矩形 1027">
                  <a:extLst>
                    <a:ext uri="{FF2B5EF4-FFF2-40B4-BE49-F238E27FC236}">
                      <a16:creationId xmlns:a16="http://schemas.microsoft.com/office/drawing/2014/main" id="{15F37F31-9EF4-4505-32CE-FE28C05686B0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9" name="矩形 1028">
                  <a:extLst>
                    <a:ext uri="{FF2B5EF4-FFF2-40B4-BE49-F238E27FC236}">
                      <a16:creationId xmlns:a16="http://schemas.microsoft.com/office/drawing/2014/main" id="{748EF070-CF86-F476-6F0C-C6195023AE62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007" name="文本框 1006">
              <a:extLst>
                <a:ext uri="{FF2B5EF4-FFF2-40B4-BE49-F238E27FC236}">
                  <a16:creationId xmlns:a16="http://schemas.microsoft.com/office/drawing/2014/main" id="{77497EA3-9060-2CC5-024E-7F5CE7FB9B3F}"/>
                </a:ext>
              </a:extLst>
            </p:cNvPr>
            <p:cNvSpPr txBox="1"/>
            <p:nvPr/>
          </p:nvSpPr>
          <p:spPr>
            <a:xfrm>
              <a:off x="5070619" y="3874689"/>
              <a:ext cx="439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N’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8" name="文本框 1007">
              <a:extLst>
                <a:ext uri="{FF2B5EF4-FFF2-40B4-BE49-F238E27FC236}">
                  <a16:creationId xmlns:a16="http://schemas.microsoft.com/office/drawing/2014/main" id="{C62B6C84-DA9A-1336-DCEB-1D8E6D1FBEAA}"/>
                </a:ext>
              </a:extLst>
            </p:cNvPr>
            <p:cNvSpPr txBox="1"/>
            <p:nvPr/>
          </p:nvSpPr>
          <p:spPr>
            <a:xfrm>
              <a:off x="4496546" y="36091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09" name="组合 1008">
              <a:extLst>
                <a:ext uri="{FF2B5EF4-FFF2-40B4-BE49-F238E27FC236}">
                  <a16:creationId xmlns:a16="http://schemas.microsoft.com/office/drawing/2014/main" id="{CFCA56D3-5C1B-2A26-3EB3-B778C5E08309}"/>
                </a:ext>
              </a:extLst>
            </p:cNvPr>
            <p:cNvGrpSpPr/>
            <p:nvPr/>
          </p:nvGrpSpPr>
          <p:grpSpPr>
            <a:xfrm>
              <a:off x="4505980" y="3221185"/>
              <a:ext cx="330799" cy="388375"/>
              <a:chOff x="2767201" y="2106856"/>
              <a:chExt cx="330799" cy="388375"/>
            </a:xfrm>
          </p:grpSpPr>
          <p:sp>
            <p:nvSpPr>
              <p:cNvPr id="1010" name="文本框 1009">
                <a:extLst>
                  <a:ext uri="{FF2B5EF4-FFF2-40B4-BE49-F238E27FC236}">
                    <a16:creationId xmlns:a16="http://schemas.microsoft.com/office/drawing/2014/main" id="{18416BCF-AF02-F9D4-46EE-581FBA3BC549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1" name="直接连接符 132">
                <a:extLst>
                  <a:ext uri="{FF2B5EF4-FFF2-40B4-BE49-F238E27FC236}">
                    <a16:creationId xmlns:a16="http://schemas.microsoft.com/office/drawing/2014/main" id="{843945A3-1907-D848-EFC0-332B2E1282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6" name="组合 1045">
            <a:extLst>
              <a:ext uri="{FF2B5EF4-FFF2-40B4-BE49-F238E27FC236}">
                <a16:creationId xmlns:a16="http://schemas.microsoft.com/office/drawing/2014/main" id="{3D625BD5-A0FE-597F-B459-8A3A77D58F2C}"/>
              </a:ext>
            </a:extLst>
          </p:cNvPr>
          <p:cNvGrpSpPr/>
          <p:nvPr/>
        </p:nvGrpSpPr>
        <p:grpSpPr>
          <a:xfrm>
            <a:off x="8263552" y="11782033"/>
            <a:ext cx="675666" cy="1723741"/>
            <a:chOff x="2708938" y="2127996"/>
            <a:chExt cx="675666" cy="1723741"/>
          </a:xfrm>
        </p:grpSpPr>
        <p:grpSp>
          <p:nvGrpSpPr>
            <p:cNvPr id="1047" name="组合 1046">
              <a:extLst>
                <a:ext uri="{FF2B5EF4-FFF2-40B4-BE49-F238E27FC236}">
                  <a16:creationId xmlns:a16="http://schemas.microsoft.com/office/drawing/2014/main" id="{813CE327-D5FF-2652-CB54-5DF2CD1ECB3A}"/>
                </a:ext>
              </a:extLst>
            </p:cNvPr>
            <p:cNvGrpSpPr/>
            <p:nvPr/>
          </p:nvGrpSpPr>
          <p:grpSpPr>
            <a:xfrm>
              <a:off x="3042730" y="2425555"/>
              <a:ext cx="341874" cy="1100217"/>
              <a:chOff x="11765946" y="1022165"/>
              <a:chExt cx="341874" cy="1100217"/>
            </a:xfrm>
          </p:grpSpPr>
          <p:grpSp>
            <p:nvGrpSpPr>
              <p:cNvPr id="1053" name="组合 1052">
                <a:extLst>
                  <a:ext uri="{FF2B5EF4-FFF2-40B4-BE49-F238E27FC236}">
                    <a16:creationId xmlns:a16="http://schemas.microsoft.com/office/drawing/2014/main" id="{8EB4F339-3BAB-587E-68BA-C0E85D82E26C}"/>
                  </a:ext>
                </a:extLst>
              </p:cNvPr>
              <p:cNvGrpSpPr/>
              <p:nvPr/>
            </p:nvGrpSpPr>
            <p:grpSpPr>
              <a:xfrm>
                <a:off x="11860614" y="1022165"/>
                <a:ext cx="247206" cy="986406"/>
                <a:chOff x="11860614" y="1022165"/>
                <a:chExt cx="247206" cy="986406"/>
              </a:xfrm>
            </p:grpSpPr>
            <p:sp>
              <p:nvSpPr>
                <p:cNvPr id="1071" name="矩形 1070">
                  <a:extLst>
                    <a:ext uri="{FF2B5EF4-FFF2-40B4-BE49-F238E27FC236}">
                      <a16:creationId xmlns:a16="http://schemas.microsoft.com/office/drawing/2014/main" id="{0584C53E-691D-2551-CCCE-199B58AC5A8A}"/>
                    </a:ext>
                  </a:extLst>
                </p:cNvPr>
                <p:cNvSpPr/>
                <p:nvPr/>
              </p:nvSpPr>
              <p:spPr>
                <a:xfrm>
                  <a:off x="11860658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2" name="矩形 1071">
                  <a:extLst>
                    <a:ext uri="{FF2B5EF4-FFF2-40B4-BE49-F238E27FC236}">
                      <a16:creationId xmlns:a16="http://schemas.microsoft.com/office/drawing/2014/main" id="{6BA14D72-7A8C-B642-67EB-FBB3BD2BDF9B}"/>
                    </a:ext>
                  </a:extLst>
                </p:cNvPr>
                <p:cNvSpPr/>
                <p:nvPr/>
              </p:nvSpPr>
              <p:spPr>
                <a:xfrm>
                  <a:off x="11984239" y="102216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3" name="矩形 1072">
                  <a:extLst>
                    <a:ext uri="{FF2B5EF4-FFF2-40B4-BE49-F238E27FC236}">
                      <a16:creationId xmlns:a16="http://schemas.microsoft.com/office/drawing/2014/main" id="{EBF7D8EC-97E6-39C2-030A-AAE99B76A13A}"/>
                    </a:ext>
                  </a:extLst>
                </p:cNvPr>
                <p:cNvSpPr/>
                <p:nvPr/>
              </p:nvSpPr>
              <p:spPr>
                <a:xfrm>
                  <a:off x="11860614" y="151424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4" name="矩形 1073">
                  <a:extLst>
                    <a:ext uri="{FF2B5EF4-FFF2-40B4-BE49-F238E27FC236}">
                      <a16:creationId xmlns:a16="http://schemas.microsoft.com/office/drawing/2014/main" id="{1CBACCB7-0181-EE70-597C-F1924C6C510B}"/>
                    </a:ext>
                  </a:extLst>
                </p:cNvPr>
                <p:cNvSpPr/>
                <p:nvPr/>
              </p:nvSpPr>
              <p:spPr>
                <a:xfrm>
                  <a:off x="11984194" y="1514248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5" name="矩形 1074">
                  <a:extLst>
                    <a:ext uri="{FF2B5EF4-FFF2-40B4-BE49-F238E27FC236}">
                      <a16:creationId xmlns:a16="http://schemas.microsoft.com/office/drawing/2014/main" id="{B90AD392-5D7F-81FB-4803-33FAC7C34F81}"/>
                    </a:ext>
                  </a:extLst>
                </p:cNvPr>
                <p:cNvSpPr/>
                <p:nvPr/>
              </p:nvSpPr>
              <p:spPr>
                <a:xfrm>
                  <a:off x="11860658" y="114574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6" name="矩形 1075">
                  <a:extLst>
                    <a:ext uri="{FF2B5EF4-FFF2-40B4-BE49-F238E27FC236}">
                      <a16:creationId xmlns:a16="http://schemas.microsoft.com/office/drawing/2014/main" id="{49EDDDDE-556B-41A7-A4B5-80F5C7F0D820}"/>
                    </a:ext>
                  </a:extLst>
                </p:cNvPr>
                <p:cNvSpPr/>
                <p:nvPr/>
              </p:nvSpPr>
              <p:spPr>
                <a:xfrm>
                  <a:off x="11984239" y="1145745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7" name="矩形 1076">
                  <a:extLst>
                    <a:ext uri="{FF2B5EF4-FFF2-40B4-BE49-F238E27FC236}">
                      <a16:creationId xmlns:a16="http://schemas.microsoft.com/office/drawing/2014/main" id="{F3CE3905-1F9E-4388-5501-1D2E5641AF63}"/>
                    </a:ext>
                  </a:extLst>
                </p:cNvPr>
                <p:cNvSpPr/>
                <p:nvPr/>
              </p:nvSpPr>
              <p:spPr>
                <a:xfrm>
                  <a:off x="1186061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8" name="矩形 1077">
                  <a:extLst>
                    <a:ext uri="{FF2B5EF4-FFF2-40B4-BE49-F238E27FC236}">
                      <a16:creationId xmlns:a16="http://schemas.microsoft.com/office/drawing/2014/main" id="{5949CEFE-D791-5A22-8C5D-F17A7A99A85A}"/>
                    </a:ext>
                  </a:extLst>
                </p:cNvPr>
                <p:cNvSpPr/>
                <p:nvPr/>
              </p:nvSpPr>
              <p:spPr>
                <a:xfrm>
                  <a:off x="11984194" y="163782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9" name="矩形 1078">
                  <a:extLst>
                    <a:ext uri="{FF2B5EF4-FFF2-40B4-BE49-F238E27FC236}">
                      <a16:creationId xmlns:a16="http://schemas.microsoft.com/office/drawing/2014/main" id="{802A7FFB-D805-62C0-1584-F1E533C13088}"/>
                    </a:ext>
                  </a:extLst>
                </p:cNvPr>
                <p:cNvSpPr/>
                <p:nvPr/>
              </p:nvSpPr>
              <p:spPr>
                <a:xfrm>
                  <a:off x="11860658" y="1269327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0" name="矩形 1079">
                  <a:extLst>
                    <a:ext uri="{FF2B5EF4-FFF2-40B4-BE49-F238E27FC236}">
                      <a16:creationId xmlns:a16="http://schemas.microsoft.com/office/drawing/2014/main" id="{6095B029-2F5C-DE84-4B26-1C649F1DBE34}"/>
                    </a:ext>
                  </a:extLst>
                </p:cNvPr>
                <p:cNvSpPr/>
                <p:nvPr/>
              </p:nvSpPr>
              <p:spPr>
                <a:xfrm>
                  <a:off x="11984239" y="126932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1" name="矩形 1080">
                  <a:extLst>
                    <a:ext uri="{FF2B5EF4-FFF2-40B4-BE49-F238E27FC236}">
                      <a16:creationId xmlns:a16="http://schemas.microsoft.com/office/drawing/2014/main" id="{A55DC0E8-ACEE-B103-2743-C4B8D9AA6AE2}"/>
                    </a:ext>
                  </a:extLst>
                </p:cNvPr>
                <p:cNvSpPr/>
                <p:nvPr/>
              </p:nvSpPr>
              <p:spPr>
                <a:xfrm>
                  <a:off x="11860614" y="176141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2" name="矩形 1081">
                  <a:extLst>
                    <a:ext uri="{FF2B5EF4-FFF2-40B4-BE49-F238E27FC236}">
                      <a16:creationId xmlns:a16="http://schemas.microsoft.com/office/drawing/2014/main" id="{059C8236-72C3-F904-82F4-DB7DA9C2436F}"/>
                    </a:ext>
                  </a:extLst>
                </p:cNvPr>
                <p:cNvSpPr/>
                <p:nvPr/>
              </p:nvSpPr>
              <p:spPr>
                <a:xfrm>
                  <a:off x="11984194" y="176140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3" name="矩形 1082">
                  <a:extLst>
                    <a:ext uri="{FF2B5EF4-FFF2-40B4-BE49-F238E27FC236}">
                      <a16:creationId xmlns:a16="http://schemas.microsoft.com/office/drawing/2014/main" id="{0D1E6F2D-EDFA-7D32-C777-5002EEBDDBDC}"/>
                    </a:ext>
                  </a:extLst>
                </p:cNvPr>
                <p:cNvSpPr/>
                <p:nvPr/>
              </p:nvSpPr>
              <p:spPr>
                <a:xfrm>
                  <a:off x="11860658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4" name="矩形 1083">
                  <a:extLst>
                    <a:ext uri="{FF2B5EF4-FFF2-40B4-BE49-F238E27FC236}">
                      <a16:creationId xmlns:a16="http://schemas.microsoft.com/office/drawing/2014/main" id="{B6D62983-0BEE-97EA-6430-784CD3CA9E83}"/>
                    </a:ext>
                  </a:extLst>
                </p:cNvPr>
                <p:cNvSpPr/>
                <p:nvPr/>
              </p:nvSpPr>
              <p:spPr>
                <a:xfrm>
                  <a:off x="11984239" y="1392906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5" name="矩形 1084">
                  <a:extLst>
                    <a:ext uri="{FF2B5EF4-FFF2-40B4-BE49-F238E27FC236}">
                      <a16:creationId xmlns:a16="http://schemas.microsoft.com/office/drawing/2014/main" id="{29C04CA9-D038-BB32-472B-BCA9E4271A0A}"/>
                    </a:ext>
                  </a:extLst>
                </p:cNvPr>
                <p:cNvSpPr/>
                <p:nvPr/>
              </p:nvSpPr>
              <p:spPr>
                <a:xfrm>
                  <a:off x="11860614" y="1884990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86" name="矩形 1085">
                  <a:extLst>
                    <a:ext uri="{FF2B5EF4-FFF2-40B4-BE49-F238E27FC236}">
                      <a16:creationId xmlns:a16="http://schemas.microsoft.com/office/drawing/2014/main" id="{806B7C40-530E-1C9E-F3D7-43C723698E99}"/>
                    </a:ext>
                  </a:extLst>
                </p:cNvPr>
                <p:cNvSpPr/>
                <p:nvPr/>
              </p:nvSpPr>
              <p:spPr>
                <a:xfrm>
                  <a:off x="11984194" y="1884989"/>
                  <a:ext cx="123581" cy="123581"/>
                </a:xfrm>
                <a:prstGeom prst="rect">
                  <a:avLst/>
                </a:prstGeom>
                <a:solidFill>
                  <a:srgbClr val="BF9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54" name="组合 1053">
                <a:extLst>
                  <a:ext uri="{FF2B5EF4-FFF2-40B4-BE49-F238E27FC236}">
                    <a16:creationId xmlns:a16="http://schemas.microsoft.com/office/drawing/2014/main" id="{5DE41CA7-EFAF-BE6A-0596-AA9E7CAEA6C6}"/>
                  </a:ext>
                </a:extLst>
              </p:cNvPr>
              <p:cNvGrpSpPr/>
              <p:nvPr/>
            </p:nvGrpSpPr>
            <p:grpSpPr>
              <a:xfrm>
                <a:off x="11765946" y="1133739"/>
                <a:ext cx="247175" cy="988643"/>
                <a:chOff x="11765946" y="1133739"/>
                <a:chExt cx="247175" cy="988643"/>
              </a:xfrm>
            </p:grpSpPr>
            <p:sp>
              <p:nvSpPr>
                <p:cNvPr id="1055" name="矩形 1054">
                  <a:extLst>
                    <a:ext uri="{FF2B5EF4-FFF2-40B4-BE49-F238E27FC236}">
                      <a16:creationId xmlns:a16="http://schemas.microsoft.com/office/drawing/2014/main" id="{4C0108F7-F102-A453-5E9C-A50D866C0563}"/>
                    </a:ext>
                  </a:extLst>
                </p:cNvPr>
                <p:cNvSpPr/>
                <p:nvPr/>
              </p:nvSpPr>
              <p:spPr>
                <a:xfrm>
                  <a:off x="11765959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6" name="矩形 1055">
                  <a:extLst>
                    <a:ext uri="{FF2B5EF4-FFF2-40B4-BE49-F238E27FC236}">
                      <a16:creationId xmlns:a16="http://schemas.microsoft.com/office/drawing/2014/main" id="{C7036BF6-3BB1-6964-20A1-0851D558D22A}"/>
                    </a:ext>
                  </a:extLst>
                </p:cNvPr>
                <p:cNvSpPr/>
                <p:nvPr/>
              </p:nvSpPr>
              <p:spPr>
                <a:xfrm>
                  <a:off x="11889540" y="113373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7" name="矩形 1056">
                  <a:extLst>
                    <a:ext uri="{FF2B5EF4-FFF2-40B4-BE49-F238E27FC236}">
                      <a16:creationId xmlns:a16="http://schemas.microsoft.com/office/drawing/2014/main" id="{ECBD44BA-363F-469D-CBC4-FA2863023A53}"/>
                    </a:ext>
                  </a:extLst>
                </p:cNvPr>
                <p:cNvSpPr/>
                <p:nvPr/>
              </p:nvSpPr>
              <p:spPr>
                <a:xfrm>
                  <a:off x="11765959" y="12573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8" name="矩形 1057">
                  <a:extLst>
                    <a:ext uri="{FF2B5EF4-FFF2-40B4-BE49-F238E27FC236}">
                      <a16:creationId xmlns:a16="http://schemas.microsoft.com/office/drawing/2014/main" id="{DBB9AE43-9CBC-5D39-0B6F-AF68C66BAD52}"/>
                    </a:ext>
                  </a:extLst>
                </p:cNvPr>
                <p:cNvSpPr/>
                <p:nvPr/>
              </p:nvSpPr>
              <p:spPr>
                <a:xfrm>
                  <a:off x="11889540" y="125731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9" name="矩形 1058">
                  <a:extLst>
                    <a:ext uri="{FF2B5EF4-FFF2-40B4-BE49-F238E27FC236}">
                      <a16:creationId xmlns:a16="http://schemas.microsoft.com/office/drawing/2014/main" id="{5446F6EE-03C8-92FB-EA63-56E81FF8F416}"/>
                    </a:ext>
                  </a:extLst>
                </p:cNvPr>
                <p:cNvSpPr/>
                <p:nvPr/>
              </p:nvSpPr>
              <p:spPr>
                <a:xfrm>
                  <a:off x="11765959" y="13809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0" name="矩形 1059">
                  <a:extLst>
                    <a:ext uri="{FF2B5EF4-FFF2-40B4-BE49-F238E27FC236}">
                      <a16:creationId xmlns:a16="http://schemas.microsoft.com/office/drawing/2014/main" id="{C9FA2F02-7891-88DD-B39B-35C3D08D977E}"/>
                    </a:ext>
                  </a:extLst>
                </p:cNvPr>
                <p:cNvSpPr/>
                <p:nvPr/>
              </p:nvSpPr>
              <p:spPr>
                <a:xfrm>
                  <a:off x="11889540" y="13809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1" name="矩形 1060">
                  <a:extLst>
                    <a:ext uri="{FF2B5EF4-FFF2-40B4-BE49-F238E27FC236}">
                      <a16:creationId xmlns:a16="http://schemas.microsoft.com/office/drawing/2014/main" id="{E6E94A92-DC43-1AA3-54E1-28497D802D88}"/>
                    </a:ext>
                  </a:extLst>
                </p:cNvPr>
                <p:cNvSpPr/>
                <p:nvPr/>
              </p:nvSpPr>
              <p:spPr>
                <a:xfrm>
                  <a:off x="11765959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2" name="矩形 1061">
                  <a:extLst>
                    <a:ext uri="{FF2B5EF4-FFF2-40B4-BE49-F238E27FC236}">
                      <a16:creationId xmlns:a16="http://schemas.microsoft.com/office/drawing/2014/main" id="{2942FD98-2586-AD58-50FE-BDB09F93B4F9}"/>
                    </a:ext>
                  </a:extLst>
                </p:cNvPr>
                <p:cNvSpPr/>
                <p:nvPr/>
              </p:nvSpPr>
              <p:spPr>
                <a:xfrm>
                  <a:off x="11889540" y="150448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3" name="矩形 1062">
                  <a:extLst>
                    <a:ext uri="{FF2B5EF4-FFF2-40B4-BE49-F238E27FC236}">
                      <a16:creationId xmlns:a16="http://schemas.microsoft.com/office/drawing/2014/main" id="{43245A85-E729-8F45-CBCF-271FD08D501C}"/>
                    </a:ext>
                  </a:extLst>
                </p:cNvPr>
                <p:cNvSpPr/>
                <p:nvPr/>
              </p:nvSpPr>
              <p:spPr>
                <a:xfrm>
                  <a:off x="11765946" y="162806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4" name="矩形 1063">
                  <a:extLst>
                    <a:ext uri="{FF2B5EF4-FFF2-40B4-BE49-F238E27FC236}">
                      <a16:creationId xmlns:a16="http://schemas.microsoft.com/office/drawing/2014/main" id="{AF784A94-3856-C25B-5833-B73266115F32}"/>
                    </a:ext>
                  </a:extLst>
                </p:cNvPr>
                <p:cNvSpPr/>
                <p:nvPr/>
              </p:nvSpPr>
              <p:spPr>
                <a:xfrm>
                  <a:off x="11889526" y="1628059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5" name="矩形 1064">
                  <a:extLst>
                    <a:ext uri="{FF2B5EF4-FFF2-40B4-BE49-F238E27FC236}">
                      <a16:creationId xmlns:a16="http://schemas.microsoft.com/office/drawing/2014/main" id="{2D752BF2-D514-5329-4FAE-674EA542B840}"/>
                    </a:ext>
                  </a:extLst>
                </p:cNvPr>
                <p:cNvSpPr/>
                <p:nvPr/>
              </p:nvSpPr>
              <p:spPr>
                <a:xfrm>
                  <a:off x="1176594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6" name="矩形 1065">
                  <a:extLst>
                    <a:ext uri="{FF2B5EF4-FFF2-40B4-BE49-F238E27FC236}">
                      <a16:creationId xmlns:a16="http://schemas.microsoft.com/office/drawing/2014/main" id="{501E3BD9-CD9F-A345-473B-A15FDCD00AA6}"/>
                    </a:ext>
                  </a:extLst>
                </p:cNvPr>
                <p:cNvSpPr/>
                <p:nvPr/>
              </p:nvSpPr>
              <p:spPr>
                <a:xfrm>
                  <a:off x="11889526" y="175164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7" name="矩形 1066">
                  <a:extLst>
                    <a:ext uri="{FF2B5EF4-FFF2-40B4-BE49-F238E27FC236}">
                      <a16:creationId xmlns:a16="http://schemas.microsoft.com/office/drawing/2014/main" id="{24620322-0B28-6D7C-D6CE-D91CD507789B}"/>
                    </a:ext>
                  </a:extLst>
                </p:cNvPr>
                <p:cNvSpPr/>
                <p:nvPr/>
              </p:nvSpPr>
              <p:spPr>
                <a:xfrm>
                  <a:off x="11765946" y="187522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8" name="矩形 1067">
                  <a:extLst>
                    <a:ext uri="{FF2B5EF4-FFF2-40B4-BE49-F238E27FC236}">
                      <a16:creationId xmlns:a16="http://schemas.microsoft.com/office/drawing/2014/main" id="{76A777A8-58D2-AFAF-E45C-C801560C60C9}"/>
                    </a:ext>
                  </a:extLst>
                </p:cNvPr>
                <p:cNvSpPr/>
                <p:nvPr/>
              </p:nvSpPr>
              <p:spPr>
                <a:xfrm>
                  <a:off x="11889526" y="187522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9" name="矩形 1068">
                  <a:extLst>
                    <a:ext uri="{FF2B5EF4-FFF2-40B4-BE49-F238E27FC236}">
                      <a16:creationId xmlns:a16="http://schemas.microsoft.com/office/drawing/2014/main" id="{4EE44512-3DD0-8A33-50E9-4C8A3BA255C2}"/>
                    </a:ext>
                  </a:extLst>
                </p:cNvPr>
                <p:cNvSpPr/>
                <p:nvPr/>
              </p:nvSpPr>
              <p:spPr>
                <a:xfrm>
                  <a:off x="11765946" y="1998801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70" name="矩形 1069">
                  <a:extLst>
                    <a:ext uri="{FF2B5EF4-FFF2-40B4-BE49-F238E27FC236}">
                      <a16:creationId xmlns:a16="http://schemas.microsoft.com/office/drawing/2014/main" id="{55C3BBC2-1396-C3A5-C19A-3270AE8EB5D9}"/>
                    </a:ext>
                  </a:extLst>
                </p:cNvPr>
                <p:cNvSpPr/>
                <p:nvPr/>
              </p:nvSpPr>
              <p:spPr>
                <a:xfrm>
                  <a:off x="11889526" y="1998800"/>
                  <a:ext cx="123581" cy="123581"/>
                </a:xfrm>
                <a:prstGeom prst="rect">
                  <a:avLst/>
                </a:prstGeom>
                <a:solidFill>
                  <a:srgbClr val="FFF2C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09D0A2EB-60D9-293D-5D53-D33F908B5D5C}"/>
                </a:ext>
              </a:extLst>
            </p:cNvPr>
            <p:cNvSpPr txBox="1"/>
            <p:nvPr/>
          </p:nvSpPr>
          <p:spPr>
            <a:xfrm>
              <a:off x="2708938" y="2825807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9" name="文本框 1048">
              <a:extLst>
                <a:ext uri="{FF2B5EF4-FFF2-40B4-BE49-F238E27FC236}">
                  <a16:creationId xmlns:a16="http://schemas.microsoft.com/office/drawing/2014/main" id="{FB12FA26-7273-8BA6-4A4B-5EE95867621A}"/>
                </a:ext>
              </a:extLst>
            </p:cNvPr>
            <p:cNvSpPr txBox="1"/>
            <p:nvPr/>
          </p:nvSpPr>
          <p:spPr>
            <a:xfrm>
              <a:off x="3003164" y="34824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50" name="组合 1049">
              <a:extLst>
                <a:ext uri="{FF2B5EF4-FFF2-40B4-BE49-F238E27FC236}">
                  <a16:creationId xmlns:a16="http://schemas.microsoft.com/office/drawing/2014/main" id="{4E091C68-3E24-44DF-D403-60129C975A91}"/>
                </a:ext>
              </a:extLst>
            </p:cNvPr>
            <p:cNvGrpSpPr/>
            <p:nvPr/>
          </p:nvGrpSpPr>
          <p:grpSpPr>
            <a:xfrm>
              <a:off x="2766341" y="2127996"/>
              <a:ext cx="330799" cy="388375"/>
              <a:chOff x="2767201" y="2106856"/>
              <a:chExt cx="330799" cy="388375"/>
            </a:xfrm>
          </p:grpSpPr>
          <p:sp>
            <p:nvSpPr>
              <p:cNvPr id="1051" name="文本框 1050">
                <a:extLst>
                  <a:ext uri="{FF2B5EF4-FFF2-40B4-BE49-F238E27FC236}">
                    <a16:creationId xmlns:a16="http://schemas.microsoft.com/office/drawing/2014/main" id="{57BEB0D4-42EA-6A2B-2A3B-5A34C73CC032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2" name="直接连接符 132">
                <a:extLst>
                  <a:ext uri="{FF2B5EF4-FFF2-40B4-BE49-F238E27FC236}">
                    <a16:creationId xmlns:a16="http://schemas.microsoft.com/office/drawing/2014/main" id="{8DD53F1C-335D-3CE6-BE3C-956976CA4D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87" name="矩形 1086">
            <a:extLst>
              <a:ext uri="{FF2B5EF4-FFF2-40B4-BE49-F238E27FC236}">
                <a16:creationId xmlns:a16="http://schemas.microsoft.com/office/drawing/2014/main" id="{F25BECDB-750D-581C-B5CD-780CACEF4445}"/>
              </a:ext>
            </a:extLst>
          </p:cNvPr>
          <p:cNvSpPr/>
          <p:nvPr/>
        </p:nvSpPr>
        <p:spPr>
          <a:xfrm>
            <a:off x="8333022" y="11841844"/>
            <a:ext cx="696945" cy="157754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8" name="矩形: 圆角 20">
            <a:extLst>
              <a:ext uri="{FF2B5EF4-FFF2-40B4-BE49-F238E27FC236}">
                <a16:creationId xmlns:a16="http://schemas.microsoft.com/office/drawing/2014/main" id="{2BAAB948-0082-FABC-C23A-37FF01303DA6}"/>
              </a:ext>
            </a:extLst>
          </p:cNvPr>
          <p:cNvSpPr/>
          <p:nvPr/>
        </p:nvSpPr>
        <p:spPr>
          <a:xfrm>
            <a:off x="11350462" y="12744004"/>
            <a:ext cx="986938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9" name="直接箭头连接符 19">
            <a:extLst>
              <a:ext uri="{FF2B5EF4-FFF2-40B4-BE49-F238E27FC236}">
                <a16:creationId xmlns:a16="http://schemas.microsoft.com/office/drawing/2014/main" id="{0BD2C717-3303-9D6E-8A01-723AB4200B6B}"/>
              </a:ext>
            </a:extLst>
          </p:cNvPr>
          <p:cNvCxnSpPr>
            <a:cxnSpLocks/>
            <a:endCxn id="1091" idx="1"/>
          </p:cNvCxnSpPr>
          <p:nvPr/>
        </p:nvCxnSpPr>
        <p:spPr>
          <a:xfrm>
            <a:off x="9029967" y="12894848"/>
            <a:ext cx="4480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直接箭头连接符 19">
            <a:extLst>
              <a:ext uri="{FF2B5EF4-FFF2-40B4-BE49-F238E27FC236}">
                <a16:creationId xmlns:a16="http://schemas.microsoft.com/office/drawing/2014/main" id="{BA59848A-308E-5C23-6C08-12EF28D94CCF}"/>
              </a:ext>
            </a:extLst>
          </p:cNvPr>
          <p:cNvCxnSpPr>
            <a:cxnSpLocks/>
            <a:stCxn id="1091" idx="3"/>
            <a:endCxn id="1088" idx="1"/>
          </p:cNvCxnSpPr>
          <p:nvPr/>
        </p:nvCxnSpPr>
        <p:spPr>
          <a:xfrm flipV="1">
            <a:off x="10351725" y="12888004"/>
            <a:ext cx="998737" cy="6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矩形: 圆角 20">
            <a:extLst>
              <a:ext uri="{FF2B5EF4-FFF2-40B4-BE49-F238E27FC236}">
                <a16:creationId xmlns:a16="http://schemas.microsoft.com/office/drawing/2014/main" id="{CC9F5119-28DA-D035-7E1D-9E0AA3629939}"/>
              </a:ext>
            </a:extLst>
          </p:cNvPr>
          <p:cNvSpPr/>
          <p:nvPr/>
        </p:nvSpPr>
        <p:spPr>
          <a:xfrm>
            <a:off x="9478025" y="12750848"/>
            <a:ext cx="873700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2" name="文本框 1091">
            <a:extLst>
              <a:ext uri="{FF2B5EF4-FFF2-40B4-BE49-F238E27FC236}">
                <a16:creationId xmlns:a16="http://schemas.microsoft.com/office/drawing/2014/main" id="{1DE7234C-D7C6-E46F-56D5-140212CE672B}"/>
              </a:ext>
            </a:extLst>
          </p:cNvPr>
          <p:cNvSpPr txBox="1"/>
          <p:nvPr/>
        </p:nvSpPr>
        <p:spPr>
          <a:xfrm rot="16200000">
            <a:off x="7590005" y="12366961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Q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3" name="组合 1092">
            <a:extLst>
              <a:ext uri="{FF2B5EF4-FFF2-40B4-BE49-F238E27FC236}">
                <a16:creationId xmlns:a16="http://schemas.microsoft.com/office/drawing/2014/main" id="{F9282F1F-6AA9-0E3D-8B73-33792671969B}"/>
              </a:ext>
            </a:extLst>
          </p:cNvPr>
          <p:cNvGrpSpPr/>
          <p:nvPr/>
        </p:nvGrpSpPr>
        <p:grpSpPr>
          <a:xfrm>
            <a:off x="8930352" y="11323355"/>
            <a:ext cx="607304" cy="1457849"/>
            <a:chOff x="8881757" y="11080534"/>
            <a:chExt cx="607304" cy="1457849"/>
          </a:xfrm>
        </p:grpSpPr>
        <p:grpSp>
          <p:nvGrpSpPr>
            <p:cNvPr id="1094" name="组合 1093">
              <a:extLst>
                <a:ext uri="{FF2B5EF4-FFF2-40B4-BE49-F238E27FC236}">
                  <a16:creationId xmlns:a16="http://schemas.microsoft.com/office/drawing/2014/main" id="{617A4A04-C67F-4117-D3F3-8A2ACFA3769D}"/>
                </a:ext>
              </a:extLst>
            </p:cNvPr>
            <p:cNvGrpSpPr/>
            <p:nvPr/>
          </p:nvGrpSpPr>
          <p:grpSpPr>
            <a:xfrm>
              <a:off x="8910567" y="11171464"/>
              <a:ext cx="330799" cy="388375"/>
              <a:chOff x="4946889" y="869893"/>
              <a:chExt cx="330799" cy="388375"/>
            </a:xfrm>
          </p:grpSpPr>
          <p:sp>
            <p:nvSpPr>
              <p:cNvPr id="1132" name="文本框 1131">
                <a:extLst>
                  <a:ext uri="{FF2B5EF4-FFF2-40B4-BE49-F238E27FC236}">
                    <a16:creationId xmlns:a16="http://schemas.microsoft.com/office/drawing/2014/main" id="{60072F9F-5091-8029-3424-6C500E5CC722}"/>
                  </a:ext>
                </a:extLst>
              </p:cNvPr>
              <p:cNvSpPr txBox="1"/>
              <p:nvPr/>
            </p:nvSpPr>
            <p:spPr>
              <a:xfrm rot="18982472">
                <a:off x="4946889" y="869893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33" name="直接连接符 132">
                <a:extLst>
                  <a:ext uri="{FF2B5EF4-FFF2-40B4-BE49-F238E27FC236}">
                    <a16:creationId xmlns:a16="http://schemas.microsoft.com/office/drawing/2014/main" id="{D4139050-C3F5-1FBF-6BEE-7FC0BA897B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7462" y="1096757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95" name="组合 1094">
              <a:extLst>
                <a:ext uri="{FF2B5EF4-FFF2-40B4-BE49-F238E27FC236}">
                  <a16:creationId xmlns:a16="http://schemas.microsoft.com/office/drawing/2014/main" id="{4FC9CF5C-3EBA-73A1-2984-C046768B6011}"/>
                </a:ext>
              </a:extLst>
            </p:cNvPr>
            <p:cNvGrpSpPr/>
            <p:nvPr/>
          </p:nvGrpSpPr>
          <p:grpSpPr>
            <a:xfrm>
              <a:off x="9179798" y="11463990"/>
              <a:ext cx="309263" cy="1074393"/>
              <a:chOff x="9179798" y="11463990"/>
              <a:chExt cx="309263" cy="1074393"/>
            </a:xfrm>
          </p:grpSpPr>
          <p:grpSp>
            <p:nvGrpSpPr>
              <p:cNvPr id="1098" name="组合 1097">
                <a:extLst>
                  <a:ext uri="{FF2B5EF4-FFF2-40B4-BE49-F238E27FC236}">
                    <a16:creationId xmlns:a16="http://schemas.microsoft.com/office/drawing/2014/main" id="{23800004-69BD-D6AF-A5E5-AE0693FF042E}"/>
                  </a:ext>
                </a:extLst>
              </p:cNvPr>
              <p:cNvGrpSpPr/>
              <p:nvPr/>
            </p:nvGrpSpPr>
            <p:grpSpPr>
              <a:xfrm>
                <a:off x="9241855" y="11463990"/>
                <a:ext cx="247206" cy="986406"/>
                <a:chOff x="9241855" y="11463990"/>
                <a:chExt cx="247206" cy="986406"/>
              </a:xfrm>
            </p:grpSpPr>
            <p:sp>
              <p:nvSpPr>
                <p:cNvPr id="1116" name="矩形 1115">
                  <a:extLst>
                    <a:ext uri="{FF2B5EF4-FFF2-40B4-BE49-F238E27FC236}">
                      <a16:creationId xmlns:a16="http://schemas.microsoft.com/office/drawing/2014/main" id="{CAB24B71-A553-CCD9-9D6A-9AB63D694405}"/>
                    </a:ext>
                  </a:extLst>
                </p:cNvPr>
                <p:cNvSpPr/>
                <p:nvPr/>
              </p:nvSpPr>
              <p:spPr>
                <a:xfrm>
                  <a:off x="9241899" y="1146399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7" name="矩形 1116">
                  <a:extLst>
                    <a:ext uri="{FF2B5EF4-FFF2-40B4-BE49-F238E27FC236}">
                      <a16:creationId xmlns:a16="http://schemas.microsoft.com/office/drawing/2014/main" id="{DDA4C198-9847-7E33-D7A0-62C046341BBB}"/>
                    </a:ext>
                  </a:extLst>
                </p:cNvPr>
                <p:cNvSpPr/>
                <p:nvPr/>
              </p:nvSpPr>
              <p:spPr>
                <a:xfrm>
                  <a:off x="9365480" y="1146399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8" name="矩形 1117">
                  <a:extLst>
                    <a:ext uri="{FF2B5EF4-FFF2-40B4-BE49-F238E27FC236}">
                      <a16:creationId xmlns:a16="http://schemas.microsoft.com/office/drawing/2014/main" id="{2D4F7A40-63AD-A2F5-1E52-3FF4B9EFAE33}"/>
                    </a:ext>
                  </a:extLst>
                </p:cNvPr>
                <p:cNvSpPr/>
                <p:nvPr/>
              </p:nvSpPr>
              <p:spPr>
                <a:xfrm>
                  <a:off x="9241855" y="1195607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9" name="矩形 1118">
                  <a:extLst>
                    <a:ext uri="{FF2B5EF4-FFF2-40B4-BE49-F238E27FC236}">
                      <a16:creationId xmlns:a16="http://schemas.microsoft.com/office/drawing/2014/main" id="{32862F7F-254A-4B04-BE2A-3300AD442F9A}"/>
                    </a:ext>
                  </a:extLst>
                </p:cNvPr>
                <p:cNvSpPr/>
                <p:nvPr/>
              </p:nvSpPr>
              <p:spPr>
                <a:xfrm>
                  <a:off x="9365435" y="11956073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0" name="矩形 1119">
                  <a:extLst>
                    <a:ext uri="{FF2B5EF4-FFF2-40B4-BE49-F238E27FC236}">
                      <a16:creationId xmlns:a16="http://schemas.microsoft.com/office/drawing/2014/main" id="{0F59E4A3-C087-4566-E42A-323BFB35285E}"/>
                    </a:ext>
                  </a:extLst>
                </p:cNvPr>
                <p:cNvSpPr/>
                <p:nvPr/>
              </p:nvSpPr>
              <p:spPr>
                <a:xfrm>
                  <a:off x="9241899" y="1158757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1" name="矩形 1120">
                  <a:extLst>
                    <a:ext uri="{FF2B5EF4-FFF2-40B4-BE49-F238E27FC236}">
                      <a16:creationId xmlns:a16="http://schemas.microsoft.com/office/drawing/2014/main" id="{293BEB65-B216-724B-92DB-B4AA1111355F}"/>
                    </a:ext>
                  </a:extLst>
                </p:cNvPr>
                <p:cNvSpPr/>
                <p:nvPr/>
              </p:nvSpPr>
              <p:spPr>
                <a:xfrm>
                  <a:off x="9365480" y="11587570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2" name="矩形 1121">
                  <a:extLst>
                    <a:ext uri="{FF2B5EF4-FFF2-40B4-BE49-F238E27FC236}">
                      <a16:creationId xmlns:a16="http://schemas.microsoft.com/office/drawing/2014/main" id="{72E2C205-EC6B-8615-E4F3-96AA441ABB10}"/>
                    </a:ext>
                  </a:extLst>
                </p:cNvPr>
                <p:cNvSpPr/>
                <p:nvPr/>
              </p:nvSpPr>
              <p:spPr>
                <a:xfrm>
                  <a:off x="9241855" y="1207965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3" name="矩形 1122">
                  <a:extLst>
                    <a:ext uri="{FF2B5EF4-FFF2-40B4-BE49-F238E27FC236}">
                      <a16:creationId xmlns:a16="http://schemas.microsoft.com/office/drawing/2014/main" id="{40C621C4-8798-15C0-22CF-D0C596E98184}"/>
                    </a:ext>
                  </a:extLst>
                </p:cNvPr>
                <p:cNvSpPr/>
                <p:nvPr/>
              </p:nvSpPr>
              <p:spPr>
                <a:xfrm>
                  <a:off x="9365435" y="1207965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4" name="矩形 1123">
                  <a:extLst>
                    <a:ext uri="{FF2B5EF4-FFF2-40B4-BE49-F238E27FC236}">
                      <a16:creationId xmlns:a16="http://schemas.microsoft.com/office/drawing/2014/main" id="{8E331F1B-2218-9063-C4B2-3A00E68692EE}"/>
                    </a:ext>
                  </a:extLst>
                </p:cNvPr>
                <p:cNvSpPr/>
                <p:nvPr/>
              </p:nvSpPr>
              <p:spPr>
                <a:xfrm>
                  <a:off x="9241899" y="11711152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5" name="矩形 1124">
                  <a:extLst>
                    <a:ext uri="{FF2B5EF4-FFF2-40B4-BE49-F238E27FC236}">
                      <a16:creationId xmlns:a16="http://schemas.microsoft.com/office/drawing/2014/main" id="{A052D33C-0550-BC6D-8971-C12988C49316}"/>
                    </a:ext>
                  </a:extLst>
                </p:cNvPr>
                <p:cNvSpPr/>
                <p:nvPr/>
              </p:nvSpPr>
              <p:spPr>
                <a:xfrm>
                  <a:off x="9365480" y="1171115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" name="矩形 1125">
                  <a:extLst>
                    <a:ext uri="{FF2B5EF4-FFF2-40B4-BE49-F238E27FC236}">
                      <a16:creationId xmlns:a16="http://schemas.microsoft.com/office/drawing/2014/main" id="{F54DA5A6-C876-232E-DEFD-83DC98278932}"/>
                    </a:ext>
                  </a:extLst>
                </p:cNvPr>
                <p:cNvSpPr/>
                <p:nvPr/>
              </p:nvSpPr>
              <p:spPr>
                <a:xfrm>
                  <a:off x="9241855" y="1220323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" name="矩形 1126">
                  <a:extLst>
                    <a:ext uri="{FF2B5EF4-FFF2-40B4-BE49-F238E27FC236}">
                      <a16:creationId xmlns:a16="http://schemas.microsoft.com/office/drawing/2014/main" id="{098CEF90-1FAF-2773-4628-3C0C218D6F2A}"/>
                    </a:ext>
                  </a:extLst>
                </p:cNvPr>
                <p:cNvSpPr/>
                <p:nvPr/>
              </p:nvSpPr>
              <p:spPr>
                <a:xfrm>
                  <a:off x="9365435" y="1220323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8" name="矩形 1127">
                  <a:extLst>
                    <a:ext uri="{FF2B5EF4-FFF2-40B4-BE49-F238E27FC236}">
                      <a16:creationId xmlns:a16="http://schemas.microsoft.com/office/drawing/2014/main" id="{684CFD63-D82A-3DCD-FCF7-AA787187CF08}"/>
                    </a:ext>
                  </a:extLst>
                </p:cNvPr>
                <p:cNvSpPr/>
                <p:nvPr/>
              </p:nvSpPr>
              <p:spPr>
                <a:xfrm>
                  <a:off x="9241899" y="1183473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9" name="矩形 1128">
                  <a:extLst>
                    <a:ext uri="{FF2B5EF4-FFF2-40B4-BE49-F238E27FC236}">
                      <a16:creationId xmlns:a16="http://schemas.microsoft.com/office/drawing/2014/main" id="{1EAD0A70-4470-9545-DE7F-1DA01D9507E4}"/>
                    </a:ext>
                  </a:extLst>
                </p:cNvPr>
                <p:cNvSpPr/>
                <p:nvPr/>
              </p:nvSpPr>
              <p:spPr>
                <a:xfrm>
                  <a:off x="9365480" y="11834731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0" name="矩形 1129">
                  <a:extLst>
                    <a:ext uri="{FF2B5EF4-FFF2-40B4-BE49-F238E27FC236}">
                      <a16:creationId xmlns:a16="http://schemas.microsoft.com/office/drawing/2014/main" id="{3917446C-437F-EAC1-FBA4-EC2281C610A1}"/>
                    </a:ext>
                  </a:extLst>
                </p:cNvPr>
                <p:cNvSpPr/>
                <p:nvPr/>
              </p:nvSpPr>
              <p:spPr>
                <a:xfrm>
                  <a:off x="9241855" y="12326815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1" name="矩形 1130">
                  <a:extLst>
                    <a:ext uri="{FF2B5EF4-FFF2-40B4-BE49-F238E27FC236}">
                      <a16:creationId xmlns:a16="http://schemas.microsoft.com/office/drawing/2014/main" id="{760A288E-D9CC-6BB0-6B4E-54CF734161D5}"/>
                    </a:ext>
                  </a:extLst>
                </p:cNvPr>
                <p:cNvSpPr/>
                <p:nvPr/>
              </p:nvSpPr>
              <p:spPr>
                <a:xfrm>
                  <a:off x="9365435" y="12326814"/>
                  <a:ext cx="123581" cy="123581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29804"/>
                  </a:scheme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99" name="组合 1098">
                <a:extLst>
                  <a:ext uri="{FF2B5EF4-FFF2-40B4-BE49-F238E27FC236}">
                    <a16:creationId xmlns:a16="http://schemas.microsoft.com/office/drawing/2014/main" id="{1FBFA13B-3F9B-CB8E-1D53-55618B00E3F7}"/>
                  </a:ext>
                </a:extLst>
              </p:cNvPr>
              <p:cNvGrpSpPr/>
              <p:nvPr/>
            </p:nvGrpSpPr>
            <p:grpSpPr>
              <a:xfrm>
                <a:off x="9179798" y="11551977"/>
                <a:ext cx="247206" cy="986406"/>
                <a:chOff x="7205927" y="12203234"/>
                <a:chExt cx="247206" cy="986406"/>
              </a:xfrm>
            </p:grpSpPr>
            <p:sp>
              <p:nvSpPr>
                <p:cNvPr id="1100" name="矩形 1099">
                  <a:extLst>
                    <a:ext uri="{FF2B5EF4-FFF2-40B4-BE49-F238E27FC236}">
                      <a16:creationId xmlns:a16="http://schemas.microsoft.com/office/drawing/2014/main" id="{E3CA5755-4F03-426F-52A6-AFB287979652}"/>
                    </a:ext>
                  </a:extLst>
                </p:cNvPr>
                <p:cNvSpPr/>
                <p:nvPr/>
              </p:nvSpPr>
              <p:spPr>
                <a:xfrm>
                  <a:off x="7205971" y="12203234"/>
                  <a:ext cx="123581" cy="123581"/>
                </a:xfrm>
                <a:prstGeom prst="rect">
                  <a:avLst/>
                </a:prstGeom>
                <a:solidFill>
                  <a:srgbClr val="FBE5D6"/>
                </a:solidFill>
                <a:ln>
                  <a:solidFill>
                    <a:srgbClr val="0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1" name="矩形 1100">
                  <a:extLst>
                    <a:ext uri="{FF2B5EF4-FFF2-40B4-BE49-F238E27FC236}">
                      <a16:creationId xmlns:a16="http://schemas.microsoft.com/office/drawing/2014/main" id="{62EC0073-5CAF-8EE5-2576-1FF996EFF9DF}"/>
                    </a:ext>
                  </a:extLst>
                </p:cNvPr>
                <p:cNvSpPr/>
                <p:nvPr/>
              </p:nvSpPr>
              <p:spPr>
                <a:xfrm>
                  <a:off x="7329552" y="12203234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2" name="矩形 1101">
                  <a:extLst>
                    <a:ext uri="{FF2B5EF4-FFF2-40B4-BE49-F238E27FC236}">
                      <a16:creationId xmlns:a16="http://schemas.microsoft.com/office/drawing/2014/main" id="{6DC7432D-0CDC-2D76-65AB-8E29FE52CFF8}"/>
                    </a:ext>
                  </a:extLst>
                </p:cNvPr>
                <p:cNvSpPr/>
                <p:nvPr/>
              </p:nvSpPr>
              <p:spPr>
                <a:xfrm>
                  <a:off x="7205927" y="1269531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3" name="矩形 1102">
                  <a:extLst>
                    <a:ext uri="{FF2B5EF4-FFF2-40B4-BE49-F238E27FC236}">
                      <a16:creationId xmlns:a16="http://schemas.microsoft.com/office/drawing/2014/main" id="{B1BAD001-783F-33B7-4C53-61A0BA757F8D}"/>
                    </a:ext>
                  </a:extLst>
                </p:cNvPr>
                <p:cNvSpPr/>
                <p:nvPr/>
              </p:nvSpPr>
              <p:spPr>
                <a:xfrm>
                  <a:off x="7329507" y="12695317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4" name="矩形 1103">
                  <a:extLst>
                    <a:ext uri="{FF2B5EF4-FFF2-40B4-BE49-F238E27FC236}">
                      <a16:creationId xmlns:a16="http://schemas.microsoft.com/office/drawing/2014/main" id="{6612FD32-3486-F405-2390-AE7539EDD599}"/>
                    </a:ext>
                  </a:extLst>
                </p:cNvPr>
                <p:cNvSpPr/>
                <p:nvPr/>
              </p:nvSpPr>
              <p:spPr>
                <a:xfrm>
                  <a:off x="7205971" y="1232681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5" name="矩形 1104">
                  <a:extLst>
                    <a:ext uri="{FF2B5EF4-FFF2-40B4-BE49-F238E27FC236}">
                      <a16:creationId xmlns:a16="http://schemas.microsoft.com/office/drawing/2014/main" id="{2049A5DD-FA75-1820-2223-EBC82F78D0B2}"/>
                    </a:ext>
                  </a:extLst>
                </p:cNvPr>
                <p:cNvSpPr/>
                <p:nvPr/>
              </p:nvSpPr>
              <p:spPr>
                <a:xfrm>
                  <a:off x="7329552" y="12326814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6" name="矩形 1105">
                  <a:extLst>
                    <a:ext uri="{FF2B5EF4-FFF2-40B4-BE49-F238E27FC236}">
                      <a16:creationId xmlns:a16="http://schemas.microsoft.com/office/drawing/2014/main" id="{2D7A410D-B8A1-B279-9330-39F9A515E96D}"/>
                    </a:ext>
                  </a:extLst>
                </p:cNvPr>
                <p:cNvSpPr/>
                <p:nvPr/>
              </p:nvSpPr>
              <p:spPr>
                <a:xfrm>
                  <a:off x="7205927" y="1281889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7" name="矩形 1106">
                  <a:extLst>
                    <a:ext uri="{FF2B5EF4-FFF2-40B4-BE49-F238E27FC236}">
                      <a16:creationId xmlns:a16="http://schemas.microsoft.com/office/drawing/2014/main" id="{F289AE16-5E48-1669-CBAC-F4160E02C14A}"/>
                    </a:ext>
                  </a:extLst>
                </p:cNvPr>
                <p:cNvSpPr/>
                <p:nvPr/>
              </p:nvSpPr>
              <p:spPr>
                <a:xfrm>
                  <a:off x="7329507" y="1281889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8" name="矩形 1107">
                  <a:extLst>
                    <a:ext uri="{FF2B5EF4-FFF2-40B4-BE49-F238E27FC236}">
                      <a16:creationId xmlns:a16="http://schemas.microsoft.com/office/drawing/2014/main" id="{206B0646-B3F3-6DE7-9637-F6ADDDA16370}"/>
                    </a:ext>
                  </a:extLst>
                </p:cNvPr>
                <p:cNvSpPr/>
                <p:nvPr/>
              </p:nvSpPr>
              <p:spPr>
                <a:xfrm>
                  <a:off x="7205971" y="12450396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09" name="矩形 1108">
                  <a:extLst>
                    <a:ext uri="{FF2B5EF4-FFF2-40B4-BE49-F238E27FC236}">
                      <a16:creationId xmlns:a16="http://schemas.microsoft.com/office/drawing/2014/main" id="{2C3423B7-A2FD-3A84-AEE1-BB93282D224E}"/>
                    </a:ext>
                  </a:extLst>
                </p:cNvPr>
                <p:cNvSpPr/>
                <p:nvPr/>
              </p:nvSpPr>
              <p:spPr>
                <a:xfrm>
                  <a:off x="7329552" y="1245039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0" name="矩形 1109">
                  <a:extLst>
                    <a:ext uri="{FF2B5EF4-FFF2-40B4-BE49-F238E27FC236}">
                      <a16:creationId xmlns:a16="http://schemas.microsoft.com/office/drawing/2014/main" id="{2414535F-4EFA-56D5-02CA-20B4655B42EE}"/>
                    </a:ext>
                  </a:extLst>
                </p:cNvPr>
                <p:cNvSpPr/>
                <p:nvPr/>
              </p:nvSpPr>
              <p:spPr>
                <a:xfrm>
                  <a:off x="7205927" y="12942479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1" name="矩形 1110">
                  <a:extLst>
                    <a:ext uri="{FF2B5EF4-FFF2-40B4-BE49-F238E27FC236}">
                      <a16:creationId xmlns:a16="http://schemas.microsoft.com/office/drawing/2014/main" id="{B8641C66-9361-5B7B-ECEB-8B2395734159}"/>
                    </a:ext>
                  </a:extLst>
                </p:cNvPr>
                <p:cNvSpPr/>
                <p:nvPr/>
              </p:nvSpPr>
              <p:spPr>
                <a:xfrm>
                  <a:off x="7329507" y="1294247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2" name="矩形 1111">
                  <a:extLst>
                    <a:ext uri="{FF2B5EF4-FFF2-40B4-BE49-F238E27FC236}">
                      <a16:creationId xmlns:a16="http://schemas.microsoft.com/office/drawing/2014/main" id="{751D6B3E-E132-4DD4-D347-DE4DB724E7BF}"/>
                    </a:ext>
                  </a:extLst>
                </p:cNvPr>
                <p:cNvSpPr/>
                <p:nvPr/>
              </p:nvSpPr>
              <p:spPr>
                <a:xfrm>
                  <a:off x="7205971" y="1257397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3" name="矩形 1112">
                  <a:extLst>
                    <a:ext uri="{FF2B5EF4-FFF2-40B4-BE49-F238E27FC236}">
                      <a16:creationId xmlns:a16="http://schemas.microsoft.com/office/drawing/2014/main" id="{ACA5C12A-911B-80E3-935B-ACFA6D3EDBAE}"/>
                    </a:ext>
                  </a:extLst>
                </p:cNvPr>
                <p:cNvSpPr/>
                <p:nvPr/>
              </p:nvSpPr>
              <p:spPr>
                <a:xfrm>
                  <a:off x="7329552" y="12573975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4" name="矩形 1113">
                  <a:extLst>
                    <a:ext uri="{FF2B5EF4-FFF2-40B4-BE49-F238E27FC236}">
                      <a16:creationId xmlns:a16="http://schemas.microsoft.com/office/drawing/2014/main" id="{DEF1E0AF-C12E-3F85-74BE-85BB30ABF2C8}"/>
                    </a:ext>
                  </a:extLst>
                </p:cNvPr>
                <p:cNvSpPr/>
                <p:nvPr/>
              </p:nvSpPr>
              <p:spPr>
                <a:xfrm>
                  <a:off x="7205927" y="13066059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15" name="矩形 1114">
                  <a:extLst>
                    <a:ext uri="{FF2B5EF4-FFF2-40B4-BE49-F238E27FC236}">
                      <a16:creationId xmlns:a16="http://schemas.microsoft.com/office/drawing/2014/main" id="{0FB00970-DB8E-D87A-049C-0566BC49887C}"/>
                    </a:ext>
                  </a:extLst>
                </p:cNvPr>
                <p:cNvSpPr/>
                <p:nvPr/>
              </p:nvSpPr>
              <p:spPr>
                <a:xfrm>
                  <a:off x="7329507" y="13066058"/>
                  <a:ext cx="123581" cy="123581"/>
                </a:xfrm>
                <a:prstGeom prst="rect">
                  <a:avLst/>
                </a:prstGeom>
                <a:solidFill>
                  <a:srgbClr val="FBE5D6">
                    <a:alpha val="29804"/>
                  </a:srgbClr>
                </a:solidFill>
                <a:ln>
                  <a:solidFill>
                    <a:srgbClr val="000000">
                      <a:alpha val="50196"/>
                    </a:srgb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096" name="文本框 1095">
              <a:extLst>
                <a:ext uri="{FF2B5EF4-FFF2-40B4-BE49-F238E27FC236}">
                  <a16:creationId xmlns:a16="http://schemas.microsoft.com/office/drawing/2014/main" id="{02B164A6-8EBA-124D-DB43-6A769AA09D1D}"/>
                </a:ext>
              </a:extLst>
            </p:cNvPr>
            <p:cNvSpPr txBox="1"/>
            <p:nvPr/>
          </p:nvSpPr>
          <p:spPr>
            <a:xfrm>
              <a:off x="8881757" y="11485549"/>
              <a:ext cx="292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7" name="文本框 1096">
              <a:extLst>
                <a:ext uri="{FF2B5EF4-FFF2-40B4-BE49-F238E27FC236}">
                  <a16:creationId xmlns:a16="http://schemas.microsoft.com/office/drawing/2014/main" id="{35BC2216-F4E6-B7D0-C531-454904E9F127}"/>
                </a:ext>
              </a:extLst>
            </p:cNvPr>
            <p:cNvSpPr txBox="1"/>
            <p:nvPr/>
          </p:nvSpPr>
          <p:spPr>
            <a:xfrm>
              <a:off x="9189419" y="11080534"/>
              <a:ext cx="292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4" name="组合 1133">
            <a:extLst>
              <a:ext uri="{FF2B5EF4-FFF2-40B4-BE49-F238E27FC236}">
                <a16:creationId xmlns:a16="http://schemas.microsoft.com/office/drawing/2014/main" id="{A546EAA7-0798-E1B8-3A4C-4D002F2F3EC0}"/>
              </a:ext>
            </a:extLst>
          </p:cNvPr>
          <p:cNvGrpSpPr/>
          <p:nvPr/>
        </p:nvGrpSpPr>
        <p:grpSpPr>
          <a:xfrm>
            <a:off x="10309957" y="11753838"/>
            <a:ext cx="675666" cy="1723741"/>
            <a:chOff x="3425115" y="10152175"/>
            <a:chExt cx="675666" cy="1723741"/>
          </a:xfrm>
        </p:grpSpPr>
        <p:grpSp>
          <p:nvGrpSpPr>
            <p:cNvPr id="1135" name="组合 1134">
              <a:extLst>
                <a:ext uri="{FF2B5EF4-FFF2-40B4-BE49-F238E27FC236}">
                  <a16:creationId xmlns:a16="http://schemas.microsoft.com/office/drawing/2014/main" id="{504D58A3-7632-FD17-60B3-295FE97346DC}"/>
                </a:ext>
              </a:extLst>
            </p:cNvPr>
            <p:cNvGrpSpPr/>
            <p:nvPr/>
          </p:nvGrpSpPr>
          <p:grpSpPr>
            <a:xfrm>
              <a:off x="3853575" y="10449734"/>
              <a:ext cx="247206" cy="986406"/>
              <a:chOff x="11860614" y="1022165"/>
              <a:chExt cx="247206" cy="986406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1158" name="矩形 1157">
                <a:extLst>
                  <a:ext uri="{FF2B5EF4-FFF2-40B4-BE49-F238E27FC236}">
                    <a16:creationId xmlns:a16="http://schemas.microsoft.com/office/drawing/2014/main" id="{A818EE76-F717-23C5-B236-5336A058E28C}"/>
                  </a:ext>
                </a:extLst>
              </p:cNvPr>
              <p:cNvSpPr/>
              <p:nvPr/>
            </p:nvSpPr>
            <p:spPr>
              <a:xfrm>
                <a:off x="11860658" y="10221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9" name="矩形 1158">
                <a:extLst>
                  <a:ext uri="{FF2B5EF4-FFF2-40B4-BE49-F238E27FC236}">
                    <a16:creationId xmlns:a16="http://schemas.microsoft.com/office/drawing/2014/main" id="{6B0E3C9C-F22C-D5E1-6C70-857CAD93B138}"/>
                  </a:ext>
                </a:extLst>
              </p:cNvPr>
              <p:cNvSpPr/>
              <p:nvPr/>
            </p:nvSpPr>
            <p:spPr>
              <a:xfrm>
                <a:off x="11984239" y="102216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0" name="矩形 1159">
                <a:extLst>
                  <a:ext uri="{FF2B5EF4-FFF2-40B4-BE49-F238E27FC236}">
                    <a16:creationId xmlns:a16="http://schemas.microsoft.com/office/drawing/2014/main" id="{16AB66DE-7FE1-590E-3B73-DE5E4297DBA8}"/>
                  </a:ext>
                </a:extLst>
              </p:cNvPr>
              <p:cNvSpPr/>
              <p:nvPr/>
            </p:nvSpPr>
            <p:spPr>
              <a:xfrm>
                <a:off x="11860614" y="151424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矩形 1160">
                <a:extLst>
                  <a:ext uri="{FF2B5EF4-FFF2-40B4-BE49-F238E27FC236}">
                    <a16:creationId xmlns:a16="http://schemas.microsoft.com/office/drawing/2014/main" id="{A70E544F-EA3D-E697-169A-29C5D74442BE}"/>
                  </a:ext>
                </a:extLst>
              </p:cNvPr>
              <p:cNvSpPr/>
              <p:nvPr/>
            </p:nvSpPr>
            <p:spPr>
              <a:xfrm>
                <a:off x="11984194" y="1514248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2" name="矩形 1161">
                <a:extLst>
                  <a:ext uri="{FF2B5EF4-FFF2-40B4-BE49-F238E27FC236}">
                    <a16:creationId xmlns:a16="http://schemas.microsoft.com/office/drawing/2014/main" id="{18F87D76-622F-F5ED-8063-E22B1511D153}"/>
                  </a:ext>
                </a:extLst>
              </p:cNvPr>
              <p:cNvSpPr/>
              <p:nvPr/>
            </p:nvSpPr>
            <p:spPr>
              <a:xfrm>
                <a:off x="11860658" y="114574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3" name="矩形 1162">
                <a:extLst>
                  <a:ext uri="{FF2B5EF4-FFF2-40B4-BE49-F238E27FC236}">
                    <a16:creationId xmlns:a16="http://schemas.microsoft.com/office/drawing/2014/main" id="{3011CA25-40F5-3841-B512-B2E520BA73B3}"/>
                  </a:ext>
                </a:extLst>
              </p:cNvPr>
              <p:cNvSpPr/>
              <p:nvPr/>
            </p:nvSpPr>
            <p:spPr>
              <a:xfrm>
                <a:off x="11984239" y="1145745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4" name="矩形 1163">
                <a:extLst>
                  <a:ext uri="{FF2B5EF4-FFF2-40B4-BE49-F238E27FC236}">
                    <a16:creationId xmlns:a16="http://schemas.microsoft.com/office/drawing/2014/main" id="{AE5B4CE7-9D16-E3A3-EC21-0B3206222431}"/>
                  </a:ext>
                </a:extLst>
              </p:cNvPr>
              <p:cNvSpPr/>
              <p:nvPr/>
            </p:nvSpPr>
            <p:spPr>
              <a:xfrm>
                <a:off x="11860614" y="16378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5" name="矩形 1164">
                <a:extLst>
                  <a:ext uri="{FF2B5EF4-FFF2-40B4-BE49-F238E27FC236}">
                    <a16:creationId xmlns:a16="http://schemas.microsoft.com/office/drawing/2014/main" id="{45711B1E-4BDB-4083-AA06-D24DA6E02641}"/>
                  </a:ext>
                </a:extLst>
              </p:cNvPr>
              <p:cNvSpPr/>
              <p:nvPr/>
            </p:nvSpPr>
            <p:spPr>
              <a:xfrm>
                <a:off x="11984194" y="163782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矩形 1165">
                <a:extLst>
                  <a:ext uri="{FF2B5EF4-FFF2-40B4-BE49-F238E27FC236}">
                    <a16:creationId xmlns:a16="http://schemas.microsoft.com/office/drawing/2014/main" id="{9ECA623A-F868-DB42-8942-C67BDA743687}"/>
                  </a:ext>
                </a:extLst>
              </p:cNvPr>
              <p:cNvSpPr/>
              <p:nvPr/>
            </p:nvSpPr>
            <p:spPr>
              <a:xfrm>
                <a:off x="11860658" y="1269327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7" name="矩形 1166">
                <a:extLst>
                  <a:ext uri="{FF2B5EF4-FFF2-40B4-BE49-F238E27FC236}">
                    <a16:creationId xmlns:a16="http://schemas.microsoft.com/office/drawing/2014/main" id="{42A611A0-76AC-097F-B504-D21FCA9205E8}"/>
                  </a:ext>
                </a:extLst>
              </p:cNvPr>
              <p:cNvSpPr/>
              <p:nvPr/>
            </p:nvSpPr>
            <p:spPr>
              <a:xfrm>
                <a:off x="11984239" y="126932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8" name="矩形 1167">
                <a:extLst>
                  <a:ext uri="{FF2B5EF4-FFF2-40B4-BE49-F238E27FC236}">
                    <a16:creationId xmlns:a16="http://schemas.microsoft.com/office/drawing/2014/main" id="{6F418CDF-952C-AA04-BF21-FB726F70FF66}"/>
                  </a:ext>
                </a:extLst>
              </p:cNvPr>
              <p:cNvSpPr/>
              <p:nvPr/>
            </p:nvSpPr>
            <p:spPr>
              <a:xfrm>
                <a:off x="11860614" y="176141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9" name="矩形 1168">
                <a:extLst>
                  <a:ext uri="{FF2B5EF4-FFF2-40B4-BE49-F238E27FC236}">
                    <a16:creationId xmlns:a16="http://schemas.microsoft.com/office/drawing/2014/main" id="{5F0A099E-1A61-7B46-00F7-E7746E8411C9}"/>
                  </a:ext>
                </a:extLst>
              </p:cNvPr>
              <p:cNvSpPr/>
              <p:nvPr/>
            </p:nvSpPr>
            <p:spPr>
              <a:xfrm>
                <a:off x="11984194" y="176140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0" name="矩形 1169">
                <a:extLst>
                  <a:ext uri="{FF2B5EF4-FFF2-40B4-BE49-F238E27FC236}">
                    <a16:creationId xmlns:a16="http://schemas.microsoft.com/office/drawing/2014/main" id="{8BE3C847-B7F4-C609-040B-1CED87D4AD5C}"/>
                  </a:ext>
                </a:extLst>
              </p:cNvPr>
              <p:cNvSpPr/>
              <p:nvPr/>
            </p:nvSpPr>
            <p:spPr>
              <a:xfrm>
                <a:off x="11860658" y="13929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矩形 1170">
                <a:extLst>
                  <a:ext uri="{FF2B5EF4-FFF2-40B4-BE49-F238E27FC236}">
                    <a16:creationId xmlns:a16="http://schemas.microsoft.com/office/drawing/2014/main" id="{6C9A1AAA-9069-A093-DC46-3F453C80F5B5}"/>
                  </a:ext>
                </a:extLst>
              </p:cNvPr>
              <p:cNvSpPr/>
              <p:nvPr/>
            </p:nvSpPr>
            <p:spPr>
              <a:xfrm>
                <a:off x="11984239" y="1392906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2" name="矩形 1171">
                <a:extLst>
                  <a:ext uri="{FF2B5EF4-FFF2-40B4-BE49-F238E27FC236}">
                    <a16:creationId xmlns:a16="http://schemas.microsoft.com/office/drawing/2014/main" id="{483F9C4C-7555-0528-A09A-C318AF1BECB8}"/>
                  </a:ext>
                </a:extLst>
              </p:cNvPr>
              <p:cNvSpPr/>
              <p:nvPr/>
            </p:nvSpPr>
            <p:spPr>
              <a:xfrm>
                <a:off x="11860614" y="188499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矩形 1172">
                <a:extLst>
                  <a:ext uri="{FF2B5EF4-FFF2-40B4-BE49-F238E27FC236}">
                    <a16:creationId xmlns:a16="http://schemas.microsoft.com/office/drawing/2014/main" id="{1E4387F6-8AAD-1EF4-8266-F9ECEA06FAB4}"/>
                  </a:ext>
                </a:extLst>
              </p:cNvPr>
              <p:cNvSpPr/>
              <p:nvPr/>
            </p:nvSpPr>
            <p:spPr>
              <a:xfrm>
                <a:off x="11984194" y="188498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6" name="组合 1135">
              <a:extLst>
                <a:ext uri="{FF2B5EF4-FFF2-40B4-BE49-F238E27FC236}">
                  <a16:creationId xmlns:a16="http://schemas.microsoft.com/office/drawing/2014/main" id="{C654E7A3-4D31-21A7-9F94-F92AD400EC6E}"/>
                </a:ext>
              </a:extLst>
            </p:cNvPr>
            <p:cNvGrpSpPr/>
            <p:nvPr/>
          </p:nvGrpSpPr>
          <p:grpSpPr>
            <a:xfrm>
              <a:off x="3758907" y="10561308"/>
              <a:ext cx="247175" cy="988643"/>
              <a:chOff x="11765946" y="1133739"/>
              <a:chExt cx="247175" cy="988643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1142" name="矩形 1141">
                <a:extLst>
                  <a:ext uri="{FF2B5EF4-FFF2-40B4-BE49-F238E27FC236}">
                    <a16:creationId xmlns:a16="http://schemas.microsoft.com/office/drawing/2014/main" id="{B66D422C-EC58-F8B2-0CCE-CAD0D908EE3C}"/>
                  </a:ext>
                </a:extLst>
              </p:cNvPr>
              <p:cNvSpPr/>
              <p:nvPr/>
            </p:nvSpPr>
            <p:spPr>
              <a:xfrm>
                <a:off x="11765959" y="11337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3" name="矩形 1142">
                <a:extLst>
                  <a:ext uri="{FF2B5EF4-FFF2-40B4-BE49-F238E27FC236}">
                    <a16:creationId xmlns:a16="http://schemas.microsoft.com/office/drawing/2014/main" id="{6777C58F-1002-B644-066D-2F7558DBDA69}"/>
                  </a:ext>
                </a:extLst>
              </p:cNvPr>
              <p:cNvSpPr/>
              <p:nvPr/>
            </p:nvSpPr>
            <p:spPr>
              <a:xfrm>
                <a:off x="11889540" y="113373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4" name="矩形 1143">
                <a:extLst>
                  <a:ext uri="{FF2B5EF4-FFF2-40B4-BE49-F238E27FC236}">
                    <a16:creationId xmlns:a16="http://schemas.microsoft.com/office/drawing/2014/main" id="{B92AB98F-9677-66F9-A42B-AAEA08242565}"/>
                  </a:ext>
                </a:extLst>
              </p:cNvPr>
              <p:cNvSpPr/>
              <p:nvPr/>
            </p:nvSpPr>
            <p:spPr>
              <a:xfrm>
                <a:off x="11765959" y="12573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5" name="矩形 1144">
                <a:extLst>
                  <a:ext uri="{FF2B5EF4-FFF2-40B4-BE49-F238E27FC236}">
                    <a16:creationId xmlns:a16="http://schemas.microsoft.com/office/drawing/2014/main" id="{447F151E-1E25-CC0B-47E9-C0446B0D8E1E}"/>
                  </a:ext>
                </a:extLst>
              </p:cNvPr>
              <p:cNvSpPr/>
              <p:nvPr/>
            </p:nvSpPr>
            <p:spPr>
              <a:xfrm>
                <a:off x="11889540" y="125731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6" name="矩形 1145">
                <a:extLst>
                  <a:ext uri="{FF2B5EF4-FFF2-40B4-BE49-F238E27FC236}">
                    <a16:creationId xmlns:a16="http://schemas.microsoft.com/office/drawing/2014/main" id="{CBB36E5B-09AF-4200-10C1-E284C8A9619C}"/>
                  </a:ext>
                </a:extLst>
              </p:cNvPr>
              <p:cNvSpPr/>
              <p:nvPr/>
            </p:nvSpPr>
            <p:spPr>
              <a:xfrm>
                <a:off x="11765959" y="13809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7" name="矩形 1146">
                <a:extLst>
                  <a:ext uri="{FF2B5EF4-FFF2-40B4-BE49-F238E27FC236}">
                    <a16:creationId xmlns:a16="http://schemas.microsoft.com/office/drawing/2014/main" id="{71A669E7-56DD-8C92-7807-8A3E8B8DC6EA}"/>
                  </a:ext>
                </a:extLst>
              </p:cNvPr>
              <p:cNvSpPr/>
              <p:nvPr/>
            </p:nvSpPr>
            <p:spPr>
              <a:xfrm>
                <a:off x="11889540" y="13809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8" name="矩形 1147">
                <a:extLst>
                  <a:ext uri="{FF2B5EF4-FFF2-40B4-BE49-F238E27FC236}">
                    <a16:creationId xmlns:a16="http://schemas.microsoft.com/office/drawing/2014/main" id="{093E058A-B4AE-A273-ADEC-3A3DFBBB2DC8}"/>
                  </a:ext>
                </a:extLst>
              </p:cNvPr>
              <p:cNvSpPr/>
              <p:nvPr/>
            </p:nvSpPr>
            <p:spPr>
              <a:xfrm>
                <a:off x="11765959" y="15044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9" name="矩形 1148">
                <a:extLst>
                  <a:ext uri="{FF2B5EF4-FFF2-40B4-BE49-F238E27FC236}">
                    <a16:creationId xmlns:a16="http://schemas.microsoft.com/office/drawing/2014/main" id="{5FF9EBC6-7B4A-BD8C-FCF7-2807539E6330}"/>
                  </a:ext>
                </a:extLst>
              </p:cNvPr>
              <p:cNvSpPr/>
              <p:nvPr/>
            </p:nvSpPr>
            <p:spPr>
              <a:xfrm>
                <a:off x="11889540" y="150448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0" name="矩形 1149">
                <a:extLst>
                  <a:ext uri="{FF2B5EF4-FFF2-40B4-BE49-F238E27FC236}">
                    <a16:creationId xmlns:a16="http://schemas.microsoft.com/office/drawing/2014/main" id="{719792BB-ACBF-AB0D-0FCB-BD4DF245FF13}"/>
                  </a:ext>
                </a:extLst>
              </p:cNvPr>
              <p:cNvSpPr/>
              <p:nvPr/>
            </p:nvSpPr>
            <p:spPr>
              <a:xfrm>
                <a:off x="11765946" y="162806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1" name="矩形 1150">
                <a:extLst>
                  <a:ext uri="{FF2B5EF4-FFF2-40B4-BE49-F238E27FC236}">
                    <a16:creationId xmlns:a16="http://schemas.microsoft.com/office/drawing/2014/main" id="{19A3BB31-D0A9-0A23-4731-B0F92EC894B5}"/>
                  </a:ext>
                </a:extLst>
              </p:cNvPr>
              <p:cNvSpPr/>
              <p:nvPr/>
            </p:nvSpPr>
            <p:spPr>
              <a:xfrm>
                <a:off x="11889526" y="1628059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2" name="矩形 1151">
                <a:extLst>
                  <a:ext uri="{FF2B5EF4-FFF2-40B4-BE49-F238E27FC236}">
                    <a16:creationId xmlns:a16="http://schemas.microsoft.com/office/drawing/2014/main" id="{F849C6A1-FE56-6CC2-102B-17991E0C6606}"/>
                  </a:ext>
                </a:extLst>
              </p:cNvPr>
              <p:cNvSpPr/>
              <p:nvPr/>
            </p:nvSpPr>
            <p:spPr>
              <a:xfrm>
                <a:off x="11765946" y="17516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3" name="矩形 1152">
                <a:extLst>
                  <a:ext uri="{FF2B5EF4-FFF2-40B4-BE49-F238E27FC236}">
                    <a16:creationId xmlns:a16="http://schemas.microsoft.com/office/drawing/2014/main" id="{D19E0B45-392D-4DCC-C2BA-D1A816A38F07}"/>
                  </a:ext>
                </a:extLst>
              </p:cNvPr>
              <p:cNvSpPr/>
              <p:nvPr/>
            </p:nvSpPr>
            <p:spPr>
              <a:xfrm>
                <a:off x="11889526" y="175164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4" name="矩形 1153">
                <a:extLst>
                  <a:ext uri="{FF2B5EF4-FFF2-40B4-BE49-F238E27FC236}">
                    <a16:creationId xmlns:a16="http://schemas.microsoft.com/office/drawing/2014/main" id="{E0293A8C-5EF3-985D-FA87-4019619AAD98}"/>
                  </a:ext>
                </a:extLst>
              </p:cNvPr>
              <p:cNvSpPr/>
              <p:nvPr/>
            </p:nvSpPr>
            <p:spPr>
              <a:xfrm>
                <a:off x="11765946" y="187522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5" name="矩形 1154">
                <a:extLst>
                  <a:ext uri="{FF2B5EF4-FFF2-40B4-BE49-F238E27FC236}">
                    <a16:creationId xmlns:a16="http://schemas.microsoft.com/office/drawing/2014/main" id="{9D16B41F-C36C-0441-4278-40FDD9D829E5}"/>
                  </a:ext>
                </a:extLst>
              </p:cNvPr>
              <p:cNvSpPr/>
              <p:nvPr/>
            </p:nvSpPr>
            <p:spPr>
              <a:xfrm>
                <a:off x="11889526" y="187522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矩形 1155">
                <a:extLst>
                  <a:ext uri="{FF2B5EF4-FFF2-40B4-BE49-F238E27FC236}">
                    <a16:creationId xmlns:a16="http://schemas.microsoft.com/office/drawing/2014/main" id="{76400E9E-9088-31E2-47A8-ECF71F2EE894}"/>
                  </a:ext>
                </a:extLst>
              </p:cNvPr>
              <p:cNvSpPr/>
              <p:nvPr/>
            </p:nvSpPr>
            <p:spPr>
              <a:xfrm>
                <a:off x="11765946" y="1998801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7" name="矩形 1156">
                <a:extLst>
                  <a:ext uri="{FF2B5EF4-FFF2-40B4-BE49-F238E27FC236}">
                    <a16:creationId xmlns:a16="http://schemas.microsoft.com/office/drawing/2014/main" id="{E82AE771-66DC-F00B-3713-69ECB6C3A0D3}"/>
                  </a:ext>
                </a:extLst>
              </p:cNvPr>
              <p:cNvSpPr/>
              <p:nvPr/>
            </p:nvSpPr>
            <p:spPr>
              <a:xfrm>
                <a:off x="11889526" y="1998800"/>
                <a:ext cx="123581" cy="12358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37" name="文本框 1136">
              <a:extLst>
                <a:ext uri="{FF2B5EF4-FFF2-40B4-BE49-F238E27FC236}">
                  <a16:creationId xmlns:a16="http://schemas.microsoft.com/office/drawing/2014/main" id="{1FE8F31F-F103-68B8-ACD1-A37BF1352787}"/>
                </a:ext>
              </a:extLst>
            </p:cNvPr>
            <p:cNvSpPr txBox="1"/>
            <p:nvPr/>
          </p:nvSpPr>
          <p:spPr>
            <a:xfrm>
              <a:off x="3425115" y="10849986"/>
              <a:ext cx="49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8" name="文本框 1137">
              <a:extLst>
                <a:ext uri="{FF2B5EF4-FFF2-40B4-BE49-F238E27FC236}">
                  <a16:creationId xmlns:a16="http://schemas.microsoft.com/office/drawing/2014/main" id="{BD90BDF6-026F-0375-4FC8-90836DF6F426}"/>
                </a:ext>
              </a:extLst>
            </p:cNvPr>
            <p:cNvSpPr txBox="1"/>
            <p:nvPr/>
          </p:nvSpPr>
          <p:spPr>
            <a:xfrm>
              <a:off x="3719341" y="1150658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39" name="组合 1138">
              <a:extLst>
                <a:ext uri="{FF2B5EF4-FFF2-40B4-BE49-F238E27FC236}">
                  <a16:creationId xmlns:a16="http://schemas.microsoft.com/office/drawing/2014/main" id="{EE72B740-D100-8F5E-7DCC-2BB5D3E7BBAA}"/>
                </a:ext>
              </a:extLst>
            </p:cNvPr>
            <p:cNvGrpSpPr/>
            <p:nvPr/>
          </p:nvGrpSpPr>
          <p:grpSpPr>
            <a:xfrm>
              <a:off x="3482518" y="10152175"/>
              <a:ext cx="330799" cy="388375"/>
              <a:chOff x="2767201" y="2106856"/>
              <a:chExt cx="330799" cy="388375"/>
            </a:xfrm>
          </p:grpSpPr>
          <p:sp>
            <p:nvSpPr>
              <p:cNvPr id="1140" name="文本框 1139">
                <a:extLst>
                  <a:ext uri="{FF2B5EF4-FFF2-40B4-BE49-F238E27FC236}">
                    <a16:creationId xmlns:a16="http://schemas.microsoft.com/office/drawing/2014/main" id="{EB6D1E27-E071-0B86-1575-2A45A21288A2}"/>
                  </a:ext>
                </a:extLst>
              </p:cNvPr>
              <p:cNvSpPr txBox="1"/>
              <p:nvPr/>
            </p:nvSpPr>
            <p:spPr>
              <a:xfrm rot="18982472">
                <a:off x="2767201" y="2106856"/>
                <a:ext cx="298535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41" name="直接连接符 132">
                <a:extLst>
                  <a:ext uri="{FF2B5EF4-FFF2-40B4-BE49-F238E27FC236}">
                    <a16:creationId xmlns:a16="http://schemas.microsoft.com/office/drawing/2014/main" id="{DB59F1ED-66E5-84BB-267C-A9910A1BF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7774" y="2333720"/>
                <a:ext cx="180226" cy="161511"/>
              </a:xfrm>
              <a:prstGeom prst="line">
                <a:avLst/>
              </a:prstGeom>
              <a:ln w="12700"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74" name="直接箭头连接符 19">
            <a:extLst>
              <a:ext uri="{FF2B5EF4-FFF2-40B4-BE49-F238E27FC236}">
                <a16:creationId xmlns:a16="http://schemas.microsoft.com/office/drawing/2014/main" id="{D41A9923-58A9-7EB7-6654-DE7CA0CA6B7A}"/>
              </a:ext>
            </a:extLst>
          </p:cNvPr>
          <p:cNvCxnSpPr>
            <a:cxnSpLocks/>
            <a:stCxn id="1127" idx="3"/>
            <a:endCxn id="1091" idx="0"/>
          </p:cNvCxnSpPr>
          <p:nvPr/>
        </p:nvCxnSpPr>
        <p:spPr>
          <a:xfrm>
            <a:off x="9537611" y="12507846"/>
            <a:ext cx="377264" cy="243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5" name="直接箭头连接符 19">
            <a:extLst>
              <a:ext uri="{FF2B5EF4-FFF2-40B4-BE49-F238E27FC236}">
                <a16:creationId xmlns:a16="http://schemas.microsoft.com/office/drawing/2014/main" id="{B31B1D17-0112-FC3F-A162-AA7921F4BBCA}"/>
              </a:ext>
            </a:extLst>
          </p:cNvPr>
          <p:cNvCxnSpPr>
            <a:cxnSpLocks/>
            <a:stCxn id="731" idx="3"/>
          </p:cNvCxnSpPr>
          <p:nvPr/>
        </p:nvCxnSpPr>
        <p:spPr>
          <a:xfrm>
            <a:off x="12459745" y="9436408"/>
            <a:ext cx="445125" cy="30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直接箭头连接符 19">
            <a:extLst>
              <a:ext uri="{FF2B5EF4-FFF2-40B4-BE49-F238E27FC236}">
                <a16:creationId xmlns:a16="http://schemas.microsoft.com/office/drawing/2014/main" id="{23E77133-8AC3-B4FD-93EC-C428C5B3F4CA}"/>
              </a:ext>
            </a:extLst>
          </p:cNvPr>
          <p:cNvCxnSpPr>
            <a:cxnSpLocks/>
            <a:stCxn id="1088" idx="3"/>
          </p:cNvCxnSpPr>
          <p:nvPr/>
        </p:nvCxnSpPr>
        <p:spPr>
          <a:xfrm>
            <a:off x="12337400" y="12888004"/>
            <a:ext cx="3781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文本框 1176">
            <a:extLst>
              <a:ext uri="{FF2B5EF4-FFF2-40B4-BE49-F238E27FC236}">
                <a16:creationId xmlns:a16="http://schemas.microsoft.com/office/drawing/2014/main" id="{0CB1F705-52C3-2F36-3329-AD9025643F4A}"/>
              </a:ext>
            </a:extLst>
          </p:cNvPr>
          <p:cNvSpPr txBox="1"/>
          <p:nvPr/>
        </p:nvSpPr>
        <p:spPr>
          <a:xfrm>
            <a:off x="11664889" y="9474079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8" name="文本框 1177">
            <a:extLst>
              <a:ext uri="{FF2B5EF4-FFF2-40B4-BE49-F238E27FC236}">
                <a16:creationId xmlns:a16="http://schemas.microsoft.com/office/drawing/2014/main" id="{165F5FBC-11A3-77DE-B029-38A9453983B8}"/>
              </a:ext>
            </a:extLst>
          </p:cNvPr>
          <p:cNvSpPr txBox="1"/>
          <p:nvPr/>
        </p:nvSpPr>
        <p:spPr>
          <a:xfrm>
            <a:off x="11413957" y="1096463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Broadcasted Dim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9" name="下箭头 1178">
            <a:extLst>
              <a:ext uri="{FF2B5EF4-FFF2-40B4-BE49-F238E27FC236}">
                <a16:creationId xmlns:a16="http://schemas.microsoft.com/office/drawing/2014/main" id="{01B6FFDC-621B-60B0-5F8D-3CDB61C5D3B3}"/>
              </a:ext>
            </a:extLst>
          </p:cNvPr>
          <p:cNvSpPr/>
          <p:nvPr/>
        </p:nvSpPr>
        <p:spPr>
          <a:xfrm>
            <a:off x="8296654" y="11131514"/>
            <a:ext cx="687553" cy="637225"/>
          </a:xfrm>
          <a:prstGeom prst="downArrow">
            <a:avLst>
              <a:gd name="adj1" fmla="val 48268"/>
              <a:gd name="adj2" fmla="val 38391"/>
            </a:avLst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0" name="文本框 1179">
            <a:extLst>
              <a:ext uri="{FF2B5EF4-FFF2-40B4-BE49-F238E27FC236}">
                <a16:creationId xmlns:a16="http://schemas.microsoft.com/office/drawing/2014/main" id="{C3397A0B-3F2D-9D06-B366-14C2FD0C4166}"/>
              </a:ext>
            </a:extLst>
          </p:cNvPr>
          <p:cNvSpPr txBox="1"/>
          <p:nvPr/>
        </p:nvSpPr>
        <p:spPr>
          <a:xfrm>
            <a:off x="8125482" y="10412078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Reorder</a:t>
            </a:r>
          </a:p>
          <a:p>
            <a:r>
              <a:rPr lang="en-US" altLang="zh-CN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MatMul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and Mul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1" name="直接箭头连接符 19">
            <a:extLst>
              <a:ext uri="{FF2B5EF4-FFF2-40B4-BE49-F238E27FC236}">
                <a16:creationId xmlns:a16="http://schemas.microsoft.com/office/drawing/2014/main" id="{7195AAB1-55E5-CC0C-2612-549736E0BB4B}"/>
              </a:ext>
            </a:extLst>
          </p:cNvPr>
          <p:cNvCxnSpPr>
            <a:cxnSpLocks/>
            <a:stCxn id="1088" idx="0"/>
            <a:endCxn id="1007" idx="2"/>
          </p:cNvCxnSpPr>
          <p:nvPr/>
        </p:nvCxnSpPr>
        <p:spPr>
          <a:xfrm flipV="1">
            <a:off x="11843931" y="12600004"/>
            <a:ext cx="51955" cy="144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直线连接符 1181">
            <a:extLst>
              <a:ext uri="{FF2B5EF4-FFF2-40B4-BE49-F238E27FC236}">
                <a16:creationId xmlns:a16="http://schemas.microsoft.com/office/drawing/2014/main" id="{CE706E24-AA1F-4648-4620-0EFA2D9882A7}"/>
              </a:ext>
            </a:extLst>
          </p:cNvPr>
          <p:cNvCxnSpPr>
            <a:cxnSpLocks/>
          </p:cNvCxnSpPr>
          <p:nvPr/>
        </p:nvCxnSpPr>
        <p:spPr>
          <a:xfrm>
            <a:off x="8147150" y="11417493"/>
            <a:ext cx="4657279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文本框 1182">
            <a:extLst>
              <a:ext uri="{FF2B5EF4-FFF2-40B4-BE49-F238E27FC236}">
                <a16:creationId xmlns:a16="http://schemas.microsoft.com/office/drawing/2014/main" id="{B775EA6B-E32A-2DF6-F753-81377CE61F0A}"/>
              </a:ext>
            </a:extLst>
          </p:cNvPr>
          <p:cNvSpPr txBox="1"/>
          <p:nvPr/>
        </p:nvSpPr>
        <p:spPr>
          <a:xfrm>
            <a:off x="9780775" y="11275839"/>
            <a:ext cx="1838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Reduction</a:t>
            </a:r>
            <a:endParaRPr lang="zh-CN" alt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4" name="连接符: 曲线 14">
            <a:extLst>
              <a:ext uri="{FF2B5EF4-FFF2-40B4-BE49-F238E27FC236}">
                <a16:creationId xmlns:a16="http://schemas.microsoft.com/office/drawing/2014/main" id="{0EC3051A-94C7-5868-7692-81C3659BF398}"/>
              </a:ext>
            </a:extLst>
          </p:cNvPr>
          <p:cNvCxnSpPr>
            <a:cxnSpLocks/>
            <a:endCxn id="904" idx="2"/>
          </p:cNvCxnSpPr>
          <p:nvPr/>
        </p:nvCxnSpPr>
        <p:spPr>
          <a:xfrm rot="16200000" flipV="1">
            <a:off x="12063383" y="10839732"/>
            <a:ext cx="244150" cy="23556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文本框 1184">
            <a:extLst>
              <a:ext uri="{FF2B5EF4-FFF2-40B4-BE49-F238E27FC236}">
                <a16:creationId xmlns:a16="http://schemas.microsoft.com/office/drawing/2014/main" id="{2A9F80E3-CE1B-0321-4B75-C0720B14380F}"/>
              </a:ext>
            </a:extLst>
          </p:cNvPr>
          <p:cNvSpPr txBox="1"/>
          <p:nvPr/>
        </p:nvSpPr>
        <p:spPr>
          <a:xfrm>
            <a:off x="9654055" y="8126133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6" name="文本框 1185">
            <a:extLst>
              <a:ext uri="{FF2B5EF4-FFF2-40B4-BE49-F238E27FC236}">
                <a16:creationId xmlns:a16="http://schemas.microsoft.com/office/drawing/2014/main" id="{70FA824E-F3BB-0AD1-A0A4-3CACFCA0AEEC}"/>
              </a:ext>
            </a:extLst>
          </p:cNvPr>
          <p:cNvSpPr txBox="1"/>
          <p:nvPr/>
        </p:nvSpPr>
        <p:spPr>
          <a:xfrm>
            <a:off x="11563545" y="11591912"/>
            <a:ext cx="110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 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7" name="矩形 1186">
            <a:extLst>
              <a:ext uri="{FF2B5EF4-FFF2-40B4-BE49-F238E27FC236}">
                <a16:creationId xmlns:a16="http://schemas.microsoft.com/office/drawing/2014/main" id="{149E0B7B-CC83-8942-8C9A-95647E6A5E5D}"/>
              </a:ext>
            </a:extLst>
          </p:cNvPr>
          <p:cNvSpPr/>
          <p:nvPr/>
        </p:nvSpPr>
        <p:spPr>
          <a:xfrm>
            <a:off x="11129732" y="11675510"/>
            <a:ext cx="1398133" cy="86774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9" name="文本框 1198">
            <a:extLst>
              <a:ext uri="{FF2B5EF4-FFF2-40B4-BE49-F238E27FC236}">
                <a16:creationId xmlns:a16="http://schemas.microsoft.com/office/drawing/2014/main" id="{92CE7882-44B6-070B-70B5-1AB61633D534}"/>
              </a:ext>
            </a:extLst>
          </p:cNvPr>
          <p:cNvSpPr txBox="1"/>
          <p:nvPr/>
        </p:nvSpPr>
        <p:spPr>
          <a:xfrm>
            <a:off x="4084468" y="13565866"/>
            <a:ext cx="30657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zh-CN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0" name="文本框 1199">
            <a:extLst>
              <a:ext uri="{FF2B5EF4-FFF2-40B4-BE49-F238E27FC236}">
                <a16:creationId xmlns:a16="http://schemas.microsoft.com/office/drawing/2014/main" id="{007F8CC8-6E12-6BB6-5638-3B6589E0D632}"/>
              </a:ext>
            </a:extLst>
          </p:cNvPr>
          <p:cNvSpPr txBox="1"/>
          <p:nvPr/>
        </p:nvSpPr>
        <p:spPr>
          <a:xfrm>
            <a:off x="8660471" y="13563391"/>
            <a:ext cx="30657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zh-CN" alt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4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5245</TotalTime>
  <Words>928</Words>
  <Application>Microsoft Macintosh PowerPoint</Application>
  <PresentationFormat>自定义</PresentationFormat>
  <Paragraphs>548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Haojie</dc:creator>
  <cp:lastModifiedBy>Microsoft Office User</cp:lastModifiedBy>
  <cp:revision>204</cp:revision>
  <cp:lastPrinted>2022-11-14T06:39:53Z</cp:lastPrinted>
  <dcterms:created xsi:type="dcterms:W3CDTF">2022-11-11T05:12:46Z</dcterms:created>
  <dcterms:modified xsi:type="dcterms:W3CDTF">2024-11-18T13:09:59Z</dcterms:modified>
</cp:coreProperties>
</file>