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98" r:id="rId2"/>
    <p:sldId id="301" r:id="rId3"/>
    <p:sldId id="303" r:id="rId4"/>
    <p:sldId id="302" r:id="rId5"/>
    <p:sldId id="300" r:id="rId6"/>
    <p:sldId id="260" r:id="rId7"/>
    <p:sldId id="262" r:id="rId8"/>
    <p:sldId id="299" r:id="rId9"/>
    <p:sldId id="297" r:id="rId10"/>
  </p:sldIdLst>
  <p:sldSz cx="23760113" cy="15840075"/>
  <p:notesSz cx="6799263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B183"/>
    <a:srgbClr val="EB8A4F"/>
    <a:srgbClr val="548235"/>
    <a:srgbClr val="E2F0D9"/>
    <a:srgbClr val="ECF5E7"/>
    <a:srgbClr val="A1CE88"/>
    <a:srgbClr val="FDF3ED"/>
    <a:srgbClr val="F3BA97"/>
    <a:srgbClr val="C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06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Haojie" userId="438431b7d8a16013" providerId="LiveId" clId="{FA541504-E348-4DF5-A859-36E18B6C8C15}"/>
    <pc:docChg chg="undo redo custSel modSld">
      <pc:chgData name="Wang Haojie" userId="438431b7d8a16013" providerId="LiveId" clId="{FA541504-E348-4DF5-A859-36E18B6C8C15}" dt="2022-11-13T02:13:23.416" v="1350" actId="1076"/>
      <pc:docMkLst>
        <pc:docMk/>
      </pc:docMkLst>
      <pc:sldChg chg="addSp delSp modSp mod">
        <pc:chgData name="Wang Haojie" userId="438431b7d8a16013" providerId="LiveId" clId="{FA541504-E348-4DF5-A859-36E18B6C8C15}" dt="2022-11-13T02:13:23.416" v="1350" actId="1076"/>
        <pc:sldMkLst>
          <pc:docMk/>
          <pc:sldMk cId="3192807694" sldId="256"/>
        </pc:sldMkLst>
        <pc:spChg chg="add mod">
          <ac:chgData name="Wang Haojie" userId="438431b7d8a16013" providerId="LiveId" clId="{FA541504-E348-4DF5-A859-36E18B6C8C15}" dt="2022-11-13T02:06:35.599" v="1338" actId="1076"/>
          <ac:spMkLst>
            <pc:docMk/>
            <pc:sldMk cId="3192807694" sldId="256"/>
            <ac:spMk id="2" creationId="{2D022ED4-98FD-1889-44E2-EB582C51A2D5}"/>
          </ac:spMkLst>
        </pc:spChg>
        <pc:spChg chg="mod topLvl">
          <ac:chgData name="Wang Haojie" userId="438431b7d8a16013" providerId="LiveId" clId="{FA541504-E348-4DF5-A859-36E18B6C8C15}" dt="2022-11-13T01:03:04.125" v="25" actId="164"/>
          <ac:spMkLst>
            <pc:docMk/>
            <pc:sldMk cId="3192807694" sldId="256"/>
            <ac:spMk id="5" creationId="{0A5C6D3A-163A-7A8A-377C-3BD2B0A440B7}"/>
          </ac:spMkLst>
        </pc:spChg>
        <pc:spChg chg="add mod">
          <ac:chgData name="Wang Haojie" userId="438431b7d8a16013" providerId="LiveId" clId="{FA541504-E348-4DF5-A859-36E18B6C8C15}" dt="2022-11-13T02:06:58.587" v="1342" actId="1076"/>
          <ac:spMkLst>
            <pc:docMk/>
            <pc:sldMk cId="3192807694" sldId="256"/>
            <ac:spMk id="7" creationId="{C48AC06F-3C3B-2E68-3E9E-5835622BEF59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0" creationId="{8F31975F-ECFB-6210-CCC0-0CFAAD53F167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1" creationId="{DC5233D0-9E34-5FB0-B885-A2D734D8009C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2" creationId="{5EA2C638-1B6A-8311-5C63-1095375FA1A4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3" creationId="{73FD3265-46BD-F1BA-4CF6-177D92B9B299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4" creationId="{5C5B3183-F081-B6E6-6D1D-E73C5867D97F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5" creationId="{165A2E72-E8C7-6AAA-3294-8E4C28F0E0FF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6" creationId="{240F10CD-550E-05DE-375F-59D3A7CD219A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7" creationId="{A5527F25-7A7A-EEB4-8C23-6693F22DF2E6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8" creationId="{012B2B4E-5139-1EBE-601B-9E4022228F38}"/>
          </ac:spMkLst>
        </pc:spChg>
        <pc:spChg chg="mod">
          <ac:chgData name="Wang Haojie" userId="438431b7d8a16013" providerId="LiveId" clId="{FA541504-E348-4DF5-A859-36E18B6C8C15}" dt="2022-11-13T01:54:47.178" v="937" actId="164"/>
          <ac:spMkLst>
            <pc:docMk/>
            <pc:sldMk cId="3192807694" sldId="256"/>
            <ac:spMk id="22" creationId="{05E459BE-F49C-4AF7-9A58-6CBE1B282588}"/>
          </ac:spMkLst>
        </pc:spChg>
        <pc:spChg chg="mod">
          <ac:chgData name="Wang Haojie" userId="438431b7d8a16013" providerId="LiveId" clId="{FA541504-E348-4DF5-A859-36E18B6C8C15}" dt="2022-11-13T01:54:47.178" v="937" actId="164"/>
          <ac:spMkLst>
            <pc:docMk/>
            <pc:sldMk cId="3192807694" sldId="256"/>
            <ac:spMk id="23" creationId="{BD96206C-41F3-40F7-B135-C84A409CF17C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4" creationId="{63815D8A-7F1C-5F2C-777E-B94EB667686F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5" creationId="{CF5D11F9-E61F-40F3-F2B0-A4F194E6A4D6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6" creationId="{B37DE44D-BB55-57C3-2C1E-BBF78038BB5B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7" creationId="{9074942C-9FC0-5B7E-FEFE-9A72E038685E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8" creationId="{278FC612-F034-B928-E034-74D98E5E1637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9" creationId="{B9A3778A-EE3A-9B46-8DD7-AEC88A84BFB2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30" creationId="{FAF59A5A-C10F-F418-7C56-8DEE8B277DBC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31" creationId="{A59B7AB9-60D4-C212-8525-EF409583E48C}"/>
          </ac:spMkLst>
        </pc:spChg>
        <pc:spChg chg="mo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36" creationId="{7E068CFF-0E78-4E5D-ABEE-F215AD156938}"/>
          </ac:spMkLst>
        </pc:spChg>
        <pc:spChg chg="mo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43" creationId="{1491AF3D-E94E-4837-8A66-C205DC3E4C75}"/>
          </ac:spMkLst>
        </pc:spChg>
        <pc:spChg chg="mo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46" creationId="{5FFADB39-15DD-480E-B61D-5296D62FEF92}"/>
          </ac:spMkLst>
        </pc:spChg>
        <pc:spChg chg="mo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47" creationId="{3351BC51-07F2-43A9-ADDD-31BA01530328}"/>
          </ac:spMkLst>
        </pc:spChg>
        <pc:spChg chg="mod or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51" creationId="{0DD09B7E-9E9A-4883-94EE-F9353B9C2DF1}"/>
          </ac:spMkLst>
        </pc:spChg>
        <pc:spChg chg="del mod">
          <ac:chgData name="Wang Haojie" userId="438431b7d8a16013" providerId="LiveId" clId="{FA541504-E348-4DF5-A859-36E18B6C8C15}" dt="2022-11-13T01:07:26.129" v="194" actId="478"/>
          <ac:spMkLst>
            <pc:docMk/>
            <pc:sldMk cId="3192807694" sldId="256"/>
            <ac:spMk id="52" creationId="{AC95D844-061F-4F63-9AA0-7ADBE46FD182}"/>
          </ac:spMkLst>
        </pc:spChg>
        <pc:spChg chg="mod">
          <ac:chgData name="Wang Haojie" userId="438431b7d8a16013" providerId="LiveId" clId="{FA541504-E348-4DF5-A859-36E18B6C8C15}" dt="2022-11-13T01:54:52.229" v="939" actId="164"/>
          <ac:spMkLst>
            <pc:docMk/>
            <pc:sldMk cId="3192807694" sldId="256"/>
            <ac:spMk id="53" creationId="{F59F0AE7-7795-4D57-BF4C-AC757C1A1307}"/>
          </ac:spMkLst>
        </pc:spChg>
        <pc:spChg chg="mod">
          <ac:chgData name="Wang Haojie" userId="438431b7d8a16013" providerId="LiveId" clId="{FA541504-E348-4DF5-A859-36E18B6C8C15}" dt="2022-11-13T01:54:52.229" v="939" actId="164"/>
          <ac:spMkLst>
            <pc:docMk/>
            <pc:sldMk cId="3192807694" sldId="256"/>
            <ac:spMk id="54" creationId="{CC3EF51F-0299-4D25-B691-B15604201ADA}"/>
          </ac:spMkLst>
        </pc:spChg>
        <pc:spChg chg="del">
          <ac:chgData name="Wang Haojie" userId="438431b7d8a16013" providerId="LiveId" clId="{FA541504-E348-4DF5-A859-36E18B6C8C15}" dt="2022-11-13T01:03:01.263" v="24" actId="478"/>
          <ac:spMkLst>
            <pc:docMk/>
            <pc:sldMk cId="3192807694" sldId="256"/>
            <ac:spMk id="61" creationId="{819426B8-E507-4D02-8CBB-4199AA4DCE93}"/>
          </ac:spMkLst>
        </pc:spChg>
        <pc:spChg chg="mod">
          <ac:chgData name="Wang Haojie" userId="438431b7d8a16013" providerId="LiveId" clId="{FA541504-E348-4DF5-A859-36E18B6C8C15}" dt="2022-11-13T01:54:54.571" v="940" actId="164"/>
          <ac:spMkLst>
            <pc:docMk/>
            <pc:sldMk cId="3192807694" sldId="256"/>
            <ac:spMk id="62" creationId="{FB4C817D-4339-4023-96CE-5EA2CA37CAC6}"/>
          </ac:spMkLst>
        </pc:spChg>
        <pc:spChg chg="mod">
          <ac:chgData name="Wang Haojie" userId="438431b7d8a16013" providerId="LiveId" clId="{FA541504-E348-4DF5-A859-36E18B6C8C15}" dt="2022-11-13T01:54:54.571" v="940" actId="164"/>
          <ac:spMkLst>
            <pc:docMk/>
            <pc:sldMk cId="3192807694" sldId="256"/>
            <ac:spMk id="63" creationId="{364271B8-01CA-4090-8EA9-C2C16C16CE58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64" creationId="{2289B2B2-2F95-923D-F560-01B7F0AC39FD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67" creationId="{073B261F-3497-BD56-3DF2-3DE6710DDB3C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68" creationId="{525AA3F3-321F-4F00-A77F-5328912523B5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69" creationId="{A5379A52-DD13-D90C-1184-0E51B52D07E4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70" creationId="{7DFD0476-1ED1-D34F-293B-1C0484EF09FA}"/>
          </ac:spMkLst>
        </pc:spChg>
        <pc:spChg chg="mod">
          <ac:chgData name="Wang Haojie" userId="438431b7d8a16013" providerId="LiveId" clId="{FA541504-E348-4DF5-A859-36E18B6C8C15}" dt="2022-11-13T01:54:49.801" v="938" actId="164"/>
          <ac:spMkLst>
            <pc:docMk/>
            <pc:sldMk cId="3192807694" sldId="256"/>
            <ac:spMk id="71" creationId="{3FFA8157-D488-4B87-A99E-C62CD9E2538C}"/>
          </ac:spMkLst>
        </pc:spChg>
        <pc:spChg chg="mod">
          <ac:chgData name="Wang Haojie" userId="438431b7d8a16013" providerId="LiveId" clId="{FA541504-E348-4DF5-A859-36E18B6C8C15}" dt="2022-11-13T01:54:49.801" v="938" actId="164"/>
          <ac:spMkLst>
            <pc:docMk/>
            <pc:sldMk cId="3192807694" sldId="256"/>
            <ac:spMk id="72" creationId="{A4764844-FB5E-4CDD-8727-95955D51B095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73" creationId="{7ADED01A-03FD-42A7-A443-A0336B9B4FBB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74" creationId="{6C92DB92-303D-EB7D-7F45-B50DF859BF52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75" creationId="{0EA3A794-24DE-CA76-A05E-B7E1CB5112A9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85" creationId="{0282FC47-3E95-F2C5-4F65-0288BE9193BF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3" creationId="{78CCE0FD-C623-0672-BEB5-B66BC85CC87B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4" creationId="{207AC5DB-1A17-7597-E43F-53D21AEF78B2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5" creationId="{0CAB63B4-87B1-2747-981A-069FCF1FB15C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6" creationId="{31DB8054-F197-2A4F-B570-C1492819811C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7" creationId="{603B64F1-3BFC-DBC4-D086-13A3C09F2DD3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8" creationId="{D1F18840-3BBD-6EFC-5AE8-889A87598A5F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9" creationId="{55FFA03F-CE21-F080-2B4A-A086AA82CB14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0" creationId="{646152D8-EC6A-2B9E-5354-3AA5F0BA0438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1" creationId="{50E16390-636F-5498-6407-DA31D512B319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2" creationId="{8C35D8D2-60B6-E76F-0BED-910483005650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3" creationId="{6B08FE41-D67D-B499-EA2B-16FC510958D1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4" creationId="{87C6263F-CE0F-C719-322D-51FAD79779B2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5" creationId="{477EDFA3-75D3-954C-533B-9DA9CABCD56D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6" creationId="{987C00AF-BB6F-A341-8465-78F6BDDDB724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7" creationId="{0BB161D7-2C81-9DC0-8395-45F144D9040B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8" creationId="{B3B28CDA-0BC1-AF98-7D48-705F83D313F3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9" creationId="{1F877056-9F38-3B66-90E0-DB33024972C2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74" creationId="{3EECE687-9D3A-EF9D-56D6-7C8B75CE1544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78" creationId="{ECCEE25D-104C-3938-DF90-90663FD96B02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82" creationId="{DF000D79-A06C-B453-05FE-D52F63A3C0EB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83" creationId="{E30A7B98-E7B7-F5E4-B3FC-93F22E99B5AF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84" creationId="{914EB2EE-B1D3-2295-274E-B77B360F5C26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85" creationId="{A212F2C7-D762-507E-5D99-870A363632C2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86" creationId="{8784A978-0446-D69C-C7BC-0B1CC859658C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191" creationId="{6BAD5564-DDFB-A6BD-0FAD-B318A58CC02F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195" creationId="{7FCAD7F4-819E-EBAE-B5C9-B86978CB4E3A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199" creationId="{6F8F3F98-E226-1991-D9C5-9253E579C726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00" creationId="{CB119E7C-F0BB-AD3C-7F78-C864A7979582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01" creationId="{F6A92649-9F2D-D969-E346-493FD481CE30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02" creationId="{FAC4659A-9924-3A5E-D6AE-1E312B211C0E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03" creationId="{A28E5FF0-B001-2883-282E-3216259F47EB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06" creationId="{995FB67B-4728-0DDA-CA77-633F9414A56C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0" creationId="{B377580E-0734-58BD-DB53-F8B072EBCDA2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1" creationId="{231CC0A6-F2AC-8D80-45F4-7B5B9368305B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2" creationId="{6E8473CB-54E6-11EF-BB65-85564C7E8471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3" creationId="{D1A48885-55A0-D41D-FB17-1CDA79878BFA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4" creationId="{3D9063AB-DEAF-6F65-DCD5-D1F91A68D4B2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5" creationId="{B6B5C577-2130-467B-8D06-0279C6529035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6" creationId="{7678E60E-9987-3DB9-2A03-E8778142A72F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7" creationId="{9E3F84D5-7A30-92AF-3119-C551880371C7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8" creationId="{0D624194-EDCF-D4A3-568A-5E221419EC9F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9" creationId="{5DC7485A-1BFB-0B70-5DAE-966D228FFAF4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20" creationId="{6B65643C-0225-55F6-36EB-6EF80CD345CA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21" creationId="{23421209-EE99-B472-7C11-9913A5BDD160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22" creationId="{8690F637-E529-F6F7-403E-6CC90EC020D2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23" creationId="{000714AD-E804-BBEE-BF93-DB74352CC17F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24" creationId="{57EEE1EE-4512-B7D0-D6E9-918CB63EF59C}"/>
          </ac:spMkLst>
        </pc:spChg>
        <pc:spChg chg="del mod topLvl">
          <ac:chgData name="Wang Haojie" userId="438431b7d8a16013" providerId="LiveId" clId="{FA541504-E348-4DF5-A859-36E18B6C8C15}" dt="2022-11-13T01:03:33.969" v="31" actId="478"/>
          <ac:spMkLst>
            <pc:docMk/>
            <pc:sldMk cId="3192807694" sldId="256"/>
            <ac:spMk id="232" creationId="{104E69DB-6D39-CCA2-214F-2B112EE37CC0}"/>
          </ac:spMkLst>
        </pc:spChg>
        <pc:spChg chg="mod topLvl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237" creationId="{8554386C-B50B-548A-FE1E-E3F0984C20F1}"/>
          </ac:spMkLst>
        </pc:spChg>
        <pc:spChg chg="del mod topLvl">
          <ac:chgData name="Wang Haojie" userId="438431b7d8a16013" providerId="LiveId" clId="{FA541504-E348-4DF5-A859-36E18B6C8C15}" dt="2022-11-13T01:04:02.822" v="38" actId="478"/>
          <ac:spMkLst>
            <pc:docMk/>
            <pc:sldMk cId="3192807694" sldId="256"/>
            <ac:spMk id="238" creationId="{7650A8D3-6598-9DA7-EF9E-D14DCCA3DC1D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39" creationId="{289EEA1C-8D4C-44BC-A87A-BFC94DDB527E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40" creationId="{453E97CF-C24C-E07C-100C-1033B39C6961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41" creationId="{9F79C4AA-4D41-F8B3-5A4A-F5E1388CF6A5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42" creationId="{104BEAF4-4794-057D-8DCB-F261BC80BBD1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43" creationId="{9E8B2FFF-A8F7-F7EE-B034-9E8ED925F247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44" creationId="{198A36BA-0D92-8EA8-0F8A-FC50C305FDA8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45" creationId="{95E4234A-56E9-AAB3-1D8B-B333A426988C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46" creationId="{534A54CC-B925-DD73-4D89-C1DCD42DDF2B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47" creationId="{659F8700-B744-7584-D84D-44110669C89B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48" creationId="{AD9BB7FA-2540-EC16-CA3B-D7BD116ECCE2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49" creationId="{7112E60B-5A17-93E0-5423-35C3CA97D09D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50" creationId="{DCAE0362-6E12-9262-4AD9-D6225E4371C4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51" creationId="{FFC2195E-6168-16A2-7527-8C31CDAD3449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52" creationId="{A563AF83-31F8-B1ED-5DCE-E62B07E90277}"/>
          </ac:spMkLst>
        </pc:spChg>
        <pc:spChg chg="mod topLvl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253" creationId="{CC7E0E4F-74BF-5BA4-AC07-887E7BFDEE62}"/>
          </ac:spMkLst>
        </pc:spChg>
        <pc:spChg chg="del mod topLvl">
          <ac:chgData name="Wang Haojie" userId="438431b7d8a16013" providerId="LiveId" clId="{FA541504-E348-4DF5-A859-36E18B6C8C15}" dt="2022-11-13T01:03:59.419" v="37" actId="478"/>
          <ac:spMkLst>
            <pc:docMk/>
            <pc:sldMk cId="3192807694" sldId="256"/>
            <ac:spMk id="254" creationId="{AE6EB7DA-6C48-BBB4-4548-D3BA88C09150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55" creationId="{2B5A112D-BC96-5562-E274-A15B0EFDC8C1}"/>
          </ac:spMkLst>
        </pc:spChg>
        <pc:spChg chg="del mod topLvl">
          <ac:chgData name="Wang Haojie" userId="438431b7d8a16013" providerId="LiveId" clId="{FA541504-E348-4DF5-A859-36E18B6C8C15}" dt="2022-11-13T01:04:02.822" v="38" actId="478"/>
          <ac:spMkLst>
            <pc:docMk/>
            <pc:sldMk cId="3192807694" sldId="256"/>
            <ac:spMk id="256" creationId="{97CDC32A-2D2E-B736-2C50-9D473CBE509A}"/>
          </ac:spMkLst>
        </pc:spChg>
        <pc:spChg chg="del mod topLvl">
          <ac:chgData name="Wang Haojie" userId="438431b7d8a16013" providerId="LiveId" clId="{FA541504-E348-4DF5-A859-36E18B6C8C15}" dt="2022-11-13T01:03:59.419" v="37" actId="478"/>
          <ac:spMkLst>
            <pc:docMk/>
            <pc:sldMk cId="3192807694" sldId="256"/>
            <ac:spMk id="257" creationId="{5663F599-F13F-A764-FEBC-71653CFCEBC0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58" creationId="{CBC2B9D9-D462-CDF7-754C-20DC13BCEF01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59" creationId="{632D49AB-4869-0C7A-BEC4-6343770FFB88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60" creationId="{2D1FB2CF-FCCE-5CDE-AA6F-78987907CA02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61" creationId="{B01F4E87-B791-2228-F4E9-3219BBCE6B69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62" creationId="{EB292D51-F849-264E-5F99-68D02EF94246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63" creationId="{23725D67-3AE6-4146-88D7-817FD1DECD6E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64" creationId="{A22826D5-4568-3780-6CDF-25329A6ED41B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65" creationId="{A479FED6-E61B-FB4D-060E-3AF8F8D7767D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66" creationId="{8516E846-30ED-0E28-E447-FF95785C542C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67" creationId="{981C39DF-FA0E-D8E3-9C44-3141A2C5D643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68" creationId="{920D0A18-CB32-30B7-3840-51966917A32E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31" creationId="{8CFCA96C-F58B-FBD5-8EE8-ABAE9730299B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32" creationId="{CFA5E3B0-0FB7-DA3C-0112-4B5753B66010}"/>
          </ac:spMkLst>
        </pc:spChg>
        <pc:spChg chg="mod">
          <ac:chgData name="Wang Haojie" userId="438431b7d8a16013" providerId="LiveId" clId="{FA541504-E348-4DF5-A859-36E18B6C8C15}" dt="2022-11-13T01:54:56.409" v="941" actId="164"/>
          <ac:spMkLst>
            <pc:docMk/>
            <pc:sldMk cId="3192807694" sldId="256"/>
            <ac:spMk id="336" creationId="{EFF1F406-2B2A-4394-A958-D40C0910BB64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37" creationId="{97CB6DF4-D223-BE2F-5839-C79739695463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38" creationId="{ED0BCC03-9945-FDEE-5F7F-EF5CFC0EB6D0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39" creationId="{71547240-55FE-8BEA-F54F-E35FA18BE3F9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0" creationId="{35BC3A60-B8C2-D8C9-9239-25A7517C11BA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1" creationId="{27B8BAA7-E0C5-DB24-EAF0-86380FC0DF63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2" creationId="{28A7BCA2-91D9-8CAA-4DA1-E9810B6100B2}"/>
          </ac:spMkLst>
        </pc:spChg>
        <pc:spChg chg="mod">
          <ac:chgData name="Wang Haojie" userId="438431b7d8a16013" providerId="LiveId" clId="{FA541504-E348-4DF5-A859-36E18B6C8C15}" dt="2022-11-13T01:54:56.409" v="941" actId="164"/>
          <ac:spMkLst>
            <pc:docMk/>
            <pc:sldMk cId="3192807694" sldId="256"/>
            <ac:spMk id="343" creationId="{ED6BFD4F-3F0B-4D88-9086-2F73068EFA43}"/>
          </ac:spMkLst>
        </pc:spChg>
        <pc:spChg chg="mod">
          <ac:chgData name="Wang Haojie" userId="438431b7d8a16013" providerId="LiveId" clId="{FA541504-E348-4DF5-A859-36E18B6C8C15}" dt="2022-11-13T01:54:56.409" v="941" actId="164"/>
          <ac:spMkLst>
            <pc:docMk/>
            <pc:sldMk cId="3192807694" sldId="256"/>
            <ac:spMk id="344" creationId="{EBB689A3-1FCF-4BCC-846B-C8CE0BE32A8A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5" creationId="{3D185EF7-4E2F-04D5-368A-5316CEDD2662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6" creationId="{17CE3159-6F7D-9A3E-9722-6A3B0A257E67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7" creationId="{3FF71C27-487D-F834-5A67-EA04094A6929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8" creationId="{08D2FA76-8F88-4BCF-42E5-6C0D6C3D0862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9" creationId="{C53291A9-B930-BC81-0856-D54225B000B9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0" creationId="{5D3077BF-AA8F-9EBE-06AD-D9827BC4DA42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1" creationId="{E29B27E9-489B-F30E-528D-3C4CB2F46E5C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2" creationId="{28BF59C0-1ECF-31AA-AF82-0479D14E5D30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3" creationId="{F17E1916-8E4F-A570-2541-A6A4E051C0C7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4" creationId="{723D1FF7-82C4-E62D-967C-58608BFC4AA3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5" creationId="{A5174E29-5C5F-05DF-308A-E102A5129B6A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6" creationId="{C6C45D95-008C-5FA3-ED58-16597E9DD368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7" creationId="{FA55DA82-EE6A-B7D7-E6AB-8E563875C9FC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8" creationId="{13E38757-3729-5AB2-9728-C5CDEBD419A5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9" creationId="{6BDC2953-2425-BBCF-8364-0787165D55B7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0" creationId="{CDBF0F8A-950B-CE37-4E28-25B6398554FF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1" creationId="{AEBCA6E7-E56F-209A-F6E5-6AFE769142C4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2" creationId="{B68512C4-F142-AC5E-3F71-A0FF9E2F596E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3" creationId="{0E27E8CD-A55E-3C3E-0368-096208617BC3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4" creationId="{A383E3EA-64EF-3A13-9661-58117CBBDB49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5" creationId="{C6462B71-EC03-C1EF-8E6C-B9791B9587F5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6" creationId="{71C30835-0872-83DF-AF80-E876532F8F8C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7" creationId="{0B62CB43-3CAD-5302-F389-0DD42F31C0E7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8" creationId="{F162540D-83F3-9C29-4CC7-26799B7D339F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75" creationId="{B8954001-5375-BFA4-534B-1778438C45C4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76" creationId="{14763528-46C9-F636-FB2E-E243C8FA5CF7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77" creationId="{3FACE042-139E-5D69-985B-98977846810A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78" creationId="{2F221D97-75CF-2254-7E72-0718B347EBD9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79" creationId="{28C371E2-1797-4156-58BA-4DC98288F0EB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0" creationId="{564F0E5F-6968-8A22-BAC1-0DC0833E3B9A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1" creationId="{427888BD-60A4-0BE9-99EA-E54D6543B27D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2" creationId="{A3349914-4F20-95FD-10FA-56BB74CA18BF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3" creationId="{F768BC11-A75A-5450-4573-96EC66E57525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4" creationId="{0B69E1E4-6DEF-4A6D-B82D-42FCAB8F191F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5" creationId="{527916A0-F53E-BDD8-E20A-90892053E0A5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6" creationId="{8138B09A-FE33-35DC-E2A4-0971549319F6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7" creationId="{D73AFB26-1C6F-030F-AC14-BB5C4F810AA5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8" creationId="{934A01DF-FEE4-166F-9DA0-E5425378C4F2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9" creationId="{9822EB81-CD96-4F1F-1599-20F2C2E6BCF5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0" creationId="{5AB7A0C3-0274-3470-0578-57EBFA223959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1" creationId="{B5BB4356-E58D-9BE6-2E29-DAF8FC9C434F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2" creationId="{B40EE41C-9699-0456-FA12-2BFFE3418C58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3" creationId="{1F7D04C4-F52B-7CBF-75E5-86EB5356D0BB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4" creationId="{D185D272-F919-A18B-E96B-782320EB16C9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5" creationId="{C8770F28-EDF8-CBCA-2B88-9B6F8C3003F2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6" creationId="{512E77D7-4193-6EBA-246A-D68B4B2C9736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7" creationId="{3B1479FF-A805-915C-3A4F-1E8820FB3C0E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8" creationId="{8CCB403D-CC1F-488A-34CF-967935954415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9" creationId="{713F8BE6-60FF-186C-9ADE-0B358AF77059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0" creationId="{B670D7A9-13E8-E141-3541-726DCD37105C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1" creationId="{D015BB03-3776-60DF-8FF5-7748024FD765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2" creationId="{43A7DA15-316D-A506-D496-0B17C016C6A3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3" creationId="{88BB23BF-2751-F683-3648-D9729B1FB734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4" creationId="{CFC4BD51-F233-8A60-3C12-219B1F658E07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5" creationId="{79511393-C105-F218-3043-071B1045D99D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6" creationId="{550A811E-3A54-742C-9E6B-9D3C0C9A6691}"/>
          </ac:spMkLst>
        </pc:spChg>
        <pc:spChg chg="add mo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407" creationId="{6BA09E6F-21C9-9485-B504-1C1AD265DFE9}"/>
          </ac:spMkLst>
        </pc:spChg>
        <pc:spChg chg="add mo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408" creationId="{E5DB6198-2A2D-3F37-3BCE-F50944E5AD0E}"/>
          </ac:spMkLst>
        </pc:spChg>
        <pc:spChg chg="add mod">
          <ac:chgData name="Wang Haojie" userId="438431b7d8a16013" providerId="LiveId" clId="{FA541504-E348-4DF5-A859-36E18B6C8C15}" dt="2022-11-13T01:10:40.446" v="215" actId="1037"/>
          <ac:spMkLst>
            <pc:docMk/>
            <pc:sldMk cId="3192807694" sldId="256"/>
            <ac:spMk id="409" creationId="{55D8E9F5-2857-675C-2C23-B59EC9BF562D}"/>
          </ac:spMkLst>
        </pc:spChg>
        <pc:spChg chg="add mod">
          <ac:chgData name="Wang Haojie" userId="438431b7d8a16013" providerId="LiveId" clId="{FA541504-E348-4DF5-A859-36E18B6C8C15}" dt="2022-11-13T01:55:14.483" v="949" actId="164"/>
          <ac:spMkLst>
            <pc:docMk/>
            <pc:sldMk cId="3192807694" sldId="256"/>
            <ac:spMk id="424" creationId="{97A6C572-0D5B-A52C-80A1-75D45D8D2A51}"/>
          </ac:spMkLst>
        </pc:spChg>
        <pc:spChg chg="add mod">
          <ac:chgData name="Wang Haojie" userId="438431b7d8a16013" providerId="LiveId" clId="{FA541504-E348-4DF5-A859-36E18B6C8C15}" dt="2022-11-13T01:55:14.483" v="949" actId="164"/>
          <ac:spMkLst>
            <pc:docMk/>
            <pc:sldMk cId="3192807694" sldId="256"/>
            <ac:spMk id="425" creationId="{9FC2659A-8C32-4660-B049-66DDDF25F0EE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27" creationId="{0A6350B7-50AA-C3C3-2BA3-87826C4CA5D2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30" creationId="{81E9D731-4CA1-26AE-C95D-D89E5714258A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33" creationId="{5A2C4C7D-7F4B-1C1F-4D77-1952A989E62B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34" creationId="{E726FC4A-AA34-DB59-6A3C-AF9695C4A8DF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39" creationId="{1B951FA6-9675-6851-68AB-83BE6CB04AD7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40" creationId="{8C8BB4B2-C0B7-9D8F-11F0-5EB1882DBA21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41" creationId="{D837D2BD-EF4F-6B5C-32C3-5461EA34F96E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43" creationId="{BCA636D0-3F13-9152-5DCA-F31E760FABF2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44" creationId="{27301C20-BF6C-8689-D0BA-F0A7D6F96713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45" creationId="{7BF4284C-4D13-20C9-39A0-E52607740E4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48" creationId="{F74202FA-02D0-F184-E039-1CF64616F486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49" creationId="{4A1D9B6B-2889-5AB1-61F7-61FA58AEA6A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0" creationId="{DF3962E8-7A5B-8E66-7A55-3026F4EC4331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1" creationId="{57EDEF58-3384-54AC-B08D-1D04EBB1EAF3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2" creationId="{92606337-E590-8DC3-A90E-E9B971DC6152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3" creationId="{2400AD17-8A34-3F1F-C0C7-5FDC98130D3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4" creationId="{092B0094-F2E7-ECB4-4064-391006C4A513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5" creationId="{1B5F3AEF-7435-B7C5-E5FB-C4805DAC1041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6" creationId="{0C74EBE4-2D3E-BEA2-4518-D7D092C87D2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7" creationId="{7570CA79-2FCE-97EA-A4A3-B9A7E91E8A97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8" creationId="{694F3D73-F86D-F503-32DF-B336CEC28F35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9" creationId="{D3103151-7DEA-BBB3-F775-FA03D4D8A355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0" creationId="{6A51B6D4-3699-ED31-5A62-BE6C1DFEEB9E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1" creationId="{1364C681-87DF-525F-C284-361509D0C713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2" creationId="{30DD6FB7-DDB4-7635-2CB2-B82207470637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3" creationId="{BE7BB597-138B-8065-EE9E-55387F01E7F4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4" creationId="{E0C9B5F4-ED4B-1E4D-2E85-E0F22D8474B0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5" creationId="{13AB9938-1954-2A4B-598D-91B3EEAA8B86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6" creationId="{875D734D-9F03-9A26-95A4-562ABD1667A4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7" creationId="{AD86D8D4-FF83-1391-63D4-FBC2B90E400A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8" creationId="{31A6CA40-00EE-84A9-A311-8C03F8BB350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9" creationId="{3704ED87-9682-B557-28C4-B4814B76D3C7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0" creationId="{54D2B34C-C6E7-0BD9-A3CA-DF4ECF609496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1" creationId="{D7F3DAC6-938B-4AFD-D4B0-A0ED4B6B8C20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2" creationId="{2CF9B0A8-7CAE-84D8-C423-E87F70D0C825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3" creationId="{9BB19B29-5819-0BBB-F77A-28982476C0E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4" creationId="{D9604300-0470-41BA-006D-73FE9E9E414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5" creationId="{3F2885A7-8F31-F9D4-5DE9-67EC4AD3DC7F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6" creationId="{5239A1A8-881F-C143-241C-A347761736F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7" creationId="{D5284C7D-E08C-8BAC-A867-17CC02AC5741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8" creationId="{69597818-172C-05C4-C296-1BD685AC1A99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9" creationId="{3B0655BC-5DD0-9AA5-9E1E-E97BBC71B33E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2" creationId="{C16926A2-178F-32A6-8811-98790B172B4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3" creationId="{D77AD4C2-52FE-8FE3-EAC4-99E88E51BC29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4" creationId="{678E4568-6E2D-41D5-F30C-CF319E3BC25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5" creationId="{65FEC73C-7156-123E-C4C1-32C5491624FB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6" creationId="{EDB3CE0E-A462-4CF8-527F-8C76442EE8BA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7" creationId="{5DD73E5C-AE31-5D19-775B-084C0A67DF00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8" creationId="{3DB47991-A8E4-287A-E07F-5643D24B2D5B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9" creationId="{AA05600B-0244-89F6-C9BE-E8CA8545D5F9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0" creationId="{18705ECC-2E38-608C-E9CE-B2C741B7CB9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1" creationId="{A610A71A-FB63-B90F-24CA-EEA89296EE5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2" creationId="{886ECC45-A39F-369E-097F-EE3546EF20CF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3" creationId="{F67D2DC1-E85B-74A5-A375-6D280A463FD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4" creationId="{41AE3461-A171-D409-0A67-356C98B744E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5" creationId="{5D7301CA-5947-1456-406E-225C3AB54492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6" creationId="{91DD26E4-1329-0590-83FA-452F2E2C46F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7" creationId="{9EF43C13-2DC7-9146-5434-1F7F3C54F8CD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8" creationId="{64283F12-7699-B86F-904A-637852D8C7BB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9" creationId="{FD7B83F4-F785-F11B-FE06-239BFC6E7170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0" creationId="{62D60453-BF6E-7A5C-E59A-B3264D086773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1" creationId="{FA05D9E5-59F0-1788-389A-417310120945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2" creationId="{D18ECEB5-91FD-62F1-5B6C-BF26C01253EE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3" creationId="{A9E87140-D6FD-4CA7-DB69-4144EA08D500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4" creationId="{716F0BDD-B89B-8704-657E-73FC36BBCD45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5" creationId="{7708F69F-94AF-6D5E-6430-C85ABCD76A46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6" creationId="{33AF2338-5A66-D610-E8D2-FF3F3989724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7" creationId="{FECAF9BD-535E-2CE5-1395-FDFEF77A8A3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8" creationId="{A6590634-F1A7-B50E-8C49-2CC62021F8BA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9" creationId="{C2EFF285-4ACF-89F1-78A0-096A528FDB22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10" creationId="{5F3CEB12-8024-237E-5802-F0BABF2F4A41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11" creationId="{E4D65D3C-3092-D0E4-8F7D-26C0B38C955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12" creationId="{90B419F1-43D6-15E9-5BFA-74D20A03FDA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13" creationId="{2F5CEECC-1795-DF45-D97C-B68115C73282}"/>
          </ac:spMkLst>
        </pc:spChg>
        <pc:spChg chg="add mod">
          <ac:chgData name="Wang Haojie" userId="438431b7d8a16013" providerId="LiveId" clId="{FA541504-E348-4DF5-A859-36E18B6C8C15}" dt="2022-11-13T01:55:16.782" v="950" actId="164"/>
          <ac:spMkLst>
            <pc:docMk/>
            <pc:sldMk cId="3192807694" sldId="256"/>
            <ac:spMk id="515" creationId="{2053DA12-6D81-31BD-0FFA-34469F29DF80}"/>
          </ac:spMkLst>
        </pc:spChg>
        <pc:spChg chg="add mod">
          <ac:chgData name="Wang Haojie" userId="438431b7d8a16013" providerId="LiveId" clId="{FA541504-E348-4DF5-A859-36E18B6C8C15}" dt="2022-11-13T01:55:16.782" v="950" actId="164"/>
          <ac:spMkLst>
            <pc:docMk/>
            <pc:sldMk cId="3192807694" sldId="256"/>
            <ac:spMk id="516" creationId="{8B7F3ED8-F95A-1B00-E306-971570C1C3B3}"/>
          </ac:spMkLst>
        </pc:spChg>
        <pc:spChg chg="mod">
          <ac:chgData name="Wang Haojie" userId="438431b7d8a16013" providerId="LiveId" clId="{FA541504-E348-4DF5-A859-36E18B6C8C15}" dt="2022-11-13T01:11:16.791" v="237" actId="20577"/>
          <ac:spMkLst>
            <pc:docMk/>
            <pc:sldMk cId="3192807694" sldId="256"/>
            <ac:spMk id="518" creationId="{6B780373-60ED-5A4C-63E5-896A8474EBBD}"/>
          </ac:spMkLst>
        </pc:spChg>
        <pc:spChg chg="mod">
          <ac:chgData name="Wang Haojie" userId="438431b7d8a16013" providerId="LiveId" clId="{FA541504-E348-4DF5-A859-36E18B6C8C15}" dt="2022-11-13T01:11:26.392" v="250" actId="20577"/>
          <ac:spMkLst>
            <pc:docMk/>
            <pc:sldMk cId="3192807694" sldId="256"/>
            <ac:spMk id="521" creationId="{556E34A1-6989-77F1-BA77-A1D55E4D836C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24" creationId="{87ABBC24-5007-C315-679A-40B444CD8850}"/>
          </ac:spMkLst>
        </pc:spChg>
        <pc:spChg chg="mod">
          <ac:chgData name="Wang Haojie" userId="438431b7d8a16013" providerId="LiveId" clId="{FA541504-E348-4DF5-A859-36E18B6C8C15}" dt="2022-11-13T01:11:47.874" v="307" actId="1037"/>
          <ac:spMkLst>
            <pc:docMk/>
            <pc:sldMk cId="3192807694" sldId="256"/>
            <ac:spMk id="525" creationId="{89E3FDEB-5B0F-C28F-6982-F23C0C81AE7D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0" creationId="{E6853CA5-D4E7-2A06-A1E1-65EFDF848EC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1" creationId="{3DD0E65A-9F9A-26E1-8CEE-F8257F450EC8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2" creationId="{E9AC2FB4-5F03-C755-FD71-7396BB80716C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4" creationId="{23854533-2992-FF41-BC71-BB291C118229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5" creationId="{AC719776-352B-7BB2-2562-F0DD3E363B06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6" creationId="{DC77B231-BE11-CE81-9B0A-69CC425E258B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9" creationId="{65EA1F48-B586-6FC9-25BD-5E7DB4203068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0" creationId="{45CED203-C3A0-88E6-1904-F581B563C0E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1" creationId="{F19E72CF-391C-06B5-DB7A-F85FD5D7E522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2" creationId="{D615C8C4-976F-D516-AFEC-B842558F71F0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3" creationId="{54B48D1C-64E1-8A2B-53EF-6CFFF7E9FA7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4" creationId="{0B959C4E-089D-D228-1380-5D90B91A870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5" creationId="{FE39B9E8-F072-B30A-D1B6-648199337B4E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6" creationId="{0BAE906A-355B-5A3D-5F87-BEB00B4DD6B4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7" creationId="{AE3CA891-EDEF-61B3-60D4-DDA80F7FA973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8" creationId="{4F464765-6419-154E-F549-490D8122D9B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9" creationId="{CAD14842-D6BF-23F9-88F7-E68DFD6B7220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0" creationId="{2198C27E-065D-5D5C-15F7-43AEDA7B0A05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1" creationId="{A25DAEC9-5D12-0F56-5CFA-BC59ABB997E9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2" creationId="{F06CBC94-B6CC-D889-6F0C-87DB291BB16C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3" creationId="{8D1F36FC-79B6-EF7A-032F-C3A039ACFC16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4" creationId="{FA53B974-CDFC-FCB9-D992-E953B01DFD74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5" creationId="{AB81D9F7-F6A2-54A2-E88B-20B8518BD307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6" creationId="{EB8C442E-E914-AE20-C9EC-810B39A462BE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7" creationId="{CE223209-7705-FF76-659B-7BD55C091AC5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8" creationId="{281549F3-76E1-7E10-9AC5-733A37A62504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9" creationId="{E7F3F7DB-111A-4080-41AC-6589817DC9D8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0" creationId="{308B1CB1-5CB0-4860-F043-4E8520242ED7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1" creationId="{228907AC-F2BA-58D3-C55A-470A67AB2A72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2" creationId="{0E668F9B-B7F8-D02C-A795-FF3A9778078D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3" creationId="{408530CB-8929-6172-8448-903B129812AE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4" creationId="{19350657-8771-B995-491A-C7E18B9DCB99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5" creationId="{D9C99E50-27AF-8B63-177C-5E23910D1E6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6" creationId="{121CE368-1060-AA0A-FAB6-36E134AA8532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7" creationId="{93C2CDC0-36BA-2E66-3F92-0C55DEBFF556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8" creationId="{6CB24916-EB46-34AC-3363-DAFEC8643327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9" creationId="{BDE741CF-DD39-A50A-9948-2F1ED0D941DB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0" creationId="{9D104DEB-3470-F9B5-766D-75E9B802F29B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3" creationId="{271D4003-FC53-B86F-65E3-7792EF71A39D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4" creationId="{E661AB3F-A1B0-810F-22DB-5930D3F1A372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5" creationId="{D1574069-B4DF-B895-4853-828C573F3120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6" creationId="{0348D49D-55DB-1AA6-F158-B621B627441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7" creationId="{B4B1BDDA-127D-3598-5ADA-4950FB30C8E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8" creationId="{265BEFA0-EFE6-A164-C13C-D40473D76366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9" creationId="{CA6A23BC-A46B-C971-9AC3-1F8FB7FE923D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0" creationId="{5F4A9F1D-4064-E490-6A40-31BCA6E29499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1" creationId="{CE181230-9C85-748C-C1B9-7683241AA30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2" creationId="{8F508917-9DDA-D002-F5DC-8B18679465E6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3" creationId="{D1561B41-4266-BDFD-1068-1B567DC270D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4" creationId="{4E0B918D-E2E3-7C24-A31E-1352C9DC7231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5" creationId="{756DD823-EBE9-71B9-B1BB-4A6E3B4DFA01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6" creationId="{A2CF3C4E-0B09-CDEE-32AB-1812494DCD6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7" creationId="{48712843-75D3-679C-43C8-0E486DF723C9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8" creationId="{DE7A0C26-5211-E140-12D5-87F6A29B71D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9" creationId="{34DF5D34-7C55-3712-6676-DDEF7C7C6934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0" creationId="{CE07817B-4B79-FF44-E663-E63559E11D28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1" creationId="{60D99DF5-2427-61EF-E716-ECCEFF97BFAC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2" creationId="{5D45377E-7846-E027-7F78-06F0EBAE833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3" creationId="{792933DD-8284-FF29-BC61-88571EFB0ED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4" creationId="{889994AA-C324-4F19-60A8-1484FAAE2772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5" creationId="{08887B39-24B5-0BE1-59EE-6A9F7206EAB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6" creationId="{5CFE023A-950B-6315-473B-DCD38608EA8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7" creationId="{0CDC3057-4D2B-DB6C-62B4-5380E9AC553B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8" creationId="{D0B6B641-3CE8-BB0F-CFD9-15903146DF34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9" creationId="{D4C7E36F-5BF7-94AA-69B5-1CF4BC1A1B22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600" creationId="{A5C701B3-5CA5-EBFB-352D-D4B72A51E1CD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601" creationId="{9F8B244B-066E-BADE-4988-37721FB1AE77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602" creationId="{12438504-895A-625A-0A25-458F1584A0A0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603" creationId="{30ECCF18-3D41-4718-3267-A31DA7711767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604" creationId="{0723FD1D-202F-61FD-12DC-DD82C544ECE0}"/>
          </ac:spMkLst>
        </pc:spChg>
        <pc:spChg chg="add mod">
          <ac:chgData name="Wang Haojie" userId="438431b7d8a16013" providerId="LiveId" clId="{FA541504-E348-4DF5-A859-36E18B6C8C15}" dt="2022-11-13T01:55:12.100" v="948" actId="164"/>
          <ac:spMkLst>
            <pc:docMk/>
            <pc:sldMk cId="3192807694" sldId="256"/>
            <ac:spMk id="612" creationId="{E4F12BED-BF22-3A7D-BA63-C4876ABF1ACF}"/>
          </ac:spMkLst>
        </pc:spChg>
        <pc:spChg chg="add mod">
          <ac:chgData name="Wang Haojie" userId="438431b7d8a16013" providerId="LiveId" clId="{FA541504-E348-4DF5-A859-36E18B6C8C15}" dt="2022-11-13T01:55:12.100" v="948" actId="164"/>
          <ac:spMkLst>
            <pc:docMk/>
            <pc:sldMk cId="3192807694" sldId="256"/>
            <ac:spMk id="613" creationId="{CFDA1188-AC93-526C-ED7F-9EA9BE9E36AD}"/>
          </ac:spMkLst>
        </pc:spChg>
        <pc:spChg chg="mod">
          <ac:chgData name="Wang Haojie" userId="438431b7d8a16013" providerId="LiveId" clId="{FA541504-E348-4DF5-A859-36E18B6C8C15}" dt="2022-11-13T01:12:17.459" v="320" actId="20577"/>
          <ac:spMkLst>
            <pc:docMk/>
            <pc:sldMk cId="3192807694" sldId="256"/>
            <ac:spMk id="615" creationId="{CA25DADD-8FFE-4430-74D0-C1718A55A69E}"/>
          </ac:spMkLst>
        </pc:spChg>
        <pc:spChg chg="mod">
          <ac:chgData name="Wang Haojie" userId="438431b7d8a16013" providerId="LiveId" clId="{FA541504-E348-4DF5-A859-36E18B6C8C15}" dt="2022-11-13T01:12:25.134" v="328" actId="14100"/>
          <ac:spMkLst>
            <pc:docMk/>
            <pc:sldMk cId="3192807694" sldId="256"/>
            <ac:spMk id="618" creationId="{3E32CFD7-CB1C-47BF-9F36-96FF10736A2E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21" creationId="{A76451A8-5395-B894-197B-C8BC9E34C95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22" creationId="{19275D77-212F-D8D9-72D5-3A47B0885B3E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27" creationId="{9E717447-D69D-9A91-DE1C-BA6CDB0B5B56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28" creationId="{B3BD9415-C14A-EFA2-F390-C2E75AAEA3D0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29" creationId="{A11A313B-656D-2094-0B08-3EC26BB839A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1" creationId="{5F0442F9-36D3-B0A0-8E6C-BAEBAA0DA4E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2" creationId="{B975014C-15D4-6EDE-FD8E-B500F6F5238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3" creationId="{F78B7AD9-38F7-BFA2-8F37-1C8F3E83418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6" creationId="{77D78219-3CEA-7B62-7ECE-56CD96C370DB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7" creationId="{00A67503-B7CB-D04F-38E4-4DBED19FF71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8" creationId="{A5B8DB27-8960-BE32-3469-F729A321464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9" creationId="{F50EA08E-D8A8-EA75-043A-98E3ED8643F8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0" creationId="{6FCF35F0-64D8-B5FB-3935-6ED5BBF0062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1" creationId="{31FDA205-162B-8C3F-C6AF-3B0F6A59200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2" creationId="{BE159C3B-0286-43A4-BF63-1F850F67C16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3" creationId="{25FCEA1A-8BF7-E4D8-2099-5EF0467E81B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4" creationId="{E1E8E974-3260-8FC5-3B5E-6EA5DA47264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5" creationId="{EEEF8995-5C80-F961-D275-D27CC89E190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6" creationId="{8AFF5AB9-321D-DF64-5469-39BD5BA6691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7" creationId="{D0B0BB14-A50C-3923-C13D-BB2D0DE1583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8" creationId="{ABBD64C9-0F4E-D171-D3A5-021774A1345D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9" creationId="{B1AAA41E-6CD1-793D-B0E1-CA81AB7407D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0" creationId="{477C5609-7DA3-5CEA-5CB8-A7A1735451D0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1" creationId="{E9CD9195-7E20-133D-7A93-0859FA0D051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2" creationId="{ADA60455-7882-6401-E006-CCC8F94AA12E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3" creationId="{414F26D5-4340-377A-A39E-A9471456769D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4" creationId="{62D31025-D736-4AFC-9853-C7336638B56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5" creationId="{33E6DF06-C763-F4D8-AAA9-EA50610516CD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6" creationId="{64EC7C48-AE94-E866-F45D-AFEEB152DC0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7" creationId="{17DDF5A1-5E23-CD83-0AFE-C941B890AD35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8" creationId="{55A135F8-F688-3904-66AE-9ACBB2D702B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9" creationId="{2F439C40-68C0-0B0D-BEC5-7BBDEE74D8FE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0" creationId="{A8C89CBA-9385-A89F-CD38-F4473FA24110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1" creationId="{7009F7F7-28FD-DAA4-32FB-75E43BBA0A8F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2" creationId="{A7FAF7ED-5E34-A07D-1341-F43680AE65B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3" creationId="{22988321-EDDB-6DB3-A834-0AA9335F6FE7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4" creationId="{71F86CFD-955F-3984-7F85-EAFAE7AE7AE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5" creationId="{D1B2A4E4-5AF1-137A-2A79-6147671B5450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6" creationId="{6EFD87E5-5A04-774B-3CD8-9DA48964019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7" creationId="{D14DBA1D-1C19-0FCA-905F-8F8DA4DFD953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0" creationId="{C39A49F4-6ED1-6B06-B585-29563EBD4F7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1" creationId="{DF035408-829E-04BE-665F-C47400EEBDDB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2" creationId="{FC82A864-A8F8-BE59-D4CD-AB8C3368422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3" creationId="{53BB4CEC-CFAB-C99E-CF99-4C0E6EF48115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4" creationId="{E0172378-0DFE-1D93-90BD-FA43E6CD19E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5" creationId="{CB0770DE-E909-E1BE-93F8-9B8E17F7998E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6" creationId="{066CD055-3A24-B1DE-A7E2-C978CC07CAA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7" creationId="{CB42B3D0-9780-DC0A-5B86-F85BDD410D1F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8" creationId="{288B0BB7-1427-11D0-FF2F-5B44BD6AA5A1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9" creationId="{3776D5B5-CC59-DA6B-DCDD-107AEF747A1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0" creationId="{3C189412-0C5C-471E-D146-77DC7FD224A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1" creationId="{1BAD08CC-7591-034E-3699-6E9CCD6A15A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2" creationId="{FFA535DC-1BB7-73EE-CD03-C66E4BF4777B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3" creationId="{278B57BF-0FFA-F529-7977-542ABEF1139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4" creationId="{9B1AE556-D9CE-DCD1-0635-D78312D711C1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5" creationId="{28648D98-5DC3-CB87-18A7-A61850004B5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6" creationId="{E83D30DC-07AC-478F-DEB7-0170F868B90F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7" creationId="{0392626F-400D-6293-457E-B7E9C85BF236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8" creationId="{6DAFA276-EEB9-3B86-EB1C-BE7F2D633E5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9" creationId="{A103DDF7-1E3E-2223-53C1-B4C2D5E405B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0" creationId="{265FA79B-3DA6-46D8-A1FF-BBAC96C5D7B8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1" creationId="{CA975C9B-235D-AC6F-F7CF-EAB1DE413190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2" creationId="{6B1B688E-774C-C416-B4C5-69DFA46FDF48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3" creationId="{2B0F947B-E673-3C08-0CFC-D6DBA3BF11CD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4" creationId="{874FE566-C388-1FFD-581E-AE099553014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5" creationId="{0076FEEC-1C42-F6C2-3C1D-B1D4279087EB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6" creationId="{59D26F31-8D4A-EA0C-A9E6-E7A9BA5C888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7" creationId="{C8FC4551-DDA8-DF23-2D9B-75F47F0840D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8" creationId="{4949BC0F-7AA8-657D-ADB5-3AD27A8A248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9" creationId="{28E8CDBA-FBCC-EB1E-B948-FBD53B9DA225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700" creationId="{BD4EEF56-7377-79D1-8ACC-89BF0B8CF60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701" creationId="{EB2CA0BE-601F-EE1C-70AF-5453FB65165A}"/>
          </ac:spMkLst>
        </pc:spChg>
        <pc:spChg chg="add mod">
          <ac:chgData name="Wang Haojie" userId="438431b7d8a16013" providerId="LiveId" clId="{FA541504-E348-4DF5-A859-36E18B6C8C15}" dt="2022-11-13T01:55:07.462" v="946" actId="164"/>
          <ac:spMkLst>
            <pc:docMk/>
            <pc:sldMk cId="3192807694" sldId="256"/>
            <ac:spMk id="708" creationId="{74B69A4A-0473-B9F6-D186-890C1D14C311}"/>
          </ac:spMkLst>
        </pc:spChg>
        <pc:spChg chg="add mod">
          <ac:chgData name="Wang Haojie" userId="438431b7d8a16013" providerId="LiveId" clId="{FA541504-E348-4DF5-A859-36E18B6C8C15}" dt="2022-11-13T01:55:07.462" v="946" actId="164"/>
          <ac:spMkLst>
            <pc:docMk/>
            <pc:sldMk cId="3192807694" sldId="256"/>
            <ac:spMk id="709" creationId="{23607B9B-59FC-B1D4-0B3C-17C702272427}"/>
          </ac:spMkLst>
        </pc:spChg>
        <pc:spChg chg="mod ord topLvl">
          <ac:chgData name="Wang Haojie" userId="438431b7d8a16013" providerId="LiveId" clId="{FA541504-E348-4DF5-A859-36E18B6C8C15}" dt="2022-11-13T01:25:40.549" v="511" actId="164"/>
          <ac:spMkLst>
            <pc:docMk/>
            <pc:sldMk cId="3192807694" sldId="256"/>
            <ac:spMk id="711" creationId="{9CB37289-426C-28B4-537E-19FD44DE6559}"/>
          </ac:spMkLst>
        </pc:spChg>
        <pc:spChg chg="mod ord topLvl">
          <ac:chgData name="Wang Haojie" userId="438431b7d8a16013" providerId="LiveId" clId="{FA541504-E348-4DF5-A859-36E18B6C8C15}" dt="2022-11-13T01:25:40.549" v="511" actId="164"/>
          <ac:spMkLst>
            <pc:docMk/>
            <pc:sldMk cId="3192807694" sldId="256"/>
            <ac:spMk id="714" creationId="{AE490B55-FEA1-BA0C-21CE-DB151EF8574A}"/>
          </ac:spMkLst>
        </pc:spChg>
        <pc:spChg chg="mod topLvl">
          <ac:chgData name="Wang Haojie" userId="438431b7d8a16013" providerId="LiveId" clId="{FA541504-E348-4DF5-A859-36E18B6C8C15}" dt="2022-11-13T02:06:47.013" v="1339" actId="14100"/>
          <ac:spMkLst>
            <pc:docMk/>
            <pc:sldMk cId="3192807694" sldId="256"/>
            <ac:spMk id="717" creationId="{C68376BE-86EC-5591-E1BC-ACEE72044629}"/>
          </ac:spMkLst>
        </pc:spChg>
        <pc:spChg chg="mod topLvl">
          <ac:chgData name="Wang Haojie" userId="438431b7d8a16013" providerId="LiveId" clId="{FA541504-E348-4DF5-A859-36E18B6C8C15}" dt="2022-11-13T01:25:40.549" v="511" actId="164"/>
          <ac:spMkLst>
            <pc:docMk/>
            <pc:sldMk cId="3192807694" sldId="256"/>
            <ac:spMk id="718" creationId="{26D571FB-5ABE-EE96-E70C-31A0B12E9B0D}"/>
          </ac:spMkLst>
        </pc:spChg>
        <pc:spChg chg="del mod topLvl">
          <ac:chgData name="Wang Haojie" userId="438431b7d8a16013" providerId="LiveId" clId="{FA541504-E348-4DF5-A859-36E18B6C8C15}" dt="2022-11-13T01:23:09.135" v="409" actId="478"/>
          <ac:spMkLst>
            <pc:docMk/>
            <pc:sldMk cId="3192807694" sldId="256"/>
            <ac:spMk id="723" creationId="{95E83955-9329-ADB2-0D32-74B7E74BBD6B}"/>
          </ac:spMkLst>
        </pc:spChg>
        <pc:spChg chg="del mod topLvl">
          <ac:chgData name="Wang Haojie" userId="438431b7d8a16013" providerId="LiveId" clId="{FA541504-E348-4DF5-A859-36E18B6C8C15}" dt="2022-11-13T01:23:09.135" v="409" actId="478"/>
          <ac:spMkLst>
            <pc:docMk/>
            <pc:sldMk cId="3192807694" sldId="256"/>
            <ac:spMk id="724" creationId="{EBC28136-3CE9-FE6C-2C2F-09CFFA264A5F}"/>
          </ac:spMkLst>
        </pc:spChg>
        <pc:spChg chg="mod topLvl">
          <ac:chgData name="Wang Haojie" userId="438431b7d8a16013" providerId="LiveId" clId="{FA541504-E348-4DF5-A859-36E18B6C8C15}" dt="2022-11-13T01:25:40.549" v="511" actId="164"/>
          <ac:spMkLst>
            <pc:docMk/>
            <pc:sldMk cId="3192807694" sldId="256"/>
            <ac:spMk id="725" creationId="{64CF9391-2BC4-8DE6-E7D5-4974DB8E8F93}"/>
          </ac:spMkLst>
        </pc:spChg>
        <pc:spChg chg="del mod topLvl">
          <ac:chgData name="Wang Haojie" userId="438431b7d8a16013" providerId="LiveId" clId="{FA541504-E348-4DF5-A859-36E18B6C8C15}" dt="2022-11-13T01:23:05.968" v="408" actId="478"/>
          <ac:spMkLst>
            <pc:docMk/>
            <pc:sldMk cId="3192807694" sldId="256"/>
            <ac:spMk id="727" creationId="{B885941B-6DA2-DA11-6D58-F40557F66E10}"/>
          </ac:spMkLst>
        </pc:spChg>
        <pc:spChg chg="del mod topLvl">
          <ac:chgData name="Wang Haojie" userId="438431b7d8a16013" providerId="LiveId" clId="{FA541504-E348-4DF5-A859-36E18B6C8C15}" dt="2022-11-13T01:23:05.968" v="408" actId="478"/>
          <ac:spMkLst>
            <pc:docMk/>
            <pc:sldMk cId="3192807694" sldId="256"/>
            <ac:spMk id="728" creationId="{25E124E1-80AE-8C32-D0EA-977BC7BEEC7E}"/>
          </ac:spMkLst>
        </pc:spChg>
        <pc:spChg chg="mod topLvl">
          <ac:chgData name="Wang Haojie" userId="438431b7d8a16013" providerId="LiveId" clId="{FA541504-E348-4DF5-A859-36E18B6C8C15}" dt="2022-11-13T01:25:40.549" v="511" actId="164"/>
          <ac:spMkLst>
            <pc:docMk/>
            <pc:sldMk cId="3192807694" sldId="256"/>
            <ac:spMk id="729" creationId="{0E299023-BD6A-C027-5E21-DD44889F52AF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2" creationId="{F49CCC57-6C3D-B982-0FC3-759473326292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3" creationId="{D3C47345-E254-C15D-DFC2-931B07AD7586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4" creationId="{EB73684C-D938-B747-F03A-5C5C18D498FE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5" creationId="{02DDC3F4-6C04-1C3B-995D-9D6EF83F4D8E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6" creationId="{F6A84207-4C0C-984B-0EBF-DC5539426E44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7" creationId="{7612D8C8-7300-253F-C21E-DD39E8ECAF7F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8" creationId="{6605D5B0-C11B-ACA1-70F0-479FD6EF5B74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9" creationId="{E2852379-3A90-C7B9-218C-1EC92A240F0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0" creationId="{BF926232-0B7C-A8C7-0A13-E30A0E27C71F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1" creationId="{C336CFC9-A5FB-0220-824F-223761121AA9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2" creationId="{975BC9AE-5861-40DF-6BBA-55366D016232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3" creationId="{495E4F94-2AA6-493C-1466-59FF06487AC2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4" creationId="{6BC2984D-97E3-0F58-5161-1D839251E5E4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5" creationId="{DA760E22-F0AF-B983-68E1-4BF2C3A6A637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6" creationId="{E3622231-F203-1531-52D8-2744D1B3664F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7" creationId="{8E0F0AB3-6AA7-3EB4-5679-6D55035A72E7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8" creationId="{7153C88B-CC62-3BC7-2B1D-F970C833051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9" creationId="{E1778A74-6B9A-D876-058D-B884238DAA4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0" creationId="{C0DB9031-8235-D35B-D7A7-CCC2D20A2BB7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1" creationId="{03A3F046-B6BE-C246-2F51-0411FC14458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2" creationId="{EF430322-1BEB-F061-BD37-AAA6428D65A7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3" creationId="{54B8D0AF-B4D7-473C-DF02-C778EF7407F0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4" creationId="{0CA61D0D-B457-604D-2E9A-B121FE388007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5" creationId="{F37298CC-3CD3-D0CD-01C1-B9B0997F443B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6" creationId="{A472FA52-DECF-A30C-2D37-D13271239998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7" creationId="{C7E90316-0B8C-20D8-B0D3-BA02CB8FC486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8" creationId="{BF89ED11-4EE4-8238-BCCF-00CDD5A13108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9" creationId="{7867B83B-113E-6D29-E622-112FFE955DAE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0" creationId="{281A1978-2F2F-F1DC-5226-09611F9B15E2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1" creationId="{23051848-0B2A-55D1-F74C-7D4E8813B61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2" creationId="{56D88030-1A07-DD2B-1B3B-096CAF7F933E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3" creationId="{5B66B762-F4E6-81A9-A0EC-5BCDD33D44F1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6" creationId="{2A541C3B-F0B0-7DA5-D84F-AF101832CD14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7" creationId="{16A3F141-41AC-3D4B-CC79-6200573A05A7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8" creationId="{D1359290-96C4-A9D6-B942-044CB2FB0A18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9" creationId="{ED97A65D-0534-F351-D00A-08DA409FEE01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0" creationId="{8A572F02-563A-5920-66A6-E9F20EE354AF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1" creationId="{74DC11A3-4848-2A26-04EE-8EB304D98F8A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2" creationId="{7A814DE7-70FE-6FE6-159A-4F2D7D452125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3" creationId="{8FE5CC6F-AFE3-708A-B1D5-D55258AC7A6F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4" creationId="{14047C1F-0332-8EA5-413C-F508B93E86F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5" creationId="{E85CF010-3F52-9F84-30FA-E3356371CBE1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6" creationId="{5BD2357C-31F1-6E02-9A72-0CE6CD0DAD4A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7" creationId="{3B7BB78A-402A-87F9-D41C-C4E6D7B24DE1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8" creationId="{00827CCD-EA72-0559-90F4-FE43FF698968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9" creationId="{3BA3EA72-4099-2675-DAD8-B1E1BE21366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0" creationId="{6F62D4A9-878B-81C1-9019-85EC17B946F8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1" creationId="{F2C3CB8E-3A7F-A78C-2AF4-54FFF0CAEB1C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2" creationId="{1677F785-4CA4-61CE-4C53-6A10AE05927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3" creationId="{6FD56BDA-8557-6F5B-71A2-8DE14BD6C0CD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4" creationId="{98E3F1BF-ABD7-647C-FA6D-DEC34E0DA0F6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5" creationId="{42BB75C3-A1BF-B3D4-07EC-8935E19B2D61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6" creationId="{3FF3BD7B-AE6F-09C7-BDA3-D4F2D61F58FA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7" creationId="{A9689614-751E-AE6D-B8AD-CF569E205CFE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8" creationId="{11723198-9C7E-8E7C-16D2-AB42EA0AF01D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9" creationId="{9CB0A5CC-B840-452C-1950-D26F63BFE5F8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0" creationId="{B51A4F25-5529-9913-63D8-1FAC745FE1E9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1" creationId="{5A9E56D4-D52A-CFD3-7E33-F7F85B8B125B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2" creationId="{2A8A2E01-55CF-1594-6F77-52687CFACBD0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3" creationId="{368DDFD4-C54A-5A09-FCBE-4C6E785D03DC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4" creationId="{C7A15186-408A-F3A3-9B34-5B9F913976E4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5" creationId="{89D8DA8F-DF35-C9DD-1387-D29CBA058032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6" creationId="{E98E3052-ADA0-7BDD-2CAA-A678360275C1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7" creationId="{EDE42E57-669C-1303-05D5-10680F548AA5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798" creationId="{06889A0E-F024-BDCE-FF4E-574DD350CF9D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799" creationId="{62D6D8FA-1900-CAE4-FB6C-8280656CE79F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800" creationId="{DBCE2D6B-2E23-26D8-18DF-4853EAEAC3B6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801" creationId="{A9D6AD09-F2B6-2E39-7FC0-FF56165C0A44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802" creationId="{CB716750-6C35-A5BB-9B61-C5E056ED706C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803" creationId="{7C176DC7-4ED2-4D71-1300-4FCEDD2C1B80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804" creationId="{42E1C83F-F5CE-0AE5-00BE-ACE6FB589DF8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805" creationId="{80E80836-D2B4-56B7-923B-9607EBED079C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08" creationId="{B108A75E-3C1C-7FE5-89BE-4486440EBBC3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09" creationId="{A3422705-1AA6-7FBB-5D88-ABAF09BA339E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10" creationId="{90A7BAA9-F8BD-E7C2-6ED2-DA092D15BAFE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11" creationId="{6E827440-7684-B755-CBFA-15CAF0BD244D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12" creationId="{EF3DCB5E-AD3D-E9C5-9A51-1B1659B05EBB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13" creationId="{7CE830BC-8BE5-20A0-82C3-5056D407D1BE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14" creationId="{806B7320-D2F7-2C91-47D4-E10B57B94450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15" creationId="{29F5A67E-5306-7583-3E6B-9CBAC24D68C3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18" creationId="{99DAA2E7-9A9A-4A24-4810-BFC9E429CE43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19" creationId="{E7414211-C0FB-25EB-D4DC-BDE6485469BC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20" creationId="{AE8DF842-124C-AE00-1544-5F640E62259C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21" creationId="{D1420D4F-370D-DF8B-A28A-FCD51FF314E0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22" creationId="{0EB525EC-1812-8BF4-6035-2B4C2E396858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23" creationId="{4776E48C-1790-5A32-DAE5-40A0553CE6FC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24" creationId="{05941138-463B-09CC-EDEA-0C74E108619B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25" creationId="{64F0D840-71D7-BE70-2EAA-5F823695E133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26" creationId="{45461E37-F0C0-9619-CF95-DE52F8C9C9C5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27" creationId="{13923195-5349-D699-6FF3-DA46B2DECC8C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28" creationId="{851C6EF3-39DD-05CA-0877-509FE049C681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29" creationId="{C1D4E203-8879-91D8-96FE-A6C6D0F55D5A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30" creationId="{C1455ACC-CC44-382A-A30A-13E24F448D45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31" creationId="{C8D377B0-4DC5-04B2-B8AA-1FB979BD875D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32" creationId="{06DA2424-A504-7217-F98D-AC00C61DB6AC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33" creationId="{4E76BCC8-9422-1D2D-4773-9CBD8A91CD33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34" creationId="{16774F3E-918C-8647-C556-ED7F226F7580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35" creationId="{AF40164D-6EA5-4629-9EDF-E312A0728CF2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36" creationId="{3B3A111F-C455-14E7-F2DA-225426E2BDA3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37" creationId="{641BEAB1-5B32-E6F5-0643-AD38F7398EDD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38" creationId="{CEF52177-6B28-08D2-932D-A8EDDEFEBB9F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39" creationId="{A96AC704-EEE2-0F4E-7078-AA9B88F942F7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40" creationId="{E83B035F-26E7-D1AC-D4C8-A759F6AEE19E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41" creationId="{8D9B2CC3-BB23-4F10-E8E4-52823A1A22A1}"/>
          </ac:spMkLst>
        </pc:spChg>
        <pc:spChg chg="add mod">
          <ac:chgData name="Wang Haojie" userId="438431b7d8a16013" providerId="LiveId" clId="{FA541504-E348-4DF5-A859-36E18B6C8C15}" dt="2022-11-13T01:55:09.632" v="947" actId="164"/>
          <ac:spMkLst>
            <pc:docMk/>
            <pc:sldMk cId="3192807694" sldId="256"/>
            <ac:spMk id="856" creationId="{0FCB8CB5-2BCC-8CDB-2D5A-1FB20D7B6842}"/>
          </ac:spMkLst>
        </pc:spChg>
        <pc:spChg chg="add mod">
          <ac:chgData name="Wang Haojie" userId="438431b7d8a16013" providerId="LiveId" clId="{FA541504-E348-4DF5-A859-36E18B6C8C15}" dt="2022-11-13T01:55:09.632" v="947" actId="164"/>
          <ac:spMkLst>
            <pc:docMk/>
            <pc:sldMk cId="3192807694" sldId="256"/>
            <ac:spMk id="857" creationId="{C8762D7A-0704-BCDA-C4D5-CD09C761C87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63" creationId="{D0EA8364-0C04-6686-695C-6CB50AC69721}"/>
          </ac:spMkLst>
        </pc:spChg>
        <pc:spChg chg="mod">
          <ac:chgData name="Wang Haojie" userId="438431b7d8a16013" providerId="LiveId" clId="{FA541504-E348-4DF5-A859-36E18B6C8C15}" dt="2022-11-13T01:29:49.480" v="605" actId="14100"/>
          <ac:spMkLst>
            <pc:docMk/>
            <pc:sldMk cId="3192807694" sldId="256"/>
            <ac:spMk id="864" creationId="{E7208B17-6497-459D-E932-50626BFA64B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69" creationId="{221B84EB-5215-38BD-460B-AD6063FD31A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71" creationId="{70475128-7ECB-5BA5-0BDC-9B7D68C68BED}"/>
          </ac:spMkLst>
        </pc:spChg>
        <pc:spChg chg="mod">
          <ac:chgData name="Wang Haojie" userId="438431b7d8a16013" providerId="LiveId" clId="{FA541504-E348-4DF5-A859-36E18B6C8C15}" dt="2022-11-13T01:28:13.996" v="558" actId="14100"/>
          <ac:spMkLst>
            <pc:docMk/>
            <pc:sldMk cId="3192807694" sldId="256"/>
            <ac:spMk id="874" creationId="{97ADC832-141D-8C6B-6E11-2738756D40E9}"/>
          </ac:spMkLst>
        </pc:spChg>
        <pc:spChg chg="mod">
          <ac:chgData name="Wang Haojie" userId="438431b7d8a16013" providerId="LiveId" clId="{FA541504-E348-4DF5-A859-36E18B6C8C15}" dt="2022-11-13T01:28:13.996" v="558" actId="14100"/>
          <ac:spMkLst>
            <pc:docMk/>
            <pc:sldMk cId="3192807694" sldId="256"/>
            <ac:spMk id="875" creationId="{F6112620-C666-B9FB-8B13-69A2612F18A5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76" creationId="{7FC3BB2C-6492-2B7B-3173-D2BEC62CFD23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77" creationId="{CF59663A-19C9-2C80-F889-FBB182B7997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78" creationId="{BE7B8FC8-90E9-B5D5-DEFB-652E8AFB3BAD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79" creationId="{F81809C2-F651-A69E-6FE4-F430EFB5DE7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0" creationId="{C9E0B673-5860-10AD-08C7-138FCA7F7DA3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1" creationId="{27326B8E-3C14-7A83-F345-F9B2C39AF7A1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2" creationId="{8F33DDBB-9653-9F11-E95D-CD496D87C676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3" creationId="{E680A701-BF6F-2767-3BB4-1FB18E7C5701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4" creationId="{ED99BFAD-B79C-23FB-CC49-8C481B0AC1C1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5" creationId="{80FE77F5-42BC-B8FB-7422-E115A800C2B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6" creationId="{A4194712-874E-B53A-64FB-5622F308EE66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7" creationId="{51A6E28C-B42D-119E-6F0C-A3637389AA0B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8" creationId="{E9744107-1C63-128B-A82B-41359F002E8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9" creationId="{EDCE3830-680D-53D7-6108-CFED87BD477E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0" creationId="{42BF21F6-8823-BDEB-EDEE-5000486911FE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1" creationId="{0E402981-4529-8178-C707-B2590FADC834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4" creationId="{D0E7304A-F7B6-739E-3554-A422B0855554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5" creationId="{B919BE32-45FE-9E61-EE0A-A28DBEECEF4B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6" creationId="{446BB5B9-7FB8-23FE-B364-08BCB7A2AD83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7" creationId="{39E14B56-F323-AB63-DAB8-B1A151EDF3A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8" creationId="{29A9B825-A4A9-168C-94E9-B9BBCF3731F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9" creationId="{8C29B8D1-7A12-BC24-1B8B-4CDA3FFC14C2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0" creationId="{B0304DC7-4FA7-9D48-DB88-234DDF89707F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1" creationId="{40C15588-3D24-9E08-9A26-89EA3EB7822B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2" creationId="{C4C94F66-AEBA-A5AA-5FEE-0E35849F650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3" creationId="{82BDB2F2-604F-A95B-39AF-9DD0476AB74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4" creationId="{3B493867-BEE5-3CA2-890F-240D59416376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5" creationId="{E54F0122-C6FA-977E-2BBC-26BBF2CE4F54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6" creationId="{E04AD80C-E9E9-A4D9-C1E7-69C1F0B50702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7" creationId="{7DC8C1F4-76E7-E3A2-B84E-669CCE99F571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8" creationId="{16139924-6FDC-0512-AEC4-1194E060B5C4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9" creationId="{C8C746EF-5AA5-5F8F-24B3-473C8870CB0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0" creationId="{22658244-9874-EA92-6D93-2807558C94A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1" creationId="{0C4067D9-1234-F609-3BB8-62CC5CCD298D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2" creationId="{37D1F97E-5733-B885-3E58-D80006A284EC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3" creationId="{F1370860-9607-98A3-37B7-8D389233900C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4" creationId="{308B2C42-7049-DFDD-6FAB-C9D56499A3A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5" creationId="{4C864FA0-5F9A-0A07-E05B-59C93C5908C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6" creationId="{751D07A1-95AC-7230-683D-C6BFFE79DD7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7" creationId="{7E0805EC-E13D-FE41-60B1-587A8DF77A62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8" creationId="{681F1BC7-61CB-5F02-57C6-9C7BF10E57E2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9" creationId="{7C3838D8-899D-A631-AB27-D9A5CCB5790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0" creationId="{6993AE22-3570-AE31-DF42-C6261357292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1" creationId="{82A90400-F6FC-6AD3-2CDD-087D0B1FFB65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2" creationId="{60CFC8CD-CC22-3FF0-B1BD-42752AA377C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3" creationId="{314CD8D8-9087-FED6-DEA1-BD1FBA2E391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4" creationId="{CB624748-E6AE-4104-0F32-A5A5F973E91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5" creationId="{F1F8F704-42F1-4B50-C157-0BFEE3CF7E7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8" creationId="{8C42007D-E13B-3D15-EB1E-0797D00387CF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9" creationId="{A5A44630-7C54-8562-44A8-5A450E9428F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0" creationId="{E0936C1C-0508-EA24-8B98-A4AB37053E91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1" creationId="{DD80AD65-6200-6D38-9FA1-E21E3DF7A0BD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2" creationId="{4CFF222D-7865-D671-A077-D5D1B98244A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3" creationId="{E335FA76-9F3E-124C-18D3-298BAF33FBAF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4" creationId="{785D6112-0E63-8EEB-D728-3DC2E9A08D4B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5" creationId="{D04C5584-9B60-E9B8-7D11-477375C93A0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6" creationId="{C2324CA7-0CD1-1E50-B756-28461219FDCC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7" creationId="{D994706A-7FB8-CADF-8CB0-9469120C221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8" creationId="{2160760F-9BD1-7139-1274-381243FB9A36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9" creationId="{CFD6D373-CA02-0613-8355-2C3D29328BD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0" creationId="{4DDC202A-26A5-6258-2AC1-C8BEDA82FCC7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1" creationId="{18545F90-2F40-1D49-935F-7231CCCE3047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2" creationId="{06A2AD0C-2D1C-BCDE-24F2-B911F6FC8661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3" creationId="{9854686A-BEDE-13C9-D4A3-9D7B2B7BDAEB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4" creationId="{F0E6BFD7-3BA2-6DF8-98B1-86D408EC015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5" creationId="{40B423AE-2BA4-B2D2-D081-BF30EF8D4147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6" creationId="{A6E00148-41F4-ABCF-7678-BE1B25FAA9B3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7" creationId="{63622FAA-ACC2-6772-DE18-0435D18C255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8" creationId="{560D1F34-2E95-86C3-2F06-A16B945C232E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9" creationId="{99CBF2B2-AA3C-935B-7711-163C79A6093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0" creationId="{2C8BF735-090E-8D20-ACB4-F89D7985CC82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1" creationId="{1A62C27F-CF1B-3A48-47A7-0827F11DA25B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2" creationId="{3560F165-4C70-D226-108A-927EA00F3DA7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3" creationId="{6B59EC4C-DD08-7D6B-5DCF-35AD7A6EE85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4" creationId="{C0AC822C-5DCF-A496-6832-D439784F39B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5" creationId="{F2F24957-2C52-DAB1-F98E-F7074DD946D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6" creationId="{36356727-3E2E-8CD1-E99E-13D8B24602B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7" creationId="{A09DC10E-84BB-AD6A-1D58-3273D2237DF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8" creationId="{F395643C-5718-09F5-05B6-AE89A407B487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9" creationId="{E64EB83C-36F9-FEFA-5908-26D2D774D69D}"/>
          </ac:spMkLst>
        </pc:spChg>
        <pc:spChg chg="add del mod">
          <ac:chgData name="Wang Haojie" userId="438431b7d8a16013" providerId="LiveId" clId="{FA541504-E348-4DF5-A859-36E18B6C8C15}" dt="2022-11-13T01:29:05.855" v="566" actId="478"/>
          <ac:spMkLst>
            <pc:docMk/>
            <pc:sldMk cId="3192807694" sldId="256"/>
            <ac:spMk id="960" creationId="{D782CC45-99ED-595D-F17F-3D7114BBB475}"/>
          </ac:spMkLst>
        </pc:spChg>
        <pc:spChg chg="add del mod">
          <ac:chgData name="Wang Haojie" userId="438431b7d8a16013" providerId="LiveId" clId="{FA541504-E348-4DF5-A859-36E18B6C8C15}" dt="2022-11-13T01:29:05.855" v="566" actId="478"/>
          <ac:spMkLst>
            <pc:docMk/>
            <pc:sldMk cId="3192807694" sldId="256"/>
            <ac:spMk id="961" creationId="{4AE98C20-B63E-922D-6D34-A62653CD3AE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67" creationId="{5474E9B2-4125-E0FE-ED35-BCE45079681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68" creationId="{6664CCCD-FBF5-2154-7292-50983F947FDE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73" creationId="{82A173B1-9203-F993-2E69-F6E2508008BE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75" creationId="{68F8639E-C28B-6E87-ED80-0B65892B1E7A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78" creationId="{35D808AF-F8CD-E325-CF2E-7900961899D0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79" creationId="{DA0B6E1C-9F60-32B2-57BF-FA6332FE01CD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80" creationId="{1C863BA0-D47F-338B-D712-790CBA718C3C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81" creationId="{8BC7812A-AC5B-1AB6-42C9-EEB86C80F1D4}"/>
          </ac:spMkLst>
        </pc:spChg>
        <pc:spChg chg="add del mod">
          <ac:chgData name="Wang Haojie" userId="438431b7d8a16013" providerId="LiveId" clId="{FA541504-E348-4DF5-A859-36E18B6C8C15}" dt="2022-11-13T01:29:03.252" v="565" actId="478"/>
          <ac:spMkLst>
            <pc:docMk/>
            <pc:sldMk cId="3192807694" sldId="256"/>
            <ac:spMk id="982" creationId="{9F228941-257C-F887-4838-4F876CDF9D5A}"/>
          </ac:spMkLst>
        </pc:spChg>
        <pc:spChg chg="del mod">
          <ac:chgData name="Wang Haojie" userId="438431b7d8a16013" providerId="LiveId" clId="{FA541504-E348-4DF5-A859-36E18B6C8C15}" dt="2022-11-13T01:28:57.706" v="563" actId="478"/>
          <ac:spMkLst>
            <pc:docMk/>
            <pc:sldMk cId="3192807694" sldId="256"/>
            <ac:spMk id="983" creationId="{E046DDE4-4C6F-C217-9061-C56ED56E31C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84" creationId="{36E744ED-97A7-EF62-354E-57BCD45353D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85" creationId="{974A753B-5389-0480-6228-E6CC3026C3C3}"/>
          </ac:spMkLst>
        </pc:spChg>
        <pc:spChg chg="del mod">
          <ac:chgData name="Wang Haojie" userId="438431b7d8a16013" providerId="LiveId" clId="{FA541504-E348-4DF5-A859-36E18B6C8C15}" dt="2022-11-13T01:28:53.370" v="562" actId="478"/>
          <ac:spMkLst>
            <pc:docMk/>
            <pc:sldMk cId="3192807694" sldId="256"/>
            <ac:spMk id="986" creationId="{F9E17860-5BA6-5FEF-66C4-5E7DEF1836E5}"/>
          </ac:spMkLst>
        </pc:spChg>
        <pc:spChg chg="del mod">
          <ac:chgData name="Wang Haojie" userId="438431b7d8a16013" providerId="LiveId" clId="{FA541504-E348-4DF5-A859-36E18B6C8C15}" dt="2022-11-13T01:28:50.383" v="561" actId="478"/>
          <ac:spMkLst>
            <pc:docMk/>
            <pc:sldMk cId="3192807694" sldId="256"/>
            <ac:spMk id="987" creationId="{F8B9083B-2841-7BF0-23E2-A88DC39A7CC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88" creationId="{6A766F12-F41C-4333-1A89-7D868177165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89" creationId="{EAC775BC-F392-0EB4-91FE-F24A99018ADF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0" creationId="{F7102A86-BA06-51FE-F8E9-CB6E344417D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1" creationId="{2D43A695-7E35-4D9D-AD61-F7513094611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2" creationId="{BE3C3B28-CE31-8112-1A22-A41E6278D1A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3" creationId="{3970CD02-0E5C-F430-73D3-523F1C6D4130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4" creationId="{7AF32CB1-AA95-F44E-026D-8D7CDB635F8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5" creationId="{0D6FD3E4-408F-703E-E42B-72153CC7668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8" creationId="{EEECE34F-857F-00D5-FDF1-C5DDF28FAB9F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9" creationId="{917A1BA4-2F2B-4713-4C31-26F476F4F69D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0" creationId="{E1AB1B1C-E157-AC4B-90FE-B3839E7CC8E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1" creationId="{036F07F9-C231-6FB6-F699-1FB4697AA81F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2" creationId="{6DD63D23-3028-F096-E3F9-1D7DAF21930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3" creationId="{BF8B4355-C2A7-8CEB-30AE-8E6DC79C439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4" creationId="{A2AE4E9D-8493-F1B1-367A-C2B7345B88C7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5" creationId="{F8C3B573-12AF-7521-F5F8-FA325C16DAC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6" creationId="{2D7A7B21-241D-8E87-DBB4-DC49206B87A8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7" creationId="{37C8FC20-2549-82F8-C4C7-1B7A9CF51AE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8" creationId="{ED054780-CFE2-66A9-985C-027BBC70863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9" creationId="{678D69FC-9CA6-6230-51BC-236C20E3CC3E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0" creationId="{404EFDC2-C5FD-04A1-B0BC-CC7219ACFCCA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1" creationId="{8D5A3019-51A4-8E73-BF04-5644BFE8BAB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2" creationId="{A5228970-F796-DDD6-0F3A-185167D765B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3" creationId="{2342B505-560E-40BB-1752-72531C51FFD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4" creationId="{1DDF8BE7-48B2-04F1-03FF-3AF4AA6A7C3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5" creationId="{18218437-DB57-3160-1991-81014101F9C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6" creationId="{198A9F7E-D199-FE35-3409-BC7F4C1EF48C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7" creationId="{CD6E586C-F6B5-DA7B-74C6-1E8E1E9106C3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8" creationId="{76976FF0-B3EE-B966-0891-BEF40A1C256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9" creationId="{6228E52A-B7EC-3751-AC2F-A0800F7F839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0" creationId="{C2CBD72F-053A-14E1-8910-8ADC5D3D56F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1" creationId="{F7D81C10-DFD5-DD01-40B3-6077E6CD851D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2" creationId="{0B6D7ABE-94E9-5518-6359-D3AF6A3BB39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3" creationId="{2DF539E7-5997-33B1-DE51-DDBC5292ED87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4" creationId="{40EABDE5-B99F-CBF8-19EE-9EAC38B7686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5" creationId="{7A7A430A-ABD1-8652-6A8D-D1BCE1F3EA01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6" creationId="{6897385F-088E-8319-2732-C900F6BD562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7" creationId="{0F5BDB67-813E-F5F7-BCB5-9F43B49329AF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8" creationId="{24EEF82B-76CD-6BB3-D0D8-05DFF09A456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9" creationId="{D868F653-C498-D22B-1D7A-189540C99D6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2" creationId="{FE3EDEDD-5B42-2A78-7F3F-67DEEC62F471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3" creationId="{1A866C01-CCA3-061A-CF07-70E8136A48B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4" creationId="{FB094690-FE17-B096-528B-FE97DD8A8A29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5" creationId="{EA2CB409-9176-2685-9B80-A2DE5F0E75D0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6" creationId="{E76BA870-C9B2-7FCE-FC89-02699660FEC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7" creationId="{DDC54238-89E5-0894-5954-08A1DB24E411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8" creationId="{2ABDB66D-C82E-34F4-DE73-89587A42F4F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9" creationId="{3E66D893-C471-CC32-D3DC-AEE84C69871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0" creationId="{A7B47C8B-5A85-C2A0-7E5A-772E1752C6AC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1" creationId="{17B6F8E9-ACFA-612B-D693-1910D0DC1A89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2" creationId="{80383544-31A0-AE20-2BF5-DAB4323E5D77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3" creationId="{03B3FF3A-94E8-938D-A394-AD3097C99B6A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4" creationId="{343BAF43-F7C8-56F8-A1C1-25ED6E1B75A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5" creationId="{8C4DFF10-A999-86D4-D3B8-6A9D81510739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6" creationId="{45D6B986-74EB-053D-13F8-BC9EEED90579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7" creationId="{F5F642D1-0480-5AF6-0B8D-54BBC444FE28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8" creationId="{496EA327-4E0D-736C-BC76-E027A60779C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9" creationId="{30E46FE8-362C-12EC-3370-F9ECBA2A23D0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0" creationId="{895ABA08-B57B-6661-774A-86F1B353307F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1" creationId="{BC4D3F0C-18DB-94E0-571F-3299F3172441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2" creationId="{0226930E-6DF4-317A-E7EC-7A2F4BED5EE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3" creationId="{34A9714B-1C20-B3CA-054F-3FBBAE12A0A0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4" creationId="{F6671D6F-F5AF-68EF-1D07-E8CA20EB44F9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5" creationId="{62D9CD61-95CD-331B-BEC5-10A85D390BD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6" creationId="{D783C58F-AFBF-0682-4C28-51C0FF6EC21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7" creationId="{123021F0-8BFE-D918-9F70-64EB8D4D0499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8" creationId="{2E28CD20-3EF0-CE7E-7B5A-942478B08970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9" creationId="{36B407D0-390F-0829-0DA3-071F232BDB4E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60" creationId="{15CC91D9-EC59-F241-E463-AE7B10A5C553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61" creationId="{D22D39D6-5682-6804-F63C-039A4CB0B688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62" creationId="{17A99E1B-2400-E9FD-743C-EA7652B8095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63" creationId="{F5CAE82C-78ED-8589-01E0-D8E70C4E0916}"/>
          </ac:spMkLst>
        </pc:spChg>
        <pc:spChg chg="add mod">
          <ac:chgData name="Wang Haojie" userId="438431b7d8a16013" providerId="LiveId" clId="{FA541504-E348-4DF5-A859-36E18B6C8C15}" dt="2022-11-13T01:55:05.255" v="945" actId="164"/>
          <ac:spMkLst>
            <pc:docMk/>
            <pc:sldMk cId="3192807694" sldId="256"/>
            <ac:spMk id="1064" creationId="{00DCBBCA-2707-E45E-6031-615D78752F32}"/>
          </ac:spMkLst>
        </pc:spChg>
        <pc:spChg chg="add mod">
          <ac:chgData name="Wang Haojie" userId="438431b7d8a16013" providerId="LiveId" clId="{FA541504-E348-4DF5-A859-36E18B6C8C15}" dt="2022-11-13T01:55:05.255" v="945" actId="164"/>
          <ac:spMkLst>
            <pc:docMk/>
            <pc:sldMk cId="3192807694" sldId="256"/>
            <ac:spMk id="1065" creationId="{20EC82E0-5829-8EF0-6E1F-D701391540CC}"/>
          </ac:spMkLst>
        </pc:spChg>
        <pc:spChg chg="mod">
          <ac:chgData name="Wang Haojie" userId="438431b7d8a16013" providerId="LiveId" clId="{FA541504-E348-4DF5-A859-36E18B6C8C15}" dt="2022-11-13T01:38:12.313" v="750" actId="1076"/>
          <ac:spMkLst>
            <pc:docMk/>
            <pc:sldMk cId="3192807694" sldId="256"/>
            <ac:spMk id="1071" creationId="{9BB48711-A3F4-C31E-5B7C-7675D421C9F6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72" creationId="{F4267AA6-B43A-BC21-B023-6C3A77B2F158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77" creationId="{8D9CC785-44F6-400C-6898-5770A677F6D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79" creationId="{914DEF83-69EF-CD3B-5306-00B97A1FEEC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82" creationId="{B3088B5D-3FB2-74EA-410E-457C2EF69F89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83" creationId="{26A4B98B-F551-6617-3366-FE17723F876C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84" creationId="{E3E9E7C0-F872-FDB0-4D25-13C03A0FBE6C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85" creationId="{933550DA-2B69-F0B5-46D6-513722B8F3DB}"/>
          </ac:spMkLst>
        </pc:spChg>
        <pc:spChg chg="del mod">
          <ac:chgData name="Wang Haojie" userId="438431b7d8a16013" providerId="LiveId" clId="{FA541504-E348-4DF5-A859-36E18B6C8C15}" dt="2022-11-13T01:29:28.267" v="572" actId="478"/>
          <ac:spMkLst>
            <pc:docMk/>
            <pc:sldMk cId="3192807694" sldId="256"/>
            <ac:spMk id="1086" creationId="{BDD7578F-7BDE-9CC9-BDD6-9926C9ECF179}"/>
          </ac:spMkLst>
        </pc:spChg>
        <pc:spChg chg="del mod">
          <ac:chgData name="Wang Haojie" userId="438431b7d8a16013" providerId="LiveId" clId="{FA541504-E348-4DF5-A859-36E18B6C8C15}" dt="2022-11-13T01:29:24.584" v="571" actId="478"/>
          <ac:spMkLst>
            <pc:docMk/>
            <pc:sldMk cId="3192807694" sldId="256"/>
            <ac:spMk id="1087" creationId="{F3E241DC-9C7C-7617-548C-1D5BBADEC861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88" creationId="{393D6613-C2C4-251D-A23E-3DEAE451573B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89" creationId="{28C18DB5-149C-B6BC-52B3-41C79FD1F142}"/>
          </ac:spMkLst>
        </pc:spChg>
        <pc:spChg chg="del mod">
          <ac:chgData name="Wang Haojie" userId="438431b7d8a16013" providerId="LiveId" clId="{FA541504-E348-4DF5-A859-36E18B6C8C15}" dt="2022-11-13T01:29:19.777" v="569" actId="478"/>
          <ac:spMkLst>
            <pc:docMk/>
            <pc:sldMk cId="3192807694" sldId="256"/>
            <ac:spMk id="1090" creationId="{D2A66043-5171-4E86-CF91-0CB4EEA738AB}"/>
          </ac:spMkLst>
        </pc:spChg>
        <pc:spChg chg="del mod">
          <ac:chgData name="Wang Haojie" userId="438431b7d8a16013" providerId="LiveId" clId="{FA541504-E348-4DF5-A859-36E18B6C8C15}" dt="2022-11-13T01:29:22.259" v="570" actId="478"/>
          <ac:spMkLst>
            <pc:docMk/>
            <pc:sldMk cId="3192807694" sldId="256"/>
            <ac:spMk id="1091" creationId="{476587EB-570B-CD80-E1BB-5444AF04BE3D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2" creationId="{DBFAE2B9-7C82-C809-D62F-7CEDA8FA64B7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3" creationId="{638C39CA-49E2-D5CE-E9C5-0C872E11820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4" creationId="{73FAEE55-8D29-1165-7A42-9D3BA98E6E5F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5" creationId="{6D2550A1-C517-CAEB-6598-1C0B820447B4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6" creationId="{A90519D9-47A5-7BE4-BF9F-6D8A096C0ECF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7" creationId="{B2C3AC7E-685E-851D-C532-81BF8DA23C2C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8" creationId="{C633DBE8-443F-E199-735C-B6464D95E9EC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9" creationId="{D5DF3DF5-22DD-4B9B-4ABE-27973951066E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2" creationId="{9260E32A-3B9A-6B70-45C6-074EBC980543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3" creationId="{872F7304-CFC5-A46E-9075-371358190CE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4" creationId="{1A7B088B-1FD6-3953-D199-A802AE0F1E36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5" creationId="{C27DA4BC-FA57-235B-54CE-BB0CC0E7EE8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6" creationId="{CA75FB68-1B11-C416-ACEC-D034B306A388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7" creationId="{8A992531-3A30-035A-8EE3-01FD9B13C318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8" creationId="{2A462C66-D68D-0CBF-9591-36D283D97A3A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9" creationId="{430D4A77-0D10-B09C-1012-38C0AF61FACA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0" creationId="{A20264BB-8A9A-4690-0C23-D61E38FF8D7B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1" creationId="{5F06903C-1072-A4A4-6295-6D19F0867C1F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2" creationId="{15081A7D-445B-871E-A7A8-117FC641A49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3" creationId="{B3237C14-97D5-F54F-8072-FD238BB5491E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4" creationId="{74677C72-10B6-9E99-D5BC-03147E830F2F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5" creationId="{1D85022C-49EE-55BA-732B-D5F8D7DBF95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6" creationId="{568EECFD-7248-C302-E8D5-D44A8527154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7" creationId="{DF33FAD7-3FA6-E8E4-5B4F-CC0938E69863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8" creationId="{5C93497F-AF32-FDFD-114A-833ABCB84A8D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9" creationId="{9C4EE8F2-82FC-95A0-55DD-55EB261CF6C9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0" creationId="{B0F77653-D8B7-19B9-2F5F-04F2C5DBCBBA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1" creationId="{13E57757-D579-9084-DD11-072694665493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2" creationId="{7435BA23-89C6-5642-2334-D48CAF6762E9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3" creationId="{EF81B867-C1E0-F2EF-63BA-3710D6B86DCA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4" creationId="{45463F0F-FF28-3C5E-6940-788D24C10C9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5" creationId="{159FE7A5-F577-E4E2-93D8-5754ED6CE568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6" creationId="{581B35ED-E538-0A0E-59C2-17AC49DF6F57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7" creationId="{6BED3DE9-C6DD-141D-59C5-012A7AE9A4AD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8" creationId="{1C6CC7FD-03FB-1A5F-9FB2-58CF946E4FDA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9" creationId="{F891B08D-54EE-63AA-25C6-5559A9344BDE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0" creationId="{4849C5C0-3A7D-5F79-0DA8-A0E93C0238AE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1" creationId="{961785A1-1D06-285D-E765-CB883748AE1E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2" creationId="{D474B5EF-94F1-82A6-2C52-B603A5E3406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3" creationId="{D73DDC7C-44B9-6FA9-9AB7-C05B335338B8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6" creationId="{5D4C5EB9-D4B1-D150-7024-4D0AC2435427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7" creationId="{1B0CA850-AED8-B89D-A25D-269F49A2882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8" creationId="{31B5FEE3-B3AA-DCE3-11F8-AA6EA9993F90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9" creationId="{5457E93D-B7DF-C240-EAE2-70BC4A374270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0" creationId="{0742997C-6DE3-555E-83C9-D84B5252EF0C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1" creationId="{4DE41369-81FE-27A2-67EF-D73A57D10E3B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2" creationId="{6A7CB1EA-6729-40E2-0F3A-843DA60E9A87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3" creationId="{5E2D832D-DDA8-EA98-5337-F17E3A468E49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4" creationId="{1F1CA64A-6AF4-D20A-3438-C88637927E53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5" creationId="{07264884-82E9-08E5-EA59-A694BE5D62C6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6" creationId="{FA3F25D2-2BB8-0B62-79B0-80669E901DBF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7" creationId="{9D3EBAB2-8AE4-D8C9-860F-261E92C7CC3B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8" creationId="{CD1B2C9E-FBDD-D75B-1345-0656D62DAD9D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9" creationId="{59E12F73-1BC3-8DE8-ED80-E17A002D48B6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0" creationId="{4E8A1919-36BC-85A9-0719-AB074833529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1" creationId="{CD8D9208-2AC6-D429-D295-6662E4A3A16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2" creationId="{A6B3BE3C-9A59-A20C-D659-7A421A0FE4F1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3" creationId="{38078857-4657-BE59-AF3B-E5F0A73E4ADA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4" creationId="{426BAAF1-4A12-C81F-39BA-70F69EC81ADD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5" creationId="{9E5D1799-0125-8747-F374-11779A015AD3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6" creationId="{AA0FD2A7-BDD3-E1F8-E863-33B09C170716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7" creationId="{8D8328DC-AE49-5291-42ED-89405E76CC5B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8" creationId="{C723F12B-7E3A-FA53-B632-837CEDE64EF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9" creationId="{17F3AE81-892F-71D2-8B74-E5A598751BF3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0" creationId="{6264543E-188F-DBC1-3A8A-9E10D111D4E9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1" creationId="{75CB21FA-B358-FE2F-45A3-F087B9EAE5E4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2" creationId="{9AA8A5AB-7D45-16EC-823B-6732BEDCD27B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3" creationId="{17B825F6-30B8-892F-687F-E1047F6D4A7E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4" creationId="{ECD8CF87-1457-6759-F82E-455CF456FED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5" creationId="{8D98DD13-4242-9C48-41BB-B270E8335DED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6" creationId="{D480A1C3-FE1C-BB79-1EC7-D6D2D064F8A7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7" creationId="{97B0085F-692D-3C46-E760-8E01E34CE223}"/>
          </ac:spMkLst>
        </pc:spChg>
        <pc:spChg chg="add mod">
          <ac:chgData name="Wang Haojie" userId="438431b7d8a16013" providerId="LiveId" clId="{FA541504-E348-4DF5-A859-36E18B6C8C15}" dt="2022-11-13T01:55:03.200" v="944" actId="164"/>
          <ac:spMkLst>
            <pc:docMk/>
            <pc:sldMk cId="3192807694" sldId="256"/>
            <ac:spMk id="1168" creationId="{66185DE0-0EAF-14CA-9EE2-B1B75FDE2317}"/>
          </ac:spMkLst>
        </pc:spChg>
        <pc:spChg chg="add mod">
          <ac:chgData name="Wang Haojie" userId="438431b7d8a16013" providerId="LiveId" clId="{FA541504-E348-4DF5-A859-36E18B6C8C15}" dt="2022-11-13T01:55:03.200" v="944" actId="164"/>
          <ac:spMkLst>
            <pc:docMk/>
            <pc:sldMk cId="3192807694" sldId="256"/>
            <ac:spMk id="1169" creationId="{81B267DE-6E29-B0A4-D28B-3640417C8B5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75" creationId="{F0EF34AD-B522-E8CA-A348-C33678CB6149}"/>
          </ac:spMkLst>
        </pc:spChg>
        <pc:spChg chg="mod">
          <ac:chgData name="Wang Haojie" userId="438431b7d8a16013" providerId="LiveId" clId="{FA541504-E348-4DF5-A859-36E18B6C8C15}" dt="2022-11-13T01:30:53.434" v="680" actId="14100"/>
          <ac:spMkLst>
            <pc:docMk/>
            <pc:sldMk cId="3192807694" sldId="256"/>
            <ac:spMk id="1176" creationId="{6D4886D7-0935-9E58-6738-D115064D9A0F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81" creationId="{412C768B-2C5F-A3E7-ED65-3A290E03C4EA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83" creationId="{BE498955-F602-5B4C-0BE6-BF090499DE5A}"/>
          </ac:spMkLst>
        </pc:spChg>
        <pc:spChg chg="mod">
          <ac:chgData name="Wang Haojie" userId="438431b7d8a16013" providerId="LiveId" clId="{FA541504-E348-4DF5-A859-36E18B6C8C15}" dt="2022-11-13T01:30:15.962" v="621" actId="20577"/>
          <ac:spMkLst>
            <pc:docMk/>
            <pc:sldMk cId="3192807694" sldId="256"/>
            <ac:spMk id="1186" creationId="{92D47360-15DB-143A-0BCA-30CF8CF5DE07}"/>
          </ac:spMkLst>
        </pc:spChg>
        <pc:spChg chg="mod">
          <ac:chgData name="Wang Haojie" userId="438431b7d8a16013" providerId="LiveId" clId="{FA541504-E348-4DF5-A859-36E18B6C8C15}" dt="2022-11-13T01:30:36.887" v="649" actId="20577"/>
          <ac:spMkLst>
            <pc:docMk/>
            <pc:sldMk cId="3192807694" sldId="256"/>
            <ac:spMk id="1187" creationId="{2511B182-10AB-B96F-4FD2-41D39F314EEB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88" creationId="{CA6F8862-D847-8DF4-D9AE-4657E01A3E4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89" creationId="{4160F038-A5B9-5CA0-99C9-E70217B67B9F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0" creationId="{483E482E-F023-8B8D-62B6-9BE9937B7AD3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1" creationId="{201CE820-761A-E49F-A4A2-18C02414D79E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2" creationId="{0FE3F044-B35B-C957-44BE-2F8284D6088E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3" creationId="{C0D0C9CC-EFBF-4BB6-6AB9-65512B9FEE8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4" creationId="{156A34B1-2387-023F-837D-664B9C736DEC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5" creationId="{872CB510-DEEB-CC17-4F27-5A2C2FD4D75F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6" creationId="{D1A730E1-E3E8-CE63-5B39-C1267E110F04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7" creationId="{6685D34B-A033-75E0-373C-5CCA6FE0C713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8" creationId="{B0F9CBCB-1AC7-6B80-98CB-B41C8C66FA03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9" creationId="{EDC40AAC-6C02-A60C-FBD9-6C00CBF0095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2" creationId="{FB43F7B9-C103-0C05-38F0-B40063493E65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3" creationId="{76611BD9-A825-35AF-B3A2-5BAF1BA53A86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4" creationId="{C17CD412-B512-B1B6-0364-D8F097E360BC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5" creationId="{133F1529-891F-3856-F161-FC06722FA032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6" creationId="{B23236D4-5297-6BE5-169B-909251657DBC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7" creationId="{DFA9B8C0-F4A0-35B7-B4C9-E617C6AC059A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8" creationId="{E5B15CA5-9D80-0228-BF7B-B1503212747F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9" creationId="{39D87DBF-DDF8-18C6-DFF9-2A3FC8078802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0" creationId="{16508875-2BFD-4A90-F9F1-48BCAE4064B4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1" creationId="{A416AF8D-59F5-6022-772E-34F12A1616C2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2" creationId="{121EA32F-00D0-7D1F-A4BD-D05F851EF046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3" creationId="{128B00F9-D63A-2BCE-6EC9-790A20BD8DC7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4" creationId="{47104519-9878-5786-34F0-AE2D0114F20B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5" creationId="{9F1FACF6-F9B3-769B-E44B-19376BE8D23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6" creationId="{72DCDCE4-AFFF-FE3E-21BF-A2BD38273E1D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7" creationId="{A374D97E-0EDE-2573-A81A-21C97A319574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8" creationId="{0B333143-455B-D29A-6151-80F17EDA6886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9" creationId="{535B2447-9F06-762D-B96D-49DC00CF32BC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0" creationId="{DED22107-EBE0-D9DC-C351-7B8108F3FCF9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1" creationId="{68A73F79-6873-E0D9-3F10-6C58F324FB6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2" creationId="{1BAD6D55-CFB2-A2FA-ADD2-5FE5D87A57F5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3" creationId="{175B21F8-4E66-0925-00CB-B5294711350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4" creationId="{B9657EC0-FA1E-2163-473E-150264A7B15E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5" creationId="{16218CB0-BF53-CE66-5394-58C06A6525A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6" creationId="{AE79B072-4107-CD9B-BA2B-6D2529A3DF0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7" creationId="{0A481624-1D63-AB87-2A9B-4001D5065D2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8" creationId="{80576062-8276-F421-AD1E-3DE2F198638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9" creationId="{134D127F-0CBC-57F2-B336-2DA20F88C3EE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0" creationId="{22E7ED98-1C66-F51C-A5FF-8E0FF1F5C61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1" creationId="{A51B525B-DEC9-F79C-3B6A-816D7BB5611A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2" creationId="{D41DEE3B-C922-768C-909E-D5CECDCDB32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3" creationId="{7BDB4C71-E801-E39A-1131-2211E5FCF5E9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6" creationId="{F0ABECB1-4484-CCB4-580C-7E1E1933F0BE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7" creationId="{7973C0A7-07B1-7F8F-E659-A38125FA2717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8" creationId="{1F5BFF36-4493-2384-EC67-A9CE3C4B288D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9" creationId="{8C7175EC-8A27-CAB9-7D5A-F1099947BDAC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0" creationId="{23CF35F0-6AC6-4EF7-821C-379AA97DB3C4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1" creationId="{1E4888A9-F075-12EF-E5A7-BF17027695F6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2" creationId="{7C1A344C-77BD-2DF0-4EA6-C0E0CA8FCF0D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3" creationId="{28A7AE41-BD6D-9563-AC03-27DAF7DAB26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4" creationId="{88BC93DB-FDF0-EC82-2924-BA9F42354E74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5" creationId="{96C6118E-4C24-35CE-054E-72DADFB9F503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6" creationId="{4C0907D1-2467-762F-E15B-6A5FBD56499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7" creationId="{4B0884C4-CACE-B83D-9ECC-D8C4D46EC52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8" creationId="{AFC144B2-A986-D465-23FF-6A6C64C003C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9" creationId="{FC7E3114-B596-A7A0-F2BF-27752E2867A5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0" creationId="{B0917E3A-C66D-0F0B-082E-0C51F168E8E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1" creationId="{BCEB7D0D-4F1C-AD8E-3610-96030D33C5D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2" creationId="{E71F274D-CB8B-EAAE-DAE3-3BE98188AEA5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3" creationId="{A39069CD-DE87-2F4C-4C53-9A1CB67F544D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4" creationId="{EFBF1B5B-BCD7-36A8-9E54-79253F8B018B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5" creationId="{A8097706-7D3E-067A-79C6-6D0AEB177FF3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6" creationId="{63280316-7F2C-29F5-434B-90774484CDE2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7" creationId="{856D5578-EAA6-0F51-E99D-FE78C2526D6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8" creationId="{692B5130-57F2-2627-66F3-55A6BD16566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9" creationId="{6FC04118-C16B-16D4-30DF-2BB8B76B98C9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0" creationId="{FB9BB7AB-7D85-4058-C98F-1A29EFFAC66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1" creationId="{BE7B7F2F-E092-380F-6C1C-4EFFD2F00AB6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2" creationId="{05118AAE-6AC7-790C-98F1-D91839A5B2DF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3" creationId="{66E56B27-10F6-40EF-92F4-C08E00B7136B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4" creationId="{8643F7CE-F2AB-F3B6-D77F-116C067F593A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5" creationId="{11F10171-CEA3-34CC-2154-855A90E7708F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6" creationId="{2E983F6A-AC3B-7A4F-7156-7E40B3DF15D2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7" creationId="{B24F406A-89CF-551A-1CDF-D6989D8BC02D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69" creationId="{B3E9ACF9-C4ED-585F-8959-FF872287D00C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0" creationId="{0355DC0C-7B04-E229-F0A0-7DF842F50652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1" creationId="{18FDF445-9059-06CE-D9C9-DB17CF692B02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2" creationId="{1E125534-F2A9-477C-3F31-1ED74DDE9808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3" creationId="{B97F36E0-9C18-A916-B4F1-A9F453F5E36B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4" creationId="{DAE6E0B8-BCD3-8B00-CECB-32FCE103B47A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5" creationId="{8EEA63A6-9000-E0B4-E18F-F9A3F56DAE81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9" creationId="{D4217B53-C08E-E337-206E-B700075B54C5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0" creationId="{9931D7E6-8193-08DC-B169-7ECD37236CCB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1" creationId="{DF22ECED-89D6-AEDE-71F3-B6598F6FFDAE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2" creationId="{FBAFCAF1-E8CF-9850-DCBB-93D61DFF078D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3" creationId="{C9C24AA8-54D7-B9A9-7A60-067EB6B5C000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4" creationId="{09E928B4-0AD6-A13B-B6D1-C030BCBC63F4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5" creationId="{12C56EC1-ED62-5CD1-7D58-C4C643D106BA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6" creationId="{89F5124A-547F-D357-D3A4-F56FC1EF773D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7" creationId="{4A42E5E3-FAF7-804A-B073-213BD61BE798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8" creationId="{C6BFF985-16E8-F0D6-E9BB-571F2A4F4F63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9" creationId="{4D3C1829-03D5-8312-434F-685E093EAA3A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0" creationId="{FD3C3639-84A4-C4A6-B1B4-45DA0384902C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1" creationId="{E3CC0558-D548-38E9-13A6-5E79423DBBE4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2" creationId="{823133FA-FD45-1026-F1AD-F5E2501651FE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3" creationId="{1E48C159-EC5E-5A3F-5AAC-2B138F50554A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4" creationId="{ED700E86-8F04-8DA5-D93F-89AFB0F9D441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5" creationId="{1DDACB48-9F4D-9E07-D8E9-696868230CC4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6" creationId="{1AE9E9F1-4E1C-B2CB-43C7-012A1F2A96AC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7" creationId="{85F8A271-8643-B183-D990-37D16DE046DF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8" creationId="{7C677318-EBC4-2F99-9990-77BD636B9D5E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9" creationId="{2A43AB03-ADD1-28B4-5439-5B17CEF6B2DB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0" creationId="{8B40B475-ECD3-E093-79A2-0DA78173F8C9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1" creationId="{599C333A-AB26-AFF8-0529-1D555D146EF5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2" creationId="{EB031C34-F389-8DB0-B6A2-ECB10EC9E81F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3" creationId="{9336EBBC-FD4B-6B56-A8CE-5612BC15DDAF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4" creationId="{919494D8-DF9B-2044-0F8D-BCF57D5F9B79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5" creationId="{8D85358C-CCD1-DA2A-46DA-FC71AF8A4981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6" creationId="{003B549C-3C70-2D0B-6F6F-F6327C4A438F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7" creationId="{5A6762C9-1CBA-A8A7-65C7-84CA976711D3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8" creationId="{29F8D0B1-6B56-623D-4A06-0026649C1AF0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9" creationId="{84D95C75-2792-7783-B6B2-7E2CADA0E1BC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10" creationId="{8928F5DD-A7A9-E3DF-BDAE-50A7C22CE39C}"/>
          </ac:spMkLst>
        </pc:spChg>
        <pc:spChg chg="add mod">
          <ac:chgData name="Wang Haojie" userId="438431b7d8a16013" providerId="LiveId" clId="{FA541504-E348-4DF5-A859-36E18B6C8C15}" dt="2022-11-13T01:40:06.137" v="762" actId="164"/>
          <ac:spMkLst>
            <pc:docMk/>
            <pc:sldMk cId="3192807694" sldId="256"/>
            <ac:spMk id="1313" creationId="{1BC27DCF-4988-C971-2AC3-8AB30B756E95}"/>
          </ac:spMkLst>
        </pc:spChg>
        <pc:spChg chg="add mod">
          <ac:chgData name="Wang Haojie" userId="438431b7d8a16013" providerId="LiveId" clId="{FA541504-E348-4DF5-A859-36E18B6C8C15}" dt="2022-11-13T01:54:58.576" v="942" actId="164"/>
          <ac:spMkLst>
            <pc:docMk/>
            <pc:sldMk cId="3192807694" sldId="256"/>
            <ac:spMk id="1314" creationId="{8EBBE314-D408-103F-B666-1E25CF3CA6A7}"/>
          </ac:spMkLst>
        </pc:spChg>
        <pc:spChg chg="add mod">
          <ac:chgData name="Wang Haojie" userId="438431b7d8a16013" providerId="LiveId" clId="{FA541504-E348-4DF5-A859-36E18B6C8C15}" dt="2022-11-13T01:54:58.576" v="942" actId="164"/>
          <ac:spMkLst>
            <pc:docMk/>
            <pc:sldMk cId="3192807694" sldId="256"/>
            <ac:spMk id="1315" creationId="{369EFF25-481A-26AD-A874-BC0725B965EA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19" creationId="{4FA46253-34AB-3BB2-B2B3-633FDDB49153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0" creationId="{E44FF61E-98F0-9D2F-1B94-E98CDCFEB3BF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1" creationId="{B072C786-C039-286B-540D-EA2F8F8801F1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2" creationId="{9B729AB4-5772-1BE4-6BD5-853AC15CF11A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3" creationId="{39D17051-437E-D97F-6E0B-4B5F19DADC63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4" creationId="{2B09A897-6EA3-DC59-F690-6C83A64C4C96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5" creationId="{87A45B1C-B6E7-7D1B-E778-1A84A1D9ACE1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6" creationId="{4855E0B9-2296-A4F2-F505-E941E8BADF84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7" creationId="{62D786C8-DE5F-EBCD-991D-6D6BE8D28382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8" creationId="{9FF52777-B22B-3F6B-65E4-1DBFDE85A99E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9" creationId="{C03FED7C-F602-7425-C8A9-07959E75813F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0" creationId="{46DBA371-87B2-7095-BF11-639031ADFE74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1" creationId="{2689B00A-86CC-F3D9-6DF9-618A9DCD6330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2" creationId="{4BBA70CF-A598-FD76-AD0F-479F2B605F99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3" creationId="{DD6B8A19-50E5-513C-7605-70BB8B277A78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4" creationId="{558F7E89-17FC-09F7-1EC0-5B93880C3AB4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5" creationId="{F6646FB6-2D33-BEC2-9E81-C756774B5163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6" creationId="{2F268332-C26A-B2B5-FAE1-A163E95A78CE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7" creationId="{D177D654-4689-3EA5-DB06-64A1C9309EDE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8" creationId="{B5CFEA0D-8688-3F96-3EB7-2F141AB13042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9" creationId="{48539212-85EF-EFE9-4E7F-3D78644A1872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0" creationId="{CC5C0794-91E6-E76C-FCAD-1DDE6DDA740C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1" creationId="{E87E40B5-E91B-E826-F2C2-FB0023798421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2" creationId="{5E28F57F-EA3C-C251-1E63-CA8AF0506BCD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3" creationId="{1E168D22-0C4A-098F-DB91-B2D0972E1F2D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4" creationId="{85B97272-BCC8-1B37-D88F-D38499966A4D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5" creationId="{515943A5-FB3E-8DF5-0E33-BEB0F7CD4A7D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6" creationId="{B7EE752B-89BB-94B8-E2E7-434882E3E177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7" creationId="{B3F052B3-3982-CA2B-3429-0DA4BE2E17ED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8" creationId="{A002FFB3-4674-92DF-3AF5-18A4A7ED25F8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9" creationId="{82FD9C96-5BF6-7F0A-D306-17BE2B6AC915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50" creationId="{4939198B-85F8-732C-C4E2-6242A11DEC52}"/>
          </ac:spMkLst>
        </pc:spChg>
        <pc:spChg chg="add mod">
          <ac:chgData name="Wang Haojie" userId="438431b7d8a16013" providerId="LiveId" clId="{FA541504-E348-4DF5-A859-36E18B6C8C15}" dt="2022-11-13T01:40:06.137" v="762" actId="164"/>
          <ac:spMkLst>
            <pc:docMk/>
            <pc:sldMk cId="3192807694" sldId="256"/>
            <ac:spMk id="1351" creationId="{367B477B-D52E-F532-D464-EBA83C6F7FC0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55" creationId="{B708BE1F-C346-D36D-3509-EA703A9F933E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56" creationId="{5CC84F74-229D-B5BE-6488-AA5C8C722F5C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57" creationId="{596081F6-E06E-2EC3-0933-4CE1C241D0B0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58" creationId="{CC0B64D6-3894-B766-4405-9621B3BD6C63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59" creationId="{30360E8B-7974-BFAE-4758-7BADBA51BFB0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0" creationId="{A30A773D-761F-D42D-20BB-F0833CC13807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1" creationId="{336A4B55-1997-D8B2-E734-D5549AE10D58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2" creationId="{F4E802B6-DAA4-D994-F8AA-26915CA59ED7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3" creationId="{B8FAC8D9-CBD3-8AD6-2AA4-85CC611F6412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4" creationId="{146E97EE-7EFD-B90E-E693-175428A3D844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5" creationId="{443546F1-A033-1C7E-F0AA-9FBD0F9BEDDF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6" creationId="{99813480-571A-E79B-7C73-AA9925A408EC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7" creationId="{2B529908-1A05-8DDF-425E-728151D408A6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8" creationId="{BC3AC705-C4FB-59FD-844F-627177E1FF0A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9" creationId="{E90156E9-5A8B-5693-1579-024F7D26A0A2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0" creationId="{67867593-F6BF-43DE-5D9D-1F3B46FD88A1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1" creationId="{FAEC5943-BD4C-649A-E9E4-95BA41A2A3B2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2" creationId="{25460AFB-DBCC-8686-EB30-C7A0DFD755AA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3" creationId="{B7EEE41A-C450-A6F1-89EF-FE36E045F819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4" creationId="{FFE5B377-CA3A-5CE8-21A3-CBDFE1D03EE9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5" creationId="{A3EA313B-EE57-73D2-3F09-78002A08B805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6" creationId="{45C6A981-99EC-4771-AC94-0DD1FF3A333B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7" creationId="{68EFD71F-1F15-61AF-B934-52557D9233B3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8" creationId="{AE940639-75EF-ECBC-E448-14963D566BEC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9" creationId="{F5D240BF-22E7-7B9E-4B09-222E865C5E94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0" creationId="{68643B32-7134-63D0-EFB2-2DF36ABFE43A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1" creationId="{9C6494E3-ED0A-69D3-1B60-FA1C6D316707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2" creationId="{EF5D294E-17EA-C480-3E4E-901D84D900A1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3" creationId="{22B2968E-43EF-5C75-F435-DBA84D7BDA79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4" creationId="{4E7C02CE-AAAF-6AC9-42E7-F7C32348B7BC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5" creationId="{ECF1291E-23C2-E139-2562-A4B3641AD901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6" creationId="{8CF86A8D-52FD-DAD7-8AEA-BA45E4F04624}"/>
          </ac:spMkLst>
        </pc:spChg>
        <pc:spChg chg="add mod">
          <ac:chgData name="Wang Haojie" userId="438431b7d8a16013" providerId="LiveId" clId="{FA541504-E348-4DF5-A859-36E18B6C8C15}" dt="2022-11-13T01:40:06.137" v="762" actId="164"/>
          <ac:spMkLst>
            <pc:docMk/>
            <pc:sldMk cId="3192807694" sldId="256"/>
            <ac:spMk id="1387" creationId="{D5B8879B-5F6B-24E4-3B3F-7048CE8C3E69}"/>
          </ac:spMkLst>
        </pc:spChg>
        <pc:spChg chg="add mod">
          <ac:chgData name="Wang Haojie" userId="438431b7d8a16013" providerId="LiveId" clId="{FA541504-E348-4DF5-A859-36E18B6C8C15}" dt="2022-11-13T01:40:06.137" v="762" actId="164"/>
          <ac:spMkLst>
            <pc:docMk/>
            <pc:sldMk cId="3192807694" sldId="256"/>
            <ac:spMk id="1389" creationId="{4F04D47F-909A-DF8D-8996-66BF1504E049}"/>
          </ac:spMkLst>
        </pc:spChg>
        <pc:spChg chg="add mod">
          <ac:chgData name="Wang Haojie" userId="438431b7d8a16013" providerId="LiveId" clId="{FA541504-E348-4DF5-A859-36E18B6C8C15}" dt="2022-11-13T01:40:06.137" v="762" actId="164"/>
          <ac:spMkLst>
            <pc:docMk/>
            <pc:sldMk cId="3192807694" sldId="256"/>
            <ac:spMk id="1390" creationId="{B733137E-0040-2D0E-C854-6AF5E1331FE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398" creationId="{E49E8C0E-0803-51F2-19C0-62FAA3759C9A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0" creationId="{97501937-B4C6-12B3-5956-3D43B6F08C92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2" creationId="{CF99ACB8-0D51-E691-8894-B6A76037233B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3" creationId="{E035C24A-A338-B07B-F428-011DAAAF1ECA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4" creationId="{F89E78E2-7E48-313B-04B8-0312212A8472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7" creationId="{88EF805E-D723-5C4B-575A-E3DE99D30E97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8" creationId="{B522E5AF-40BB-3E1A-B493-3CA52A942743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9" creationId="{4B22D263-A83F-55CF-3C33-19CA9E471046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0" creationId="{356DA24E-F746-46F2-BF70-A40EC063616E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1" creationId="{7B5DF255-73B5-7691-59A3-938C2E4B5E0E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2" creationId="{9F3939C5-4D1D-4198-2E54-332EDDEC2CAF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3" creationId="{921E0B8D-512A-0610-E9A8-AA703A05B520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4" creationId="{89D1D18B-F401-7829-D4B8-009592851F2A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5" creationId="{2E00B2FC-69D9-E506-56DE-17EF371A2C4E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6" creationId="{EFA5BB39-C5F5-ABF8-E071-0C998044BDE6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7" creationId="{FEF3F084-A2A5-3080-9ED3-84AF17A6C09F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8" creationId="{223C186E-3F46-56D4-3480-9371F2EBCB3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9" creationId="{CFD494D7-F313-498A-3C40-D3F864F37BF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0" creationId="{FE74BB1A-5ED2-ADD9-5B0B-B1F46E8D6A71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1" creationId="{E1AD479A-550F-9FF5-EA70-0E015A1BAEA0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2" creationId="{0F123E26-110D-FA78-174C-EE45518FD37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3" creationId="{4C5357BE-94AF-CA9C-D3DD-5A95B9B6B845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4" creationId="{D6FF1EEC-DC58-B69F-8741-9932AC9351C0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5" creationId="{A4632C14-CF3F-CB60-153D-A54AB00DC117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6" creationId="{4D7C2C09-47FE-3E5C-CC5A-A33C0B44534D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7" creationId="{CAD24958-EDF2-6BF3-7041-D5AC43C0AB61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8" creationId="{D9D9E28A-A76D-3693-0346-53041162B66B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9" creationId="{DA1FBF87-EE1D-40BF-18EF-E20B2F03877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0" creationId="{8CBD93FE-207E-D6A8-FBC6-753594A3E82E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1" creationId="{8DAC0A3D-BACB-74FB-78FA-6C672EE13C10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2" creationId="{21965A31-42AC-DDB5-D3F5-3D6E4A433E80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3" creationId="{80083422-7BE5-680B-3AA2-B9643924353A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4" creationId="{53271EE0-4F3D-0B49-77D1-C9B2D8D12C0D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5" creationId="{3A177A57-BF14-1D49-B494-731BB647FC1C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6" creationId="{53F55CEE-DBAD-1FCA-53C3-4D6C4EC0624D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7" creationId="{7E7202BD-964B-0895-39FC-8D9D72F786E1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8" creationId="{1561B1AA-C051-0A1D-F1D7-067D19CD12DB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1" creationId="{23B5BC3B-ED55-DC7F-95ED-615B3747E15E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2" creationId="{CF41130C-8B03-287E-6EE4-8B033E61B874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3" creationId="{5E6FD1B1-13AE-3051-D793-03190B297418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4" creationId="{5A382E41-3AA0-199D-BE5E-3A9298E3DE1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5" creationId="{F65D1221-8199-F2EB-1CBF-097710673BEC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6" creationId="{6E9FD8C8-9021-61B4-E7E2-DB3A3DDB2792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7" creationId="{57F63B78-D545-13E9-8849-2F7D1AA22E2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8" creationId="{E6F0976D-6B89-674F-CB02-6316B2F30C75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9" creationId="{D504E2E5-9E75-4640-1B8F-5E9BC7142720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0" creationId="{CFF2FA28-9E49-D21A-20A2-AB21A1F00011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1" creationId="{35C15F54-F01D-DD00-68F4-02B268194E9C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2" creationId="{6EBCDA9A-7DC2-F16B-DF76-CAF97E94DAC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3" creationId="{5BD7BCCE-09AD-CC94-38E3-4F0710493E37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4" creationId="{029C798A-0104-B9DD-77E1-FBA3231C0C95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5" creationId="{2F9A3B5F-1BAE-2EFB-B804-7F9F3CB01663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6" creationId="{E5E61A34-5F47-2550-3135-84A03F765935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7" creationId="{42DEB434-4269-F6BC-3A57-F9AC80EEF6EF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8" creationId="{FC475683-A7EC-8763-A756-27185A8AEE17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9" creationId="{CB4F525D-76BD-949C-9D90-E62D6B8097B1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0" creationId="{FCA47D93-1968-E781-EB46-96D0016F2B63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1" creationId="{DFA55DFB-A322-B68B-5527-EE1C79F3B5DD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2" creationId="{58AD50FE-2A3B-5334-2DCE-215EFF2B5E94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3" creationId="{B0FCD1DA-93F8-A143-734F-4AC016DF0398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4" creationId="{E049E22C-5B47-407C-EA79-3FC62C5E9D91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5" creationId="{3591A577-E9C2-E169-9643-CF9F01E7D243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6" creationId="{AD9D771A-2C10-AD45-2ACF-0D0C5BA042BC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7" creationId="{1981448E-A90F-7005-3ECB-CF0EB0E00D3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8" creationId="{D819E318-3988-09BC-B101-D22582ECEC8B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9" creationId="{B3FBF4D2-5FF7-B41B-715A-E1BFCD39DBD4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0" creationId="{F8B9A2F8-0E96-50A4-6144-A940A9C272E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1" creationId="{687B2C1C-6D85-08A8-03B4-0CD05C2DE5E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2" creationId="{CE9F81C4-DFF3-68EB-0053-D3F0957E6C87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3" creationId="{2F7F1D05-55BC-AE08-8C2D-73601CA02FD5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4" creationId="{01524F0B-3280-2705-4702-5E18F92F404D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5" creationId="{D667217E-6F9E-9FC0-A2B4-9F0D8A9CA016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6" creationId="{627C213A-F7AF-566C-0DE2-57BC5AB8C6BD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7" creationId="{5B72BEA6-7DA3-B128-433A-2060C89D3534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8" creationId="{17F4B05D-F521-E7EB-6D7A-55275686643C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9" creationId="{D74027DD-3727-2A9A-0937-FE22386E0E73}"/>
          </ac:spMkLst>
        </pc:spChg>
        <pc:spChg chg="add mod">
          <ac:chgData name="Wang Haojie" userId="438431b7d8a16013" providerId="LiveId" clId="{FA541504-E348-4DF5-A859-36E18B6C8C15}" dt="2022-11-13T01:55:00.641" v="943" actId="164"/>
          <ac:spMkLst>
            <pc:docMk/>
            <pc:sldMk cId="3192807694" sldId="256"/>
            <ac:spMk id="1480" creationId="{B603A465-D310-03BD-C8DF-62BB7718414B}"/>
          </ac:spMkLst>
        </pc:spChg>
        <pc:spChg chg="add mod">
          <ac:chgData name="Wang Haojie" userId="438431b7d8a16013" providerId="LiveId" clId="{FA541504-E348-4DF5-A859-36E18B6C8C15}" dt="2022-11-13T01:55:00.641" v="943" actId="164"/>
          <ac:spMkLst>
            <pc:docMk/>
            <pc:sldMk cId="3192807694" sldId="256"/>
            <ac:spMk id="1481" creationId="{E43E2477-CFE4-1BBB-8A11-A33DCDED385A}"/>
          </ac:spMkLst>
        </pc:spChg>
        <pc:spChg chg="mod topLvl">
          <ac:chgData name="Wang Haojie" userId="438431b7d8a16013" providerId="LiveId" clId="{FA541504-E348-4DF5-A859-36E18B6C8C15}" dt="2022-11-13T01:42:31.258" v="935" actId="1036"/>
          <ac:spMkLst>
            <pc:docMk/>
            <pc:sldMk cId="3192807694" sldId="256"/>
            <ac:spMk id="1486" creationId="{DF187D74-FA45-CEE5-48B7-5660AEFA0B0A}"/>
          </ac:spMkLst>
        </pc:spChg>
        <pc:spChg chg="mod topLvl">
          <ac:chgData name="Wang Haojie" userId="438431b7d8a16013" providerId="LiveId" clId="{FA541504-E348-4DF5-A859-36E18B6C8C15}" dt="2022-11-13T01:42:18.334" v="909" actId="164"/>
          <ac:spMkLst>
            <pc:docMk/>
            <pc:sldMk cId="3192807694" sldId="256"/>
            <ac:spMk id="1488" creationId="{B3E455C5-8ABD-59F4-D9E5-089E35E75F81}"/>
          </ac:spMkLst>
        </pc:spChg>
        <pc:spChg chg="mod topLvl">
          <ac:chgData name="Wang Haojie" userId="438431b7d8a16013" providerId="LiveId" clId="{FA541504-E348-4DF5-A859-36E18B6C8C15}" dt="2022-11-13T01:42:18.334" v="909" actId="164"/>
          <ac:spMkLst>
            <pc:docMk/>
            <pc:sldMk cId="3192807694" sldId="256"/>
            <ac:spMk id="1490" creationId="{A85F3478-E4DE-698D-6A11-97CF17FA8E28}"/>
          </ac:spMkLst>
        </pc:spChg>
        <pc:spChg chg="mod topLvl">
          <ac:chgData name="Wang Haojie" userId="438431b7d8a16013" providerId="LiveId" clId="{FA541504-E348-4DF5-A859-36E18B6C8C15}" dt="2022-11-13T01:42:18.334" v="909" actId="164"/>
          <ac:spMkLst>
            <pc:docMk/>
            <pc:sldMk cId="3192807694" sldId="256"/>
            <ac:spMk id="1491" creationId="{15B97934-9249-6A6D-122E-83497063FE7B}"/>
          </ac:spMkLst>
        </pc:spChg>
        <pc:spChg chg="del mod topLvl">
          <ac:chgData name="Wang Haojie" userId="438431b7d8a16013" providerId="LiveId" clId="{FA541504-E348-4DF5-A859-36E18B6C8C15}" dt="2022-11-13T01:40:58.600" v="841" actId="478"/>
          <ac:spMkLst>
            <pc:docMk/>
            <pc:sldMk cId="3192807694" sldId="256"/>
            <ac:spMk id="1492" creationId="{6D10F83C-C155-58D2-82B5-0C8AA224F5F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495" creationId="{0286E0F1-6733-A52C-9A3B-21369B99B69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496" creationId="{D568E07F-4913-FBDA-1EB2-32F1D9F2FA7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497" creationId="{7FC7EA6F-09BD-6138-4676-7378D4B34BE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498" creationId="{A4BF1B6D-1645-D9F4-84A4-1384DEA4EE7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499" creationId="{25F352BE-9D31-63AD-6BD4-18E203AC25D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0" creationId="{00DC093D-D372-B479-4A70-374AA1833B93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1" creationId="{5273185B-AE97-D2CE-260C-414DF5167C0C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2" creationId="{9C0C1F92-B29D-1636-7C4C-DB1FBD313D1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3" creationId="{11C43DC6-3050-BC74-385E-2180A828B909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4" creationId="{376B95F9-F724-DF23-A2D0-94CD6271244A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5" creationId="{3740D8CA-4112-5ABA-7F41-67B5BF0488C0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6" creationId="{3A232DD0-962E-1CCA-A293-6F91E73CC28D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7" creationId="{0EA729C2-258B-74BB-AD80-E2BA82E09244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8" creationId="{697D8565-8BAA-F522-4E5F-F384C5B826C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9" creationId="{5BF49BED-AEC3-06E2-43C0-FFD114E4559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0" creationId="{AB85672F-1BC6-6CD8-ADFD-4F172BABDCC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1" creationId="{C95B9D7A-5ECD-527E-D0C1-6AE2AD5395E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2" creationId="{481C7E4A-2678-5CCC-9443-0C3147635DEF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3" creationId="{46C14A6A-A0F1-5A33-2828-1C66F0658CF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4" creationId="{C9B6526C-BFAB-96CD-B86D-E0A6621206E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5" creationId="{74EFBE92-A842-0280-BA22-187DD658A565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6" creationId="{B501DF10-F9C2-9D4C-97EA-205EC8F229D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7" creationId="{851A008F-A47F-53F8-38CA-02AB1EA0EFD0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8" creationId="{B776E71F-5329-233D-A8E4-1AB311823740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9" creationId="{D97A9C9D-F068-1232-5E2E-572B1CBD9D84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0" creationId="{5F8D255E-D38F-A5AB-F2E3-F2C16B5D6C30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1" creationId="{45FC6B48-5978-EF1C-CB0D-74C433417C9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2" creationId="{262DA46E-6685-3229-E68C-DF5794F44F08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3" creationId="{5C924BCE-236B-A999-A2F1-71183A0C079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4" creationId="{885E91D9-9D90-5C45-2BCF-2E4907D9FB9B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5" creationId="{FDECCC12-4E6D-8979-D5ED-4ACA0BF2E8CF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6" creationId="{DB14346B-7FC0-1D45-3001-48C0439B5928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9" creationId="{F26AA881-C85F-CAB4-8C59-3CFA7478458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0" creationId="{D182BBCB-D7B5-8C68-060B-EB1FEC051ED5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1" creationId="{3ED8C3E1-2153-EB3C-AB30-AAEB85834DD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2" creationId="{1065459F-D10B-DCE2-95FB-EDEFC6A8CE49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3" creationId="{FB8DDC68-107C-DF03-6CD4-1F2916C586B9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4" creationId="{7ADB4C17-4648-947F-4BEC-38056DE9997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5" creationId="{A3BBA25A-1767-5870-BFD2-3674A5E8E7A9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6" creationId="{A9DDD2F3-0B7F-E31F-7EBD-EB8D3A8F692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7" creationId="{D723FB0C-821D-F89D-8C81-E5ACD9691F1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8" creationId="{8B2848FA-F3E2-9FF0-40BD-198D818B9CD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9" creationId="{ACA0D11A-E8B8-38EF-F3DE-A99DEF384AA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0" creationId="{35CC4531-1E98-C658-6213-252E95B60207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1" creationId="{0E20958D-ECD2-CEF5-8CC7-DB3D88C4B7CC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2" creationId="{4264562B-0FD1-C77A-C0B2-533E2509C8BB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3" creationId="{4BC10F64-B573-ED09-49D4-5FF1F65C9AC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4" creationId="{2B9B859B-806B-27FF-B422-DF7512039A75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5" creationId="{D61BF040-6C66-B473-69A8-4E350E1CC91F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6" creationId="{AB6F72C5-9F90-7BC6-1830-CC9819FE330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7" creationId="{18657577-E26A-27F1-D124-D58E31E16B9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8" creationId="{FD80891A-A446-3B6F-2A22-AEFF3A12A0E0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9" creationId="{1BF16819-0183-7FBE-6E96-0A52662573D7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0" creationId="{ED3616C2-CDFE-8FEA-7553-3F7D8874017D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1" creationId="{F61A531A-6D94-AE11-4D85-0D2D4EEEA228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2" creationId="{A663C7DD-C3E3-4B16-7DAB-81B64CE7EAAA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3" creationId="{2EE57912-B8E6-FD8D-55A6-6882A2A646D7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4" creationId="{CFAF4E6E-ED71-B59F-E2B6-C248FE462DB4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5" creationId="{6B2E8EA0-E287-E9D1-6BF2-5B390A2F14A5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6" creationId="{BCCAEB32-BF6D-8C9D-9631-929052A4D088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7" creationId="{2358CA3F-F033-C965-7826-72704413709C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8" creationId="{31D336AE-5D88-FD4F-5B91-614E390F08C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9" creationId="{84DCE6D8-7D4C-0981-03A1-E50E3EA80565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0" creationId="{553F20F4-BF0E-36C8-8A99-780E8B054248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1" creationId="{EF0A7979-0081-6CA0-8059-CA090D43EC8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2" creationId="{B2296FF5-F96F-ED38-76F1-EAE555F6963C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3" creationId="{B8A9ECE9-3507-0469-E85E-47DFBBF7F895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4" creationId="{E178F1C7-7614-3F2C-4760-65962066E78C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5" creationId="{6EB92D86-00D3-7B97-4B03-C0838323D23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6" creationId="{8866C720-AC0A-D00C-453F-9BBA9EBB3A6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7" creationId="{635B034B-6E5A-18FE-DC5C-0D528988A5EB}"/>
          </ac:spMkLst>
        </pc:spChg>
        <pc:spChg chg="add mod">
          <ac:chgData name="Wang Haojie" userId="438431b7d8a16013" providerId="LiveId" clId="{FA541504-E348-4DF5-A859-36E18B6C8C15}" dt="2022-11-13T01:42:18.334" v="909" actId="164"/>
          <ac:spMkLst>
            <pc:docMk/>
            <pc:sldMk cId="3192807694" sldId="256"/>
            <ac:spMk id="1572" creationId="{95189CEA-2A45-588D-FA3D-F80C74501FDC}"/>
          </ac:spMkLst>
        </pc:spChg>
        <pc:spChg chg="add mod">
          <ac:chgData name="Wang Haojie" userId="438431b7d8a16013" providerId="LiveId" clId="{FA541504-E348-4DF5-A859-36E18B6C8C15}" dt="2022-11-13T02:01:42.967" v="1083" actId="20577"/>
          <ac:spMkLst>
            <pc:docMk/>
            <pc:sldMk cId="3192807694" sldId="256"/>
            <ac:spMk id="1606" creationId="{33C728AD-24A9-F2A3-19DE-6E510766B791}"/>
          </ac:spMkLst>
        </pc:spChg>
        <pc:spChg chg="add mod">
          <ac:chgData name="Wang Haojie" userId="438431b7d8a16013" providerId="LiveId" clId="{FA541504-E348-4DF5-A859-36E18B6C8C15}" dt="2022-11-13T02:01:40.316" v="1081" actId="20577"/>
          <ac:spMkLst>
            <pc:docMk/>
            <pc:sldMk cId="3192807694" sldId="256"/>
            <ac:spMk id="1651" creationId="{4C0B7B60-FA78-7BB9-A7B9-E8BC8F4481AB}"/>
          </ac:spMkLst>
        </pc:spChg>
        <pc:spChg chg="add mod">
          <ac:chgData name="Wang Haojie" userId="438431b7d8a16013" providerId="LiveId" clId="{FA541504-E348-4DF5-A859-36E18B6C8C15}" dt="2022-11-13T02:03:56.508" v="1193" actId="20577"/>
          <ac:spMkLst>
            <pc:docMk/>
            <pc:sldMk cId="3192807694" sldId="256"/>
            <ac:spMk id="1652" creationId="{79BE04FA-AFCF-DFBF-30E4-3C09A19F1B51}"/>
          </ac:spMkLst>
        </pc:spChg>
        <pc:spChg chg="add mod">
          <ac:chgData name="Wang Haojie" userId="438431b7d8a16013" providerId="LiveId" clId="{FA541504-E348-4DF5-A859-36E18B6C8C15}" dt="2022-11-13T02:07:16.825" v="1348" actId="1076"/>
          <ac:spMkLst>
            <pc:docMk/>
            <pc:sldMk cId="3192807694" sldId="256"/>
            <ac:spMk id="1653" creationId="{DF4EFCDF-7F89-00B0-9D18-69271022E69C}"/>
          </ac:spMkLst>
        </pc:spChg>
        <pc:spChg chg="add mod">
          <ac:chgData name="Wang Haojie" userId="438431b7d8a16013" providerId="LiveId" clId="{FA541504-E348-4DF5-A859-36E18B6C8C15}" dt="2022-11-13T02:03:11.625" v="1159" actId="14100"/>
          <ac:spMkLst>
            <pc:docMk/>
            <pc:sldMk cId="3192807694" sldId="256"/>
            <ac:spMk id="1654" creationId="{DA3B792F-CC4B-B7F3-8AB9-0F3E3AD801AB}"/>
          </ac:spMkLst>
        </pc:spChg>
        <pc:spChg chg="add mod">
          <ac:chgData name="Wang Haojie" userId="438431b7d8a16013" providerId="LiveId" clId="{FA541504-E348-4DF5-A859-36E18B6C8C15}" dt="2022-11-13T02:03:16.487" v="1161" actId="1076"/>
          <ac:spMkLst>
            <pc:docMk/>
            <pc:sldMk cId="3192807694" sldId="256"/>
            <ac:spMk id="1655" creationId="{873BA385-E400-6DA8-3FD0-D8369429F62B}"/>
          </ac:spMkLst>
        </pc:spChg>
        <pc:spChg chg="add mod">
          <ac:chgData name="Wang Haojie" userId="438431b7d8a16013" providerId="LiveId" clId="{FA541504-E348-4DF5-A859-36E18B6C8C15}" dt="2022-11-13T02:04:41.393" v="1238" actId="1076"/>
          <ac:spMkLst>
            <pc:docMk/>
            <pc:sldMk cId="3192807694" sldId="256"/>
            <ac:spMk id="1656" creationId="{0854D82E-AFA7-7806-74C8-1C99A45385D0}"/>
          </ac:spMkLst>
        </pc:spChg>
        <pc:spChg chg="add mod">
          <ac:chgData name="Wang Haojie" userId="438431b7d8a16013" providerId="LiveId" clId="{FA541504-E348-4DF5-A859-36E18B6C8C15}" dt="2022-11-13T02:03:30.285" v="1167" actId="1076"/>
          <ac:spMkLst>
            <pc:docMk/>
            <pc:sldMk cId="3192807694" sldId="256"/>
            <ac:spMk id="1657" creationId="{C130E87D-218E-FF64-5E80-8FCD9B34D935}"/>
          </ac:spMkLst>
        </pc:spChg>
        <pc:spChg chg="add mod">
          <ac:chgData name="Wang Haojie" userId="438431b7d8a16013" providerId="LiveId" clId="{FA541504-E348-4DF5-A859-36E18B6C8C15}" dt="2022-11-13T02:03:50.419" v="1190" actId="20577"/>
          <ac:spMkLst>
            <pc:docMk/>
            <pc:sldMk cId="3192807694" sldId="256"/>
            <ac:spMk id="1658" creationId="{2ADADD4D-4ED7-DDDA-6E4E-B23C93F62542}"/>
          </ac:spMkLst>
        </pc:spChg>
        <pc:spChg chg="add mod">
          <ac:chgData name="Wang Haojie" userId="438431b7d8a16013" providerId="LiveId" clId="{FA541504-E348-4DF5-A859-36E18B6C8C15}" dt="2022-11-13T02:04:16.527" v="1213" actId="1076"/>
          <ac:spMkLst>
            <pc:docMk/>
            <pc:sldMk cId="3192807694" sldId="256"/>
            <ac:spMk id="1659" creationId="{91168113-E0E4-8A32-8EE4-7E7A3B2171A8}"/>
          </ac:spMkLst>
        </pc:spChg>
        <pc:spChg chg="add mod">
          <ac:chgData name="Wang Haojie" userId="438431b7d8a16013" providerId="LiveId" clId="{FA541504-E348-4DF5-A859-36E18B6C8C15}" dt="2022-11-13T02:04:30.862" v="1236" actId="20577"/>
          <ac:spMkLst>
            <pc:docMk/>
            <pc:sldMk cId="3192807694" sldId="256"/>
            <ac:spMk id="1660" creationId="{6BA23FF8-239C-EFAE-1176-44B18E53ACEA}"/>
          </ac:spMkLst>
        </pc:spChg>
        <pc:spChg chg="add mod">
          <ac:chgData name="Wang Haojie" userId="438431b7d8a16013" providerId="LiveId" clId="{FA541504-E348-4DF5-A859-36E18B6C8C15}" dt="2022-11-13T02:13:23.416" v="1350" actId="1076"/>
          <ac:spMkLst>
            <pc:docMk/>
            <pc:sldMk cId="3192807694" sldId="256"/>
            <ac:spMk id="1661" creationId="{BBCA689F-7EFD-08E3-D814-E1BF735BE854}"/>
          </ac:spMkLst>
        </pc:spChg>
        <pc:grpChg chg="add del mod">
          <ac:chgData name="Wang Haojie" userId="438431b7d8a16013" providerId="LiveId" clId="{FA541504-E348-4DF5-A859-36E18B6C8C15}" dt="2022-11-13T01:00:43.242" v="2" actId="165"/>
          <ac:grpSpMkLst>
            <pc:docMk/>
            <pc:sldMk cId="3192807694" sldId="256"/>
            <ac:grpSpMk id="2" creationId="{253D357F-92C6-75DD-D907-1EFCC821BD9B}"/>
          </ac:grpSpMkLst>
        </pc:grpChg>
        <pc:grpChg chg="mod topLvl">
          <ac:chgData name="Wang Haojie" userId="438431b7d8a16013" providerId="LiveId" clId="{FA541504-E348-4DF5-A859-36E18B6C8C15}" dt="2022-11-13T01:03:04.125" v="25" actId="164"/>
          <ac:grpSpMkLst>
            <pc:docMk/>
            <pc:sldMk cId="3192807694" sldId="256"/>
            <ac:grpSpMk id="6" creationId="{0B057AA5-A64A-9342-70C5-DCE38CCEB284}"/>
          </ac:grpSpMkLst>
        </pc:grpChg>
        <pc:grpChg chg="del mod topLvl">
          <ac:chgData name="Wang Haojie" userId="438431b7d8a16013" providerId="LiveId" clId="{FA541504-E348-4DF5-A859-36E18B6C8C15}" dt="2022-11-13T01:01:13.654" v="4" actId="165"/>
          <ac:grpSpMkLst>
            <pc:docMk/>
            <pc:sldMk cId="3192807694" sldId="256"/>
            <ac:grpSpMk id="7" creationId="{A2FFFDA1-9DC7-D917-2631-FC4E520DE337}"/>
          </ac:grpSpMkLst>
        </pc:grpChg>
        <pc:grpChg chg="del mod topLvl">
          <ac:chgData name="Wang Haojie" userId="438431b7d8a16013" providerId="LiveId" clId="{FA541504-E348-4DF5-A859-36E18B6C8C15}" dt="2022-11-13T01:01:23.586" v="6" actId="165"/>
          <ac:grpSpMkLst>
            <pc:docMk/>
            <pc:sldMk cId="3192807694" sldId="256"/>
            <ac:grpSpMk id="8" creationId="{73C8F79A-D0F8-1F87-EAE4-514250F5F446}"/>
          </ac:grpSpMkLst>
        </pc:grpChg>
        <pc:grpChg chg="del mod topLvl">
          <ac:chgData name="Wang Haojie" userId="438431b7d8a16013" providerId="LiveId" clId="{FA541504-E348-4DF5-A859-36E18B6C8C15}" dt="2022-11-13T01:02:28.615" v="19" actId="478"/>
          <ac:grpSpMkLst>
            <pc:docMk/>
            <pc:sldMk cId="3192807694" sldId="256"/>
            <ac:grpSpMk id="9" creationId="{2355AFB8-5C61-EEAB-8FB3-6EBC758600A6}"/>
          </ac:grpSpMkLst>
        </pc:grpChg>
        <pc:grpChg chg="mod">
          <ac:chgData name="Wang Haojie" userId="438431b7d8a16013" providerId="LiveId" clId="{FA541504-E348-4DF5-A859-36E18B6C8C15}" dt="2022-11-13T01:00:43.242" v="2" actId="165"/>
          <ac:grpSpMkLst>
            <pc:docMk/>
            <pc:sldMk cId="3192807694" sldId="256"/>
            <ac:grpSpMk id="65" creationId="{61E1BC92-48A7-7DC9-9F32-08C077A51874}"/>
          </ac:grpSpMkLst>
        </pc:grpChg>
        <pc:grpChg chg="mod">
          <ac:chgData name="Wang Haojie" userId="438431b7d8a16013" providerId="LiveId" clId="{FA541504-E348-4DF5-A859-36E18B6C8C15}" dt="2022-11-13T01:00:43.242" v="2" actId="165"/>
          <ac:grpSpMkLst>
            <pc:docMk/>
            <pc:sldMk cId="3192807694" sldId="256"/>
            <ac:grpSpMk id="66" creationId="{D79A5F61-F771-604A-CCB6-3BDC1087483C}"/>
          </ac:grpSpMkLst>
        </pc:grpChg>
        <pc:grpChg chg="mod">
          <ac:chgData name="Wang Haojie" userId="438431b7d8a16013" providerId="LiveId" clId="{FA541504-E348-4DF5-A859-36E18B6C8C15}" dt="2022-11-13T01:54:56.409" v="941" actId="164"/>
          <ac:grpSpMkLst>
            <pc:docMk/>
            <pc:sldMk cId="3192807694" sldId="256"/>
            <ac:grpSpMk id="83" creationId="{D94BCFB3-96D8-4D8E-9EFC-7F41DA6C5385}"/>
          </ac:grpSpMkLst>
        </pc:grpChg>
        <pc:grpChg chg="add mod">
          <ac:chgData name="Wang Haojie" userId="438431b7d8a16013" providerId="LiveId" clId="{FA541504-E348-4DF5-A859-36E18B6C8C15}" dt="2022-11-13T01:02:39.626" v="21" actId="164"/>
          <ac:grpSpMkLst>
            <pc:docMk/>
            <pc:sldMk cId="3192807694" sldId="256"/>
            <ac:grpSpMk id="204" creationId="{D7051E4E-9766-9D21-B814-E83597A4035F}"/>
          </ac:grpSpMkLst>
        </pc:grpChg>
        <pc:grpChg chg="add del mod">
          <ac:chgData name="Wang Haojie" userId="438431b7d8a16013" providerId="LiveId" clId="{FA541504-E348-4DF5-A859-36E18B6C8C15}" dt="2022-11-13T01:02:12.322" v="16" actId="165"/>
          <ac:grpSpMkLst>
            <pc:docMk/>
            <pc:sldMk cId="3192807694" sldId="256"/>
            <ac:grpSpMk id="205" creationId="{B2AFC931-23E6-C8E5-3480-7E0140FECF94}"/>
          </ac:grpSpMkLst>
        </pc:grpChg>
        <pc:grpChg chg="mod">
          <ac:chgData name="Wang Haojie" userId="438431b7d8a16013" providerId="LiveId" clId="{FA541504-E348-4DF5-A859-36E18B6C8C15}" dt="2022-11-13T01:54:47.178" v="937" actId="164"/>
          <ac:grpSpMkLst>
            <pc:docMk/>
            <pc:sldMk cId="3192807694" sldId="256"/>
            <ac:grpSpMk id="209" creationId="{9A1F8702-1C21-4986-AB0E-5E3C78109919}"/>
          </ac:grpSpMkLst>
        </pc:grpChg>
        <pc:grpChg chg="add mod">
          <ac:chgData name="Wang Haojie" userId="438431b7d8a16013" providerId="LiveId" clId="{FA541504-E348-4DF5-A859-36E18B6C8C15}" dt="2022-11-13T01:02:39.626" v="21" actId="164"/>
          <ac:grpSpMkLst>
            <pc:docMk/>
            <pc:sldMk cId="3192807694" sldId="256"/>
            <ac:grpSpMk id="225" creationId="{CF2C48B5-848B-4346-DF86-5B6B9839343F}"/>
          </ac:grpSpMkLst>
        </pc:grpChg>
        <pc:grpChg chg="add mod">
          <ac:chgData name="Wang Haojie" userId="438431b7d8a16013" providerId="LiveId" clId="{FA541504-E348-4DF5-A859-36E18B6C8C15}" dt="2022-11-13T01:03:04.125" v="25" actId="164"/>
          <ac:grpSpMkLst>
            <pc:docMk/>
            <pc:sldMk cId="3192807694" sldId="256"/>
            <ac:grpSpMk id="226" creationId="{3C0933F3-6D5A-7431-F4FB-8B48E764256A}"/>
          </ac:grpSpMkLst>
        </pc:grpChg>
        <pc:grpChg chg="add mod">
          <ac:chgData name="Wang Haojie" userId="438431b7d8a16013" providerId="LiveId" clId="{FA541504-E348-4DF5-A859-36E18B6C8C15}" dt="2022-11-13T01:54:54.571" v="940" actId="164"/>
          <ac:grpSpMkLst>
            <pc:docMk/>
            <pc:sldMk cId="3192807694" sldId="256"/>
            <ac:grpSpMk id="228" creationId="{FE312314-CD2F-65FA-1FED-B639E597E3BC}"/>
          </ac:grpSpMkLst>
        </pc:grpChg>
        <pc:grpChg chg="add del mod">
          <ac:chgData name="Wang Haojie" userId="438431b7d8a16013" providerId="LiveId" clId="{FA541504-E348-4DF5-A859-36E18B6C8C15}" dt="2022-11-13T01:03:29.767" v="30" actId="165"/>
          <ac:grpSpMkLst>
            <pc:docMk/>
            <pc:sldMk cId="3192807694" sldId="256"/>
            <ac:grpSpMk id="229" creationId="{17D63401-030E-64BE-F96E-3BE16CB374F9}"/>
          </ac:grpSpMkLst>
        </pc:grpChg>
        <pc:grpChg chg="mod topLvl">
          <ac:chgData name="Wang Haojie" userId="438431b7d8a16013" providerId="LiveId" clId="{FA541504-E348-4DF5-A859-36E18B6C8C15}" dt="2022-11-13T01:07:09.808" v="191" actId="164"/>
          <ac:grpSpMkLst>
            <pc:docMk/>
            <pc:sldMk cId="3192807694" sldId="256"/>
            <ac:grpSpMk id="233" creationId="{03D6AF6C-190F-8EBB-E3BD-6CD183524F4C}"/>
          </ac:grpSpMkLst>
        </pc:grpChg>
        <pc:grpChg chg="del mod topLvl">
          <ac:chgData name="Wang Haojie" userId="438431b7d8a16013" providerId="LiveId" clId="{FA541504-E348-4DF5-A859-36E18B6C8C15}" dt="2022-11-13T01:03:45.853" v="33" actId="165"/>
          <ac:grpSpMkLst>
            <pc:docMk/>
            <pc:sldMk cId="3192807694" sldId="256"/>
            <ac:grpSpMk id="234" creationId="{3706B1E7-719A-2B53-86E7-37B0E8F83E05}"/>
          </ac:grpSpMkLst>
        </pc:grpChg>
        <pc:grpChg chg="del mod topLvl">
          <ac:chgData name="Wang Haojie" userId="438431b7d8a16013" providerId="LiveId" clId="{FA541504-E348-4DF5-A859-36E18B6C8C15}" dt="2022-11-13T01:03:46.065" v="34" actId="165"/>
          <ac:grpSpMkLst>
            <pc:docMk/>
            <pc:sldMk cId="3192807694" sldId="256"/>
            <ac:grpSpMk id="235" creationId="{99F1E70C-48ED-3343-5989-C1BE739D9555}"/>
          </ac:grpSpMkLst>
        </pc:grpChg>
        <pc:grpChg chg="del mod topLvl">
          <ac:chgData name="Wang Haojie" userId="438431b7d8a16013" providerId="LiveId" clId="{FA541504-E348-4DF5-A859-36E18B6C8C15}" dt="2022-11-13T01:03:46.065" v="34" actId="165"/>
          <ac:grpSpMkLst>
            <pc:docMk/>
            <pc:sldMk cId="3192807694" sldId="256"/>
            <ac:grpSpMk id="236" creationId="{189043C4-4077-786D-5879-9D05E23EDA96}"/>
          </ac:grpSpMkLst>
        </pc:grpChg>
        <pc:grpChg chg="mod">
          <ac:chgData name="Wang Haojie" userId="438431b7d8a16013" providerId="LiveId" clId="{FA541504-E348-4DF5-A859-36E18B6C8C15}" dt="2022-11-13T01:54:49.801" v="938" actId="164"/>
          <ac:grpSpMkLst>
            <pc:docMk/>
            <pc:sldMk cId="3192807694" sldId="256"/>
            <ac:grpSpMk id="269" creationId="{B7FD438E-01D5-4E26-B5EB-4B5401ACEC92}"/>
          </ac:grpSpMkLst>
        </pc:grpChg>
        <pc:grpChg chg="mod">
          <ac:chgData name="Wang Haojie" userId="438431b7d8a16013" providerId="LiveId" clId="{FA541504-E348-4DF5-A859-36E18B6C8C15}" dt="2022-11-13T01:03:29.767" v="30" actId="165"/>
          <ac:grpSpMkLst>
            <pc:docMk/>
            <pc:sldMk cId="3192807694" sldId="256"/>
            <ac:grpSpMk id="329" creationId="{92B733C9-439D-4F0E-388B-F05B99407CEB}"/>
          </ac:grpSpMkLst>
        </pc:grpChg>
        <pc:grpChg chg="mod">
          <ac:chgData name="Wang Haojie" userId="438431b7d8a16013" providerId="LiveId" clId="{FA541504-E348-4DF5-A859-36E18B6C8C15}" dt="2022-11-13T01:03:29.767" v="30" actId="165"/>
          <ac:grpSpMkLst>
            <pc:docMk/>
            <pc:sldMk cId="3192807694" sldId="256"/>
            <ac:grpSpMk id="330" creationId="{9F39672B-7157-202E-6613-68EF8D64E7D7}"/>
          </ac:grpSpMkLst>
        </pc:grpChg>
        <pc:grpChg chg="mod">
          <ac:chgData name="Wang Haojie" userId="438431b7d8a16013" providerId="LiveId" clId="{FA541504-E348-4DF5-A859-36E18B6C8C15}" dt="2022-11-13T01:54:56.409" v="941" actId="164"/>
          <ac:grpSpMkLst>
            <pc:docMk/>
            <pc:sldMk cId="3192807694" sldId="256"/>
            <ac:grpSpMk id="333" creationId="{ED0F9F2D-4D25-4818-ACE5-6780F0875332}"/>
          </ac:grpSpMkLst>
        </pc:grpChg>
        <pc:grpChg chg="add mod">
          <ac:chgData name="Wang Haojie" userId="438431b7d8a16013" providerId="LiveId" clId="{FA541504-E348-4DF5-A859-36E18B6C8C15}" dt="2022-11-13T01:07:09.808" v="191" actId="164"/>
          <ac:grpSpMkLst>
            <pc:docMk/>
            <pc:sldMk cId="3192807694" sldId="256"/>
            <ac:grpSpMk id="372" creationId="{088645D4-AFDB-FE22-DE8A-5BEB74540BD9}"/>
          </ac:grpSpMkLst>
        </pc:grpChg>
        <pc:grpChg chg="mod">
          <ac:chgData name="Wang Haojie" userId="438431b7d8a16013" providerId="LiveId" clId="{FA541504-E348-4DF5-A859-36E18B6C8C15}" dt="2022-11-13T01:05:10.482" v="67"/>
          <ac:grpSpMkLst>
            <pc:docMk/>
            <pc:sldMk cId="3192807694" sldId="256"/>
            <ac:grpSpMk id="373" creationId="{7B64B36E-E6B9-03A0-D6F8-2818B133E031}"/>
          </ac:grpSpMkLst>
        </pc:grpChg>
        <pc:grpChg chg="mod">
          <ac:chgData name="Wang Haojie" userId="438431b7d8a16013" providerId="LiveId" clId="{FA541504-E348-4DF5-A859-36E18B6C8C15}" dt="2022-11-13T01:05:10.482" v="67"/>
          <ac:grpSpMkLst>
            <pc:docMk/>
            <pc:sldMk cId="3192807694" sldId="256"/>
            <ac:grpSpMk id="374" creationId="{4BC07BA5-4DBB-C7CC-202B-24BE6438919F}"/>
          </ac:grpSpMkLst>
        </pc:grpChg>
        <pc:grpChg chg="add mod">
          <ac:chgData name="Wang Haojie" userId="438431b7d8a16013" providerId="LiveId" clId="{FA541504-E348-4DF5-A859-36E18B6C8C15}" dt="2022-11-13T01:54:52.229" v="939" actId="164"/>
          <ac:grpSpMkLst>
            <pc:docMk/>
            <pc:sldMk cId="3192807694" sldId="256"/>
            <ac:grpSpMk id="423" creationId="{B28A7DC1-02A3-FF8E-67DA-9509E85DAEEA}"/>
          </ac:grpSpMkLst>
        </pc:grpChg>
        <pc:grpChg chg="add del mod">
          <ac:chgData name="Wang Haojie" userId="438431b7d8a16013" providerId="LiveId" clId="{FA541504-E348-4DF5-A859-36E18B6C8C15}" dt="2022-11-13T01:09:49.585" v="197" actId="165"/>
          <ac:grpSpMkLst>
            <pc:docMk/>
            <pc:sldMk cId="3192807694" sldId="256"/>
            <ac:grpSpMk id="426" creationId="{D473EE68-5A4C-3861-F531-EF6942F37CA0}"/>
          </ac:grpSpMkLst>
        </pc:grpChg>
        <pc:grpChg chg="mod topLvl">
          <ac:chgData name="Wang Haojie" userId="438431b7d8a16013" providerId="LiveId" clId="{FA541504-E348-4DF5-A859-36E18B6C8C15}" dt="2022-11-13T01:10:16.006" v="202" actId="164"/>
          <ac:grpSpMkLst>
            <pc:docMk/>
            <pc:sldMk cId="3192807694" sldId="256"/>
            <ac:grpSpMk id="438" creationId="{16240F0A-61D6-0F41-56F1-978BB30AB45E}"/>
          </ac:grpSpMkLst>
        </pc:grpChg>
        <pc:grpChg chg="mod topLvl">
          <ac:chgData name="Wang Haojie" userId="438431b7d8a16013" providerId="LiveId" clId="{FA541504-E348-4DF5-A859-36E18B6C8C15}" dt="2022-11-13T01:10:16.006" v="202" actId="164"/>
          <ac:grpSpMkLst>
            <pc:docMk/>
            <pc:sldMk cId="3192807694" sldId="256"/>
            <ac:grpSpMk id="442" creationId="{8E26924B-33E7-3135-6F9C-0B7F26558B46}"/>
          </ac:grpSpMkLst>
        </pc:grpChg>
        <pc:grpChg chg="mod">
          <ac:chgData name="Wang Haojie" userId="438431b7d8a16013" providerId="LiveId" clId="{FA541504-E348-4DF5-A859-36E18B6C8C15}" dt="2022-11-13T01:09:49.585" v="197" actId="165"/>
          <ac:grpSpMkLst>
            <pc:docMk/>
            <pc:sldMk cId="3192807694" sldId="256"/>
            <ac:grpSpMk id="446" creationId="{B721702F-B20F-BE3B-2C42-B79E2D354FE9}"/>
          </ac:grpSpMkLst>
        </pc:grpChg>
        <pc:grpChg chg="mod">
          <ac:chgData name="Wang Haojie" userId="438431b7d8a16013" providerId="LiveId" clId="{FA541504-E348-4DF5-A859-36E18B6C8C15}" dt="2022-11-13T01:09:49.585" v="197" actId="165"/>
          <ac:grpSpMkLst>
            <pc:docMk/>
            <pc:sldMk cId="3192807694" sldId="256"/>
            <ac:grpSpMk id="447" creationId="{04C593B5-7329-43E0-1B88-7B79D050CDF2}"/>
          </ac:grpSpMkLst>
        </pc:grpChg>
        <pc:grpChg chg="mod">
          <ac:chgData name="Wang Haojie" userId="438431b7d8a16013" providerId="LiveId" clId="{FA541504-E348-4DF5-A859-36E18B6C8C15}" dt="2022-11-13T01:09:49.585" v="197" actId="165"/>
          <ac:grpSpMkLst>
            <pc:docMk/>
            <pc:sldMk cId="3192807694" sldId="256"/>
            <ac:grpSpMk id="480" creationId="{770D737E-BF7A-9B4D-D14C-1F4E1AE2B163}"/>
          </ac:grpSpMkLst>
        </pc:grpChg>
        <pc:grpChg chg="mod">
          <ac:chgData name="Wang Haojie" userId="438431b7d8a16013" providerId="LiveId" clId="{FA541504-E348-4DF5-A859-36E18B6C8C15}" dt="2022-11-13T01:09:49.585" v="197" actId="165"/>
          <ac:grpSpMkLst>
            <pc:docMk/>
            <pc:sldMk cId="3192807694" sldId="256"/>
            <ac:grpSpMk id="481" creationId="{B106D233-5CEB-D176-84CD-4825FEEA3F12}"/>
          </ac:grpSpMkLst>
        </pc:grpChg>
        <pc:grpChg chg="add mod">
          <ac:chgData name="Wang Haojie" userId="438431b7d8a16013" providerId="LiveId" clId="{FA541504-E348-4DF5-A859-36E18B6C8C15}" dt="2022-11-13T01:55:14.483" v="949" actId="164"/>
          <ac:grpSpMkLst>
            <pc:docMk/>
            <pc:sldMk cId="3192807694" sldId="256"/>
            <ac:grpSpMk id="514" creationId="{19C0D262-C295-8FF5-5B51-30430520FB05}"/>
          </ac:grpSpMkLst>
        </pc:grpChg>
        <pc:grpChg chg="add mod">
          <ac:chgData name="Wang Haojie" userId="438431b7d8a16013" providerId="LiveId" clId="{FA541504-E348-4DF5-A859-36E18B6C8C15}" dt="2022-11-13T01:55:16.782" v="950" actId="164"/>
          <ac:grpSpMkLst>
            <pc:docMk/>
            <pc:sldMk cId="3192807694" sldId="256"/>
            <ac:grpSpMk id="517" creationId="{EF24666C-A07A-59DA-96EF-8BDB81134996}"/>
          </ac:grpSpMkLst>
        </pc:grpChg>
        <pc:grpChg chg="mod">
          <ac:chgData name="Wang Haojie" userId="438431b7d8a16013" providerId="LiveId" clId="{FA541504-E348-4DF5-A859-36E18B6C8C15}" dt="2022-11-13T01:10:51.850" v="216"/>
          <ac:grpSpMkLst>
            <pc:docMk/>
            <pc:sldMk cId="3192807694" sldId="256"/>
            <ac:grpSpMk id="529" creationId="{861078C6-5E4D-C674-6BE2-800E9ECF7CE6}"/>
          </ac:grpSpMkLst>
        </pc:grpChg>
        <pc:grpChg chg="mod">
          <ac:chgData name="Wang Haojie" userId="438431b7d8a16013" providerId="LiveId" clId="{FA541504-E348-4DF5-A859-36E18B6C8C15}" dt="2022-11-13T01:10:51.850" v="216"/>
          <ac:grpSpMkLst>
            <pc:docMk/>
            <pc:sldMk cId="3192807694" sldId="256"/>
            <ac:grpSpMk id="533" creationId="{F799CE2F-BFEB-0468-6D2A-967E6A6FF2F3}"/>
          </ac:grpSpMkLst>
        </pc:grpChg>
        <pc:grpChg chg="mod">
          <ac:chgData name="Wang Haojie" userId="438431b7d8a16013" providerId="LiveId" clId="{FA541504-E348-4DF5-A859-36E18B6C8C15}" dt="2022-11-13T01:10:51.850" v="216"/>
          <ac:grpSpMkLst>
            <pc:docMk/>
            <pc:sldMk cId="3192807694" sldId="256"/>
            <ac:grpSpMk id="537" creationId="{DF54CC07-A99E-8969-524E-E8E3828E1D74}"/>
          </ac:grpSpMkLst>
        </pc:grpChg>
        <pc:grpChg chg="mod">
          <ac:chgData name="Wang Haojie" userId="438431b7d8a16013" providerId="LiveId" clId="{FA541504-E348-4DF5-A859-36E18B6C8C15}" dt="2022-11-13T01:10:51.850" v="216"/>
          <ac:grpSpMkLst>
            <pc:docMk/>
            <pc:sldMk cId="3192807694" sldId="256"/>
            <ac:grpSpMk id="538" creationId="{E70FC173-532F-2E71-EB3D-B752BC820C12}"/>
          </ac:grpSpMkLst>
        </pc:grpChg>
        <pc:grpChg chg="mod">
          <ac:chgData name="Wang Haojie" userId="438431b7d8a16013" providerId="LiveId" clId="{FA541504-E348-4DF5-A859-36E18B6C8C15}" dt="2022-11-13T01:10:51.850" v="216"/>
          <ac:grpSpMkLst>
            <pc:docMk/>
            <pc:sldMk cId="3192807694" sldId="256"/>
            <ac:grpSpMk id="571" creationId="{F427F777-EEF3-7B5E-9506-E59EE056445C}"/>
          </ac:grpSpMkLst>
        </pc:grpChg>
        <pc:grpChg chg="mod">
          <ac:chgData name="Wang Haojie" userId="438431b7d8a16013" providerId="LiveId" clId="{FA541504-E348-4DF5-A859-36E18B6C8C15}" dt="2022-11-13T01:10:51.850" v="216"/>
          <ac:grpSpMkLst>
            <pc:docMk/>
            <pc:sldMk cId="3192807694" sldId="256"/>
            <ac:grpSpMk id="572" creationId="{0E2AA776-D63A-E5CB-418B-A689A6ED025C}"/>
          </ac:grpSpMkLst>
        </pc:grpChg>
        <pc:grpChg chg="add mod">
          <ac:chgData name="Wang Haojie" userId="438431b7d8a16013" providerId="LiveId" clId="{FA541504-E348-4DF5-A859-36E18B6C8C15}" dt="2022-11-13T01:55:12.100" v="948" actId="164"/>
          <ac:grpSpMkLst>
            <pc:docMk/>
            <pc:sldMk cId="3192807694" sldId="256"/>
            <ac:grpSpMk id="614" creationId="{30BF6F0D-74D8-32D7-463F-9F81A0034EB8}"/>
          </ac:grpSpMkLst>
        </pc:grpChg>
        <pc:grpChg chg="mod">
          <ac:chgData name="Wang Haojie" userId="438431b7d8a16013" providerId="LiveId" clId="{FA541504-E348-4DF5-A859-36E18B6C8C15}" dt="2022-11-13T01:11:59.492" v="309"/>
          <ac:grpSpMkLst>
            <pc:docMk/>
            <pc:sldMk cId="3192807694" sldId="256"/>
            <ac:grpSpMk id="626" creationId="{421C1658-3083-EE80-FF47-DBB378071721}"/>
          </ac:grpSpMkLst>
        </pc:grpChg>
        <pc:grpChg chg="mod">
          <ac:chgData name="Wang Haojie" userId="438431b7d8a16013" providerId="LiveId" clId="{FA541504-E348-4DF5-A859-36E18B6C8C15}" dt="2022-11-13T01:11:59.492" v="309"/>
          <ac:grpSpMkLst>
            <pc:docMk/>
            <pc:sldMk cId="3192807694" sldId="256"/>
            <ac:grpSpMk id="630" creationId="{E9C730A8-76F9-B4FC-03E4-2A909600FDB5}"/>
          </ac:grpSpMkLst>
        </pc:grpChg>
        <pc:grpChg chg="mod">
          <ac:chgData name="Wang Haojie" userId="438431b7d8a16013" providerId="LiveId" clId="{FA541504-E348-4DF5-A859-36E18B6C8C15}" dt="2022-11-13T01:11:59.492" v="309"/>
          <ac:grpSpMkLst>
            <pc:docMk/>
            <pc:sldMk cId="3192807694" sldId="256"/>
            <ac:grpSpMk id="634" creationId="{CB2BB480-B460-413F-B621-4F4DC984EC7D}"/>
          </ac:grpSpMkLst>
        </pc:grpChg>
        <pc:grpChg chg="mod">
          <ac:chgData name="Wang Haojie" userId="438431b7d8a16013" providerId="LiveId" clId="{FA541504-E348-4DF5-A859-36E18B6C8C15}" dt="2022-11-13T01:11:59.492" v="309"/>
          <ac:grpSpMkLst>
            <pc:docMk/>
            <pc:sldMk cId="3192807694" sldId="256"/>
            <ac:grpSpMk id="635" creationId="{30732F2E-743A-D480-1415-88BDFB86963B}"/>
          </ac:grpSpMkLst>
        </pc:grpChg>
        <pc:grpChg chg="mod">
          <ac:chgData name="Wang Haojie" userId="438431b7d8a16013" providerId="LiveId" clId="{FA541504-E348-4DF5-A859-36E18B6C8C15}" dt="2022-11-13T01:11:59.492" v="309"/>
          <ac:grpSpMkLst>
            <pc:docMk/>
            <pc:sldMk cId="3192807694" sldId="256"/>
            <ac:grpSpMk id="668" creationId="{885C2D4C-4453-C698-57B5-27E008DFD7EB}"/>
          </ac:grpSpMkLst>
        </pc:grpChg>
        <pc:grpChg chg="mod">
          <ac:chgData name="Wang Haojie" userId="438431b7d8a16013" providerId="LiveId" clId="{FA541504-E348-4DF5-A859-36E18B6C8C15}" dt="2022-11-13T01:11:59.492" v="309"/>
          <ac:grpSpMkLst>
            <pc:docMk/>
            <pc:sldMk cId="3192807694" sldId="256"/>
            <ac:grpSpMk id="669" creationId="{7FD88568-7A2C-D23F-79B0-3283335E7DA5}"/>
          </ac:grpSpMkLst>
        </pc:grpChg>
        <pc:grpChg chg="add del mod">
          <ac:chgData name="Wang Haojie" userId="438431b7d8a16013" providerId="LiveId" clId="{FA541504-E348-4DF5-A859-36E18B6C8C15}" dt="2022-11-13T01:17:47.237" v="333" actId="165"/>
          <ac:grpSpMkLst>
            <pc:docMk/>
            <pc:sldMk cId="3192807694" sldId="256"/>
            <ac:grpSpMk id="710" creationId="{FCEFDD07-7671-52CA-0AB1-30B5F570E3EF}"/>
          </ac:grpSpMkLst>
        </pc:grpChg>
        <pc:grpChg chg="mod topLvl">
          <ac:chgData name="Wang Haojie" userId="438431b7d8a16013" providerId="LiveId" clId="{FA541504-E348-4DF5-A859-36E18B6C8C15}" dt="2022-11-13T01:25:40.549" v="511" actId="164"/>
          <ac:grpSpMkLst>
            <pc:docMk/>
            <pc:sldMk cId="3192807694" sldId="256"/>
            <ac:grpSpMk id="722" creationId="{E2AA2CCE-3A55-0777-3116-471CF3E82FA2}"/>
          </ac:grpSpMkLst>
        </pc:grpChg>
        <pc:grpChg chg="mod topLvl">
          <ac:chgData name="Wang Haojie" userId="438431b7d8a16013" providerId="LiveId" clId="{FA541504-E348-4DF5-A859-36E18B6C8C15}" dt="2022-11-13T01:25:40.549" v="511" actId="164"/>
          <ac:grpSpMkLst>
            <pc:docMk/>
            <pc:sldMk cId="3192807694" sldId="256"/>
            <ac:grpSpMk id="726" creationId="{61BC59F8-99C1-8049-B08E-93781D3A6D36}"/>
          </ac:grpSpMkLst>
        </pc:grpChg>
        <pc:grpChg chg="mod">
          <ac:chgData name="Wang Haojie" userId="438431b7d8a16013" providerId="LiveId" clId="{FA541504-E348-4DF5-A859-36E18B6C8C15}" dt="2022-11-13T01:17:47.237" v="333" actId="165"/>
          <ac:grpSpMkLst>
            <pc:docMk/>
            <pc:sldMk cId="3192807694" sldId="256"/>
            <ac:grpSpMk id="730" creationId="{58BCA669-259E-16EC-1A4D-561F1D2A528B}"/>
          </ac:grpSpMkLst>
        </pc:grpChg>
        <pc:grpChg chg="mod">
          <ac:chgData name="Wang Haojie" userId="438431b7d8a16013" providerId="LiveId" clId="{FA541504-E348-4DF5-A859-36E18B6C8C15}" dt="2022-11-13T01:17:47.237" v="333" actId="165"/>
          <ac:grpSpMkLst>
            <pc:docMk/>
            <pc:sldMk cId="3192807694" sldId="256"/>
            <ac:grpSpMk id="731" creationId="{FF0DA634-E255-BE72-3F70-3953C38F3E87}"/>
          </ac:grpSpMkLst>
        </pc:grpChg>
        <pc:grpChg chg="mod">
          <ac:chgData name="Wang Haojie" userId="438431b7d8a16013" providerId="LiveId" clId="{FA541504-E348-4DF5-A859-36E18B6C8C15}" dt="2022-11-13T01:17:47.237" v="333" actId="165"/>
          <ac:grpSpMkLst>
            <pc:docMk/>
            <pc:sldMk cId="3192807694" sldId="256"/>
            <ac:grpSpMk id="764" creationId="{957734B7-8312-AF20-1190-F2E3C368DA51}"/>
          </ac:grpSpMkLst>
        </pc:grpChg>
        <pc:grpChg chg="mod">
          <ac:chgData name="Wang Haojie" userId="438431b7d8a16013" providerId="LiveId" clId="{FA541504-E348-4DF5-A859-36E18B6C8C15}" dt="2022-11-13T01:17:47.237" v="333" actId="165"/>
          <ac:grpSpMkLst>
            <pc:docMk/>
            <pc:sldMk cId="3192807694" sldId="256"/>
            <ac:grpSpMk id="765" creationId="{BEFFD4BA-CAFC-99B5-C443-0760CFFCAF12}"/>
          </ac:grpSpMkLst>
        </pc:grpChg>
        <pc:grpChg chg="add del mod">
          <ac:chgData name="Wang Haojie" userId="438431b7d8a16013" providerId="LiveId" clId="{FA541504-E348-4DF5-A859-36E18B6C8C15}" dt="2022-11-13T01:19:46.155" v="364" actId="165"/>
          <ac:grpSpMkLst>
            <pc:docMk/>
            <pc:sldMk cId="3192807694" sldId="256"/>
            <ac:grpSpMk id="806" creationId="{9D679614-BF1C-FB8A-2822-694381569F9B}"/>
          </ac:grpSpMkLst>
        </pc:grpChg>
        <pc:grpChg chg="add del mod">
          <ac:chgData name="Wang Haojie" userId="438431b7d8a16013" providerId="LiveId" clId="{FA541504-E348-4DF5-A859-36E18B6C8C15}" dt="2022-11-13T01:18:45.131" v="343" actId="165"/>
          <ac:grpSpMkLst>
            <pc:docMk/>
            <pc:sldMk cId="3192807694" sldId="256"/>
            <ac:grpSpMk id="807" creationId="{9B3A4F53-FC98-4622-0F9B-8C889873B155}"/>
          </ac:grpSpMkLst>
        </pc:grpChg>
        <pc:grpChg chg="add del mod">
          <ac:chgData name="Wang Haojie" userId="438431b7d8a16013" providerId="LiveId" clId="{FA541504-E348-4DF5-A859-36E18B6C8C15}" dt="2022-11-13T01:20:13.634" v="387" actId="165"/>
          <ac:grpSpMkLst>
            <pc:docMk/>
            <pc:sldMk cId="3192807694" sldId="256"/>
            <ac:grpSpMk id="816" creationId="{EE36025C-D286-1BF3-67EF-196AB86B7CEA}"/>
          </ac:grpSpMkLst>
        </pc:grpChg>
        <pc:grpChg chg="add del mod">
          <ac:chgData name="Wang Haojie" userId="438431b7d8a16013" providerId="LiveId" clId="{FA541504-E348-4DF5-A859-36E18B6C8C15}" dt="2022-11-13T01:20:13.634" v="387" actId="165"/>
          <ac:grpSpMkLst>
            <pc:docMk/>
            <pc:sldMk cId="3192807694" sldId="256"/>
            <ac:grpSpMk id="817" creationId="{4FBC0F93-2DDF-40B3-C19A-A9831E35D66E}"/>
          </ac:grpSpMkLst>
        </pc:grpChg>
        <pc:grpChg chg="add del mod">
          <ac:chgData name="Wang Haojie" userId="438431b7d8a16013" providerId="LiveId" clId="{FA541504-E348-4DF5-A859-36E18B6C8C15}" dt="2022-11-13T01:25:33.725" v="510" actId="478"/>
          <ac:grpSpMkLst>
            <pc:docMk/>
            <pc:sldMk cId="3192807694" sldId="256"/>
            <ac:grpSpMk id="842" creationId="{E01D894D-6012-E105-0FCE-AE79002A2A89}"/>
          </ac:grpSpMkLst>
        </pc:grpChg>
        <pc:grpChg chg="add del mod">
          <ac:chgData name="Wang Haojie" userId="438431b7d8a16013" providerId="LiveId" clId="{FA541504-E348-4DF5-A859-36E18B6C8C15}" dt="2022-11-13T01:25:33.725" v="510" actId="478"/>
          <ac:grpSpMkLst>
            <pc:docMk/>
            <pc:sldMk cId="3192807694" sldId="256"/>
            <ac:grpSpMk id="843" creationId="{037A2810-4DA0-26ED-4A13-938185F2CD3C}"/>
          </ac:grpSpMkLst>
        </pc:grpChg>
        <pc:grpChg chg="add mod ord">
          <ac:chgData name="Wang Haojie" userId="438431b7d8a16013" providerId="LiveId" clId="{FA541504-E348-4DF5-A859-36E18B6C8C15}" dt="2022-11-13T01:25:40.549" v="511" actId="164"/>
          <ac:grpSpMkLst>
            <pc:docMk/>
            <pc:sldMk cId="3192807694" sldId="256"/>
            <ac:grpSpMk id="844" creationId="{8DF8DB03-2981-9393-162F-A3B2E9D43BA2}"/>
          </ac:grpSpMkLst>
        </pc:grpChg>
        <pc:grpChg chg="add mod ord">
          <ac:chgData name="Wang Haojie" userId="438431b7d8a16013" providerId="LiveId" clId="{FA541504-E348-4DF5-A859-36E18B6C8C15}" dt="2022-11-13T01:25:40.549" v="511" actId="164"/>
          <ac:grpSpMkLst>
            <pc:docMk/>
            <pc:sldMk cId="3192807694" sldId="256"/>
            <ac:grpSpMk id="845" creationId="{1B6075CB-08D1-E0AD-A2C1-39B8F8DDE095}"/>
          </ac:grpSpMkLst>
        </pc:grpChg>
        <pc:grpChg chg="add mod">
          <ac:chgData name="Wang Haojie" userId="438431b7d8a16013" providerId="LiveId" clId="{FA541504-E348-4DF5-A859-36E18B6C8C15}" dt="2022-11-13T01:55:07.462" v="946" actId="164"/>
          <ac:grpSpMkLst>
            <pc:docMk/>
            <pc:sldMk cId="3192807694" sldId="256"/>
            <ac:grpSpMk id="855" creationId="{13F89929-F9AB-5FCE-5B2F-2C1518BC8DB8}"/>
          </ac:grpSpMkLst>
        </pc:grpChg>
        <pc:grpChg chg="add mod">
          <ac:chgData name="Wang Haojie" userId="438431b7d8a16013" providerId="LiveId" clId="{FA541504-E348-4DF5-A859-36E18B6C8C15}" dt="2022-11-13T01:55:09.632" v="947" actId="164"/>
          <ac:grpSpMkLst>
            <pc:docMk/>
            <pc:sldMk cId="3192807694" sldId="256"/>
            <ac:grpSpMk id="858" creationId="{54A0A1D1-59EA-1154-3B4C-139C2742783B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868" creationId="{E76E40EE-E4A5-38B3-B96C-F3C736BE1F44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870" creationId="{2F6E95F3-B21E-3384-58F7-76329BDD4DB7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872" creationId="{3B7EDCAE-39FF-D060-2A57-5DB187E6C264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873" creationId="{3716A7F5-9DBF-27B8-72F1-76838F98D5D5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892" creationId="{BE5D35FA-E7D2-9FDE-406C-F2463AE01596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893" creationId="{6F46C84C-217B-0406-CF29-0C6A50A982F8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926" creationId="{06795915-3D49-FAF7-57C5-4B5A0CF2DD8E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927" creationId="{71CE38AF-77DB-B5B9-8909-A8083850EB03}"/>
          </ac:grpSpMkLst>
        </pc:grpChg>
        <pc:grpChg chg="add del mod">
          <ac:chgData name="Wang Haojie" userId="438431b7d8a16013" providerId="LiveId" clId="{FA541504-E348-4DF5-A859-36E18B6C8C15}" dt="2022-11-13T01:29:05.855" v="566" actId="478"/>
          <ac:grpSpMkLst>
            <pc:docMk/>
            <pc:sldMk cId="3192807694" sldId="256"/>
            <ac:grpSpMk id="962" creationId="{CCF94E5D-641D-0EEF-B12D-E64D114EF0BE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972" creationId="{53B6AF05-CB51-7779-1028-19334F722DA8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974" creationId="{80BED88C-15B7-523A-B584-494B731F35F4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976" creationId="{D20E1E12-3C7D-C30D-A674-0CF2F268F217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977" creationId="{2245281D-7FB7-48DF-47F8-6A8D39E888A1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996" creationId="{702D7221-C1AA-4893-283C-DCBDF7C9E3D5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997" creationId="{2C18E353-561B-7232-28E9-0430152CD0C9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1030" creationId="{AB003EE3-2E22-DFCB-BEA3-F4B18DCBC59C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1031" creationId="{5388F54C-4DFF-D017-0D24-315569206805}"/>
          </ac:grpSpMkLst>
        </pc:grpChg>
        <pc:grpChg chg="add mod">
          <ac:chgData name="Wang Haojie" userId="438431b7d8a16013" providerId="LiveId" clId="{FA541504-E348-4DF5-A859-36E18B6C8C15}" dt="2022-11-13T01:55:05.255" v="945" actId="164"/>
          <ac:grpSpMkLst>
            <pc:docMk/>
            <pc:sldMk cId="3192807694" sldId="256"/>
            <ac:grpSpMk id="1066" creationId="{5B9EBB04-48F8-5365-3625-3C1FC4956AB8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076" creationId="{7FDC3C23-98CC-C960-CF2F-7361325E5B29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078" creationId="{83B72864-110F-D1D0-3908-701D0EE63385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080" creationId="{212E0C39-62BC-CD7A-41A6-0558C04AC473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081" creationId="{9F59E1A2-3FCC-A556-A255-3A3D3D0DA46D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100" creationId="{BBD3E229-1BE4-B928-9227-BD3B57EA9D89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101" creationId="{E95A8D09-CDC0-0694-6F2F-B61AC5279D12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134" creationId="{47010A19-D6E7-0ED1-E7DA-C0C2FC83D482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135" creationId="{C38E3580-8C68-47C7-0AC0-A95C7FAF7584}"/>
          </ac:grpSpMkLst>
        </pc:grpChg>
        <pc:grpChg chg="add mod">
          <ac:chgData name="Wang Haojie" userId="438431b7d8a16013" providerId="LiveId" clId="{FA541504-E348-4DF5-A859-36E18B6C8C15}" dt="2022-11-13T01:55:03.200" v="944" actId="164"/>
          <ac:grpSpMkLst>
            <pc:docMk/>
            <pc:sldMk cId="3192807694" sldId="256"/>
            <ac:grpSpMk id="1170" creationId="{60B9AF3D-DDC1-5FB4-0D16-BCF0CC3EDF04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180" creationId="{113AA5DB-5B20-3D79-2E90-37A8F8ED5EDB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182" creationId="{7E8EFE36-A3CF-C90A-2712-2637F645C548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184" creationId="{8D4ABDDB-329B-DC13-73B3-295B8C4B7EFC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185" creationId="{27A3298A-25A1-9D4F-D39B-D8CC544424A9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200" creationId="{B3CE7992-8BC5-FB17-792D-C5859B3986EF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201" creationId="{3580E0ED-0EFA-7397-DC7F-7D8D58E024ED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234" creationId="{41B8A72D-0B3B-7312-75A9-A36E8C6FE99B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235" creationId="{0C4A3909-12B9-3DA6-3FE5-F642E5D65553}"/>
          </ac:grpSpMkLst>
        </pc:grpChg>
        <pc:grpChg chg="add mod">
          <ac:chgData name="Wang Haojie" userId="438431b7d8a16013" providerId="LiveId" clId="{FA541504-E348-4DF5-A859-36E18B6C8C15}" dt="2022-11-13T01:40:06.137" v="762" actId="164"/>
          <ac:grpSpMkLst>
            <pc:docMk/>
            <pc:sldMk cId="3192807694" sldId="256"/>
            <ac:grpSpMk id="1268" creationId="{959614F4-86EB-F70E-01F5-247DD4500A4A}"/>
          </ac:grpSpMkLst>
        </pc:grpChg>
        <pc:grpChg chg="add del mod">
          <ac:chgData name="Wang Haojie" userId="438431b7d8a16013" providerId="LiveId" clId="{FA541504-E348-4DF5-A859-36E18B6C8C15}" dt="2022-11-13T01:37:24.241" v="700" actId="478"/>
          <ac:grpSpMkLst>
            <pc:docMk/>
            <pc:sldMk cId="3192807694" sldId="256"/>
            <ac:grpSpMk id="1276" creationId="{FAE864B0-D662-D37D-555A-259C1F891CED}"/>
          </ac:grpSpMkLst>
        </pc:grpChg>
        <pc:grpChg chg="mod">
          <ac:chgData name="Wang Haojie" userId="438431b7d8a16013" providerId="LiveId" clId="{FA541504-E348-4DF5-A859-36E18B6C8C15}" dt="2022-11-13T01:32:40.715" v="681"/>
          <ac:grpSpMkLst>
            <pc:docMk/>
            <pc:sldMk cId="3192807694" sldId="256"/>
            <ac:grpSpMk id="1277" creationId="{F9FC295D-2F45-3667-CE0D-3B8F101A8B13}"/>
          </ac:grpSpMkLst>
        </pc:grpChg>
        <pc:grpChg chg="mod">
          <ac:chgData name="Wang Haojie" userId="438431b7d8a16013" providerId="LiveId" clId="{FA541504-E348-4DF5-A859-36E18B6C8C15}" dt="2022-11-13T01:32:40.715" v="681"/>
          <ac:grpSpMkLst>
            <pc:docMk/>
            <pc:sldMk cId="3192807694" sldId="256"/>
            <ac:grpSpMk id="1278" creationId="{40A4B2AD-AD55-044C-7739-F7BE79CA2B9F}"/>
          </ac:grpSpMkLst>
        </pc:grpChg>
        <pc:grpChg chg="add mod">
          <ac:chgData name="Wang Haojie" userId="438431b7d8a16013" providerId="LiveId" clId="{FA541504-E348-4DF5-A859-36E18B6C8C15}" dt="2022-11-13T01:40:06.137" v="762" actId="164"/>
          <ac:grpSpMkLst>
            <pc:docMk/>
            <pc:sldMk cId="3192807694" sldId="256"/>
            <ac:grpSpMk id="1316" creationId="{E3EB4743-B4A1-BC99-A74E-0F0AE97822E6}"/>
          </ac:grpSpMkLst>
        </pc:grpChg>
        <pc:grpChg chg="mod">
          <ac:chgData name="Wang Haojie" userId="438431b7d8a16013" providerId="LiveId" clId="{FA541504-E348-4DF5-A859-36E18B6C8C15}" dt="2022-11-13T01:35:15.934" v="683"/>
          <ac:grpSpMkLst>
            <pc:docMk/>
            <pc:sldMk cId="3192807694" sldId="256"/>
            <ac:grpSpMk id="1317" creationId="{4E10AFE8-684B-9A7A-FD74-E581105F1DDF}"/>
          </ac:grpSpMkLst>
        </pc:grpChg>
        <pc:grpChg chg="mod">
          <ac:chgData name="Wang Haojie" userId="438431b7d8a16013" providerId="LiveId" clId="{FA541504-E348-4DF5-A859-36E18B6C8C15}" dt="2022-11-13T01:35:15.934" v="683"/>
          <ac:grpSpMkLst>
            <pc:docMk/>
            <pc:sldMk cId="3192807694" sldId="256"/>
            <ac:grpSpMk id="1318" creationId="{6054CB79-8A33-6548-53C6-70C32F70F827}"/>
          </ac:grpSpMkLst>
        </pc:grpChg>
        <pc:grpChg chg="add mod">
          <ac:chgData name="Wang Haojie" userId="438431b7d8a16013" providerId="LiveId" clId="{FA541504-E348-4DF5-A859-36E18B6C8C15}" dt="2022-11-13T01:40:06.137" v="762" actId="164"/>
          <ac:grpSpMkLst>
            <pc:docMk/>
            <pc:sldMk cId="3192807694" sldId="256"/>
            <ac:grpSpMk id="1352" creationId="{43BD1FC0-ACAF-2759-61BC-8D654E3668BE}"/>
          </ac:grpSpMkLst>
        </pc:grpChg>
        <pc:grpChg chg="mod">
          <ac:chgData name="Wang Haojie" userId="438431b7d8a16013" providerId="LiveId" clId="{FA541504-E348-4DF5-A859-36E18B6C8C15}" dt="2022-11-13T01:37:02.623" v="690"/>
          <ac:grpSpMkLst>
            <pc:docMk/>
            <pc:sldMk cId="3192807694" sldId="256"/>
            <ac:grpSpMk id="1353" creationId="{C8C0B322-B057-7808-9F5B-1CE8A5287925}"/>
          </ac:grpSpMkLst>
        </pc:grpChg>
        <pc:grpChg chg="mod">
          <ac:chgData name="Wang Haojie" userId="438431b7d8a16013" providerId="LiveId" clId="{FA541504-E348-4DF5-A859-36E18B6C8C15}" dt="2022-11-13T01:37:02.623" v="690"/>
          <ac:grpSpMkLst>
            <pc:docMk/>
            <pc:sldMk cId="3192807694" sldId="256"/>
            <ac:grpSpMk id="1354" creationId="{8A1CB3F5-D871-1C8F-317F-4AF1C45F0F79}"/>
          </ac:grpSpMkLst>
        </pc:grpChg>
        <pc:grpChg chg="add mod">
          <ac:chgData name="Wang Haojie" userId="438431b7d8a16013" providerId="LiveId" clId="{FA541504-E348-4DF5-A859-36E18B6C8C15}" dt="2022-11-13T01:54:58.576" v="942" actId="164"/>
          <ac:grpSpMkLst>
            <pc:docMk/>
            <pc:sldMk cId="3192807694" sldId="256"/>
            <ac:grpSpMk id="1393" creationId="{72C0D415-3E0F-D06C-EA6B-780CD03C1208}"/>
          </ac:grpSpMkLst>
        </pc:grpChg>
        <pc:grpChg chg="add del mod">
          <ac:chgData name="Wang Haojie" userId="438431b7d8a16013" providerId="LiveId" clId="{FA541504-E348-4DF5-A859-36E18B6C8C15}" dt="2022-11-13T01:40:14.625" v="766"/>
          <ac:grpSpMkLst>
            <pc:docMk/>
            <pc:sldMk cId="3192807694" sldId="256"/>
            <ac:grpSpMk id="1394" creationId="{A999DE12-EA2F-B224-110C-C588727C045B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395" creationId="{2269EA27-D706-CD95-DFCB-33E71F45C007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399" creationId="{C76564EF-93B3-51E4-7301-B8EBFE0A5A6A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401" creationId="{12C44C9F-A1F9-B703-9EB7-771899981700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405" creationId="{DD4B8282-9D7E-E661-E9B2-4DB2FD622B6B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406" creationId="{7C154C94-4A3D-BBDC-1560-EA5BFE5FD0B4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439" creationId="{38B6E482-595B-5884-088E-27E1A5AC58BA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440" creationId="{D68C0A59-15A2-12B4-E28F-A2B731B9AF42}"/>
          </ac:grpSpMkLst>
        </pc:grpChg>
        <pc:grpChg chg="add del mod">
          <ac:chgData name="Wang Haojie" userId="438431b7d8a16013" providerId="LiveId" clId="{FA541504-E348-4DF5-A859-36E18B6C8C15}" dt="2022-11-13T01:40:28.771" v="769" actId="165"/>
          <ac:grpSpMkLst>
            <pc:docMk/>
            <pc:sldMk cId="3192807694" sldId="256"/>
            <ac:grpSpMk id="1482" creationId="{BD92E300-B9B8-E138-AF95-9D5A54F8CF38}"/>
          </ac:grpSpMkLst>
        </pc:grpChg>
        <pc:grpChg chg="mod topLvl">
          <ac:chgData name="Wang Haojie" userId="438431b7d8a16013" providerId="LiveId" clId="{FA541504-E348-4DF5-A859-36E18B6C8C15}" dt="2022-11-13T01:42:18.334" v="909" actId="164"/>
          <ac:grpSpMkLst>
            <pc:docMk/>
            <pc:sldMk cId="3192807694" sldId="256"/>
            <ac:grpSpMk id="1483" creationId="{0847ED23-367C-EE3F-2F96-999FA3B5C30C}"/>
          </ac:grpSpMkLst>
        </pc:grpChg>
        <pc:grpChg chg="mod topLvl">
          <ac:chgData name="Wang Haojie" userId="438431b7d8a16013" providerId="LiveId" clId="{FA541504-E348-4DF5-A859-36E18B6C8C15}" dt="2022-11-13T01:42:18.334" v="909" actId="164"/>
          <ac:grpSpMkLst>
            <pc:docMk/>
            <pc:sldMk cId="3192807694" sldId="256"/>
            <ac:grpSpMk id="1487" creationId="{ACF82BC3-FD09-C18C-000B-7E2CCC6B8836}"/>
          </ac:grpSpMkLst>
        </pc:grpChg>
        <pc:grpChg chg="mod topLvl">
          <ac:chgData name="Wang Haojie" userId="438431b7d8a16013" providerId="LiveId" clId="{FA541504-E348-4DF5-A859-36E18B6C8C15}" dt="2022-11-13T01:42:18.334" v="909" actId="164"/>
          <ac:grpSpMkLst>
            <pc:docMk/>
            <pc:sldMk cId="3192807694" sldId="256"/>
            <ac:grpSpMk id="1489" creationId="{5A2EF240-2933-0E9D-54C1-A0E2198BE42A}"/>
          </ac:grpSpMkLst>
        </pc:grpChg>
        <pc:grpChg chg="mod">
          <ac:chgData name="Wang Haojie" userId="438431b7d8a16013" providerId="LiveId" clId="{FA541504-E348-4DF5-A859-36E18B6C8C15}" dt="2022-11-13T01:40:28.771" v="769" actId="165"/>
          <ac:grpSpMkLst>
            <pc:docMk/>
            <pc:sldMk cId="3192807694" sldId="256"/>
            <ac:grpSpMk id="1493" creationId="{F6EA441C-913D-D8AA-5E41-4F60F01C06CB}"/>
          </ac:grpSpMkLst>
        </pc:grpChg>
        <pc:grpChg chg="mod">
          <ac:chgData name="Wang Haojie" userId="438431b7d8a16013" providerId="LiveId" clId="{FA541504-E348-4DF5-A859-36E18B6C8C15}" dt="2022-11-13T01:40:28.771" v="769" actId="165"/>
          <ac:grpSpMkLst>
            <pc:docMk/>
            <pc:sldMk cId="3192807694" sldId="256"/>
            <ac:grpSpMk id="1494" creationId="{6017C2C3-5150-D4D3-C146-27E79B4F7C56}"/>
          </ac:grpSpMkLst>
        </pc:grpChg>
        <pc:grpChg chg="mod">
          <ac:chgData name="Wang Haojie" userId="438431b7d8a16013" providerId="LiveId" clId="{FA541504-E348-4DF5-A859-36E18B6C8C15}" dt="2022-11-13T01:40:28.771" v="769" actId="165"/>
          <ac:grpSpMkLst>
            <pc:docMk/>
            <pc:sldMk cId="3192807694" sldId="256"/>
            <ac:grpSpMk id="1527" creationId="{04D2AE27-6AB7-3E0C-58DE-79105AAF86AD}"/>
          </ac:grpSpMkLst>
        </pc:grpChg>
        <pc:grpChg chg="mod">
          <ac:chgData name="Wang Haojie" userId="438431b7d8a16013" providerId="LiveId" clId="{FA541504-E348-4DF5-A859-36E18B6C8C15}" dt="2022-11-13T01:40:28.771" v="769" actId="165"/>
          <ac:grpSpMkLst>
            <pc:docMk/>
            <pc:sldMk cId="3192807694" sldId="256"/>
            <ac:grpSpMk id="1528" creationId="{59118045-6162-8797-5321-B7BE2DC00560}"/>
          </ac:grpSpMkLst>
        </pc:grpChg>
        <pc:grpChg chg="add mod">
          <ac:chgData name="Wang Haojie" userId="438431b7d8a16013" providerId="LiveId" clId="{FA541504-E348-4DF5-A859-36E18B6C8C15}" dt="2022-11-13T01:55:00.641" v="943" actId="164"/>
          <ac:grpSpMkLst>
            <pc:docMk/>
            <pc:sldMk cId="3192807694" sldId="256"/>
            <ac:grpSpMk id="1585" creationId="{9FF2EAF2-C757-4169-7063-28F54E670431}"/>
          </ac:grpSpMkLst>
        </pc:grpChg>
        <pc:grpChg chg="add mod">
          <ac:chgData name="Wang Haojie" userId="438431b7d8a16013" providerId="LiveId" clId="{FA541504-E348-4DF5-A859-36E18B6C8C15}" dt="2022-11-13T01:54:47.178" v="937" actId="164"/>
          <ac:grpSpMkLst>
            <pc:docMk/>
            <pc:sldMk cId="3192807694" sldId="256"/>
            <ac:grpSpMk id="1588" creationId="{43728341-C390-8BF0-F6C6-4F3390C70A4D}"/>
          </ac:grpSpMkLst>
        </pc:grpChg>
        <pc:grpChg chg="add mod">
          <ac:chgData name="Wang Haojie" userId="438431b7d8a16013" providerId="LiveId" clId="{FA541504-E348-4DF5-A859-36E18B6C8C15}" dt="2022-11-13T01:57:06.349" v="968" actId="1076"/>
          <ac:grpSpMkLst>
            <pc:docMk/>
            <pc:sldMk cId="3192807694" sldId="256"/>
            <ac:grpSpMk id="1589" creationId="{994C0D24-4BC0-AEA3-53FE-943C0F67D0AB}"/>
          </ac:grpSpMkLst>
        </pc:grpChg>
        <pc:grpChg chg="add mod">
          <ac:chgData name="Wang Haojie" userId="438431b7d8a16013" providerId="LiveId" clId="{FA541504-E348-4DF5-A859-36E18B6C8C15}" dt="2022-11-13T01:54:52.229" v="939" actId="164"/>
          <ac:grpSpMkLst>
            <pc:docMk/>
            <pc:sldMk cId="3192807694" sldId="256"/>
            <ac:grpSpMk id="1590" creationId="{A6642411-6BDD-600C-226F-F7530EF8A905}"/>
          </ac:grpSpMkLst>
        </pc:grpChg>
        <pc:grpChg chg="add mod">
          <ac:chgData name="Wang Haojie" userId="438431b7d8a16013" providerId="LiveId" clId="{FA541504-E348-4DF5-A859-36E18B6C8C15}" dt="2022-11-13T01:56:47.409" v="965" actId="1076"/>
          <ac:grpSpMkLst>
            <pc:docMk/>
            <pc:sldMk cId="3192807694" sldId="256"/>
            <ac:grpSpMk id="1591" creationId="{176A5443-4393-36EE-CE5D-E3A68B23231E}"/>
          </ac:grpSpMkLst>
        </pc:grpChg>
        <pc:grpChg chg="add mod">
          <ac:chgData name="Wang Haojie" userId="438431b7d8a16013" providerId="LiveId" clId="{FA541504-E348-4DF5-A859-36E18B6C8C15}" dt="2022-11-13T01:56:43.147" v="964" actId="1076"/>
          <ac:grpSpMkLst>
            <pc:docMk/>
            <pc:sldMk cId="3192807694" sldId="256"/>
            <ac:grpSpMk id="1592" creationId="{939D1E42-4D9C-4E48-F036-1A71E37E1117}"/>
          </ac:grpSpMkLst>
        </pc:grpChg>
        <pc:grpChg chg="add mod">
          <ac:chgData name="Wang Haojie" userId="438431b7d8a16013" providerId="LiveId" clId="{FA541504-E348-4DF5-A859-36E18B6C8C15}" dt="2022-11-13T01:56:35.627" v="963" actId="1076"/>
          <ac:grpSpMkLst>
            <pc:docMk/>
            <pc:sldMk cId="3192807694" sldId="256"/>
            <ac:grpSpMk id="1593" creationId="{1FFD8DDF-F094-3826-8754-83602532375D}"/>
          </ac:grpSpMkLst>
        </pc:grpChg>
        <pc:grpChg chg="add mod">
          <ac:chgData name="Wang Haojie" userId="438431b7d8a16013" providerId="LiveId" clId="{FA541504-E348-4DF5-A859-36E18B6C8C15}" dt="2022-11-13T01:56:30.792" v="962" actId="1076"/>
          <ac:grpSpMkLst>
            <pc:docMk/>
            <pc:sldMk cId="3192807694" sldId="256"/>
            <ac:grpSpMk id="1594" creationId="{FE9B4F40-20DC-02E5-7E91-A1D0FC1F9F48}"/>
          </ac:grpSpMkLst>
        </pc:grpChg>
        <pc:grpChg chg="add mod">
          <ac:chgData name="Wang Haojie" userId="438431b7d8a16013" providerId="LiveId" clId="{FA541504-E348-4DF5-A859-36E18B6C8C15}" dt="2022-11-13T01:56:12.012" v="958" actId="1076"/>
          <ac:grpSpMkLst>
            <pc:docMk/>
            <pc:sldMk cId="3192807694" sldId="256"/>
            <ac:grpSpMk id="1595" creationId="{82779910-DC0F-3648-96B0-39713AC47DBA}"/>
          </ac:grpSpMkLst>
        </pc:grpChg>
        <pc:grpChg chg="add mod">
          <ac:chgData name="Wang Haojie" userId="438431b7d8a16013" providerId="LiveId" clId="{FA541504-E348-4DF5-A859-36E18B6C8C15}" dt="2022-11-13T01:56:18.883" v="959" actId="1076"/>
          <ac:grpSpMkLst>
            <pc:docMk/>
            <pc:sldMk cId="3192807694" sldId="256"/>
            <ac:grpSpMk id="1596" creationId="{F668DC9A-8A5C-5729-402D-D36D1C4189EE}"/>
          </ac:grpSpMkLst>
        </pc:grpChg>
        <pc:grpChg chg="add mod">
          <ac:chgData name="Wang Haojie" userId="438431b7d8a16013" providerId="LiveId" clId="{FA541504-E348-4DF5-A859-36E18B6C8C15}" dt="2022-11-13T01:56:49.516" v="966" actId="1076"/>
          <ac:grpSpMkLst>
            <pc:docMk/>
            <pc:sldMk cId="3192807694" sldId="256"/>
            <ac:grpSpMk id="1597" creationId="{F715933A-7EA7-F9DD-8C71-FCDF2867CF52}"/>
          </ac:grpSpMkLst>
        </pc:grpChg>
        <pc:grpChg chg="add mod">
          <ac:chgData name="Wang Haojie" userId="438431b7d8a16013" providerId="LiveId" clId="{FA541504-E348-4DF5-A859-36E18B6C8C15}" dt="2022-11-13T01:56:54.405" v="967" actId="1076"/>
          <ac:grpSpMkLst>
            <pc:docMk/>
            <pc:sldMk cId="3192807694" sldId="256"/>
            <ac:grpSpMk id="1598" creationId="{955BD280-2C7F-FC97-E4CA-97171169234F}"/>
          </ac:grpSpMkLst>
        </pc:grpChg>
        <pc:grpChg chg="add mod">
          <ac:chgData name="Wang Haojie" userId="438431b7d8a16013" providerId="LiveId" clId="{FA541504-E348-4DF5-A859-36E18B6C8C15}" dt="2022-11-13T01:55:41.294" v="954" actId="1076"/>
          <ac:grpSpMkLst>
            <pc:docMk/>
            <pc:sldMk cId="3192807694" sldId="256"/>
            <ac:grpSpMk id="1599" creationId="{464ECA55-8177-74AC-5D83-53650306B569}"/>
          </ac:grpSpMkLst>
        </pc:grpChg>
        <pc:grpChg chg="add mod">
          <ac:chgData name="Wang Haojie" userId="438431b7d8a16013" providerId="LiveId" clId="{FA541504-E348-4DF5-A859-36E18B6C8C15}" dt="2022-11-13T01:55:32.972" v="952" actId="1076"/>
          <ac:grpSpMkLst>
            <pc:docMk/>
            <pc:sldMk cId="3192807694" sldId="256"/>
            <ac:grpSpMk id="1600" creationId="{2843C4EA-222A-13E2-6E97-70C788B9C59D}"/>
          </ac:grpSpMkLst>
        </pc:grpChg>
        <pc:grpChg chg="add mod">
          <ac:chgData name="Wang Haojie" userId="438431b7d8a16013" providerId="LiveId" clId="{FA541504-E348-4DF5-A859-36E18B6C8C15}" dt="2022-11-13T01:55:35.447" v="953" actId="1076"/>
          <ac:grpSpMkLst>
            <pc:docMk/>
            <pc:sldMk cId="3192807694" sldId="256"/>
            <ac:grpSpMk id="1601" creationId="{C9EE2106-C203-14F1-48C1-6D8F6E63A8FB}"/>
          </ac:grpSpMkLst>
        </pc:grp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32" creationId="{F300ADB8-F059-4AC3-AEDB-E1C36DB98381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33" creationId="{5AEF4320-CD81-4382-B584-FDE6B53493FB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34" creationId="{A350E5B2-017B-425B-AE20-D10F2B021A8B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35" creationId="{8ED874E3-B873-4D32-B0C9-C926FFE35DAE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39" creationId="{6BE196C8-9DE0-47C8-B1D5-8BD7F3442F6B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40" creationId="{6134FC9F-A08C-47F6-B6A7-AB0060724FB2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41" creationId="{487F9035-4D64-40BC-BE60-A5C5BD9C8E8F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42" creationId="{8FBAC008-AEBF-46DA-8A36-5173C5455ED2}"/>
          </ac:graphicFrameMkLst>
        </pc:graphicFrameChg>
        <pc:graphicFrameChg chg="del">
          <ac:chgData name="Wang Haojie" userId="438431b7d8a16013" providerId="LiveId" clId="{FA541504-E348-4DF5-A859-36E18B6C8C15}" dt="2022-11-13T01:03:01.263" v="24" actId="478"/>
          <ac:graphicFrameMkLst>
            <pc:docMk/>
            <pc:sldMk cId="3192807694" sldId="256"/>
            <ac:graphicFrameMk id="55" creationId="{939CD2C8-DCFB-4370-91D5-0549AB644AC1}"/>
          </ac:graphicFrameMkLst>
        </pc:graphicFrameChg>
        <pc:graphicFrameChg chg="del">
          <ac:chgData name="Wang Haojie" userId="438431b7d8a16013" providerId="LiveId" clId="{FA541504-E348-4DF5-A859-36E18B6C8C15}" dt="2022-11-13T01:03:01.263" v="24" actId="478"/>
          <ac:graphicFrameMkLst>
            <pc:docMk/>
            <pc:sldMk cId="3192807694" sldId="256"/>
            <ac:graphicFrameMk id="56" creationId="{92C262CD-27D5-45EF-8D86-47A44840CA44}"/>
          </ac:graphicFrameMkLst>
        </pc:graphicFrameChg>
        <pc:graphicFrameChg chg="del">
          <ac:chgData name="Wang Haojie" userId="438431b7d8a16013" providerId="LiveId" clId="{FA541504-E348-4DF5-A859-36E18B6C8C15}" dt="2022-11-13T01:03:01.263" v="24" actId="478"/>
          <ac:graphicFrameMkLst>
            <pc:docMk/>
            <pc:sldMk cId="3192807694" sldId="256"/>
            <ac:graphicFrameMk id="57" creationId="{4BBC152E-6B5B-4172-BDC1-CE76B418A8BC}"/>
          </ac:graphicFrameMkLst>
        </pc:graphicFrameChg>
        <pc:graphicFrameChg chg="del">
          <ac:chgData name="Wang Haojie" userId="438431b7d8a16013" providerId="LiveId" clId="{FA541504-E348-4DF5-A859-36E18B6C8C15}" dt="2022-11-13T01:03:01.263" v="24" actId="478"/>
          <ac:graphicFrameMkLst>
            <pc:docMk/>
            <pc:sldMk cId="3192807694" sldId="256"/>
            <ac:graphicFrameMk id="58" creationId="{72E9FDF9-A146-43B3-9DF3-D474A6E34040}"/>
          </ac:graphicFrameMkLst>
        </pc:graphicFrameChg>
        <pc:cxnChg chg="mod topLvl">
          <ac:chgData name="Wang Haojie" userId="438431b7d8a16013" providerId="LiveId" clId="{FA541504-E348-4DF5-A859-36E18B6C8C15}" dt="2022-11-13T01:03:04.125" v="25" actId="164"/>
          <ac:cxnSpMkLst>
            <pc:docMk/>
            <pc:sldMk cId="3192807694" sldId="256"/>
            <ac:cxnSpMk id="3" creationId="{BE5F406A-88A5-FFE4-FF1C-5287075E3CE3}"/>
          </ac:cxnSpMkLst>
        </pc:cxnChg>
        <pc:cxnChg chg="mod topLvl">
          <ac:chgData name="Wang Haojie" userId="438431b7d8a16013" providerId="LiveId" clId="{FA541504-E348-4DF5-A859-36E18B6C8C15}" dt="2022-11-13T01:03:04.125" v="25" actId="164"/>
          <ac:cxnSpMkLst>
            <pc:docMk/>
            <pc:sldMk cId="3192807694" sldId="256"/>
            <ac:cxnSpMk id="4" creationId="{5C1663E8-538D-1765-EDD7-2910E347A09C}"/>
          </ac:cxnSpMkLst>
        </pc:cxnChg>
        <pc:cxnChg chg="add mod">
          <ac:chgData name="Wang Haojie" userId="438431b7d8a16013" providerId="LiveId" clId="{FA541504-E348-4DF5-A859-36E18B6C8C15}" dt="2022-11-13T02:07:23.131" v="1349" actId="14100"/>
          <ac:cxnSpMkLst>
            <pc:docMk/>
            <pc:sldMk cId="3192807694" sldId="256"/>
            <ac:cxnSpMk id="8" creationId="{C418D531-0694-79A4-5F00-9CEA48B0CFA2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37" creationId="{8617CFFC-F5FB-49FD-9F3D-F8CAB620F0E2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38" creationId="{66DD8B76-FD18-4B87-BBF9-F23B256D6923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44" creationId="{32993F76-8F44-4139-B98B-B0BAA1439138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45" creationId="{49E77785-9833-4A5D-A6A7-CE766460CF33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48" creationId="{5BA8D36F-85CE-4F2B-BF5C-A1869DE165C9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49" creationId="{AEDB9B44-D12B-445D-9D94-26A630E1BEBA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50" creationId="{9F1A051C-12B7-47C8-A69E-1214C46B4473}"/>
          </ac:cxnSpMkLst>
        </pc:cxnChg>
        <pc:cxnChg chg="del mod">
          <ac:chgData name="Wang Haojie" userId="438431b7d8a16013" providerId="LiveId" clId="{FA541504-E348-4DF5-A859-36E18B6C8C15}" dt="2022-11-13T01:03:01.263" v="24" actId="478"/>
          <ac:cxnSpMkLst>
            <pc:docMk/>
            <pc:sldMk cId="3192807694" sldId="256"/>
            <ac:cxnSpMk id="59" creationId="{9991AE9E-3FBE-4AC1-B543-50D5BC98DAAE}"/>
          </ac:cxnSpMkLst>
        </pc:cxnChg>
        <pc:cxnChg chg="del mod">
          <ac:chgData name="Wang Haojie" userId="438431b7d8a16013" providerId="LiveId" clId="{FA541504-E348-4DF5-A859-36E18B6C8C15}" dt="2022-11-13T01:03:01.263" v="24" actId="478"/>
          <ac:cxnSpMkLst>
            <pc:docMk/>
            <pc:sldMk cId="3192807694" sldId="256"/>
            <ac:cxnSpMk id="60" creationId="{075C13CA-A248-4532-9CE2-EFFBC25C49C7}"/>
          </ac:cxnSpMkLst>
        </pc:cxnChg>
        <pc:cxnChg chg="del mod topLvl">
          <ac:chgData name="Wang Haojie" userId="438431b7d8a16013" providerId="LiveId" clId="{FA541504-E348-4DF5-A859-36E18B6C8C15}" dt="2022-11-13T01:03:33.969" v="31" actId="478"/>
          <ac:cxnSpMkLst>
            <pc:docMk/>
            <pc:sldMk cId="3192807694" sldId="256"/>
            <ac:cxnSpMk id="230" creationId="{3FC41BD2-C785-ED00-0B6C-C7C4B0E1D5D5}"/>
          </ac:cxnSpMkLst>
        </pc:cxnChg>
        <pc:cxnChg chg="del mod topLvl">
          <ac:chgData name="Wang Haojie" userId="438431b7d8a16013" providerId="LiveId" clId="{FA541504-E348-4DF5-A859-36E18B6C8C15}" dt="2022-11-13T01:03:37.517" v="32" actId="478"/>
          <ac:cxnSpMkLst>
            <pc:docMk/>
            <pc:sldMk cId="3192807694" sldId="256"/>
            <ac:cxnSpMk id="231" creationId="{29426583-6D0D-C25D-7372-F6B79DF58793}"/>
          </ac:cxnSpMkLst>
        </pc:cxnChg>
        <pc:cxnChg chg="mod">
          <ac:chgData name="Wang Haojie" userId="438431b7d8a16013" providerId="LiveId" clId="{FA541504-E348-4DF5-A859-36E18B6C8C15}" dt="2022-11-13T01:54:56.409" v="941" actId="164"/>
          <ac:cxnSpMkLst>
            <pc:docMk/>
            <pc:sldMk cId="3192807694" sldId="256"/>
            <ac:cxnSpMk id="334" creationId="{F87675B9-47B8-4AE4-9BFF-C3CA789E30DC}"/>
          </ac:cxnSpMkLst>
        </pc:cxnChg>
        <pc:cxnChg chg="mod">
          <ac:chgData name="Wang Haojie" userId="438431b7d8a16013" providerId="LiveId" clId="{FA541504-E348-4DF5-A859-36E18B6C8C15}" dt="2022-11-13T01:54:56.409" v="941" actId="164"/>
          <ac:cxnSpMkLst>
            <pc:docMk/>
            <pc:sldMk cId="3192807694" sldId="256"/>
            <ac:cxnSpMk id="335" creationId="{B9E196A5-581A-4C61-93A3-519A0FF674DC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28" creationId="{97835581-A451-F022-9170-047A3E41EFD4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29" creationId="{812E09A1-BEBE-082F-D7A1-9A596B322E45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31" creationId="{AD0BFE77-2521-0684-AC6C-AE00A55AAB38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32" creationId="{ADEADC1A-AFE1-9C21-F9C3-243117868F2D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35" creationId="{F99E4397-0A46-06B1-9091-894020B9D2A9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36" creationId="{0B8561D6-4B6A-A6FA-75DB-758EACAC95A8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37" creationId="{99A1B4FF-34BD-1B4F-9FA3-D7CE94C5B4CD}"/>
          </ac:cxnSpMkLst>
        </pc:cxnChg>
        <pc:cxnChg chg="mod">
          <ac:chgData name="Wang Haojie" userId="438431b7d8a16013" providerId="LiveId" clId="{FA541504-E348-4DF5-A859-36E18B6C8C15}" dt="2022-11-13T01:11:03.160" v="218" actId="14100"/>
          <ac:cxnSpMkLst>
            <pc:docMk/>
            <pc:sldMk cId="3192807694" sldId="256"/>
            <ac:cxnSpMk id="519" creationId="{E39B9980-ACF6-A294-6142-5658A7F9C36D}"/>
          </ac:cxnSpMkLst>
        </pc:cxnChg>
        <pc:cxnChg chg="mod">
          <ac:chgData name="Wang Haojie" userId="438431b7d8a16013" providerId="LiveId" clId="{FA541504-E348-4DF5-A859-36E18B6C8C15}" dt="2022-11-13T01:11:03.160" v="218" actId="14100"/>
          <ac:cxnSpMkLst>
            <pc:docMk/>
            <pc:sldMk cId="3192807694" sldId="256"/>
            <ac:cxnSpMk id="520" creationId="{EDEB81B9-46AC-9AB7-E16B-5B7EEF01C5F1}"/>
          </ac:cxnSpMkLst>
        </pc:cxnChg>
        <pc:cxnChg chg="mod">
          <ac:chgData name="Wang Haojie" userId="438431b7d8a16013" providerId="LiveId" clId="{FA541504-E348-4DF5-A859-36E18B6C8C15}" dt="2022-11-13T01:10:51.850" v="216"/>
          <ac:cxnSpMkLst>
            <pc:docMk/>
            <pc:sldMk cId="3192807694" sldId="256"/>
            <ac:cxnSpMk id="522" creationId="{B6BB3904-8842-B37A-65F4-A1C3321DCADD}"/>
          </ac:cxnSpMkLst>
        </pc:cxnChg>
        <pc:cxnChg chg="mod">
          <ac:chgData name="Wang Haojie" userId="438431b7d8a16013" providerId="LiveId" clId="{FA541504-E348-4DF5-A859-36E18B6C8C15}" dt="2022-11-13T01:10:51.850" v="216"/>
          <ac:cxnSpMkLst>
            <pc:docMk/>
            <pc:sldMk cId="3192807694" sldId="256"/>
            <ac:cxnSpMk id="523" creationId="{2C29CCE4-5969-A637-1E1D-056C1E9B1E7C}"/>
          </ac:cxnSpMkLst>
        </pc:cxnChg>
        <pc:cxnChg chg="mod">
          <ac:chgData name="Wang Haojie" userId="438431b7d8a16013" providerId="LiveId" clId="{FA541504-E348-4DF5-A859-36E18B6C8C15}" dt="2022-11-13T01:11:53.098" v="308" actId="14100"/>
          <ac:cxnSpMkLst>
            <pc:docMk/>
            <pc:sldMk cId="3192807694" sldId="256"/>
            <ac:cxnSpMk id="526" creationId="{BFDD3C73-21E0-9B4F-3662-1D23110D2329}"/>
          </ac:cxnSpMkLst>
        </pc:cxnChg>
        <pc:cxnChg chg="mod">
          <ac:chgData name="Wang Haojie" userId="438431b7d8a16013" providerId="LiveId" clId="{FA541504-E348-4DF5-A859-36E18B6C8C15}" dt="2022-11-13T01:11:47.874" v="307" actId="1037"/>
          <ac:cxnSpMkLst>
            <pc:docMk/>
            <pc:sldMk cId="3192807694" sldId="256"/>
            <ac:cxnSpMk id="527" creationId="{50CA37A8-E035-974D-6AB0-62CBBCBA39F2}"/>
          </ac:cxnSpMkLst>
        </pc:cxnChg>
        <pc:cxnChg chg="mod">
          <ac:chgData name="Wang Haojie" userId="438431b7d8a16013" providerId="LiveId" clId="{FA541504-E348-4DF5-A859-36E18B6C8C15}" dt="2022-11-13T01:10:51.850" v="216"/>
          <ac:cxnSpMkLst>
            <pc:docMk/>
            <pc:sldMk cId="3192807694" sldId="256"/>
            <ac:cxnSpMk id="528" creationId="{C1CB5AD6-1A80-FEF4-11A7-40CAC90B899F}"/>
          </ac:cxnSpMkLst>
        </pc:cxnChg>
        <pc:cxnChg chg="mod">
          <ac:chgData name="Wang Haojie" userId="438431b7d8a16013" providerId="LiveId" clId="{FA541504-E348-4DF5-A859-36E18B6C8C15}" dt="2022-11-13T01:12:11.998" v="312" actId="1038"/>
          <ac:cxnSpMkLst>
            <pc:docMk/>
            <pc:sldMk cId="3192807694" sldId="256"/>
            <ac:cxnSpMk id="616" creationId="{0A7B49DA-E1A2-CA48-03D4-B727808B2C72}"/>
          </ac:cxnSpMkLst>
        </pc:cxnChg>
        <pc:cxnChg chg="mod">
          <ac:chgData name="Wang Haojie" userId="438431b7d8a16013" providerId="LiveId" clId="{FA541504-E348-4DF5-A859-36E18B6C8C15}" dt="2022-11-13T01:12:11.998" v="312" actId="1038"/>
          <ac:cxnSpMkLst>
            <pc:docMk/>
            <pc:sldMk cId="3192807694" sldId="256"/>
            <ac:cxnSpMk id="617" creationId="{30E3CFD7-32F1-5141-FB5A-A18D3891203F}"/>
          </ac:cxnSpMkLst>
        </pc:cxnChg>
        <pc:cxnChg chg="mod">
          <ac:chgData name="Wang Haojie" userId="438431b7d8a16013" providerId="LiveId" clId="{FA541504-E348-4DF5-A859-36E18B6C8C15}" dt="2022-11-13T01:12:25.134" v="328" actId="14100"/>
          <ac:cxnSpMkLst>
            <pc:docMk/>
            <pc:sldMk cId="3192807694" sldId="256"/>
            <ac:cxnSpMk id="619" creationId="{0566D650-05BE-5BAA-29E0-15C062BF01CA}"/>
          </ac:cxnSpMkLst>
        </pc:cxnChg>
        <pc:cxnChg chg="mod">
          <ac:chgData name="Wang Haojie" userId="438431b7d8a16013" providerId="LiveId" clId="{FA541504-E348-4DF5-A859-36E18B6C8C15}" dt="2022-11-13T01:12:25.134" v="328" actId="14100"/>
          <ac:cxnSpMkLst>
            <pc:docMk/>
            <pc:sldMk cId="3192807694" sldId="256"/>
            <ac:cxnSpMk id="620" creationId="{C3C8292B-D92E-B1A5-C0B7-C7EE94071F09}"/>
          </ac:cxnSpMkLst>
        </pc:cxnChg>
        <pc:cxnChg chg="mod">
          <ac:chgData name="Wang Haojie" userId="438431b7d8a16013" providerId="LiveId" clId="{FA541504-E348-4DF5-A859-36E18B6C8C15}" dt="2022-11-13T01:12:11.998" v="312" actId="1038"/>
          <ac:cxnSpMkLst>
            <pc:docMk/>
            <pc:sldMk cId="3192807694" sldId="256"/>
            <ac:cxnSpMk id="623" creationId="{4F2C7860-8B5C-2204-50C2-2DF178986225}"/>
          </ac:cxnSpMkLst>
        </pc:cxnChg>
        <pc:cxnChg chg="mod">
          <ac:chgData name="Wang Haojie" userId="438431b7d8a16013" providerId="LiveId" clId="{FA541504-E348-4DF5-A859-36E18B6C8C15}" dt="2022-11-13T01:12:25.134" v="328" actId="14100"/>
          <ac:cxnSpMkLst>
            <pc:docMk/>
            <pc:sldMk cId="3192807694" sldId="256"/>
            <ac:cxnSpMk id="624" creationId="{1A454B32-BDCD-FF33-E96A-0E53CCE0E2D0}"/>
          </ac:cxnSpMkLst>
        </pc:cxnChg>
        <pc:cxnChg chg="mod">
          <ac:chgData name="Wang Haojie" userId="438431b7d8a16013" providerId="LiveId" clId="{FA541504-E348-4DF5-A859-36E18B6C8C15}" dt="2022-11-13T01:11:59.492" v="309"/>
          <ac:cxnSpMkLst>
            <pc:docMk/>
            <pc:sldMk cId="3192807694" sldId="256"/>
            <ac:cxnSpMk id="625" creationId="{04D133C3-BB08-8E45-B7D6-F340B42D3757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12" creationId="{3EEE2C5C-A3C0-0C3C-F87E-C172F1D8F3F9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13" creationId="{5B506CFE-171B-B0BD-F30A-F58C042EF48A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15" creationId="{0920037F-2476-41F4-C1F3-FA0D629F50EB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16" creationId="{87522825-3BB0-AABD-4323-418959E848A7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19" creationId="{005D3132-B107-0EE0-FBD0-B9D632224665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20" creationId="{23CECD17-AA1A-6AFE-6CB8-1D41C564E787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21" creationId="{128392CD-AA8B-5C02-2F06-1EA60F38EA01}"/>
          </ac:cxnSpMkLst>
        </pc:cxnChg>
        <pc:cxnChg chg="mod">
          <ac:chgData name="Wang Haojie" userId="438431b7d8a16013" providerId="LiveId" clId="{FA541504-E348-4DF5-A859-36E18B6C8C15}" dt="2022-11-13T01:28:13.996" v="558" actId="14100"/>
          <ac:cxnSpMkLst>
            <pc:docMk/>
            <pc:sldMk cId="3192807694" sldId="256"/>
            <ac:cxnSpMk id="859" creationId="{86BEE3FE-6150-DC07-A60C-C0B1655789D4}"/>
          </ac:cxnSpMkLst>
        </pc:cxnChg>
        <pc:cxnChg chg="mod">
          <ac:chgData name="Wang Haojie" userId="438431b7d8a16013" providerId="LiveId" clId="{FA541504-E348-4DF5-A859-36E18B6C8C15}" dt="2022-11-13T01:28:13.996" v="558" actId="14100"/>
          <ac:cxnSpMkLst>
            <pc:docMk/>
            <pc:sldMk cId="3192807694" sldId="256"/>
            <ac:cxnSpMk id="860" creationId="{99589D88-1663-822A-38D7-534426A681BB}"/>
          </ac:cxnSpMkLst>
        </pc:cxnChg>
        <pc:cxnChg chg="mod">
          <ac:chgData name="Wang Haojie" userId="438431b7d8a16013" providerId="LiveId" clId="{FA541504-E348-4DF5-A859-36E18B6C8C15}" dt="2022-11-13T01:28:13.996" v="558" actId="14100"/>
          <ac:cxnSpMkLst>
            <pc:docMk/>
            <pc:sldMk cId="3192807694" sldId="256"/>
            <ac:cxnSpMk id="861" creationId="{F7D8E4B3-EA39-2E07-D818-E0B6924F5395}"/>
          </ac:cxnSpMkLst>
        </pc:cxnChg>
        <pc:cxnChg chg="mod">
          <ac:chgData name="Wang Haojie" userId="438431b7d8a16013" providerId="LiveId" clId="{FA541504-E348-4DF5-A859-36E18B6C8C15}" dt="2022-11-13T01:28:13.996" v="558" actId="14100"/>
          <ac:cxnSpMkLst>
            <pc:docMk/>
            <pc:sldMk cId="3192807694" sldId="256"/>
            <ac:cxnSpMk id="862" creationId="{6BF5386E-EF95-67AD-77D6-890D5B24675A}"/>
          </ac:cxnSpMkLst>
        </pc:cxnChg>
        <pc:cxnChg chg="mod">
          <ac:chgData name="Wang Haojie" userId="438431b7d8a16013" providerId="LiveId" clId="{FA541504-E348-4DF5-A859-36E18B6C8C15}" dt="2022-11-13T01:29:49.480" v="605" actId="14100"/>
          <ac:cxnSpMkLst>
            <pc:docMk/>
            <pc:sldMk cId="3192807694" sldId="256"/>
            <ac:cxnSpMk id="865" creationId="{0844A216-BEEE-77FC-EF48-8E3A04BE63DA}"/>
          </ac:cxnSpMkLst>
        </pc:cxnChg>
        <pc:cxnChg chg="mod">
          <ac:chgData name="Wang Haojie" userId="438431b7d8a16013" providerId="LiveId" clId="{FA541504-E348-4DF5-A859-36E18B6C8C15}" dt="2022-11-13T01:29:49.480" v="605" actId="14100"/>
          <ac:cxnSpMkLst>
            <pc:docMk/>
            <pc:sldMk cId="3192807694" sldId="256"/>
            <ac:cxnSpMk id="866" creationId="{57BCC463-83C2-E3E5-ACD7-0374009AFA6D}"/>
          </ac:cxnSpMkLst>
        </pc:cxnChg>
        <pc:cxnChg chg="mod">
          <ac:chgData name="Wang Haojie" userId="438431b7d8a16013" providerId="LiveId" clId="{FA541504-E348-4DF5-A859-36E18B6C8C15}" dt="2022-11-13T01:25:46.427" v="512"/>
          <ac:cxnSpMkLst>
            <pc:docMk/>
            <pc:sldMk cId="3192807694" sldId="256"/>
            <ac:cxnSpMk id="867" creationId="{EB331DBC-E7F7-710D-4239-261E1BE78547}"/>
          </ac:cxnSpMkLst>
        </pc:cxnChg>
        <pc:cxnChg chg="mod">
          <ac:chgData name="Wang Haojie" userId="438431b7d8a16013" providerId="LiveId" clId="{FA541504-E348-4DF5-A859-36E18B6C8C15}" dt="2022-11-13T01:29:05.855" v="566" actId="478"/>
          <ac:cxnSpMkLst>
            <pc:docMk/>
            <pc:sldMk cId="3192807694" sldId="256"/>
            <ac:cxnSpMk id="963" creationId="{E1444272-9DE4-6DE0-D01F-06EBCE6AB14D}"/>
          </ac:cxnSpMkLst>
        </pc:cxnChg>
        <pc:cxnChg chg="mod">
          <ac:chgData name="Wang Haojie" userId="438431b7d8a16013" providerId="LiveId" clId="{FA541504-E348-4DF5-A859-36E18B6C8C15}" dt="2022-11-13T01:29:05.855" v="566" actId="478"/>
          <ac:cxnSpMkLst>
            <pc:docMk/>
            <pc:sldMk cId="3192807694" sldId="256"/>
            <ac:cxnSpMk id="964" creationId="{238B1812-AD8D-BE17-0BD5-1C0C2E26CB98}"/>
          </ac:cxnSpMkLst>
        </pc:cxnChg>
        <pc:cxnChg chg="mod">
          <ac:chgData name="Wang Haojie" userId="438431b7d8a16013" providerId="LiveId" clId="{FA541504-E348-4DF5-A859-36E18B6C8C15}" dt="2022-11-13T01:29:05.855" v="566" actId="478"/>
          <ac:cxnSpMkLst>
            <pc:docMk/>
            <pc:sldMk cId="3192807694" sldId="256"/>
            <ac:cxnSpMk id="965" creationId="{145C7DE3-679A-E4A7-F533-31A58899297C}"/>
          </ac:cxnSpMkLst>
        </pc:cxnChg>
        <pc:cxnChg chg="mod">
          <ac:chgData name="Wang Haojie" userId="438431b7d8a16013" providerId="LiveId" clId="{FA541504-E348-4DF5-A859-36E18B6C8C15}" dt="2022-11-13T01:29:05.855" v="566" actId="478"/>
          <ac:cxnSpMkLst>
            <pc:docMk/>
            <pc:sldMk cId="3192807694" sldId="256"/>
            <ac:cxnSpMk id="966" creationId="{D43724AB-C074-E07D-BCDC-F3B954BAC964}"/>
          </ac:cxnSpMkLst>
        </pc:cxnChg>
        <pc:cxnChg chg="mod">
          <ac:chgData name="Wang Haojie" userId="438431b7d8a16013" providerId="LiveId" clId="{FA541504-E348-4DF5-A859-36E18B6C8C15}" dt="2022-11-13T01:29:05.855" v="566" actId="478"/>
          <ac:cxnSpMkLst>
            <pc:docMk/>
            <pc:sldMk cId="3192807694" sldId="256"/>
            <ac:cxnSpMk id="969" creationId="{B37D5EBC-523D-AECE-2170-893B9FCE8E3B}"/>
          </ac:cxnSpMkLst>
        </pc:cxnChg>
        <pc:cxnChg chg="mod">
          <ac:chgData name="Wang Haojie" userId="438431b7d8a16013" providerId="LiveId" clId="{FA541504-E348-4DF5-A859-36E18B6C8C15}" dt="2022-11-13T01:29:05.855" v="566" actId="478"/>
          <ac:cxnSpMkLst>
            <pc:docMk/>
            <pc:sldMk cId="3192807694" sldId="256"/>
            <ac:cxnSpMk id="970" creationId="{ABE88B5F-6826-7291-1EBC-336DF1F6DBEC}"/>
          </ac:cxnSpMkLst>
        </pc:cxnChg>
        <pc:cxnChg chg="mod">
          <ac:chgData name="Wang Haojie" userId="438431b7d8a16013" providerId="LiveId" clId="{FA541504-E348-4DF5-A859-36E18B6C8C15}" dt="2022-11-13T01:28:37.671" v="559"/>
          <ac:cxnSpMkLst>
            <pc:docMk/>
            <pc:sldMk cId="3192807694" sldId="256"/>
            <ac:cxnSpMk id="971" creationId="{59C4D68F-E95E-D2B3-3A9B-602AAF9C62FB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67" creationId="{B94E8054-6025-FBAE-252E-1220B119AB1C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68" creationId="{BFE58636-696B-1602-76C2-E54AA4992CE0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69" creationId="{2913A468-7862-BEE0-3AA7-971DD4319BE7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70" creationId="{612D9DED-A8C8-2111-54ED-FD5CF1751349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73" creationId="{77B93561-897E-77B8-34FD-1ABDDB6C587B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74" creationId="{BF1F0AFF-1026-2125-FBF0-6DD458F33231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75" creationId="{751BBD8B-28B6-8BE6-BF7E-7482103BC8E5}"/>
          </ac:cxnSpMkLst>
        </pc:cxnChg>
        <pc:cxnChg chg="mod">
          <ac:chgData name="Wang Haojie" userId="438431b7d8a16013" providerId="LiveId" clId="{FA541504-E348-4DF5-A859-36E18B6C8C15}" dt="2022-11-13T01:30:01.282" v="606"/>
          <ac:cxnSpMkLst>
            <pc:docMk/>
            <pc:sldMk cId="3192807694" sldId="256"/>
            <ac:cxnSpMk id="1171" creationId="{07F85FD6-8320-31DA-3DC2-EF35F27D9FEA}"/>
          </ac:cxnSpMkLst>
        </pc:cxnChg>
        <pc:cxnChg chg="mod">
          <ac:chgData name="Wang Haojie" userId="438431b7d8a16013" providerId="LiveId" clId="{FA541504-E348-4DF5-A859-36E18B6C8C15}" dt="2022-11-13T01:30:01.282" v="606"/>
          <ac:cxnSpMkLst>
            <pc:docMk/>
            <pc:sldMk cId="3192807694" sldId="256"/>
            <ac:cxnSpMk id="1172" creationId="{A7BB8E3F-CA5F-376A-30F5-EF4687500C0C}"/>
          </ac:cxnSpMkLst>
        </pc:cxnChg>
        <pc:cxnChg chg="mod">
          <ac:chgData name="Wang Haojie" userId="438431b7d8a16013" providerId="LiveId" clId="{FA541504-E348-4DF5-A859-36E18B6C8C15}" dt="2022-11-13T01:30:01.282" v="606"/>
          <ac:cxnSpMkLst>
            <pc:docMk/>
            <pc:sldMk cId="3192807694" sldId="256"/>
            <ac:cxnSpMk id="1173" creationId="{6087A55B-F532-2083-BBA2-956CD0EB0420}"/>
          </ac:cxnSpMkLst>
        </pc:cxnChg>
        <pc:cxnChg chg="mod">
          <ac:chgData name="Wang Haojie" userId="438431b7d8a16013" providerId="LiveId" clId="{FA541504-E348-4DF5-A859-36E18B6C8C15}" dt="2022-11-13T01:30:01.282" v="606"/>
          <ac:cxnSpMkLst>
            <pc:docMk/>
            <pc:sldMk cId="3192807694" sldId="256"/>
            <ac:cxnSpMk id="1174" creationId="{08523DF1-EB1E-8865-87CE-1AD88D112BB2}"/>
          </ac:cxnSpMkLst>
        </pc:cxnChg>
        <pc:cxnChg chg="mod">
          <ac:chgData name="Wang Haojie" userId="438431b7d8a16013" providerId="LiveId" clId="{FA541504-E348-4DF5-A859-36E18B6C8C15}" dt="2022-11-13T01:30:53.434" v="680" actId="14100"/>
          <ac:cxnSpMkLst>
            <pc:docMk/>
            <pc:sldMk cId="3192807694" sldId="256"/>
            <ac:cxnSpMk id="1177" creationId="{FDA1472A-99E7-AF48-5112-F798EB2BF491}"/>
          </ac:cxnSpMkLst>
        </pc:cxnChg>
        <pc:cxnChg chg="mod">
          <ac:chgData name="Wang Haojie" userId="438431b7d8a16013" providerId="LiveId" clId="{FA541504-E348-4DF5-A859-36E18B6C8C15}" dt="2022-11-13T01:30:53.434" v="680" actId="14100"/>
          <ac:cxnSpMkLst>
            <pc:docMk/>
            <pc:sldMk cId="3192807694" sldId="256"/>
            <ac:cxnSpMk id="1178" creationId="{1EFF739A-2F77-4497-8EC2-B833A829450B}"/>
          </ac:cxnSpMkLst>
        </pc:cxnChg>
        <pc:cxnChg chg="mod">
          <ac:chgData name="Wang Haojie" userId="438431b7d8a16013" providerId="LiveId" clId="{FA541504-E348-4DF5-A859-36E18B6C8C15}" dt="2022-11-13T01:30:01.282" v="606"/>
          <ac:cxnSpMkLst>
            <pc:docMk/>
            <pc:sldMk cId="3192807694" sldId="256"/>
            <ac:cxnSpMk id="1179" creationId="{6747BF0B-0BC8-FD32-2703-CF4539052AB5}"/>
          </ac:cxnSpMkLst>
        </pc:cxnChg>
        <pc:cxnChg chg="add mod">
          <ac:chgData name="Wang Haojie" userId="438431b7d8a16013" providerId="LiveId" clId="{FA541504-E348-4DF5-A859-36E18B6C8C15}" dt="2022-11-13T01:40:06.137" v="762" actId="164"/>
          <ac:cxnSpMkLst>
            <pc:docMk/>
            <pc:sldMk cId="3192807694" sldId="256"/>
            <ac:cxnSpMk id="1311" creationId="{955ACEC6-FF72-DEEF-BF4B-CA78695A2828}"/>
          </ac:cxnSpMkLst>
        </pc:cxnChg>
        <pc:cxnChg chg="add mod">
          <ac:chgData name="Wang Haojie" userId="438431b7d8a16013" providerId="LiveId" clId="{FA541504-E348-4DF5-A859-36E18B6C8C15}" dt="2022-11-13T01:40:06.137" v="762" actId="164"/>
          <ac:cxnSpMkLst>
            <pc:docMk/>
            <pc:sldMk cId="3192807694" sldId="256"/>
            <ac:cxnSpMk id="1312" creationId="{00C037A8-A27D-531D-CB00-92ECC10C6E19}"/>
          </ac:cxnSpMkLst>
        </pc:cxnChg>
        <pc:cxnChg chg="mod">
          <ac:chgData name="Wang Haojie" userId="438431b7d8a16013" providerId="LiveId" clId="{FA541504-E348-4DF5-A859-36E18B6C8C15}" dt="2022-11-13T01:40:10.024" v="763"/>
          <ac:cxnSpMkLst>
            <pc:docMk/>
            <pc:sldMk cId="3192807694" sldId="256"/>
            <ac:cxnSpMk id="1396" creationId="{546AF808-D059-8564-F915-B5117154E8A1}"/>
          </ac:cxnSpMkLst>
        </pc:cxnChg>
        <pc:cxnChg chg="mod">
          <ac:chgData name="Wang Haojie" userId="438431b7d8a16013" providerId="LiveId" clId="{FA541504-E348-4DF5-A859-36E18B6C8C15}" dt="2022-11-13T01:40:10.024" v="763"/>
          <ac:cxnSpMkLst>
            <pc:docMk/>
            <pc:sldMk cId="3192807694" sldId="256"/>
            <ac:cxnSpMk id="1397" creationId="{D3856C57-D294-9B68-F9A6-07C28DFCE6F7}"/>
          </ac:cxnSpMkLst>
        </pc:cxnChg>
        <pc:cxnChg chg="mod topLvl">
          <ac:chgData name="Wang Haojie" userId="438431b7d8a16013" providerId="LiveId" clId="{FA541504-E348-4DF5-A859-36E18B6C8C15}" dt="2022-11-13T01:42:31.258" v="935" actId="1036"/>
          <ac:cxnSpMkLst>
            <pc:docMk/>
            <pc:sldMk cId="3192807694" sldId="256"/>
            <ac:cxnSpMk id="1484" creationId="{49181C12-BB58-7F91-7F08-25980E71B212}"/>
          </ac:cxnSpMkLst>
        </pc:cxnChg>
        <pc:cxnChg chg="mod topLvl">
          <ac:chgData name="Wang Haojie" userId="438431b7d8a16013" providerId="LiveId" clId="{FA541504-E348-4DF5-A859-36E18B6C8C15}" dt="2022-11-13T01:42:31.258" v="935" actId="1036"/>
          <ac:cxnSpMkLst>
            <pc:docMk/>
            <pc:sldMk cId="3192807694" sldId="256"/>
            <ac:cxnSpMk id="1485" creationId="{240E6BA9-D8AE-A25B-3762-08691064499C}"/>
          </ac:cxnSpMkLst>
        </pc:cxnChg>
        <pc:cxnChg chg="add mod ord">
          <ac:chgData name="Wang Haojie" userId="438431b7d8a16013" providerId="LiveId" clId="{FA541504-E348-4DF5-A859-36E18B6C8C15}" dt="2022-11-13T01:42:18.334" v="909" actId="164"/>
          <ac:cxnSpMkLst>
            <pc:docMk/>
            <pc:sldMk cId="3192807694" sldId="256"/>
            <ac:cxnSpMk id="1576" creationId="{9A9F2268-7E68-9121-CD47-8900F823BAD5}"/>
          </ac:cxnSpMkLst>
        </pc:cxnChg>
        <pc:cxnChg chg="add mod">
          <ac:chgData name="Wang Haojie" userId="438431b7d8a16013" providerId="LiveId" clId="{FA541504-E348-4DF5-A859-36E18B6C8C15}" dt="2022-11-13T01:42:18.334" v="909" actId="164"/>
          <ac:cxnSpMkLst>
            <pc:docMk/>
            <pc:sldMk cId="3192807694" sldId="256"/>
            <ac:cxnSpMk id="1579" creationId="{4DF46A15-5C3D-70C2-8C64-2B036571B1AA}"/>
          </ac:cxnSpMkLst>
        </pc:cxnChg>
        <pc:cxnChg chg="add mod">
          <ac:chgData name="Wang Haojie" userId="438431b7d8a16013" providerId="LiveId" clId="{FA541504-E348-4DF5-A859-36E18B6C8C15}" dt="2022-11-13T01:42:18.334" v="909" actId="164"/>
          <ac:cxnSpMkLst>
            <pc:docMk/>
            <pc:sldMk cId="3192807694" sldId="256"/>
            <ac:cxnSpMk id="1582" creationId="{FB69E723-96E0-D6EB-D468-75BD38C4559E}"/>
          </ac:cxnSpMkLst>
        </pc:cxnChg>
        <pc:cxnChg chg="add mod">
          <ac:chgData name="Wang Haojie" userId="438431b7d8a16013" providerId="LiveId" clId="{FA541504-E348-4DF5-A859-36E18B6C8C15}" dt="2022-11-13T01:57:26.755" v="973" actId="1582"/>
          <ac:cxnSpMkLst>
            <pc:docMk/>
            <pc:sldMk cId="3192807694" sldId="256"/>
            <ac:cxnSpMk id="1603" creationId="{968A1683-611B-804D-9CEF-0C46B1BC0489}"/>
          </ac:cxnSpMkLst>
        </pc:cxnChg>
        <pc:cxnChg chg="add mod">
          <ac:chgData name="Wang Haojie" userId="438431b7d8a16013" providerId="LiveId" clId="{FA541504-E348-4DF5-A859-36E18B6C8C15}" dt="2022-11-13T01:58:52.473" v="1022" actId="14100"/>
          <ac:cxnSpMkLst>
            <pc:docMk/>
            <pc:sldMk cId="3192807694" sldId="256"/>
            <ac:cxnSpMk id="1607" creationId="{0E3FB121-916E-9CA9-D813-17E5A7AD4841}"/>
          </ac:cxnSpMkLst>
        </pc:cxnChg>
        <pc:cxnChg chg="add mod">
          <ac:chgData name="Wang Haojie" userId="438431b7d8a16013" providerId="LiveId" clId="{FA541504-E348-4DF5-A859-36E18B6C8C15}" dt="2022-11-13T01:58:55.525" v="1023" actId="14100"/>
          <ac:cxnSpMkLst>
            <pc:docMk/>
            <pc:sldMk cId="3192807694" sldId="256"/>
            <ac:cxnSpMk id="1610" creationId="{759B4FCB-E1E2-6BA6-81D7-BFB2B8D6EE25}"/>
          </ac:cxnSpMkLst>
        </pc:cxnChg>
        <pc:cxnChg chg="add mod">
          <ac:chgData name="Wang Haojie" userId="438431b7d8a16013" providerId="LiveId" clId="{FA541504-E348-4DF5-A859-36E18B6C8C15}" dt="2022-11-13T01:58:50.106" v="1021" actId="14100"/>
          <ac:cxnSpMkLst>
            <pc:docMk/>
            <pc:sldMk cId="3192807694" sldId="256"/>
            <ac:cxnSpMk id="1613" creationId="{0D090122-619B-5125-423A-9C370946CE65}"/>
          </ac:cxnSpMkLst>
        </pc:cxnChg>
        <pc:cxnChg chg="add mod">
          <ac:chgData name="Wang Haojie" userId="438431b7d8a16013" providerId="LiveId" clId="{FA541504-E348-4DF5-A859-36E18B6C8C15}" dt="2022-11-13T01:59:10.050" v="1026" actId="14100"/>
          <ac:cxnSpMkLst>
            <pc:docMk/>
            <pc:sldMk cId="3192807694" sldId="256"/>
            <ac:cxnSpMk id="1619" creationId="{3996FE32-B3AE-F14E-DA82-74613C580EBD}"/>
          </ac:cxnSpMkLst>
        </pc:cxnChg>
        <pc:cxnChg chg="add mod">
          <ac:chgData name="Wang Haojie" userId="438431b7d8a16013" providerId="LiveId" clId="{FA541504-E348-4DF5-A859-36E18B6C8C15}" dt="2022-11-13T01:59:20.819" v="1029" actId="14100"/>
          <ac:cxnSpMkLst>
            <pc:docMk/>
            <pc:sldMk cId="3192807694" sldId="256"/>
            <ac:cxnSpMk id="1622" creationId="{4C0A22E1-5C02-6242-26A8-F422F78894B2}"/>
          </ac:cxnSpMkLst>
        </pc:cxnChg>
        <pc:cxnChg chg="add mod">
          <ac:chgData name="Wang Haojie" userId="438431b7d8a16013" providerId="LiveId" clId="{FA541504-E348-4DF5-A859-36E18B6C8C15}" dt="2022-11-13T01:59:31.830" v="1033" actId="14100"/>
          <ac:cxnSpMkLst>
            <pc:docMk/>
            <pc:sldMk cId="3192807694" sldId="256"/>
            <ac:cxnSpMk id="1625" creationId="{6BB2F2EC-28BE-0E62-929C-4221FEDC4028}"/>
          </ac:cxnSpMkLst>
        </pc:cxnChg>
        <pc:cxnChg chg="add mod">
          <ac:chgData name="Wang Haojie" userId="438431b7d8a16013" providerId="LiveId" clId="{FA541504-E348-4DF5-A859-36E18B6C8C15}" dt="2022-11-13T01:59:50.035" v="1038" actId="14100"/>
          <ac:cxnSpMkLst>
            <pc:docMk/>
            <pc:sldMk cId="3192807694" sldId="256"/>
            <ac:cxnSpMk id="1629" creationId="{FDB5AD9A-7323-F042-2850-E996979A87FC}"/>
          </ac:cxnSpMkLst>
        </pc:cxnChg>
        <pc:cxnChg chg="add mod">
          <ac:chgData name="Wang Haojie" userId="438431b7d8a16013" providerId="LiveId" clId="{FA541504-E348-4DF5-A859-36E18B6C8C15}" dt="2022-11-13T01:59:53.739" v="1039" actId="571"/>
          <ac:cxnSpMkLst>
            <pc:docMk/>
            <pc:sldMk cId="3192807694" sldId="256"/>
            <ac:cxnSpMk id="1633" creationId="{0A47F23B-A9A0-5262-369D-711C1D1ACB44}"/>
          </ac:cxnSpMkLst>
        </pc:cxnChg>
        <pc:cxnChg chg="add mod">
          <ac:chgData name="Wang Haojie" userId="438431b7d8a16013" providerId="LiveId" clId="{FA541504-E348-4DF5-A859-36E18B6C8C15}" dt="2022-11-13T02:00:06.250" v="1044" actId="14100"/>
          <ac:cxnSpMkLst>
            <pc:docMk/>
            <pc:sldMk cId="3192807694" sldId="256"/>
            <ac:cxnSpMk id="1634" creationId="{733C31A0-17DC-AF19-AB4F-0FCB6B57FBD1}"/>
          </ac:cxnSpMkLst>
        </pc:cxnChg>
        <pc:cxnChg chg="add mod">
          <ac:chgData name="Wang Haojie" userId="438431b7d8a16013" providerId="LiveId" clId="{FA541504-E348-4DF5-A859-36E18B6C8C15}" dt="2022-11-13T02:00:15.526" v="1047" actId="14100"/>
          <ac:cxnSpMkLst>
            <pc:docMk/>
            <pc:sldMk cId="3192807694" sldId="256"/>
            <ac:cxnSpMk id="1639" creationId="{F9410E4E-C075-3890-C777-7F2731E5DC03}"/>
          </ac:cxnSpMkLst>
        </pc:cxnChg>
        <pc:cxnChg chg="add mod">
          <ac:chgData name="Wang Haojie" userId="438431b7d8a16013" providerId="LiveId" clId="{FA541504-E348-4DF5-A859-36E18B6C8C15}" dt="2022-11-13T02:00:23.454" v="1050" actId="14100"/>
          <ac:cxnSpMkLst>
            <pc:docMk/>
            <pc:sldMk cId="3192807694" sldId="256"/>
            <ac:cxnSpMk id="1642" creationId="{91E4AE5A-05A8-C25B-5162-D2B0F11CDFAF}"/>
          </ac:cxnSpMkLst>
        </pc:cxnChg>
        <pc:cxnChg chg="add mod">
          <ac:chgData name="Wang Haojie" userId="438431b7d8a16013" providerId="LiveId" clId="{FA541504-E348-4DF5-A859-36E18B6C8C15}" dt="2022-11-13T02:00:37.066" v="1053" actId="14100"/>
          <ac:cxnSpMkLst>
            <pc:docMk/>
            <pc:sldMk cId="3192807694" sldId="256"/>
            <ac:cxnSpMk id="1645" creationId="{08466467-FFE7-4431-5C32-AEF4E13C0B9F}"/>
          </ac:cxnSpMkLst>
        </pc:cxnChg>
        <pc:cxnChg chg="add mod">
          <ac:chgData name="Wang Haojie" userId="438431b7d8a16013" providerId="LiveId" clId="{FA541504-E348-4DF5-A859-36E18B6C8C15}" dt="2022-11-13T02:00:46.227" v="1056" actId="14100"/>
          <ac:cxnSpMkLst>
            <pc:docMk/>
            <pc:sldMk cId="3192807694" sldId="256"/>
            <ac:cxnSpMk id="1648" creationId="{9BA34F20-7165-7371-607B-B351105B788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5C692-9D4B-440B-BFB1-6C141C461146}" type="datetimeFigureOut">
              <a:rPr lang="en-US" smtClean="0"/>
              <a:t>1/4/25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7413" y="1241425"/>
            <a:ext cx="5024437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EBF4C-CAFA-4302-BBA0-C47CE8285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9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EBF4C-CAFA-4302-BBA0-C47CE8285F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70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2009" y="2592347"/>
            <a:ext cx="20196096" cy="5514693"/>
          </a:xfrm>
        </p:spPr>
        <p:txBody>
          <a:bodyPr anchor="b"/>
          <a:lstStyle>
            <a:lvl1pPr algn="ctr">
              <a:defRPr sz="138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4" y="8319707"/>
            <a:ext cx="17820085" cy="3824350"/>
          </a:xfrm>
        </p:spPr>
        <p:txBody>
          <a:bodyPr/>
          <a:lstStyle>
            <a:lvl1pPr marL="0" indent="0" algn="ctr">
              <a:buNone/>
              <a:defRPr sz="5543"/>
            </a:lvl1pPr>
            <a:lvl2pPr marL="1055995" indent="0" algn="ctr">
              <a:buNone/>
              <a:defRPr sz="4619"/>
            </a:lvl2pPr>
            <a:lvl3pPr marL="2111990" indent="0" algn="ctr">
              <a:buNone/>
              <a:defRPr sz="4157"/>
            </a:lvl3pPr>
            <a:lvl4pPr marL="3167985" indent="0" algn="ctr">
              <a:buNone/>
              <a:defRPr sz="3696"/>
            </a:lvl4pPr>
            <a:lvl5pPr marL="4223979" indent="0" algn="ctr">
              <a:buNone/>
              <a:defRPr sz="3696"/>
            </a:lvl5pPr>
            <a:lvl6pPr marL="5279974" indent="0" algn="ctr">
              <a:buNone/>
              <a:defRPr sz="3696"/>
            </a:lvl6pPr>
            <a:lvl7pPr marL="6335969" indent="0" algn="ctr">
              <a:buNone/>
              <a:defRPr sz="3696"/>
            </a:lvl7pPr>
            <a:lvl8pPr marL="7391964" indent="0" algn="ctr">
              <a:buNone/>
              <a:defRPr sz="3696"/>
            </a:lvl8pPr>
            <a:lvl9pPr marL="8447959" indent="0" algn="ctr">
              <a:buNone/>
              <a:defRPr sz="369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93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93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2" y="843338"/>
            <a:ext cx="5123274" cy="134237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9" y="843338"/>
            <a:ext cx="15072822" cy="134237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09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50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4" y="3949023"/>
            <a:ext cx="20493097" cy="6589030"/>
          </a:xfrm>
        </p:spPr>
        <p:txBody>
          <a:bodyPr anchor="b"/>
          <a:lstStyle>
            <a:lvl1pPr>
              <a:defRPr sz="138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4" y="10600388"/>
            <a:ext cx="20493097" cy="3465015"/>
          </a:xfrm>
        </p:spPr>
        <p:txBody>
          <a:bodyPr/>
          <a:lstStyle>
            <a:lvl1pPr marL="0" indent="0">
              <a:buNone/>
              <a:defRPr sz="5543">
                <a:solidFill>
                  <a:schemeClr val="tx1"/>
                </a:solidFill>
              </a:defRPr>
            </a:lvl1pPr>
            <a:lvl2pPr marL="1055995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2pPr>
            <a:lvl3pPr marL="2111990" indent="0">
              <a:buNone/>
              <a:defRPr sz="4157">
                <a:solidFill>
                  <a:schemeClr val="tx1">
                    <a:tint val="75000"/>
                  </a:schemeClr>
                </a:solidFill>
              </a:defRPr>
            </a:lvl3pPr>
            <a:lvl4pPr marL="3167985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4pPr>
            <a:lvl5pPr marL="4223979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5pPr>
            <a:lvl6pPr marL="5279974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6pPr>
            <a:lvl7pPr marL="6335969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7pPr>
            <a:lvl8pPr marL="7391964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8pPr>
            <a:lvl9pPr marL="8447959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89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4216687"/>
            <a:ext cx="10098048" cy="100503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4216687"/>
            <a:ext cx="10098048" cy="100503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5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3" y="843341"/>
            <a:ext cx="20493097" cy="306168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5" y="3883019"/>
            <a:ext cx="10051640" cy="1903008"/>
          </a:xfrm>
        </p:spPr>
        <p:txBody>
          <a:bodyPr anchor="b"/>
          <a:lstStyle>
            <a:lvl1pPr marL="0" indent="0">
              <a:buNone/>
              <a:defRPr sz="5543" b="1"/>
            </a:lvl1pPr>
            <a:lvl2pPr marL="1055995" indent="0">
              <a:buNone/>
              <a:defRPr sz="4619" b="1"/>
            </a:lvl2pPr>
            <a:lvl3pPr marL="2111990" indent="0">
              <a:buNone/>
              <a:defRPr sz="4157" b="1"/>
            </a:lvl3pPr>
            <a:lvl4pPr marL="3167985" indent="0">
              <a:buNone/>
              <a:defRPr sz="3696" b="1"/>
            </a:lvl4pPr>
            <a:lvl5pPr marL="4223979" indent="0">
              <a:buNone/>
              <a:defRPr sz="3696" b="1"/>
            </a:lvl5pPr>
            <a:lvl6pPr marL="5279974" indent="0">
              <a:buNone/>
              <a:defRPr sz="3696" b="1"/>
            </a:lvl6pPr>
            <a:lvl7pPr marL="6335969" indent="0">
              <a:buNone/>
              <a:defRPr sz="3696" b="1"/>
            </a:lvl7pPr>
            <a:lvl8pPr marL="7391964" indent="0">
              <a:buNone/>
              <a:defRPr sz="3696" b="1"/>
            </a:lvl8pPr>
            <a:lvl9pPr marL="8447959" indent="0">
              <a:buNone/>
              <a:defRPr sz="36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5" y="5786027"/>
            <a:ext cx="10051640" cy="8510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8" y="3883019"/>
            <a:ext cx="10101143" cy="1903008"/>
          </a:xfrm>
        </p:spPr>
        <p:txBody>
          <a:bodyPr anchor="b"/>
          <a:lstStyle>
            <a:lvl1pPr marL="0" indent="0">
              <a:buNone/>
              <a:defRPr sz="5543" b="1"/>
            </a:lvl1pPr>
            <a:lvl2pPr marL="1055995" indent="0">
              <a:buNone/>
              <a:defRPr sz="4619" b="1"/>
            </a:lvl2pPr>
            <a:lvl3pPr marL="2111990" indent="0">
              <a:buNone/>
              <a:defRPr sz="4157" b="1"/>
            </a:lvl3pPr>
            <a:lvl4pPr marL="3167985" indent="0">
              <a:buNone/>
              <a:defRPr sz="3696" b="1"/>
            </a:lvl4pPr>
            <a:lvl5pPr marL="4223979" indent="0">
              <a:buNone/>
              <a:defRPr sz="3696" b="1"/>
            </a:lvl5pPr>
            <a:lvl6pPr marL="5279974" indent="0">
              <a:buNone/>
              <a:defRPr sz="3696" b="1"/>
            </a:lvl6pPr>
            <a:lvl7pPr marL="6335969" indent="0">
              <a:buNone/>
              <a:defRPr sz="3696" b="1"/>
            </a:lvl7pPr>
            <a:lvl8pPr marL="7391964" indent="0">
              <a:buNone/>
              <a:defRPr sz="3696" b="1"/>
            </a:lvl8pPr>
            <a:lvl9pPr marL="8447959" indent="0">
              <a:buNone/>
              <a:defRPr sz="36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8" y="5786027"/>
            <a:ext cx="10101143" cy="8510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48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59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26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2" y="1056005"/>
            <a:ext cx="7663255" cy="3696018"/>
          </a:xfrm>
        </p:spPr>
        <p:txBody>
          <a:bodyPr anchor="b"/>
          <a:lstStyle>
            <a:lvl1pPr>
              <a:defRPr sz="739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2280681"/>
            <a:ext cx="12028557" cy="11256720"/>
          </a:xfrm>
        </p:spPr>
        <p:txBody>
          <a:bodyPr/>
          <a:lstStyle>
            <a:lvl1pPr>
              <a:defRPr sz="7391"/>
            </a:lvl1pPr>
            <a:lvl2pPr>
              <a:defRPr sz="6467"/>
            </a:lvl2pPr>
            <a:lvl3pPr>
              <a:defRPr sz="5543"/>
            </a:lvl3pPr>
            <a:lvl4pPr>
              <a:defRPr sz="4619"/>
            </a:lvl4pPr>
            <a:lvl5pPr>
              <a:defRPr sz="4619"/>
            </a:lvl5pPr>
            <a:lvl6pPr>
              <a:defRPr sz="4619"/>
            </a:lvl6pPr>
            <a:lvl7pPr>
              <a:defRPr sz="4619"/>
            </a:lvl7pPr>
            <a:lvl8pPr>
              <a:defRPr sz="4619"/>
            </a:lvl8pPr>
            <a:lvl9pPr>
              <a:defRPr sz="461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2" y="4752022"/>
            <a:ext cx="7663255" cy="8803710"/>
          </a:xfrm>
        </p:spPr>
        <p:txBody>
          <a:bodyPr/>
          <a:lstStyle>
            <a:lvl1pPr marL="0" indent="0">
              <a:buNone/>
              <a:defRPr sz="3696"/>
            </a:lvl1pPr>
            <a:lvl2pPr marL="1055995" indent="0">
              <a:buNone/>
              <a:defRPr sz="3234"/>
            </a:lvl2pPr>
            <a:lvl3pPr marL="2111990" indent="0">
              <a:buNone/>
              <a:defRPr sz="2772"/>
            </a:lvl3pPr>
            <a:lvl4pPr marL="3167985" indent="0">
              <a:buNone/>
              <a:defRPr sz="2310"/>
            </a:lvl4pPr>
            <a:lvl5pPr marL="4223979" indent="0">
              <a:buNone/>
              <a:defRPr sz="2310"/>
            </a:lvl5pPr>
            <a:lvl6pPr marL="5279974" indent="0">
              <a:buNone/>
              <a:defRPr sz="2310"/>
            </a:lvl6pPr>
            <a:lvl7pPr marL="6335969" indent="0">
              <a:buNone/>
              <a:defRPr sz="2310"/>
            </a:lvl7pPr>
            <a:lvl8pPr marL="7391964" indent="0">
              <a:buNone/>
              <a:defRPr sz="2310"/>
            </a:lvl8pPr>
            <a:lvl9pPr marL="8447959" indent="0">
              <a:buNone/>
              <a:defRPr sz="23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47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2" y="1056005"/>
            <a:ext cx="7663255" cy="3696018"/>
          </a:xfrm>
        </p:spPr>
        <p:txBody>
          <a:bodyPr anchor="b"/>
          <a:lstStyle>
            <a:lvl1pPr>
              <a:defRPr sz="739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2280681"/>
            <a:ext cx="12028557" cy="11256720"/>
          </a:xfrm>
        </p:spPr>
        <p:txBody>
          <a:bodyPr anchor="t"/>
          <a:lstStyle>
            <a:lvl1pPr marL="0" indent="0">
              <a:buNone/>
              <a:defRPr sz="7391"/>
            </a:lvl1pPr>
            <a:lvl2pPr marL="1055995" indent="0">
              <a:buNone/>
              <a:defRPr sz="6467"/>
            </a:lvl2pPr>
            <a:lvl3pPr marL="2111990" indent="0">
              <a:buNone/>
              <a:defRPr sz="5543"/>
            </a:lvl3pPr>
            <a:lvl4pPr marL="3167985" indent="0">
              <a:buNone/>
              <a:defRPr sz="4619"/>
            </a:lvl4pPr>
            <a:lvl5pPr marL="4223979" indent="0">
              <a:buNone/>
              <a:defRPr sz="4619"/>
            </a:lvl5pPr>
            <a:lvl6pPr marL="5279974" indent="0">
              <a:buNone/>
              <a:defRPr sz="4619"/>
            </a:lvl6pPr>
            <a:lvl7pPr marL="6335969" indent="0">
              <a:buNone/>
              <a:defRPr sz="4619"/>
            </a:lvl7pPr>
            <a:lvl8pPr marL="7391964" indent="0">
              <a:buNone/>
              <a:defRPr sz="4619"/>
            </a:lvl8pPr>
            <a:lvl9pPr marL="8447959" indent="0">
              <a:buNone/>
              <a:defRPr sz="461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2" y="4752022"/>
            <a:ext cx="7663255" cy="8803710"/>
          </a:xfrm>
        </p:spPr>
        <p:txBody>
          <a:bodyPr/>
          <a:lstStyle>
            <a:lvl1pPr marL="0" indent="0">
              <a:buNone/>
              <a:defRPr sz="3696"/>
            </a:lvl1pPr>
            <a:lvl2pPr marL="1055995" indent="0">
              <a:buNone/>
              <a:defRPr sz="3234"/>
            </a:lvl2pPr>
            <a:lvl3pPr marL="2111990" indent="0">
              <a:buNone/>
              <a:defRPr sz="2772"/>
            </a:lvl3pPr>
            <a:lvl4pPr marL="3167985" indent="0">
              <a:buNone/>
              <a:defRPr sz="2310"/>
            </a:lvl4pPr>
            <a:lvl5pPr marL="4223979" indent="0">
              <a:buNone/>
              <a:defRPr sz="2310"/>
            </a:lvl5pPr>
            <a:lvl6pPr marL="5279974" indent="0">
              <a:buNone/>
              <a:defRPr sz="2310"/>
            </a:lvl6pPr>
            <a:lvl7pPr marL="6335969" indent="0">
              <a:buNone/>
              <a:defRPr sz="2310"/>
            </a:lvl7pPr>
            <a:lvl8pPr marL="7391964" indent="0">
              <a:buNone/>
              <a:defRPr sz="2310"/>
            </a:lvl8pPr>
            <a:lvl9pPr marL="8447959" indent="0">
              <a:buNone/>
              <a:defRPr sz="23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89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843341"/>
            <a:ext cx="20493097" cy="3061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4216687"/>
            <a:ext cx="20493097" cy="10050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8" y="14681406"/>
            <a:ext cx="5346025" cy="843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2B772-6F3A-49DC-B732-9D30C197539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8" y="14681406"/>
            <a:ext cx="8019038" cy="843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0" y="14681406"/>
            <a:ext cx="5346025" cy="843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98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11990" rtl="0" eaLnBrk="1" latinLnBrk="0" hangingPunct="1">
        <a:lnSpc>
          <a:spcPct val="90000"/>
        </a:lnSpc>
        <a:spcBef>
          <a:spcPct val="0"/>
        </a:spcBef>
        <a:buNone/>
        <a:defRPr sz="101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7997" indent="-527997" algn="l" defTabSz="2111990" rtl="0" eaLnBrk="1" latinLnBrk="0" hangingPunct="1">
        <a:lnSpc>
          <a:spcPct val="90000"/>
        </a:lnSpc>
        <a:spcBef>
          <a:spcPts val="2310"/>
        </a:spcBef>
        <a:buFont typeface="Arial" panose="020B0604020202020204" pitchFamily="34" charset="0"/>
        <a:buChar char="•"/>
        <a:defRPr sz="6467" kern="1200">
          <a:solidFill>
            <a:schemeClr val="tx1"/>
          </a:solidFill>
          <a:latin typeface="+mn-lt"/>
          <a:ea typeface="+mn-ea"/>
          <a:cs typeface="+mn-cs"/>
        </a:defRPr>
      </a:lvl1pPr>
      <a:lvl2pPr marL="1583992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5543" kern="1200">
          <a:solidFill>
            <a:schemeClr val="tx1"/>
          </a:solidFill>
          <a:latin typeface="+mn-lt"/>
          <a:ea typeface="+mn-ea"/>
          <a:cs typeface="+mn-cs"/>
        </a:defRPr>
      </a:lvl2pPr>
      <a:lvl3pPr marL="2639987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619" kern="1200">
          <a:solidFill>
            <a:schemeClr val="tx1"/>
          </a:solidFill>
          <a:latin typeface="+mn-lt"/>
          <a:ea typeface="+mn-ea"/>
          <a:cs typeface="+mn-cs"/>
        </a:defRPr>
      </a:lvl3pPr>
      <a:lvl4pPr marL="3695982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4pPr>
      <a:lvl5pPr marL="4751977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5pPr>
      <a:lvl6pPr marL="5807972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6pPr>
      <a:lvl7pPr marL="6863966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7pPr>
      <a:lvl8pPr marL="7919961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8pPr>
      <a:lvl9pPr marL="8975956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1pPr>
      <a:lvl2pPr marL="1055995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2pPr>
      <a:lvl3pPr marL="2111990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3pPr>
      <a:lvl4pPr marL="3167985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4pPr>
      <a:lvl5pPr marL="4223979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5pPr>
      <a:lvl6pPr marL="5279974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6pPr>
      <a:lvl7pPr marL="6335969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7pPr>
      <a:lvl8pPr marL="7391964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8pPr>
      <a:lvl9pPr marL="8447959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直接箭头连接符 35">
            <a:extLst>
              <a:ext uri="{FF2B5EF4-FFF2-40B4-BE49-F238E27FC236}">
                <a16:creationId xmlns:a16="http://schemas.microsoft.com/office/drawing/2014/main" id="{33D2C238-8046-9DCA-8AE2-D2DF46C97882}"/>
              </a:ext>
            </a:extLst>
          </p:cNvPr>
          <p:cNvCxnSpPr>
            <a:cxnSpLocks/>
            <a:stCxn id="199" idx="6"/>
            <a:endCxn id="204" idx="1"/>
          </p:cNvCxnSpPr>
          <p:nvPr/>
        </p:nvCxnSpPr>
        <p:spPr>
          <a:xfrm>
            <a:off x="11036516" y="10062594"/>
            <a:ext cx="739705" cy="976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35">
            <a:extLst>
              <a:ext uri="{FF2B5EF4-FFF2-40B4-BE49-F238E27FC236}">
                <a16:creationId xmlns:a16="http://schemas.microsoft.com/office/drawing/2014/main" id="{6763F2E8-EA38-A9BF-B705-08F80A4D6CFB}"/>
              </a:ext>
            </a:extLst>
          </p:cNvPr>
          <p:cNvCxnSpPr>
            <a:cxnSpLocks/>
            <a:stCxn id="185" idx="6"/>
            <a:endCxn id="204" idx="3"/>
          </p:cNvCxnSpPr>
          <p:nvPr/>
        </p:nvCxnSpPr>
        <p:spPr>
          <a:xfrm flipV="1">
            <a:off x="11035674" y="10256313"/>
            <a:ext cx="740547" cy="177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D277A87-9526-07E6-BCFC-49FE4D59C8C0}"/>
              </a:ext>
            </a:extLst>
          </p:cNvPr>
          <p:cNvSpPr/>
          <p:nvPr/>
        </p:nvSpPr>
        <p:spPr>
          <a:xfrm>
            <a:off x="4805899" y="5480303"/>
            <a:ext cx="8547082" cy="7333997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39" dirty="0"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5" name="同侧圆角矩形 4">
            <a:extLst>
              <a:ext uri="{FF2B5EF4-FFF2-40B4-BE49-F238E27FC236}">
                <a16:creationId xmlns:a16="http://schemas.microsoft.com/office/drawing/2014/main" id="{39EAD6D5-0BAD-48B3-A491-194911DED8C3}"/>
              </a:ext>
            </a:extLst>
          </p:cNvPr>
          <p:cNvSpPr/>
          <p:nvPr/>
        </p:nvSpPr>
        <p:spPr>
          <a:xfrm>
            <a:off x="5332404" y="4874525"/>
            <a:ext cx="2649415" cy="44071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Linux Libertine" panose="02000503000000000000" pitchFamily="2" charset="0"/>
                <a:cs typeface="Linux Libertine" panose="02000503000000000000" pitchFamily="2" charset="0"/>
              </a:rPr>
              <a:t>Input Tensor Program</a:t>
            </a:r>
            <a:endParaRPr lang="zh-CN" altLang="en-US" sz="2000" dirty="0">
              <a:solidFill>
                <a:sysClr val="windowText" lastClr="000000"/>
              </a:solidFill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8" name="同侧圆角矩形 7">
            <a:extLst>
              <a:ext uri="{FF2B5EF4-FFF2-40B4-BE49-F238E27FC236}">
                <a16:creationId xmlns:a16="http://schemas.microsoft.com/office/drawing/2014/main" id="{2FDA3147-D542-7717-8B88-CE9D4E8A13CF}"/>
              </a:ext>
            </a:extLst>
          </p:cNvPr>
          <p:cNvSpPr/>
          <p:nvPr/>
        </p:nvSpPr>
        <p:spPr>
          <a:xfrm>
            <a:off x="5195222" y="5708298"/>
            <a:ext cx="2920885" cy="440715"/>
          </a:xfrm>
          <a:prstGeom prst="round2SameRect">
            <a:avLst>
              <a:gd name="adj1" fmla="val 0"/>
              <a:gd name="adj2" fmla="val 0"/>
            </a:avLst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Linux Libertine" panose="02000503000000000000" pitchFamily="2" charset="0"/>
                <a:cs typeface="Linux Libertine" panose="02000503000000000000" pitchFamily="2" charset="0"/>
              </a:rPr>
              <a:t>Kernel Search &amp; Pruning</a:t>
            </a:r>
            <a:endParaRPr lang="zh-CN" altLang="en-US" sz="2000" dirty="0">
              <a:solidFill>
                <a:sysClr val="windowText" lastClr="000000"/>
              </a:solidFill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9" name="同侧圆角矩形 8">
            <a:extLst>
              <a:ext uri="{FF2B5EF4-FFF2-40B4-BE49-F238E27FC236}">
                <a16:creationId xmlns:a16="http://schemas.microsoft.com/office/drawing/2014/main" id="{97A4FF47-8BD4-A464-F419-35C5D24BF31D}"/>
              </a:ext>
            </a:extLst>
          </p:cNvPr>
          <p:cNvSpPr/>
          <p:nvPr/>
        </p:nvSpPr>
        <p:spPr>
          <a:xfrm>
            <a:off x="5074446" y="11278439"/>
            <a:ext cx="4664734" cy="440715"/>
          </a:xfrm>
          <a:prstGeom prst="round2Same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Linux Libertine" panose="02000503000000000000" pitchFamily="2" charset="0"/>
                <a:cs typeface="Linux Libertine" panose="02000503000000000000" pitchFamily="2" charset="0"/>
              </a:rPr>
              <a:t>Property-based Transformation</a:t>
            </a:r>
            <a:endParaRPr lang="zh-CN" altLang="en-US" sz="2000" dirty="0">
              <a:solidFill>
                <a:sysClr val="windowText" lastClr="000000"/>
              </a:solidFill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58F6F3-EBCA-44EF-DDD6-B722D233DF1B}"/>
              </a:ext>
            </a:extLst>
          </p:cNvPr>
          <p:cNvSpPr txBox="1"/>
          <p:nvPr/>
        </p:nvSpPr>
        <p:spPr>
          <a:xfrm>
            <a:off x="11540534" y="833302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ysClr val="windowText" lastClr="000000"/>
                </a:solidFill>
                <a:latin typeface="Linux Libertine" panose="02000503000000000000" pitchFamily="2" charset="0"/>
              </a:rPr>
              <a:t>Size: …</a:t>
            </a:r>
            <a:endParaRPr kumimoji="1" lang="zh-CN" altLang="en-US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644DE20E-68E0-F820-297C-68585685A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385985"/>
              </p:ext>
            </p:extLst>
          </p:nvPr>
        </p:nvGraphicFramePr>
        <p:xfrm>
          <a:off x="10984756" y="8655646"/>
          <a:ext cx="432000" cy="43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426131438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16900412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24509262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1004912283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03326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218759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73588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14477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3E1D652-D188-5645-2361-A8A2415C7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701475"/>
              </p:ext>
            </p:extLst>
          </p:nvPr>
        </p:nvGraphicFramePr>
        <p:xfrm>
          <a:off x="10910209" y="8721321"/>
          <a:ext cx="432000" cy="43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426131438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16900412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24509262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1004912283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03326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218759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73588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14477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BDC64674-0088-B038-8742-3F1A79D7B998}"/>
              </a:ext>
            </a:extLst>
          </p:cNvPr>
          <p:cNvSpPr txBox="1"/>
          <p:nvPr/>
        </p:nvSpPr>
        <p:spPr>
          <a:xfrm>
            <a:off x="11528710" y="8611039"/>
            <a:ext cx="145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ysClr val="windowText" lastClr="000000"/>
                </a:solidFill>
                <a:latin typeface="Linux Libertine" panose="02000503000000000000" pitchFamily="2" charset="0"/>
              </a:rPr>
              <a:t>Broadcast: …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EE0DC80-113D-00CF-78F6-7DCB9A8FCBA9}"/>
              </a:ext>
            </a:extLst>
          </p:cNvPr>
          <p:cNvSpPr txBox="1"/>
          <p:nvPr/>
        </p:nvSpPr>
        <p:spPr>
          <a:xfrm>
            <a:off x="11528710" y="8903471"/>
            <a:ext cx="156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ysClr val="windowText" lastClr="000000"/>
                </a:solidFill>
                <a:latin typeface="Linux Libertine" panose="02000503000000000000" pitchFamily="2" charset="0"/>
              </a:rPr>
              <a:t>Parallelism: …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83660C6-DAFC-2E3D-1C29-515506108F67}"/>
              </a:ext>
            </a:extLst>
          </p:cNvPr>
          <p:cNvSpPr txBox="1"/>
          <p:nvPr/>
        </p:nvSpPr>
        <p:spPr>
          <a:xfrm>
            <a:off x="11522787" y="9181487"/>
            <a:ext cx="101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ysClr val="windowText" lastClr="000000"/>
                </a:solidFill>
                <a:latin typeface="Linux Libertine" panose="02000503000000000000" pitchFamily="2" charset="0"/>
              </a:rPr>
              <a:t>Value: …</a:t>
            </a:r>
            <a:endParaRPr kumimoji="1" lang="zh-CN" altLang="en-US" dirty="0"/>
          </a:p>
        </p:txBody>
      </p:sp>
      <p:cxnSp>
        <p:nvCxnSpPr>
          <p:cNvPr id="22" name="直接箭头连接符 19">
            <a:extLst>
              <a:ext uri="{FF2B5EF4-FFF2-40B4-BE49-F238E27FC236}">
                <a16:creationId xmlns:a16="http://schemas.microsoft.com/office/drawing/2014/main" id="{8491A4C8-3B2E-81E4-DCEE-F39A25F2AF55}"/>
              </a:ext>
            </a:extLst>
          </p:cNvPr>
          <p:cNvCxnSpPr>
            <a:cxnSpLocks/>
          </p:cNvCxnSpPr>
          <p:nvPr/>
        </p:nvCxnSpPr>
        <p:spPr>
          <a:xfrm>
            <a:off x="10806899" y="8494195"/>
            <a:ext cx="0" cy="8690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4D94349-04DB-5611-39C0-C30964D29899}"/>
              </a:ext>
            </a:extLst>
          </p:cNvPr>
          <p:cNvSpPr/>
          <p:nvPr/>
        </p:nvSpPr>
        <p:spPr>
          <a:xfrm>
            <a:off x="8904546" y="8563855"/>
            <a:ext cx="1788410" cy="62104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ysClr val="windowText" lastClr="000000"/>
                </a:solidFill>
                <a:latin typeface="Linux Libertine" panose="02000503000000000000" pitchFamily="2" charset="0"/>
                <a:cs typeface="Linux Libertine" panose="02000503000000000000" pitchFamily="2" charset="0"/>
              </a:rPr>
              <a:t>Property</a:t>
            </a:r>
          </a:p>
          <a:p>
            <a:pPr algn="ctr"/>
            <a:r>
              <a:rPr lang="en-US" altLang="zh-CN" sz="1800" dirty="0">
                <a:solidFill>
                  <a:sysClr val="windowText" lastClr="000000"/>
                </a:solidFill>
                <a:latin typeface="Linux Libertine" panose="02000503000000000000" pitchFamily="2" charset="0"/>
                <a:cs typeface="Linux Libertine" panose="02000503000000000000" pitchFamily="2" charset="0"/>
              </a:rPr>
              <a:t>Definition (</a:t>
            </a:r>
            <a:r>
              <a:rPr lang="en-US" altLang="zh-CN" sz="1800" dirty="0">
                <a:solidFill>
                  <a:sysClr val="windowText" lastClr="00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§4.1)</a:t>
            </a:r>
            <a:endParaRPr lang="zh-CN" altLang="en-US" sz="1800" dirty="0">
              <a:solidFill>
                <a:sysClr val="windowText" lastClr="000000"/>
              </a:solidFill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60" name="直接箭头连接符 35">
            <a:extLst>
              <a:ext uri="{FF2B5EF4-FFF2-40B4-BE49-F238E27FC236}">
                <a16:creationId xmlns:a16="http://schemas.microsoft.com/office/drawing/2014/main" id="{24441E48-7052-216A-C08E-B6D33F6BCB3B}"/>
              </a:ext>
            </a:extLst>
          </p:cNvPr>
          <p:cNvCxnSpPr>
            <a:cxnSpLocks/>
            <a:stCxn id="5" idx="1"/>
            <a:endCxn id="302" idx="0"/>
          </p:cNvCxnSpPr>
          <p:nvPr/>
        </p:nvCxnSpPr>
        <p:spPr>
          <a:xfrm flipH="1">
            <a:off x="6629946" y="5315240"/>
            <a:ext cx="27166" cy="3930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>
            <a:extLst>
              <a:ext uri="{FF2B5EF4-FFF2-40B4-BE49-F238E27FC236}">
                <a16:creationId xmlns:a16="http://schemas.microsoft.com/office/drawing/2014/main" id="{2A5BA75F-88FE-7071-D1B2-9A67DA33215F}"/>
              </a:ext>
            </a:extLst>
          </p:cNvPr>
          <p:cNvSpPr/>
          <p:nvPr/>
        </p:nvSpPr>
        <p:spPr>
          <a:xfrm>
            <a:off x="5359334" y="9188414"/>
            <a:ext cx="135833" cy="1358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3"/>
          </a:p>
        </p:txBody>
      </p:sp>
      <p:cxnSp>
        <p:nvCxnSpPr>
          <p:cNvPr id="110" name="直接箭头连接符 35">
            <a:extLst>
              <a:ext uri="{FF2B5EF4-FFF2-40B4-BE49-F238E27FC236}">
                <a16:creationId xmlns:a16="http://schemas.microsoft.com/office/drawing/2014/main" id="{88AB0FE9-25C0-BC1A-0775-BAC34FC14A94}"/>
              </a:ext>
            </a:extLst>
          </p:cNvPr>
          <p:cNvCxnSpPr>
            <a:cxnSpLocks/>
            <a:stCxn id="112" idx="4"/>
          </p:cNvCxnSpPr>
          <p:nvPr/>
        </p:nvCxnSpPr>
        <p:spPr>
          <a:xfrm>
            <a:off x="5555725" y="9478023"/>
            <a:ext cx="0" cy="2484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442AB6A7-0613-D4E4-9A9E-54E983199C31}"/>
              </a:ext>
            </a:extLst>
          </p:cNvPr>
          <p:cNvSpPr/>
          <p:nvPr/>
        </p:nvSpPr>
        <p:spPr>
          <a:xfrm>
            <a:off x="5258186" y="9032233"/>
            <a:ext cx="554289" cy="4892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3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51567963-6891-5B6D-886D-EA4412B773B7}"/>
              </a:ext>
            </a:extLst>
          </p:cNvPr>
          <p:cNvSpPr/>
          <p:nvPr/>
        </p:nvSpPr>
        <p:spPr>
          <a:xfrm>
            <a:off x="5487808" y="9342190"/>
            <a:ext cx="135833" cy="1358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3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E189E407-FDA4-ABFB-B787-5A63A367B498}"/>
              </a:ext>
            </a:extLst>
          </p:cNvPr>
          <p:cNvSpPr/>
          <p:nvPr/>
        </p:nvSpPr>
        <p:spPr>
          <a:xfrm>
            <a:off x="5575097" y="9069060"/>
            <a:ext cx="135833" cy="1358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3"/>
          </a:p>
        </p:txBody>
      </p:sp>
      <p:cxnSp>
        <p:nvCxnSpPr>
          <p:cNvPr id="114" name="直接箭头连接符 35">
            <a:extLst>
              <a:ext uri="{FF2B5EF4-FFF2-40B4-BE49-F238E27FC236}">
                <a16:creationId xmlns:a16="http://schemas.microsoft.com/office/drawing/2014/main" id="{354F89D7-1326-E34A-06C1-A78825761F47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5643014" y="8774277"/>
            <a:ext cx="0" cy="2947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7" name="表格 116">
            <a:extLst>
              <a:ext uri="{FF2B5EF4-FFF2-40B4-BE49-F238E27FC236}">
                <a16:creationId xmlns:a16="http://schemas.microsoft.com/office/drawing/2014/main" id="{CE00868F-C34E-0E92-D947-B306E75C1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157660"/>
              </p:ext>
            </p:extLst>
          </p:nvPr>
        </p:nvGraphicFramePr>
        <p:xfrm>
          <a:off x="6010646" y="8945765"/>
          <a:ext cx="216000" cy="43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426131438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1690041205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03326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218759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73588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14477"/>
                  </a:ext>
                </a:extLst>
              </a:tr>
            </a:tbl>
          </a:graphicData>
        </a:graphic>
      </p:graphicFrame>
      <p:graphicFrame>
        <p:nvGraphicFramePr>
          <p:cNvPr id="118" name="表格 117">
            <a:extLst>
              <a:ext uri="{FF2B5EF4-FFF2-40B4-BE49-F238E27FC236}">
                <a16:creationId xmlns:a16="http://schemas.microsoft.com/office/drawing/2014/main" id="{CACC7BB4-AC89-3A81-4401-EB094B70E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251597"/>
              </p:ext>
            </p:extLst>
          </p:nvPr>
        </p:nvGraphicFramePr>
        <p:xfrm>
          <a:off x="5974348" y="8974547"/>
          <a:ext cx="216000" cy="43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426131438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1690041205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03326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218759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73588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14477"/>
                  </a:ext>
                </a:extLst>
              </a:tr>
            </a:tbl>
          </a:graphicData>
        </a:graphic>
      </p:graphicFrame>
      <p:sp>
        <p:nvSpPr>
          <p:cNvPr id="119" name="文本框 118">
            <a:extLst>
              <a:ext uri="{FF2B5EF4-FFF2-40B4-BE49-F238E27FC236}">
                <a16:creationId xmlns:a16="http://schemas.microsoft.com/office/drawing/2014/main" id="{7EDE7117-DF8D-3FDA-00E1-B9850CB2D4DE}"/>
              </a:ext>
            </a:extLst>
          </p:cNvPr>
          <p:cNvSpPr txBox="1"/>
          <p:nvPr/>
        </p:nvSpPr>
        <p:spPr>
          <a:xfrm rot="19437225">
            <a:off x="6122557" y="9350296"/>
            <a:ext cx="218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ysClr val="windowText" lastClr="000000"/>
                </a:solidFill>
                <a:latin typeface="Linux Libertine" panose="02000503000000000000" pitchFamily="2" charset="0"/>
              </a:rPr>
              <a:t>N</a:t>
            </a:r>
            <a:endParaRPr kumimoji="1" lang="zh-CN" altLang="en-US" sz="1000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4A2A6305-615F-F01E-7EC1-46BB87307DEE}"/>
              </a:ext>
            </a:extLst>
          </p:cNvPr>
          <p:cNvSpPr txBox="1"/>
          <p:nvPr/>
        </p:nvSpPr>
        <p:spPr>
          <a:xfrm>
            <a:off x="5935020" y="9404943"/>
            <a:ext cx="261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ysClr val="windowText" lastClr="000000"/>
                </a:solidFill>
                <a:latin typeface="Linux Libertine" panose="02000503000000000000" pitchFamily="2" charset="0"/>
              </a:rPr>
              <a:t>N</a:t>
            </a:r>
            <a:endParaRPr kumimoji="1" lang="zh-CN" altLang="en-US" sz="1000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8C6CC7E4-A3D1-9B86-EE7F-4A465E0411E1}"/>
              </a:ext>
            </a:extLst>
          </p:cNvPr>
          <p:cNvSpPr txBox="1"/>
          <p:nvPr/>
        </p:nvSpPr>
        <p:spPr>
          <a:xfrm>
            <a:off x="5766659" y="9081782"/>
            <a:ext cx="261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ysClr val="windowText" lastClr="000000"/>
                </a:solidFill>
                <a:latin typeface="Linux Libertine" panose="02000503000000000000" pitchFamily="2" charset="0"/>
              </a:rPr>
              <a:t>N</a:t>
            </a:r>
            <a:endParaRPr kumimoji="1" lang="zh-CN" altLang="en-US" sz="1000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3A7D1AF-AB31-2934-040B-5B15122099E5}"/>
              </a:ext>
            </a:extLst>
          </p:cNvPr>
          <p:cNvSpPr/>
          <p:nvPr/>
        </p:nvSpPr>
        <p:spPr>
          <a:xfrm>
            <a:off x="6619463" y="9196618"/>
            <a:ext cx="135833" cy="1358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3"/>
          </a:p>
        </p:txBody>
      </p:sp>
      <p:cxnSp>
        <p:nvCxnSpPr>
          <p:cNvPr id="124" name="直接箭头连接符 35">
            <a:extLst>
              <a:ext uri="{FF2B5EF4-FFF2-40B4-BE49-F238E27FC236}">
                <a16:creationId xmlns:a16="http://schemas.microsoft.com/office/drawing/2014/main" id="{67B2DAEE-FB90-8E2C-B11F-2AD26D7F733D}"/>
              </a:ext>
            </a:extLst>
          </p:cNvPr>
          <p:cNvCxnSpPr>
            <a:cxnSpLocks/>
            <a:stCxn id="126" idx="4"/>
          </p:cNvCxnSpPr>
          <p:nvPr/>
        </p:nvCxnSpPr>
        <p:spPr>
          <a:xfrm>
            <a:off x="6815854" y="9486227"/>
            <a:ext cx="0" cy="2484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0D0F4B0E-E9B3-21D1-10B3-2B75BA820D8F}"/>
              </a:ext>
            </a:extLst>
          </p:cNvPr>
          <p:cNvSpPr/>
          <p:nvPr/>
        </p:nvSpPr>
        <p:spPr>
          <a:xfrm>
            <a:off x="6518315" y="9040437"/>
            <a:ext cx="554289" cy="4892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3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26DAC304-E51B-2417-2637-4DE31F61B23A}"/>
              </a:ext>
            </a:extLst>
          </p:cNvPr>
          <p:cNvSpPr/>
          <p:nvPr/>
        </p:nvSpPr>
        <p:spPr>
          <a:xfrm>
            <a:off x="6747937" y="9350394"/>
            <a:ext cx="135833" cy="1358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3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98E01C23-65E7-4A4A-CA00-C82D178A53A3}"/>
              </a:ext>
            </a:extLst>
          </p:cNvPr>
          <p:cNvSpPr/>
          <p:nvPr/>
        </p:nvSpPr>
        <p:spPr>
          <a:xfrm>
            <a:off x="6835226" y="9077264"/>
            <a:ext cx="135833" cy="1358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3"/>
          </a:p>
        </p:txBody>
      </p:sp>
      <p:cxnSp>
        <p:nvCxnSpPr>
          <p:cNvPr id="128" name="直接箭头连接符 35">
            <a:extLst>
              <a:ext uri="{FF2B5EF4-FFF2-40B4-BE49-F238E27FC236}">
                <a16:creationId xmlns:a16="http://schemas.microsoft.com/office/drawing/2014/main" id="{5DD539C0-EBAA-084D-1DC0-B60FCF27E0C2}"/>
              </a:ext>
            </a:extLst>
          </p:cNvPr>
          <p:cNvCxnSpPr>
            <a:cxnSpLocks/>
            <a:endCxn id="127" idx="0"/>
          </p:cNvCxnSpPr>
          <p:nvPr/>
        </p:nvCxnSpPr>
        <p:spPr>
          <a:xfrm>
            <a:off x="6903143" y="8782481"/>
            <a:ext cx="0" cy="2947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09470844-DE3D-55B6-79B0-FCACB3E6F469}"/>
              </a:ext>
            </a:extLst>
          </p:cNvPr>
          <p:cNvSpPr txBox="1"/>
          <p:nvPr/>
        </p:nvSpPr>
        <p:spPr>
          <a:xfrm rot="19437225">
            <a:off x="7716707" y="9332205"/>
            <a:ext cx="218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ysClr val="windowText" lastClr="000000"/>
                </a:solidFill>
                <a:latin typeface="Linux Libertine" panose="02000503000000000000" pitchFamily="2" charset="0"/>
              </a:rPr>
              <a:t>P</a:t>
            </a:r>
            <a:endParaRPr kumimoji="1" lang="zh-CN" altLang="en-US" sz="1000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1BDA7E76-1D91-7C7F-5E45-54CA9B4C2DA9}"/>
              </a:ext>
            </a:extLst>
          </p:cNvPr>
          <p:cNvSpPr txBox="1"/>
          <p:nvPr/>
        </p:nvSpPr>
        <p:spPr>
          <a:xfrm>
            <a:off x="7366689" y="9401290"/>
            <a:ext cx="261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ysClr val="windowText" lastClr="000000"/>
                </a:solidFill>
                <a:latin typeface="Linux Libertine" panose="02000503000000000000" pitchFamily="2" charset="0"/>
              </a:rPr>
              <a:t>N</a:t>
            </a:r>
            <a:endParaRPr kumimoji="1" lang="zh-CN" altLang="en-US" sz="1000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D296C0F8-747D-D022-5D46-197FBE42D700}"/>
              </a:ext>
            </a:extLst>
          </p:cNvPr>
          <p:cNvSpPr txBox="1"/>
          <p:nvPr/>
        </p:nvSpPr>
        <p:spPr>
          <a:xfrm>
            <a:off x="7060659" y="9111003"/>
            <a:ext cx="261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ysClr val="windowText" lastClr="000000"/>
                </a:solidFill>
                <a:latin typeface="Linux Libertine" panose="02000503000000000000" pitchFamily="2" charset="0"/>
              </a:rPr>
              <a:t>P</a:t>
            </a:r>
            <a:endParaRPr kumimoji="1" lang="zh-CN" altLang="en-US" sz="1000" dirty="0"/>
          </a:p>
        </p:txBody>
      </p:sp>
      <p:graphicFrame>
        <p:nvGraphicFramePr>
          <p:cNvPr id="136" name="表格 135">
            <a:extLst>
              <a:ext uri="{FF2B5EF4-FFF2-40B4-BE49-F238E27FC236}">
                <a16:creationId xmlns:a16="http://schemas.microsoft.com/office/drawing/2014/main" id="{A61E7280-9C2F-F4DC-BB20-2114F7F70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400690"/>
              </p:ext>
            </p:extLst>
          </p:nvPr>
        </p:nvGraphicFramePr>
        <p:xfrm>
          <a:off x="7441531" y="8895537"/>
          <a:ext cx="432000" cy="43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426131438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16900412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24509262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1004912283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03326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218759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73588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14477"/>
                  </a:ext>
                </a:extLst>
              </a:tr>
            </a:tbl>
          </a:graphicData>
        </a:graphic>
      </p:graphicFrame>
      <p:graphicFrame>
        <p:nvGraphicFramePr>
          <p:cNvPr id="137" name="表格 136">
            <a:extLst>
              <a:ext uri="{FF2B5EF4-FFF2-40B4-BE49-F238E27FC236}">
                <a16:creationId xmlns:a16="http://schemas.microsoft.com/office/drawing/2014/main" id="{ACC3D4EF-9B11-011D-4EBF-5C9E6D637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940992"/>
              </p:ext>
            </p:extLst>
          </p:nvPr>
        </p:nvGraphicFramePr>
        <p:xfrm>
          <a:off x="7406813" y="8921897"/>
          <a:ext cx="432000" cy="43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426131438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16900412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24509262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1004912283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03326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218759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73588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14477"/>
                  </a:ext>
                </a:extLst>
              </a:tr>
            </a:tbl>
          </a:graphicData>
        </a:graphic>
      </p:graphicFrame>
      <p:graphicFrame>
        <p:nvGraphicFramePr>
          <p:cNvPr id="138" name="表格 137">
            <a:extLst>
              <a:ext uri="{FF2B5EF4-FFF2-40B4-BE49-F238E27FC236}">
                <a16:creationId xmlns:a16="http://schemas.microsoft.com/office/drawing/2014/main" id="{1B501B86-BB4A-A4FF-31E5-1A859BD92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766596"/>
              </p:ext>
            </p:extLst>
          </p:nvPr>
        </p:nvGraphicFramePr>
        <p:xfrm>
          <a:off x="7359432" y="8954353"/>
          <a:ext cx="432000" cy="43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426131438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16900412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24509262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1004912283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03326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218759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73588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14477"/>
                  </a:ext>
                </a:extLst>
              </a:tr>
            </a:tbl>
          </a:graphicData>
        </a:graphic>
      </p:graphicFrame>
      <p:graphicFrame>
        <p:nvGraphicFramePr>
          <p:cNvPr id="139" name="表格 138">
            <a:extLst>
              <a:ext uri="{FF2B5EF4-FFF2-40B4-BE49-F238E27FC236}">
                <a16:creationId xmlns:a16="http://schemas.microsoft.com/office/drawing/2014/main" id="{81F6D703-DB55-6273-B1E7-6557139B0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151564"/>
              </p:ext>
            </p:extLst>
          </p:nvPr>
        </p:nvGraphicFramePr>
        <p:xfrm>
          <a:off x="7318624" y="8989490"/>
          <a:ext cx="432000" cy="43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426131438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16900412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24509262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1004912283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03326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218759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73588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14477"/>
                  </a:ext>
                </a:extLst>
              </a:tr>
            </a:tbl>
          </a:graphicData>
        </a:graphic>
      </p:graphicFrame>
      <p:sp>
        <p:nvSpPr>
          <p:cNvPr id="141" name="文本框 140">
            <a:extLst>
              <a:ext uri="{FF2B5EF4-FFF2-40B4-BE49-F238E27FC236}">
                <a16:creationId xmlns:a16="http://schemas.microsoft.com/office/drawing/2014/main" id="{D212C66E-6254-1F4D-0CC6-4A38E94A3B9E}"/>
              </a:ext>
            </a:extLst>
          </p:cNvPr>
          <p:cNvSpPr txBox="1"/>
          <p:nvPr/>
        </p:nvSpPr>
        <p:spPr>
          <a:xfrm>
            <a:off x="11055798" y="9690923"/>
            <a:ext cx="75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ysClr val="windowText" lastClr="000000"/>
                </a:solidFill>
                <a:latin typeface="Linux Libertine" panose="02000503000000000000" pitchFamily="2" charset="0"/>
              </a:rPr>
              <a:t>Aggregate</a:t>
            </a:r>
            <a:endParaRPr kumimoji="1" lang="zh-CN" altLang="en-US" sz="1000" dirty="0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3DD2E99A-0601-BC04-F46E-58B038D3E7EF}"/>
              </a:ext>
            </a:extLst>
          </p:cNvPr>
          <p:cNvSpPr txBox="1"/>
          <p:nvPr/>
        </p:nvSpPr>
        <p:spPr>
          <a:xfrm>
            <a:off x="7086713" y="9597142"/>
            <a:ext cx="1055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ysClr val="windowText" lastClr="000000"/>
                </a:solidFill>
                <a:latin typeface="Linux Libertine" panose="02000503000000000000" pitchFamily="2" charset="0"/>
              </a:rPr>
              <a:t>Too Large Size</a:t>
            </a:r>
            <a:endParaRPr kumimoji="1" lang="zh-CN" altLang="en-US" sz="1000" dirty="0"/>
          </a:p>
        </p:txBody>
      </p:sp>
      <p:cxnSp>
        <p:nvCxnSpPr>
          <p:cNvPr id="147" name="连接符: 曲线 14">
            <a:extLst>
              <a:ext uri="{FF2B5EF4-FFF2-40B4-BE49-F238E27FC236}">
                <a16:creationId xmlns:a16="http://schemas.microsoft.com/office/drawing/2014/main" id="{F8874E01-A62E-74ED-DA0C-E83D5880B64E}"/>
              </a:ext>
            </a:extLst>
          </p:cNvPr>
          <p:cNvCxnSpPr>
            <a:cxnSpLocks/>
          </p:cNvCxnSpPr>
          <p:nvPr/>
        </p:nvCxnSpPr>
        <p:spPr>
          <a:xfrm rot="10800000">
            <a:off x="5723454" y="8882752"/>
            <a:ext cx="168357" cy="81345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6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连接符: 曲线 14">
            <a:extLst>
              <a:ext uri="{FF2B5EF4-FFF2-40B4-BE49-F238E27FC236}">
                <a16:creationId xmlns:a16="http://schemas.microsoft.com/office/drawing/2014/main" id="{6A7168BF-F4CE-4395-F541-49B0A6D2CC69}"/>
              </a:ext>
            </a:extLst>
          </p:cNvPr>
          <p:cNvCxnSpPr>
            <a:cxnSpLocks/>
          </p:cNvCxnSpPr>
          <p:nvPr/>
        </p:nvCxnSpPr>
        <p:spPr>
          <a:xfrm rot="10800000">
            <a:off x="6983583" y="8877621"/>
            <a:ext cx="236802" cy="9855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6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十字形 150">
            <a:extLst>
              <a:ext uri="{FF2B5EF4-FFF2-40B4-BE49-F238E27FC236}">
                <a16:creationId xmlns:a16="http://schemas.microsoft.com/office/drawing/2014/main" id="{385521E0-5297-58DF-4025-195F959A450C}"/>
              </a:ext>
            </a:extLst>
          </p:cNvPr>
          <p:cNvSpPr/>
          <p:nvPr/>
        </p:nvSpPr>
        <p:spPr>
          <a:xfrm rot="2700000">
            <a:off x="5964893" y="9826756"/>
            <a:ext cx="162501" cy="162501"/>
          </a:xfrm>
          <a:prstGeom prst="plus">
            <a:avLst>
              <a:gd name="adj" fmla="val 4085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2" name="十字形 151">
            <a:extLst>
              <a:ext uri="{FF2B5EF4-FFF2-40B4-BE49-F238E27FC236}">
                <a16:creationId xmlns:a16="http://schemas.microsoft.com/office/drawing/2014/main" id="{350170F8-70D6-C904-9342-274B0469D438}"/>
              </a:ext>
            </a:extLst>
          </p:cNvPr>
          <p:cNvSpPr/>
          <p:nvPr/>
        </p:nvSpPr>
        <p:spPr>
          <a:xfrm rot="2700000">
            <a:off x="7400345" y="9829263"/>
            <a:ext cx="162501" cy="162501"/>
          </a:xfrm>
          <a:prstGeom prst="plus">
            <a:avLst>
              <a:gd name="adj" fmla="val 4085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2D072C46-F3AE-9D3B-77C5-7E3CFEBF3F02}"/>
              </a:ext>
            </a:extLst>
          </p:cNvPr>
          <p:cNvSpPr txBox="1"/>
          <p:nvPr/>
        </p:nvSpPr>
        <p:spPr>
          <a:xfrm>
            <a:off x="5965105" y="9996570"/>
            <a:ext cx="1282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ysClr val="windowText" lastClr="000000"/>
                </a:solidFill>
                <a:latin typeface="Linux Libertine" panose="02000503000000000000" pitchFamily="2" charset="0"/>
              </a:rPr>
              <a:t>P:    Parallelizable</a:t>
            </a:r>
          </a:p>
          <a:p>
            <a:r>
              <a:rPr kumimoji="1" lang="en-US" altLang="zh-CN" sz="1000" dirty="0">
                <a:solidFill>
                  <a:sysClr val="windowText" lastClr="000000"/>
                </a:solidFill>
                <a:latin typeface="Linux Libertine" panose="02000503000000000000" pitchFamily="2" charset="0"/>
              </a:rPr>
              <a:t>N:   </a:t>
            </a:r>
            <a:r>
              <a:rPr kumimoji="1" lang="en-US" altLang="zh-CN" sz="1000" dirty="0" err="1">
                <a:solidFill>
                  <a:sysClr val="windowText" lastClr="000000"/>
                </a:solidFill>
                <a:latin typeface="Linux Libertine" panose="02000503000000000000" pitchFamily="2" charset="0"/>
              </a:rPr>
              <a:t>UnParallelizable</a:t>
            </a:r>
            <a:r>
              <a:rPr kumimoji="1" lang="en-US" altLang="zh-CN" sz="1000" dirty="0">
                <a:solidFill>
                  <a:sysClr val="windowText" lastClr="000000"/>
                </a:solidFill>
                <a:latin typeface="Linux Libertine" panose="02000503000000000000" pitchFamily="2" charset="0"/>
              </a:rPr>
              <a:t>  </a:t>
            </a:r>
            <a:endParaRPr kumimoji="1" lang="zh-CN" altLang="en-US" sz="1000" dirty="0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93FB0E07-540B-F4D3-2E36-B8EEEC9BC24B}"/>
              </a:ext>
            </a:extLst>
          </p:cNvPr>
          <p:cNvSpPr/>
          <p:nvPr/>
        </p:nvSpPr>
        <p:spPr>
          <a:xfrm>
            <a:off x="8717454" y="9787507"/>
            <a:ext cx="2198115" cy="6391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ysClr val="windowText" lastClr="000000"/>
                </a:solidFill>
                <a:latin typeface="Linux Libertine" panose="02000503000000000000" pitchFamily="2" charset="0"/>
                <a:cs typeface="Linux Libertine" panose="02000503000000000000" pitchFamily="2" charset="0"/>
              </a:rPr>
              <a:t>Property</a:t>
            </a:r>
          </a:p>
          <a:p>
            <a:pPr algn="ctr"/>
            <a:r>
              <a:rPr lang="en-US" altLang="zh-CN" sz="1800" dirty="0">
                <a:solidFill>
                  <a:sysClr val="windowText" lastClr="000000"/>
                </a:solidFill>
                <a:latin typeface="Linux Libertine" panose="02000503000000000000" pitchFamily="2" charset="0"/>
                <a:cs typeface="Linux Libertine" panose="02000503000000000000" pitchFamily="2" charset="0"/>
              </a:rPr>
              <a:t>Identification</a:t>
            </a:r>
            <a:r>
              <a:rPr lang="en-US" altLang="zh-CN" sz="18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(</a:t>
            </a:r>
            <a:r>
              <a:rPr lang="en-US" altLang="zh-CN" sz="1800" dirty="0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§</a:t>
            </a:r>
            <a:r>
              <a:rPr lang="en-US" altLang="zh-CN" sz="1800" dirty="0">
                <a:solidFill>
                  <a:sysClr val="windowText" lastClr="00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4.1)</a:t>
            </a:r>
            <a:endParaRPr lang="zh-CN" altLang="en-US" sz="1800" dirty="0">
              <a:solidFill>
                <a:sysClr val="windowText" lastClr="000000"/>
              </a:solidFill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graphicFrame>
        <p:nvGraphicFramePr>
          <p:cNvPr id="183" name="表格 182">
            <a:extLst>
              <a:ext uri="{FF2B5EF4-FFF2-40B4-BE49-F238E27FC236}">
                <a16:creationId xmlns:a16="http://schemas.microsoft.com/office/drawing/2014/main" id="{D9D5F502-D447-4E10-BF47-A9804E3EC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964026"/>
              </p:ext>
            </p:extLst>
          </p:nvPr>
        </p:nvGraphicFramePr>
        <p:xfrm>
          <a:off x="11186410" y="9979929"/>
          <a:ext cx="432000" cy="43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426131438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16900412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24509262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1004912283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03326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218759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73588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14477"/>
                  </a:ext>
                </a:extLst>
              </a:tr>
            </a:tbl>
          </a:graphicData>
        </a:graphic>
      </p:graphicFrame>
      <p:graphicFrame>
        <p:nvGraphicFramePr>
          <p:cNvPr id="184" name="表格 183">
            <a:extLst>
              <a:ext uri="{FF2B5EF4-FFF2-40B4-BE49-F238E27FC236}">
                <a16:creationId xmlns:a16="http://schemas.microsoft.com/office/drawing/2014/main" id="{F51DD5AA-0BDC-5244-3190-1CB4C1F7C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349700"/>
              </p:ext>
            </p:extLst>
          </p:nvPr>
        </p:nvGraphicFramePr>
        <p:xfrm>
          <a:off x="11135760" y="10033193"/>
          <a:ext cx="432000" cy="43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426131438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16900412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24509262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1004912283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03326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218759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73588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14477"/>
                  </a:ext>
                </a:extLst>
              </a:tr>
            </a:tbl>
          </a:graphicData>
        </a:graphic>
      </p:graphicFrame>
      <p:sp>
        <p:nvSpPr>
          <p:cNvPr id="185" name="椭圆 184">
            <a:extLst>
              <a:ext uri="{FF2B5EF4-FFF2-40B4-BE49-F238E27FC236}">
                <a16:creationId xmlns:a16="http://schemas.microsoft.com/office/drawing/2014/main" id="{A8F46C1D-FB75-4D36-F2B4-A4E2B2A355AF}"/>
              </a:ext>
            </a:extLst>
          </p:cNvPr>
          <p:cNvSpPr/>
          <p:nvPr/>
        </p:nvSpPr>
        <p:spPr>
          <a:xfrm>
            <a:off x="10899841" y="10365678"/>
            <a:ext cx="135833" cy="1358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3"/>
          </a:p>
        </p:txBody>
      </p:sp>
      <p:sp>
        <p:nvSpPr>
          <p:cNvPr id="199" name="椭圆 198">
            <a:extLst>
              <a:ext uri="{FF2B5EF4-FFF2-40B4-BE49-F238E27FC236}">
                <a16:creationId xmlns:a16="http://schemas.microsoft.com/office/drawing/2014/main" id="{3186F6DF-76A5-810F-67F9-DD43BEC85AFD}"/>
              </a:ext>
            </a:extLst>
          </p:cNvPr>
          <p:cNvSpPr/>
          <p:nvPr/>
        </p:nvSpPr>
        <p:spPr>
          <a:xfrm>
            <a:off x="10900683" y="9994677"/>
            <a:ext cx="135833" cy="1358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3"/>
          </a:p>
        </p:txBody>
      </p:sp>
      <p:sp>
        <p:nvSpPr>
          <p:cNvPr id="204" name="椭圆 203">
            <a:extLst>
              <a:ext uri="{FF2B5EF4-FFF2-40B4-BE49-F238E27FC236}">
                <a16:creationId xmlns:a16="http://schemas.microsoft.com/office/drawing/2014/main" id="{46F69AA4-26F6-BD6A-5A34-657ADD1D4A66}"/>
              </a:ext>
            </a:extLst>
          </p:cNvPr>
          <p:cNvSpPr/>
          <p:nvPr/>
        </p:nvSpPr>
        <p:spPr>
          <a:xfrm>
            <a:off x="11756329" y="10140372"/>
            <a:ext cx="135833" cy="1358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3"/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BEB5A9EC-1E7D-BDAB-445D-2DEE96E27E2D}"/>
              </a:ext>
            </a:extLst>
          </p:cNvPr>
          <p:cNvSpPr txBox="1"/>
          <p:nvPr/>
        </p:nvSpPr>
        <p:spPr>
          <a:xfrm>
            <a:off x="5601754" y="9598662"/>
            <a:ext cx="1055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ysClr val="windowText" lastClr="000000"/>
                </a:solidFill>
                <a:latin typeface="Linux Libertine" panose="02000503000000000000" pitchFamily="2" charset="0"/>
              </a:rPr>
              <a:t>Bad Parallelism</a:t>
            </a:r>
            <a:endParaRPr kumimoji="1" lang="zh-CN" altLang="en-US" sz="1000" dirty="0"/>
          </a:p>
        </p:txBody>
      </p:sp>
      <p:cxnSp>
        <p:nvCxnSpPr>
          <p:cNvPr id="236" name="直接箭头连接符 35">
            <a:extLst>
              <a:ext uri="{FF2B5EF4-FFF2-40B4-BE49-F238E27FC236}">
                <a16:creationId xmlns:a16="http://schemas.microsoft.com/office/drawing/2014/main" id="{E094B165-0D90-48F7-8B82-7246B87089B4}"/>
              </a:ext>
            </a:extLst>
          </p:cNvPr>
          <p:cNvCxnSpPr>
            <a:cxnSpLocks/>
            <a:stCxn id="240" idx="6"/>
            <a:endCxn id="242" idx="2"/>
          </p:cNvCxnSpPr>
          <p:nvPr/>
        </p:nvCxnSpPr>
        <p:spPr>
          <a:xfrm>
            <a:off x="12166772" y="10171108"/>
            <a:ext cx="731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文本框 236">
            <a:extLst>
              <a:ext uri="{FF2B5EF4-FFF2-40B4-BE49-F238E27FC236}">
                <a16:creationId xmlns:a16="http://schemas.microsoft.com/office/drawing/2014/main" id="{8BEEB0B7-5599-A348-8547-2741EAC6A225}"/>
              </a:ext>
            </a:extLst>
          </p:cNvPr>
          <p:cNvSpPr txBox="1"/>
          <p:nvPr/>
        </p:nvSpPr>
        <p:spPr>
          <a:xfrm>
            <a:off x="12200588" y="9644317"/>
            <a:ext cx="75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ysClr val="windowText" lastClr="000000"/>
                </a:solidFill>
                <a:latin typeface="Linux Libertine" panose="02000503000000000000" pitchFamily="2" charset="0"/>
              </a:rPr>
              <a:t>Forward</a:t>
            </a:r>
            <a:endParaRPr kumimoji="1" lang="zh-CN" altLang="en-US" sz="1000" dirty="0"/>
          </a:p>
        </p:txBody>
      </p:sp>
      <p:graphicFrame>
        <p:nvGraphicFramePr>
          <p:cNvPr id="238" name="表格 237">
            <a:extLst>
              <a:ext uri="{FF2B5EF4-FFF2-40B4-BE49-F238E27FC236}">
                <a16:creationId xmlns:a16="http://schemas.microsoft.com/office/drawing/2014/main" id="{2E8A4F70-EA28-2253-319D-CA599D7FD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191762"/>
              </p:ext>
            </p:extLst>
          </p:nvPr>
        </p:nvGraphicFramePr>
        <p:xfrm>
          <a:off x="12328403" y="9913890"/>
          <a:ext cx="432000" cy="43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426131438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16900412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24509262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1004912283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03326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218759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73588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14477"/>
                  </a:ext>
                </a:extLst>
              </a:tr>
            </a:tbl>
          </a:graphicData>
        </a:graphic>
      </p:graphicFrame>
      <p:graphicFrame>
        <p:nvGraphicFramePr>
          <p:cNvPr id="239" name="表格 238">
            <a:extLst>
              <a:ext uri="{FF2B5EF4-FFF2-40B4-BE49-F238E27FC236}">
                <a16:creationId xmlns:a16="http://schemas.microsoft.com/office/drawing/2014/main" id="{D249369F-DA2D-6A0A-6192-4EA0159A5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379967"/>
              </p:ext>
            </p:extLst>
          </p:nvPr>
        </p:nvGraphicFramePr>
        <p:xfrm>
          <a:off x="12277753" y="9967154"/>
          <a:ext cx="432000" cy="43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426131438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16900412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24509262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1004912283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03326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218759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73588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14477"/>
                  </a:ext>
                </a:extLst>
              </a:tr>
            </a:tbl>
          </a:graphicData>
        </a:graphic>
      </p:graphicFrame>
      <p:sp>
        <p:nvSpPr>
          <p:cNvPr id="240" name="椭圆 239">
            <a:extLst>
              <a:ext uri="{FF2B5EF4-FFF2-40B4-BE49-F238E27FC236}">
                <a16:creationId xmlns:a16="http://schemas.microsoft.com/office/drawing/2014/main" id="{272BE68D-69CA-0198-2489-E6CE71764C36}"/>
              </a:ext>
            </a:extLst>
          </p:cNvPr>
          <p:cNvSpPr/>
          <p:nvPr/>
        </p:nvSpPr>
        <p:spPr>
          <a:xfrm>
            <a:off x="12030939" y="10103191"/>
            <a:ext cx="135833" cy="1358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3"/>
          </a:p>
        </p:txBody>
      </p:sp>
      <p:sp>
        <p:nvSpPr>
          <p:cNvPr id="242" name="椭圆 241">
            <a:extLst>
              <a:ext uri="{FF2B5EF4-FFF2-40B4-BE49-F238E27FC236}">
                <a16:creationId xmlns:a16="http://schemas.microsoft.com/office/drawing/2014/main" id="{E08B1713-AD29-2F0F-F974-344291ECCDBD}"/>
              </a:ext>
            </a:extLst>
          </p:cNvPr>
          <p:cNvSpPr/>
          <p:nvPr/>
        </p:nvSpPr>
        <p:spPr>
          <a:xfrm>
            <a:off x="12898322" y="10103191"/>
            <a:ext cx="135833" cy="1358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3"/>
          </a:p>
        </p:txBody>
      </p:sp>
      <p:cxnSp>
        <p:nvCxnSpPr>
          <p:cNvPr id="247" name="直接箭头连接符 35">
            <a:extLst>
              <a:ext uri="{FF2B5EF4-FFF2-40B4-BE49-F238E27FC236}">
                <a16:creationId xmlns:a16="http://schemas.microsoft.com/office/drawing/2014/main" id="{C074C310-BE43-D869-0C9F-8D5BC3F52843}"/>
              </a:ext>
            </a:extLst>
          </p:cNvPr>
          <p:cNvCxnSpPr>
            <a:cxnSpLocks/>
          </p:cNvCxnSpPr>
          <p:nvPr/>
        </p:nvCxnSpPr>
        <p:spPr>
          <a:xfrm>
            <a:off x="12183130" y="9865924"/>
            <a:ext cx="731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文本框 247">
            <a:extLst>
              <a:ext uri="{FF2B5EF4-FFF2-40B4-BE49-F238E27FC236}">
                <a16:creationId xmlns:a16="http://schemas.microsoft.com/office/drawing/2014/main" id="{CF2D199D-24EE-AF3C-D892-D58B96089DCA}"/>
              </a:ext>
            </a:extLst>
          </p:cNvPr>
          <p:cNvSpPr txBox="1"/>
          <p:nvPr/>
        </p:nvSpPr>
        <p:spPr>
          <a:xfrm>
            <a:off x="12165204" y="10445427"/>
            <a:ext cx="75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ysClr val="windowText" lastClr="000000"/>
                </a:solidFill>
                <a:latin typeface="Linux Libertine" panose="02000503000000000000" pitchFamily="2" charset="0"/>
              </a:rPr>
              <a:t>Backward</a:t>
            </a:r>
            <a:endParaRPr kumimoji="1" lang="zh-CN" altLang="en-US" sz="1000" dirty="0"/>
          </a:p>
        </p:txBody>
      </p:sp>
      <p:cxnSp>
        <p:nvCxnSpPr>
          <p:cNvPr id="249" name="直接箭头连接符 35">
            <a:extLst>
              <a:ext uri="{FF2B5EF4-FFF2-40B4-BE49-F238E27FC236}">
                <a16:creationId xmlns:a16="http://schemas.microsoft.com/office/drawing/2014/main" id="{82F3BEE7-8EE3-F4EF-712C-56418567D823}"/>
              </a:ext>
            </a:extLst>
          </p:cNvPr>
          <p:cNvCxnSpPr>
            <a:cxnSpLocks/>
          </p:cNvCxnSpPr>
          <p:nvPr/>
        </p:nvCxnSpPr>
        <p:spPr>
          <a:xfrm flipH="1">
            <a:off x="12173886" y="10457026"/>
            <a:ext cx="6680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圆角矩形 254">
            <a:extLst>
              <a:ext uri="{FF2B5EF4-FFF2-40B4-BE49-F238E27FC236}">
                <a16:creationId xmlns:a16="http://schemas.microsoft.com/office/drawing/2014/main" id="{20353100-7B03-580B-AEF7-BC29CCD977DA}"/>
              </a:ext>
            </a:extLst>
          </p:cNvPr>
          <p:cNvSpPr/>
          <p:nvPr/>
        </p:nvSpPr>
        <p:spPr>
          <a:xfrm>
            <a:off x="8721457" y="8333023"/>
            <a:ext cx="4376465" cy="1166880"/>
          </a:xfrm>
          <a:prstGeom prst="round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6" name="圆角矩形 255">
            <a:extLst>
              <a:ext uri="{FF2B5EF4-FFF2-40B4-BE49-F238E27FC236}">
                <a16:creationId xmlns:a16="http://schemas.microsoft.com/office/drawing/2014/main" id="{96531FFD-78E6-E416-8EBA-DC11183856B6}"/>
              </a:ext>
            </a:extLst>
          </p:cNvPr>
          <p:cNvSpPr/>
          <p:nvPr/>
        </p:nvSpPr>
        <p:spPr>
          <a:xfrm>
            <a:off x="5587346" y="6248328"/>
            <a:ext cx="1871931" cy="1607457"/>
          </a:xfrm>
          <a:prstGeom prst="round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36257699">
                  <a:custGeom>
                    <a:avLst/>
                    <a:gdLst>
                      <a:gd name="connsiteX0" fmla="*/ 0 w 1871931"/>
                      <a:gd name="connsiteY0" fmla="*/ 267915 h 1607457"/>
                      <a:gd name="connsiteX1" fmla="*/ 267915 w 1871931"/>
                      <a:gd name="connsiteY1" fmla="*/ 0 h 1607457"/>
                      <a:gd name="connsiteX2" fmla="*/ 673199 w 1871931"/>
                      <a:gd name="connsiteY2" fmla="*/ 0 h 1607457"/>
                      <a:gd name="connsiteX3" fmla="*/ 1091844 w 1871931"/>
                      <a:gd name="connsiteY3" fmla="*/ 0 h 1607457"/>
                      <a:gd name="connsiteX4" fmla="*/ 1604016 w 1871931"/>
                      <a:gd name="connsiteY4" fmla="*/ 0 h 1607457"/>
                      <a:gd name="connsiteX5" fmla="*/ 1871931 w 1871931"/>
                      <a:gd name="connsiteY5" fmla="*/ 267915 h 1607457"/>
                      <a:gd name="connsiteX6" fmla="*/ 1871931 w 1871931"/>
                      <a:gd name="connsiteY6" fmla="*/ 782296 h 1607457"/>
                      <a:gd name="connsiteX7" fmla="*/ 1871931 w 1871931"/>
                      <a:gd name="connsiteY7" fmla="*/ 1339542 h 1607457"/>
                      <a:gd name="connsiteX8" fmla="*/ 1604016 w 1871931"/>
                      <a:gd name="connsiteY8" fmla="*/ 1607457 h 1607457"/>
                      <a:gd name="connsiteX9" fmla="*/ 1198732 w 1871931"/>
                      <a:gd name="connsiteY9" fmla="*/ 1607457 h 1607457"/>
                      <a:gd name="connsiteX10" fmla="*/ 780087 w 1871931"/>
                      <a:gd name="connsiteY10" fmla="*/ 1607457 h 1607457"/>
                      <a:gd name="connsiteX11" fmla="*/ 267915 w 1871931"/>
                      <a:gd name="connsiteY11" fmla="*/ 1607457 h 1607457"/>
                      <a:gd name="connsiteX12" fmla="*/ 0 w 1871931"/>
                      <a:gd name="connsiteY12" fmla="*/ 1339542 h 1607457"/>
                      <a:gd name="connsiteX13" fmla="*/ 0 w 1871931"/>
                      <a:gd name="connsiteY13" fmla="*/ 803729 h 1607457"/>
                      <a:gd name="connsiteX14" fmla="*/ 0 w 1871931"/>
                      <a:gd name="connsiteY14" fmla="*/ 267915 h 16074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871931" h="1607457" extrusionOk="0">
                        <a:moveTo>
                          <a:pt x="0" y="267915"/>
                        </a:moveTo>
                        <a:cubicBezTo>
                          <a:pt x="3488" y="116856"/>
                          <a:pt x="114487" y="3093"/>
                          <a:pt x="267915" y="0"/>
                        </a:cubicBezTo>
                        <a:cubicBezTo>
                          <a:pt x="386654" y="-32759"/>
                          <a:pt x="572191" y="35794"/>
                          <a:pt x="673199" y="0"/>
                        </a:cubicBezTo>
                        <a:cubicBezTo>
                          <a:pt x="774207" y="-35794"/>
                          <a:pt x="984700" y="33520"/>
                          <a:pt x="1091844" y="0"/>
                        </a:cubicBezTo>
                        <a:cubicBezTo>
                          <a:pt x="1198989" y="-33520"/>
                          <a:pt x="1488238" y="7560"/>
                          <a:pt x="1604016" y="0"/>
                        </a:cubicBezTo>
                        <a:cubicBezTo>
                          <a:pt x="1759723" y="10427"/>
                          <a:pt x="1884754" y="104216"/>
                          <a:pt x="1871931" y="267915"/>
                        </a:cubicBezTo>
                        <a:cubicBezTo>
                          <a:pt x="1871966" y="404663"/>
                          <a:pt x="1866170" y="608510"/>
                          <a:pt x="1871931" y="782296"/>
                        </a:cubicBezTo>
                        <a:cubicBezTo>
                          <a:pt x="1877692" y="956082"/>
                          <a:pt x="1808234" y="1083855"/>
                          <a:pt x="1871931" y="1339542"/>
                        </a:cubicBezTo>
                        <a:cubicBezTo>
                          <a:pt x="1876983" y="1486127"/>
                          <a:pt x="1775754" y="1644665"/>
                          <a:pt x="1604016" y="1607457"/>
                        </a:cubicBezTo>
                        <a:cubicBezTo>
                          <a:pt x="1429175" y="1608600"/>
                          <a:pt x="1364119" y="1602213"/>
                          <a:pt x="1198732" y="1607457"/>
                        </a:cubicBezTo>
                        <a:cubicBezTo>
                          <a:pt x="1033345" y="1612701"/>
                          <a:pt x="930689" y="1558452"/>
                          <a:pt x="780087" y="1607457"/>
                        </a:cubicBezTo>
                        <a:cubicBezTo>
                          <a:pt x="629485" y="1656462"/>
                          <a:pt x="495206" y="1557089"/>
                          <a:pt x="267915" y="1607457"/>
                        </a:cubicBezTo>
                        <a:cubicBezTo>
                          <a:pt x="110558" y="1592440"/>
                          <a:pt x="2607" y="1476762"/>
                          <a:pt x="0" y="1339542"/>
                        </a:cubicBezTo>
                        <a:cubicBezTo>
                          <a:pt x="-104" y="1177496"/>
                          <a:pt x="28022" y="971160"/>
                          <a:pt x="0" y="803729"/>
                        </a:cubicBezTo>
                        <a:cubicBezTo>
                          <a:pt x="-28022" y="636298"/>
                          <a:pt x="19688" y="517238"/>
                          <a:pt x="0" y="267915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E41421F6-FF09-24F3-A055-3937F0CBBA97}"/>
              </a:ext>
            </a:extLst>
          </p:cNvPr>
          <p:cNvSpPr/>
          <p:nvPr/>
        </p:nvSpPr>
        <p:spPr>
          <a:xfrm>
            <a:off x="8537831" y="7848475"/>
            <a:ext cx="4657162" cy="304812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903586222">
                  <a:custGeom>
                    <a:avLst/>
                    <a:gdLst>
                      <a:gd name="connsiteX0" fmla="*/ 0 w 4657162"/>
                      <a:gd name="connsiteY0" fmla="*/ 0 h 3048125"/>
                      <a:gd name="connsiteX1" fmla="*/ 535574 w 4657162"/>
                      <a:gd name="connsiteY1" fmla="*/ 0 h 3048125"/>
                      <a:gd name="connsiteX2" fmla="*/ 1210862 w 4657162"/>
                      <a:gd name="connsiteY2" fmla="*/ 0 h 3048125"/>
                      <a:gd name="connsiteX3" fmla="*/ 1746436 w 4657162"/>
                      <a:gd name="connsiteY3" fmla="*/ 0 h 3048125"/>
                      <a:gd name="connsiteX4" fmla="*/ 2375153 w 4657162"/>
                      <a:gd name="connsiteY4" fmla="*/ 0 h 3048125"/>
                      <a:gd name="connsiteX5" fmla="*/ 2817583 w 4657162"/>
                      <a:gd name="connsiteY5" fmla="*/ 0 h 3048125"/>
                      <a:gd name="connsiteX6" fmla="*/ 3306585 w 4657162"/>
                      <a:gd name="connsiteY6" fmla="*/ 0 h 3048125"/>
                      <a:gd name="connsiteX7" fmla="*/ 3888730 w 4657162"/>
                      <a:gd name="connsiteY7" fmla="*/ 0 h 3048125"/>
                      <a:gd name="connsiteX8" fmla="*/ 4657162 w 4657162"/>
                      <a:gd name="connsiteY8" fmla="*/ 0 h 3048125"/>
                      <a:gd name="connsiteX9" fmla="*/ 4657162 w 4657162"/>
                      <a:gd name="connsiteY9" fmla="*/ 568983 h 3048125"/>
                      <a:gd name="connsiteX10" fmla="*/ 4657162 w 4657162"/>
                      <a:gd name="connsiteY10" fmla="*/ 1077004 h 3048125"/>
                      <a:gd name="connsiteX11" fmla="*/ 4657162 w 4657162"/>
                      <a:gd name="connsiteY11" fmla="*/ 1645987 h 3048125"/>
                      <a:gd name="connsiteX12" fmla="*/ 4657162 w 4657162"/>
                      <a:gd name="connsiteY12" fmla="*/ 2154008 h 3048125"/>
                      <a:gd name="connsiteX13" fmla="*/ 4657162 w 4657162"/>
                      <a:gd name="connsiteY13" fmla="*/ 3048125 h 3048125"/>
                      <a:gd name="connsiteX14" fmla="*/ 4075017 w 4657162"/>
                      <a:gd name="connsiteY14" fmla="*/ 3048125 h 3048125"/>
                      <a:gd name="connsiteX15" fmla="*/ 3492872 w 4657162"/>
                      <a:gd name="connsiteY15" fmla="*/ 3048125 h 3048125"/>
                      <a:gd name="connsiteX16" fmla="*/ 2910726 w 4657162"/>
                      <a:gd name="connsiteY16" fmla="*/ 3048125 h 3048125"/>
                      <a:gd name="connsiteX17" fmla="*/ 2421724 w 4657162"/>
                      <a:gd name="connsiteY17" fmla="*/ 3048125 h 3048125"/>
                      <a:gd name="connsiteX18" fmla="*/ 1793007 w 4657162"/>
                      <a:gd name="connsiteY18" fmla="*/ 3048125 h 3048125"/>
                      <a:gd name="connsiteX19" fmla="*/ 1350577 w 4657162"/>
                      <a:gd name="connsiteY19" fmla="*/ 3048125 h 3048125"/>
                      <a:gd name="connsiteX20" fmla="*/ 861575 w 4657162"/>
                      <a:gd name="connsiteY20" fmla="*/ 3048125 h 3048125"/>
                      <a:gd name="connsiteX21" fmla="*/ 0 w 4657162"/>
                      <a:gd name="connsiteY21" fmla="*/ 3048125 h 3048125"/>
                      <a:gd name="connsiteX22" fmla="*/ 0 w 4657162"/>
                      <a:gd name="connsiteY22" fmla="*/ 2509623 h 3048125"/>
                      <a:gd name="connsiteX23" fmla="*/ 0 w 4657162"/>
                      <a:gd name="connsiteY23" fmla="*/ 1971121 h 3048125"/>
                      <a:gd name="connsiteX24" fmla="*/ 0 w 4657162"/>
                      <a:gd name="connsiteY24" fmla="*/ 1432619 h 3048125"/>
                      <a:gd name="connsiteX25" fmla="*/ 0 w 4657162"/>
                      <a:gd name="connsiteY25" fmla="*/ 985560 h 3048125"/>
                      <a:gd name="connsiteX26" fmla="*/ 0 w 4657162"/>
                      <a:gd name="connsiteY26" fmla="*/ 508021 h 3048125"/>
                      <a:gd name="connsiteX27" fmla="*/ 0 w 4657162"/>
                      <a:gd name="connsiteY27" fmla="*/ 0 h 30481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4657162" h="3048125" extrusionOk="0">
                        <a:moveTo>
                          <a:pt x="0" y="0"/>
                        </a:moveTo>
                        <a:cubicBezTo>
                          <a:pt x="134316" y="-9984"/>
                          <a:pt x="333588" y="46838"/>
                          <a:pt x="535574" y="0"/>
                        </a:cubicBezTo>
                        <a:cubicBezTo>
                          <a:pt x="737560" y="-46838"/>
                          <a:pt x="928679" y="36701"/>
                          <a:pt x="1210862" y="0"/>
                        </a:cubicBezTo>
                        <a:cubicBezTo>
                          <a:pt x="1493045" y="-36701"/>
                          <a:pt x="1610408" y="8724"/>
                          <a:pt x="1746436" y="0"/>
                        </a:cubicBezTo>
                        <a:cubicBezTo>
                          <a:pt x="1882464" y="-8724"/>
                          <a:pt x="2202780" y="15271"/>
                          <a:pt x="2375153" y="0"/>
                        </a:cubicBezTo>
                        <a:cubicBezTo>
                          <a:pt x="2547526" y="-15271"/>
                          <a:pt x="2638683" y="31991"/>
                          <a:pt x="2817583" y="0"/>
                        </a:cubicBezTo>
                        <a:cubicBezTo>
                          <a:pt x="2996483" y="-31991"/>
                          <a:pt x="3122774" y="17042"/>
                          <a:pt x="3306585" y="0"/>
                        </a:cubicBezTo>
                        <a:cubicBezTo>
                          <a:pt x="3490396" y="-17042"/>
                          <a:pt x="3687780" y="7554"/>
                          <a:pt x="3888730" y="0"/>
                        </a:cubicBezTo>
                        <a:cubicBezTo>
                          <a:pt x="4089680" y="-7554"/>
                          <a:pt x="4302053" y="52621"/>
                          <a:pt x="4657162" y="0"/>
                        </a:cubicBezTo>
                        <a:cubicBezTo>
                          <a:pt x="4702590" y="245291"/>
                          <a:pt x="4643444" y="359284"/>
                          <a:pt x="4657162" y="568983"/>
                        </a:cubicBezTo>
                        <a:cubicBezTo>
                          <a:pt x="4670880" y="778682"/>
                          <a:pt x="4647143" y="946174"/>
                          <a:pt x="4657162" y="1077004"/>
                        </a:cubicBezTo>
                        <a:cubicBezTo>
                          <a:pt x="4667181" y="1207834"/>
                          <a:pt x="4607451" y="1505420"/>
                          <a:pt x="4657162" y="1645987"/>
                        </a:cubicBezTo>
                        <a:cubicBezTo>
                          <a:pt x="4706873" y="1786554"/>
                          <a:pt x="4613514" y="1981299"/>
                          <a:pt x="4657162" y="2154008"/>
                        </a:cubicBezTo>
                        <a:cubicBezTo>
                          <a:pt x="4700810" y="2326717"/>
                          <a:pt x="4593483" y="2804497"/>
                          <a:pt x="4657162" y="3048125"/>
                        </a:cubicBezTo>
                        <a:cubicBezTo>
                          <a:pt x="4393927" y="3050585"/>
                          <a:pt x="4247831" y="2983824"/>
                          <a:pt x="4075017" y="3048125"/>
                        </a:cubicBezTo>
                        <a:cubicBezTo>
                          <a:pt x="3902203" y="3112426"/>
                          <a:pt x="3710477" y="3005274"/>
                          <a:pt x="3492872" y="3048125"/>
                        </a:cubicBezTo>
                        <a:cubicBezTo>
                          <a:pt x="3275267" y="3090976"/>
                          <a:pt x="3116685" y="3026400"/>
                          <a:pt x="2910726" y="3048125"/>
                        </a:cubicBezTo>
                        <a:cubicBezTo>
                          <a:pt x="2704767" y="3069850"/>
                          <a:pt x="2627871" y="2989556"/>
                          <a:pt x="2421724" y="3048125"/>
                        </a:cubicBezTo>
                        <a:cubicBezTo>
                          <a:pt x="2215577" y="3106694"/>
                          <a:pt x="2058490" y="2982696"/>
                          <a:pt x="1793007" y="3048125"/>
                        </a:cubicBezTo>
                        <a:cubicBezTo>
                          <a:pt x="1527524" y="3113554"/>
                          <a:pt x="1533568" y="3035056"/>
                          <a:pt x="1350577" y="3048125"/>
                        </a:cubicBezTo>
                        <a:cubicBezTo>
                          <a:pt x="1167586" y="3061194"/>
                          <a:pt x="1089970" y="3020351"/>
                          <a:pt x="861575" y="3048125"/>
                        </a:cubicBezTo>
                        <a:cubicBezTo>
                          <a:pt x="633180" y="3075899"/>
                          <a:pt x="423029" y="3002346"/>
                          <a:pt x="0" y="3048125"/>
                        </a:cubicBezTo>
                        <a:cubicBezTo>
                          <a:pt x="-10581" y="2874987"/>
                          <a:pt x="24399" y="2724192"/>
                          <a:pt x="0" y="2509623"/>
                        </a:cubicBezTo>
                        <a:cubicBezTo>
                          <a:pt x="-24399" y="2295054"/>
                          <a:pt x="25769" y="2238244"/>
                          <a:pt x="0" y="1971121"/>
                        </a:cubicBezTo>
                        <a:cubicBezTo>
                          <a:pt x="-25769" y="1703998"/>
                          <a:pt x="9115" y="1558930"/>
                          <a:pt x="0" y="1432619"/>
                        </a:cubicBezTo>
                        <a:cubicBezTo>
                          <a:pt x="-9115" y="1306308"/>
                          <a:pt x="50772" y="1161302"/>
                          <a:pt x="0" y="985560"/>
                        </a:cubicBezTo>
                        <a:cubicBezTo>
                          <a:pt x="-50772" y="809818"/>
                          <a:pt x="27277" y="610036"/>
                          <a:pt x="0" y="508021"/>
                        </a:cubicBezTo>
                        <a:cubicBezTo>
                          <a:pt x="-27277" y="406006"/>
                          <a:pt x="30024" y="24449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8" name="文本框 257">
            <a:extLst>
              <a:ext uri="{FF2B5EF4-FFF2-40B4-BE49-F238E27FC236}">
                <a16:creationId xmlns:a16="http://schemas.microsoft.com/office/drawing/2014/main" id="{67CB5ACB-5EB2-7FAD-F583-9F3B695C82C8}"/>
              </a:ext>
            </a:extLst>
          </p:cNvPr>
          <p:cNvSpPr txBox="1"/>
          <p:nvPr/>
        </p:nvSpPr>
        <p:spPr>
          <a:xfrm>
            <a:off x="9181400" y="7908408"/>
            <a:ext cx="378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ysClr val="windowText" lastClr="000000"/>
                </a:solidFill>
                <a:latin typeface="Linux Libertine" panose="02000503000000000000" pitchFamily="2" charset="0"/>
                <a:cs typeface="Linux Libertine" panose="02000503000000000000" pitchFamily="2" charset="0"/>
              </a:rPr>
              <a:t>Tensor Property Identifier (</a:t>
            </a:r>
            <a:r>
              <a:rPr lang="en-US" altLang="zh-CN" sz="1800" dirty="0">
                <a:solidFill>
                  <a:sysClr val="windowText" lastClr="00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§4.1)</a:t>
            </a:r>
            <a:endParaRPr lang="zh-CN" altLang="en-US" sz="1800" dirty="0">
              <a:solidFill>
                <a:sysClr val="windowText" lastClr="000000"/>
              </a:solidFill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259" name="圆角矩形 258">
            <a:extLst>
              <a:ext uri="{FF2B5EF4-FFF2-40B4-BE49-F238E27FC236}">
                <a16:creationId xmlns:a16="http://schemas.microsoft.com/office/drawing/2014/main" id="{AE81A978-852C-759A-3105-7897FAB818C2}"/>
              </a:ext>
            </a:extLst>
          </p:cNvPr>
          <p:cNvSpPr/>
          <p:nvPr/>
        </p:nvSpPr>
        <p:spPr>
          <a:xfrm>
            <a:off x="5641262" y="6294132"/>
            <a:ext cx="1788410" cy="62104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ysClr val="windowText" lastClr="000000"/>
                </a:solidFill>
                <a:latin typeface="Linux Libertine" panose="02000503000000000000" pitchFamily="2" charset="0"/>
                <a:cs typeface="Linux Libertine" panose="02000503000000000000" pitchFamily="2" charset="0"/>
              </a:rPr>
              <a:t>Kernel</a:t>
            </a:r>
          </a:p>
          <a:p>
            <a:pPr algn="ctr"/>
            <a:r>
              <a:rPr lang="en-US" altLang="zh-CN" sz="1800" dirty="0">
                <a:solidFill>
                  <a:sysClr val="windowText" lastClr="000000"/>
                </a:solidFill>
                <a:latin typeface="Linux Libertine" panose="02000503000000000000" pitchFamily="2" charset="0"/>
                <a:cs typeface="Linux Libertine" panose="02000503000000000000" pitchFamily="2" charset="0"/>
              </a:rPr>
              <a:t>Definition (</a:t>
            </a:r>
            <a:r>
              <a:rPr lang="en-US" altLang="zh-CN" sz="1800" dirty="0">
                <a:solidFill>
                  <a:sysClr val="windowText" lastClr="00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§4.1)</a:t>
            </a:r>
            <a:endParaRPr lang="zh-CN" altLang="en-US" sz="1800" dirty="0">
              <a:solidFill>
                <a:sysClr val="windowText" lastClr="000000"/>
              </a:solidFill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260" name="圆角矩形 259">
            <a:extLst>
              <a:ext uri="{FF2B5EF4-FFF2-40B4-BE49-F238E27FC236}">
                <a16:creationId xmlns:a16="http://schemas.microsoft.com/office/drawing/2014/main" id="{E9764404-9671-E1A8-C6BA-6D468C6CC8D8}"/>
              </a:ext>
            </a:extLst>
          </p:cNvPr>
          <p:cNvSpPr/>
          <p:nvPr/>
        </p:nvSpPr>
        <p:spPr>
          <a:xfrm>
            <a:off x="5623030" y="8018730"/>
            <a:ext cx="1788410" cy="62104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ysClr val="windowText" lastClr="000000"/>
                </a:solidFill>
                <a:latin typeface="Linux Libertine" panose="02000503000000000000" pitchFamily="2" charset="0"/>
                <a:cs typeface="Linux Libertine" panose="02000503000000000000" pitchFamily="2" charset="0"/>
              </a:rPr>
              <a:t>Pruning Strategy (</a:t>
            </a:r>
            <a:r>
              <a:rPr lang="en-US" altLang="zh-CN" sz="1800" dirty="0">
                <a:solidFill>
                  <a:sysClr val="windowText" lastClr="00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§4.1)</a:t>
            </a:r>
            <a:r>
              <a:rPr lang="en-US" altLang="zh-CN" sz="1800" dirty="0">
                <a:solidFill>
                  <a:sysClr val="windowText" lastClr="000000"/>
                </a:solidFill>
                <a:latin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endParaRPr lang="zh-CN" altLang="en-US" sz="1800" dirty="0">
              <a:solidFill>
                <a:sysClr val="windowText" lastClr="000000"/>
              </a:solidFill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grpSp>
        <p:nvGrpSpPr>
          <p:cNvPr id="298" name="组合 297">
            <a:extLst>
              <a:ext uri="{FF2B5EF4-FFF2-40B4-BE49-F238E27FC236}">
                <a16:creationId xmlns:a16="http://schemas.microsoft.com/office/drawing/2014/main" id="{13BF3831-FE33-A1D6-9933-133A05F330AA}"/>
              </a:ext>
            </a:extLst>
          </p:cNvPr>
          <p:cNvGrpSpPr/>
          <p:nvPr/>
        </p:nvGrpSpPr>
        <p:grpSpPr>
          <a:xfrm>
            <a:off x="5832635" y="6919523"/>
            <a:ext cx="438905" cy="869291"/>
            <a:chOff x="4215380" y="8023920"/>
            <a:chExt cx="438905" cy="869291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8D876A7-6D90-3623-3F0F-C8BFB43D6BCD}"/>
                </a:ext>
              </a:extLst>
            </p:cNvPr>
            <p:cNvSpPr/>
            <p:nvPr/>
          </p:nvSpPr>
          <p:spPr>
            <a:xfrm>
              <a:off x="4215380" y="8152639"/>
              <a:ext cx="320125" cy="62039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 dirty="0"/>
            </a:p>
          </p:txBody>
        </p:sp>
        <p:cxnSp>
          <p:nvCxnSpPr>
            <p:cNvPr id="52" name="直接箭头连接符 13">
              <a:extLst>
                <a:ext uri="{FF2B5EF4-FFF2-40B4-BE49-F238E27FC236}">
                  <a16:creationId xmlns:a16="http://schemas.microsoft.com/office/drawing/2014/main" id="{061B3A18-2D68-C38A-456F-AB6F19AB6128}"/>
                </a:ext>
              </a:extLst>
            </p:cNvPr>
            <p:cNvCxnSpPr>
              <a:cxnSpLocks/>
              <a:stCxn id="59" idx="4"/>
              <a:endCxn id="261" idx="0"/>
            </p:cNvCxnSpPr>
            <p:nvPr/>
          </p:nvCxnSpPr>
          <p:spPr>
            <a:xfrm>
              <a:off x="4364744" y="8431675"/>
              <a:ext cx="643" cy="1377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229D0B35-6C58-73A0-BB6D-39917D8762F9}"/>
                </a:ext>
              </a:extLst>
            </p:cNvPr>
            <p:cNvSpPr/>
            <p:nvPr/>
          </p:nvSpPr>
          <p:spPr>
            <a:xfrm>
              <a:off x="4296827" y="8295842"/>
              <a:ext cx="135833" cy="1358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/>
            </a:p>
          </p:txBody>
        </p:sp>
        <p:sp>
          <p:nvSpPr>
            <p:cNvPr id="261" name="椭圆 260">
              <a:extLst>
                <a:ext uri="{FF2B5EF4-FFF2-40B4-BE49-F238E27FC236}">
                  <a16:creationId xmlns:a16="http://schemas.microsoft.com/office/drawing/2014/main" id="{AD1FBA9B-8B7E-8A8A-843E-118BC8D78F1B}"/>
                </a:ext>
              </a:extLst>
            </p:cNvPr>
            <p:cNvSpPr/>
            <p:nvPr/>
          </p:nvSpPr>
          <p:spPr>
            <a:xfrm>
              <a:off x="4297470" y="8569419"/>
              <a:ext cx="135833" cy="1358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/>
            </a:p>
          </p:txBody>
        </p:sp>
        <p:cxnSp>
          <p:nvCxnSpPr>
            <p:cNvPr id="264" name="直接箭头连接符 13">
              <a:extLst>
                <a:ext uri="{FF2B5EF4-FFF2-40B4-BE49-F238E27FC236}">
                  <a16:creationId xmlns:a16="http://schemas.microsoft.com/office/drawing/2014/main" id="{80DC675D-93BC-AB2D-8A84-3CD4A36EAEE0}"/>
                </a:ext>
              </a:extLst>
            </p:cNvPr>
            <p:cNvCxnSpPr>
              <a:cxnSpLocks/>
              <a:stCxn id="261" idx="4"/>
            </p:cNvCxnSpPr>
            <p:nvPr/>
          </p:nvCxnSpPr>
          <p:spPr>
            <a:xfrm flipH="1">
              <a:off x="4364743" y="8705252"/>
              <a:ext cx="644" cy="1879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箭头连接符 13">
              <a:extLst>
                <a:ext uri="{FF2B5EF4-FFF2-40B4-BE49-F238E27FC236}">
                  <a16:creationId xmlns:a16="http://schemas.microsoft.com/office/drawing/2014/main" id="{13C43CD9-C90C-8DD4-6C86-379128782FE9}"/>
                </a:ext>
              </a:extLst>
            </p:cNvPr>
            <p:cNvCxnSpPr>
              <a:cxnSpLocks/>
              <a:endCxn id="261" idx="6"/>
            </p:cNvCxnSpPr>
            <p:nvPr/>
          </p:nvCxnSpPr>
          <p:spPr>
            <a:xfrm flipH="1">
              <a:off x="4433303" y="8479700"/>
              <a:ext cx="220982" cy="1576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箭头连接符 13">
              <a:extLst>
                <a:ext uri="{FF2B5EF4-FFF2-40B4-BE49-F238E27FC236}">
                  <a16:creationId xmlns:a16="http://schemas.microsoft.com/office/drawing/2014/main" id="{A6795303-243C-8002-0C0C-F541501B3C81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>
              <a:off x="4364101" y="8023920"/>
              <a:ext cx="643" cy="2719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" name="组合 296">
            <a:extLst>
              <a:ext uri="{FF2B5EF4-FFF2-40B4-BE49-F238E27FC236}">
                <a16:creationId xmlns:a16="http://schemas.microsoft.com/office/drawing/2014/main" id="{1560BF93-EBD1-8766-FDDE-D4DAC3EA6AF4}"/>
              </a:ext>
            </a:extLst>
          </p:cNvPr>
          <p:cNvGrpSpPr/>
          <p:nvPr/>
        </p:nvGrpSpPr>
        <p:grpSpPr>
          <a:xfrm>
            <a:off x="6606465" y="6932430"/>
            <a:ext cx="532575" cy="869291"/>
            <a:chOff x="3412204" y="8023920"/>
            <a:chExt cx="532575" cy="869291"/>
          </a:xfrm>
        </p:grpSpPr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08E5AE51-DF7F-BA53-B21B-7C679BCB2642}"/>
                </a:ext>
              </a:extLst>
            </p:cNvPr>
            <p:cNvSpPr/>
            <p:nvPr/>
          </p:nvSpPr>
          <p:spPr>
            <a:xfrm>
              <a:off x="3412204" y="8152639"/>
              <a:ext cx="532575" cy="62039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 dirty="0"/>
            </a:p>
          </p:txBody>
        </p:sp>
        <p:cxnSp>
          <p:nvCxnSpPr>
            <p:cNvPr id="280" name="直接箭头连接符 13">
              <a:extLst>
                <a:ext uri="{FF2B5EF4-FFF2-40B4-BE49-F238E27FC236}">
                  <a16:creationId xmlns:a16="http://schemas.microsoft.com/office/drawing/2014/main" id="{BE653010-7135-E046-A721-5C5423A03F3A}"/>
                </a:ext>
              </a:extLst>
            </p:cNvPr>
            <p:cNvCxnSpPr>
              <a:cxnSpLocks/>
              <a:stCxn id="281" idx="4"/>
              <a:endCxn id="282" idx="0"/>
            </p:cNvCxnSpPr>
            <p:nvPr/>
          </p:nvCxnSpPr>
          <p:spPr>
            <a:xfrm>
              <a:off x="3556788" y="8431675"/>
              <a:ext cx="643" cy="1377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椭圆 280">
              <a:extLst>
                <a:ext uri="{FF2B5EF4-FFF2-40B4-BE49-F238E27FC236}">
                  <a16:creationId xmlns:a16="http://schemas.microsoft.com/office/drawing/2014/main" id="{FED560A1-2722-75BC-2A7A-2D799625C490}"/>
                </a:ext>
              </a:extLst>
            </p:cNvPr>
            <p:cNvSpPr/>
            <p:nvPr/>
          </p:nvSpPr>
          <p:spPr>
            <a:xfrm>
              <a:off x="3488871" y="8295842"/>
              <a:ext cx="135833" cy="1358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/>
            </a:p>
          </p:txBody>
        </p:sp>
        <p:sp>
          <p:nvSpPr>
            <p:cNvPr id="282" name="椭圆 281">
              <a:extLst>
                <a:ext uri="{FF2B5EF4-FFF2-40B4-BE49-F238E27FC236}">
                  <a16:creationId xmlns:a16="http://schemas.microsoft.com/office/drawing/2014/main" id="{05A84DE1-19D1-E96A-F25D-77E6DA552CE0}"/>
                </a:ext>
              </a:extLst>
            </p:cNvPr>
            <p:cNvSpPr/>
            <p:nvPr/>
          </p:nvSpPr>
          <p:spPr>
            <a:xfrm>
              <a:off x="3489514" y="8569419"/>
              <a:ext cx="135833" cy="1358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/>
            </a:p>
          </p:txBody>
        </p:sp>
        <p:cxnSp>
          <p:nvCxnSpPr>
            <p:cNvPr id="283" name="直接箭头连接符 13">
              <a:extLst>
                <a:ext uri="{FF2B5EF4-FFF2-40B4-BE49-F238E27FC236}">
                  <a16:creationId xmlns:a16="http://schemas.microsoft.com/office/drawing/2014/main" id="{1B65C9AE-3C23-988C-DB85-7C92A8D15D61}"/>
                </a:ext>
              </a:extLst>
            </p:cNvPr>
            <p:cNvCxnSpPr>
              <a:cxnSpLocks/>
              <a:stCxn id="282" idx="4"/>
            </p:cNvCxnSpPr>
            <p:nvPr/>
          </p:nvCxnSpPr>
          <p:spPr>
            <a:xfrm flipH="1">
              <a:off x="3556787" y="8705252"/>
              <a:ext cx="644" cy="1879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箭头连接符 13">
              <a:extLst>
                <a:ext uri="{FF2B5EF4-FFF2-40B4-BE49-F238E27FC236}">
                  <a16:creationId xmlns:a16="http://schemas.microsoft.com/office/drawing/2014/main" id="{CEE56670-5CAE-FB22-BE08-877898E6343B}"/>
                </a:ext>
              </a:extLst>
            </p:cNvPr>
            <p:cNvCxnSpPr>
              <a:cxnSpLocks/>
              <a:endCxn id="281" idx="0"/>
            </p:cNvCxnSpPr>
            <p:nvPr/>
          </p:nvCxnSpPr>
          <p:spPr>
            <a:xfrm>
              <a:off x="3556145" y="8023920"/>
              <a:ext cx="643" cy="2719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椭圆 285">
              <a:extLst>
                <a:ext uri="{FF2B5EF4-FFF2-40B4-BE49-F238E27FC236}">
                  <a16:creationId xmlns:a16="http://schemas.microsoft.com/office/drawing/2014/main" id="{5E43FA3E-7996-26A3-C017-F50E44A6162A}"/>
                </a:ext>
              </a:extLst>
            </p:cNvPr>
            <p:cNvSpPr/>
            <p:nvPr/>
          </p:nvSpPr>
          <p:spPr>
            <a:xfrm>
              <a:off x="3715971" y="8427501"/>
              <a:ext cx="135833" cy="1358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/>
            </a:p>
          </p:txBody>
        </p:sp>
        <p:cxnSp>
          <p:nvCxnSpPr>
            <p:cNvPr id="287" name="直接箭头连接符 13">
              <a:extLst>
                <a:ext uri="{FF2B5EF4-FFF2-40B4-BE49-F238E27FC236}">
                  <a16:creationId xmlns:a16="http://schemas.microsoft.com/office/drawing/2014/main" id="{C6B74DC5-C73C-A0F9-5035-5F274E7FF848}"/>
                </a:ext>
              </a:extLst>
            </p:cNvPr>
            <p:cNvCxnSpPr>
              <a:cxnSpLocks/>
              <a:stCxn id="281" idx="6"/>
              <a:endCxn id="286" idx="1"/>
            </p:cNvCxnSpPr>
            <p:nvPr/>
          </p:nvCxnSpPr>
          <p:spPr>
            <a:xfrm>
              <a:off x="3624704" y="8363759"/>
              <a:ext cx="111159" cy="8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箭头连接符 13">
              <a:extLst>
                <a:ext uri="{FF2B5EF4-FFF2-40B4-BE49-F238E27FC236}">
                  <a16:creationId xmlns:a16="http://schemas.microsoft.com/office/drawing/2014/main" id="{21B9C257-D469-F0A7-0823-5DC2EFF528C3}"/>
                </a:ext>
              </a:extLst>
            </p:cNvPr>
            <p:cNvCxnSpPr>
              <a:cxnSpLocks/>
              <a:stCxn id="286" idx="3"/>
              <a:endCxn id="282" idx="6"/>
            </p:cNvCxnSpPr>
            <p:nvPr/>
          </p:nvCxnSpPr>
          <p:spPr>
            <a:xfrm flipH="1">
              <a:off x="3625347" y="8543442"/>
              <a:ext cx="110516" cy="938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箭头连接符 13">
              <a:extLst>
                <a:ext uri="{FF2B5EF4-FFF2-40B4-BE49-F238E27FC236}">
                  <a16:creationId xmlns:a16="http://schemas.microsoft.com/office/drawing/2014/main" id="{7E5554DC-22E0-5B68-1FA0-CAB84CA9AE98}"/>
                </a:ext>
              </a:extLst>
            </p:cNvPr>
            <p:cNvCxnSpPr>
              <a:cxnSpLocks/>
              <a:stCxn id="286" idx="4"/>
            </p:cNvCxnSpPr>
            <p:nvPr/>
          </p:nvCxnSpPr>
          <p:spPr>
            <a:xfrm>
              <a:off x="3783888" y="8563334"/>
              <a:ext cx="0" cy="3214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9" name="圆角矩形 298">
            <a:extLst>
              <a:ext uri="{FF2B5EF4-FFF2-40B4-BE49-F238E27FC236}">
                <a16:creationId xmlns:a16="http://schemas.microsoft.com/office/drawing/2014/main" id="{86ED3330-8DB7-E85D-138E-7FED174B7916}"/>
              </a:ext>
            </a:extLst>
          </p:cNvPr>
          <p:cNvSpPr/>
          <p:nvPr/>
        </p:nvSpPr>
        <p:spPr>
          <a:xfrm>
            <a:off x="8700388" y="9593389"/>
            <a:ext cx="4376465" cy="1166880"/>
          </a:xfrm>
          <a:prstGeom prst="round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1" name="圆角矩形 300">
            <a:extLst>
              <a:ext uri="{FF2B5EF4-FFF2-40B4-BE49-F238E27FC236}">
                <a16:creationId xmlns:a16="http://schemas.microsoft.com/office/drawing/2014/main" id="{E7BC7DD5-8CD0-B143-85EF-C07B1E29925A}"/>
              </a:ext>
            </a:extLst>
          </p:cNvPr>
          <p:cNvSpPr/>
          <p:nvPr/>
        </p:nvSpPr>
        <p:spPr>
          <a:xfrm>
            <a:off x="5180905" y="8022673"/>
            <a:ext cx="2885586" cy="2434353"/>
          </a:xfrm>
          <a:prstGeom prst="round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36257699">
                  <a:custGeom>
                    <a:avLst/>
                    <a:gdLst>
                      <a:gd name="connsiteX0" fmla="*/ 0 w 2885586"/>
                      <a:gd name="connsiteY0" fmla="*/ 405734 h 2434353"/>
                      <a:gd name="connsiteX1" fmla="*/ 405734 w 2885586"/>
                      <a:gd name="connsiteY1" fmla="*/ 0 h 2434353"/>
                      <a:gd name="connsiteX2" fmla="*/ 862040 w 2885586"/>
                      <a:gd name="connsiteY2" fmla="*/ 0 h 2434353"/>
                      <a:gd name="connsiteX3" fmla="*/ 1339087 w 2885586"/>
                      <a:gd name="connsiteY3" fmla="*/ 0 h 2434353"/>
                      <a:gd name="connsiteX4" fmla="*/ 1795393 w 2885586"/>
                      <a:gd name="connsiteY4" fmla="*/ 0 h 2434353"/>
                      <a:gd name="connsiteX5" fmla="*/ 2479852 w 2885586"/>
                      <a:gd name="connsiteY5" fmla="*/ 0 h 2434353"/>
                      <a:gd name="connsiteX6" fmla="*/ 2885586 w 2885586"/>
                      <a:gd name="connsiteY6" fmla="*/ 405734 h 2434353"/>
                      <a:gd name="connsiteX7" fmla="*/ 2885586 w 2885586"/>
                      <a:gd name="connsiteY7" fmla="*/ 946696 h 2434353"/>
                      <a:gd name="connsiteX8" fmla="*/ 2885586 w 2885586"/>
                      <a:gd name="connsiteY8" fmla="*/ 1520115 h 2434353"/>
                      <a:gd name="connsiteX9" fmla="*/ 2885586 w 2885586"/>
                      <a:gd name="connsiteY9" fmla="*/ 2028619 h 2434353"/>
                      <a:gd name="connsiteX10" fmla="*/ 2479852 w 2885586"/>
                      <a:gd name="connsiteY10" fmla="*/ 2434353 h 2434353"/>
                      <a:gd name="connsiteX11" fmla="*/ 1982064 w 2885586"/>
                      <a:gd name="connsiteY11" fmla="*/ 2434353 h 2434353"/>
                      <a:gd name="connsiteX12" fmla="*/ 1484275 w 2885586"/>
                      <a:gd name="connsiteY12" fmla="*/ 2434353 h 2434353"/>
                      <a:gd name="connsiteX13" fmla="*/ 924264 w 2885586"/>
                      <a:gd name="connsiteY13" fmla="*/ 2434353 h 2434353"/>
                      <a:gd name="connsiteX14" fmla="*/ 405734 w 2885586"/>
                      <a:gd name="connsiteY14" fmla="*/ 2434353 h 2434353"/>
                      <a:gd name="connsiteX15" fmla="*/ 0 w 2885586"/>
                      <a:gd name="connsiteY15" fmla="*/ 2028619 h 2434353"/>
                      <a:gd name="connsiteX16" fmla="*/ 0 w 2885586"/>
                      <a:gd name="connsiteY16" fmla="*/ 1471428 h 2434353"/>
                      <a:gd name="connsiteX17" fmla="*/ 0 w 2885586"/>
                      <a:gd name="connsiteY17" fmla="*/ 930467 h 2434353"/>
                      <a:gd name="connsiteX18" fmla="*/ 0 w 2885586"/>
                      <a:gd name="connsiteY18" fmla="*/ 405734 h 24343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885586" h="2434353" extrusionOk="0">
                        <a:moveTo>
                          <a:pt x="0" y="405734"/>
                        </a:moveTo>
                        <a:cubicBezTo>
                          <a:pt x="50039" y="137265"/>
                          <a:pt x="155236" y="14957"/>
                          <a:pt x="405734" y="0"/>
                        </a:cubicBezTo>
                        <a:cubicBezTo>
                          <a:pt x="628527" y="-28575"/>
                          <a:pt x="757957" y="20180"/>
                          <a:pt x="862040" y="0"/>
                        </a:cubicBezTo>
                        <a:cubicBezTo>
                          <a:pt x="966123" y="-20180"/>
                          <a:pt x="1185988" y="40503"/>
                          <a:pt x="1339087" y="0"/>
                        </a:cubicBezTo>
                        <a:cubicBezTo>
                          <a:pt x="1492186" y="-40503"/>
                          <a:pt x="1692950" y="21134"/>
                          <a:pt x="1795393" y="0"/>
                        </a:cubicBezTo>
                        <a:cubicBezTo>
                          <a:pt x="1897836" y="-21134"/>
                          <a:pt x="2204895" y="60571"/>
                          <a:pt x="2479852" y="0"/>
                        </a:cubicBezTo>
                        <a:cubicBezTo>
                          <a:pt x="2697928" y="42961"/>
                          <a:pt x="2889571" y="174781"/>
                          <a:pt x="2885586" y="405734"/>
                        </a:cubicBezTo>
                        <a:cubicBezTo>
                          <a:pt x="2898541" y="649228"/>
                          <a:pt x="2822388" y="744117"/>
                          <a:pt x="2885586" y="946696"/>
                        </a:cubicBezTo>
                        <a:cubicBezTo>
                          <a:pt x="2948784" y="1149275"/>
                          <a:pt x="2876049" y="1279700"/>
                          <a:pt x="2885586" y="1520115"/>
                        </a:cubicBezTo>
                        <a:cubicBezTo>
                          <a:pt x="2895123" y="1760530"/>
                          <a:pt x="2864729" y="1811812"/>
                          <a:pt x="2885586" y="2028619"/>
                        </a:cubicBezTo>
                        <a:cubicBezTo>
                          <a:pt x="2876239" y="2297614"/>
                          <a:pt x="2747847" y="2388083"/>
                          <a:pt x="2479852" y="2434353"/>
                        </a:cubicBezTo>
                        <a:cubicBezTo>
                          <a:pt x="2375167" y="2470930"/>
                          <a:pt x="2173870" y="2402906"/>
                          <a:pt x="1982064" y="2434353"/>
                        </a:cubicBezTo>
                        <a:cubicBezTo>
                          <a:pt x="1790258" y="2465800"/>
                          <a:pt x="1660381" y="2404631"/>
                          <a:pt x="1484275" y="2434353"/>
                        </a:cubicBezTo>
                        <a:cubicBezTo>
                          <a:pt x="1308169" y="2464075"/>
                          <a:pt x="1119325" y="2399180"/>
                          <a:pt x="924264" y="2434353"/>
                        </a:cubicBezTo>
                        <a:cubicBezTo>
                          <a:pt x="729203" y="2469526"/>
                          <a:pt x="583523" y="2412418"/>
                          <a:pt x="405734" y="2434353"/>
                        </a:cubicBezTo>
                        <a:cubicBezTo>
                          <a:pt x="187221" y="2435742"/>
                          <a:pt x="-28792" y="2231090"/>
                          <a:pt x="0" y="2028619"/>
                        </a:cubicBezTo>
                        <a:cubicBezTo>
                          <a:pt x="-52130" y="1870285"/>
                          <a:pt x="62577" y="1704672"/>
                          <a:pt x="0" y="1471428"/>
                        </a:cubicBezTo>
                        <a:cubicBezTo>
                          <a:pt x="-62577" y="1238184"/>
                          <a:pt x="29731" y="1041712"/>
                          <a:pt x="0" y="930467"/>
                        </a:cubicBezTo>
                        <a:cubicBezTo>
                          <a:pt x="-29731" y="819222"/>
                          <a:pt x="6728" y="567732"/>
                          <a:pt x="0" y="405734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2" name="矩形 301">
            <a:extLst>
              <a:ext uri="{FF2B5EF4-FFF2-40B4-BE49-F238E27FC236}">
                <a16:creationId xmlns:a16="http://schemas.microsoft.com/office/drawing/2014/main" id="{52401B6C-C744-F37B-4879-E5579FE4BB45}"/>
              </a:ext>
            </a:extLst>
          </p:cNvPr>
          <p:cNvSpPr/>
          <p:nvPr/>
        </p:nvSpPr>
        <p:spPr>
          <a:xfrm>
            <a:off x="5033972" y="5708298"/>
            <a:ext cx="3191947" cy="5051971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903586222">
                  <a:custGeom>
                    <a:avLst/>
                    <a:gdLst>
                      <a:gd name="connsiteX0" fmla="*/ 0 w 3191947"/>
                      <a:gd name="connsiteY0" fmla="*/ 0 h 5051971"/>
                      <a:gd name="connsiteX1" fmla="*/ 500072 w 3191947"/>
                      <a:gd name="connsiteY1" fmla="*/ 0 h 5051971"/>
                      <a:gd name="connsiteX2" fmla="*/ 1095902 w 3191947"/>
                      <a:gd name="connsiteY2" fmla="*/ 0 h 5051971"/>
                      <a:gd name="connsiteX3" fmla="*/ 1595973 w 3191947"/>
                      <a:gd name="connsiteY3" fmla="*/ 0 h 5051971"/>
                      <a:gd name="connsiteX4" fmla="*/ 2159884 w 3191947"/>
                      <a:gd name="connsiteY4" fmla="*/ 0 h 5051971"/>
                      <a:gd name="connsiteX5" fmla="*/ 2596117 w 3191947"/>
                      <a:gd name="connsiteY5" fmla="*/ 0 h 5051971"/>
                      <a:gd name="connsiteX6" fmla="*/ 3191947 w 3191947"/>
                      <a:gd name="connsiteY6" fmla="*/ 0 h 5051971"/>
                      <a:gd name="connsiteX7" fmla="*/ 3191947 w 3191947"/>
                      <a:gd name="connsiteY7" fmla="*/ 561330 h 5051971"/>
                      <a:gd name="connsiteX8" fmla="*/ 3191947 w 3191947"/>
                      <a:gd name="connsiteY8" fmla="*/ 1223700 h 5051971"/>
                      <a:gd name="connsiteX9" fmla="*/ 3191947 w 3191947"/>
                      <a:gd name="connsiteY9" fmla="*/ 1886069 h 5051971"/>
                      <a:gd name="connsiteX10" fmla="*/ 3191947 w 3191947"/>
                      <a:gd name="connsiteY10" fmla="*/ 2447399 h 5051971"/>
                      <a:gd name="connsiteX11" fmla="*/ 3191947 w 3191947"/>
                      <a:gd name="connsiteY11" fmla="*/ 3109769 h 5051971"/>
                      <a:gd name="connsiteX12" fmla="*/ 3191947 w 3191947"/>
                      <a:gd name="connsiteY12" fmla="*/ 3671099 h 5051971"/>
                      <a:gd name="connsiteX13" fmla="*/ 3191947 w 3191947"/>
                      <a:gd name="connsiteY13" fmla="*/ 4232429 h 5051971"/>
                      <a:gd name="connsiteX14" fmla="*/ 3191947 w 3191947"/>
                      <a:gd name="connsiteY14" fmla="*/ 5051971 h 5051971"/>
                      <a:gd name="connsiteX15" fmla="*/ 2596117 w 3191947"/>
                      <a:gd name="connsiteY15" fmla="*/ 5051971 h 5051971"/>
                      <a:gd name="connsiteX16" fmla="*/ 2064126 w 3191947"/>
                      <a:gd name="connsiteY16" fmla="*/ 5051971 h 5051971"/>
                      <a:gd name="connsiteX17" fmla="*/ 1595974 w 3191947"/>
                      <a:gd name="connsiteY17" fmla="*/ 5051971 h 5051971"/>
                      <a:gd name="connsiteX18" fmla="*/ 1032063 w 3191947"/>
                      <a:gd name="connsiteY18" fmla="*/ 5051971 h 5051971"/>
                      <a:gd name="connsiteX19" fmla="*/ 595830 w 3191947"/>
                      <a:gd name="connsiteY19" fmla="*/ 5051971 h 5051971"/>
                      <a:gd name="connsiteX20" fmla="*/ 0 w 3191947"/>
                      <a:gd name="connsiteY20" fmla="*/ 5051971 h 5051971"/>
                      <a:gd name="connsiteX21" fmla="*/ 0 w 3191947"/>
                      <a:gd name="connsiteY21" fmla="*/ 4440121 h 5051971"/>
                      <a:gd name="connsiteX22" fmla="*/ 0 w 3191947"/>
                      <a:gd name="connsiteY22" fmla="*/ 3979830 h 5051971"/>
                      <a:gd name="connsiteX23" fmla="*/ 0 w 3191947"/>
                      <a:gd name="connsiteY23" fmla="*/ 3367981 h 5051971"/>
                      <a:gd name="connsiteX24" fmla="*/ 0 w 3191947"/>
                      <a:gd name="connsiteY24" fmla="*/ 2756131 h 5051971"/>
                      <a:gd name="connsiteX25" fmla="*/ 0 w 3191947"/>
                      <a:gd name="connsiteY25" fmla="*/ 2295840 h 5051971"/>
                      <a:gd name="connsiteX26" fmla="*/ 0 w 3191947"/>
                      <a:gd name="connsiteY26" fmla="*/ 1785030 h 5051971"/>
                      <a:gd name="connsiteX27" fmla="*/ 0 w 3191947"/>
                      <a:gd name="connsiteY27" fmla="*/ 1122660 h 5051971"/>
                      <a:gd name="connsiteX28" fmla="*/ 0 w 3191947"/>
                      <a:gd name="connsiteY28" fmla="*/ 611850 h 5051971"/>
                      <a:gd name="connsiteX29" fmla="*/ 0 w 3191947"/>
                      <a:gd name="connsiteY29" fmla="*/ 0 h 5051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3191947" h="5051971" extrusionOk="0">
                        <a:moveTo>
                          <a:pt x="0" y="0"/>
                        </a:moveTo>
                        <a:cubicBezTo>
                          <a:pt x="221027" y="-53004"/>
                          <a:pt x="376362" y="33752"/>
                          <a:pt x="500072" y="0"/>
                        </a:cubicBezTo>
                        <a:cubicBezTo>
                          <a:pt x="623782" y="-33752"/>
                          <a:pt x="875869" y="28704"/>
                          <a:pt x="1095902" y="0"/>
                        </a:cubicBezTo>
                        <a:cubicBezTo>
                          <a:pt x="1315935" y="-28704"/>
                          <a:pt x="1491791" y="5364"/>
                          <a:pt x="1595973" y="0"/>
                        </a:cubicBezTo>
                        <a:cubicBezTo>
                          <a:pt x="1700155" y="-5364"/>
                          <a:pt x="1944569" y="17883"/>
                          <a:pt x="2159884" y="0"/>
                        </a:cubicBezTo>
                        <a:cubicBezTo>
                          <a:pt x="2375199" y="-17883"/>
                          <a:pt x="2468398" y="25765"/>
                          <a:pt x="2596117" y="0"/>
                        </a:cubicBezTo>
                        <a:cubicBezTo>
                          <a:pt x="2723836" y="-25765"/>
                          <a:pt x="2981202" y="62079"/>
                          <a:pt x="3191947" y="0"/>
                        </a:cubicBezTo>
                        <a:cubicBezTo>
                          <a:pt x="3236436" y="219943"/>
                          <a:pt x="3171385" y="339777"/>
                          <a:pt x="3191947" y="561330"/>
                        </a:cubicBezTo>
                        <a:cubicBezTo>
                          <a:pt x="3212509" y="782883"/>
                          <a:pt x="3145272" y="1036522"/>
                          <a:pt x="3191947" y="1223700"/>
                        </a:cubicBezTo>
                        <a:cubicBezTo>
                          <a:pt x="3238622" y="1410878"/>
                          <a:pt x="3119127" y="1561535"/>
                          <a:pt x="3191947" y="1886069"/>
                        </a:cubicBezTo>
                        <a:cubicBezTo>
                          <a:pt x="3264767" y="2210603"/>
                          <a:pt x="3179073" y="2260140"/>
                          <a:pt x="3191947" y="2447399"/>
                        </a:cubicBezTo>
                        <a:cubicBezTo>
                          <a:pt x="3204821" y="2634658"/>
                          <a:pt x="3139935" y="2897297"/>
                          <a:pt x="3191947" y="3109769"/>
                        </a:cubicBezTo>
                        <a:cubicBezTo>
                          <a:pt x="3243959" y="3322241"/>
                          <a:pt x="3184241" y="3485743"/>
                          <a:pt x="3191947" y="3671099"/>
                        </a:cubicBezTo>
                        <a:cubicBezTo>
                          <a:pt x="3199653" y="3856455"/>
                          <a:pt x="3187241" y="3988759"/>
                          <a:pt x="3191947" y="4232429"/>
                        </a:cubicBezTo>
                        <a:cubicBezTo>
                          <a:pt x="3196653" y="4476099"/>
                          <a:pt x="3159648" y="4799090"/>
                          <a:pt x="3191947" y="5051971"/>
                        </a:cubicBezTo>
                        <a:cubicBezTo>
                          <a:pt x="3029821" y="5117333"/>
                          <a:pt x="2780502" y="5051098"/>
                          <a:pt x="2596117" y="5051971"/>
                        </a:cubicBezTo>
                        <a:cubicBezTo>
                          <a:pt x="2411732" y="5052844"/>
                          <a:pt x="2239949" y="5046874"/>
                          <a:pt x="2064126" y="5051971"/>
                        </a:cubicBezTo>
                        <a:cubicBezTo>
                          <a:pt x="1888303" y="5057068"/>
                          <a:pt x="1827426" y="5011716"/>
                          <a:pt x="1595974" y="5051971"/>
                        </a:cubicBezTo>
                        <a:cubicBezTo>
                          <a:pt x="1364522" y="5092226"/>
                          <a:pt x="1226298" y="5025455"/>
                          <a:pt x="1032063" y="5051971"/>
                        </a:cubicBezTo>
                        <a:cubicBezTo>
                          <a:pt x="837828" y="5078487"/>
                          <a:pt x="784677" y="5007446"/>
                          <a:pt x="595830" y="5051971"/>
                        </a:cubicBezTo>
                        <a:cubicBezTo>
                          <a:pt x="406983" y="5096496"/>
                          <a:pt x="165587" y="5043315"/>
                          <a:pt x="0" y="5051971"/>
                        </a:cubicBezTo>
                        <a:cubicBezTo>
                          <a:pt x="-72985" y="4767535"/>
                          <a:pt x="69631" y="4598330"/>
                          <a:pt x="0" y="4440121"/>
                        </a:cubicBezTo>
                        <a:cubicBezTo>
                          <a:pt x="-69631" y="4281912"/>
                          <a:pt x="1445" y="4143191"/>
                          <a:pt x="0" y="3979830"/>
                        </a:cubicBezTo>
                        <a:cubicBezTo>
                          <a:pt x="-1445" y="3816469"/>
                          <a:pt x="6440" y="3672754"/>
                          <a:pt x="0" y="3367981"/>
                        </a:cubicBezTo>
                        <a:cubicBezTo>
                          <a:pt x="-6440" y="3063208"/>
                          <a:pt x="62038" y="2883376"/>
                          <a:pt x="0" y="2756131"/>
                        </a:cubicBezTo>
                        <a:cubicBezTo>
                          <a:pt x="-62038" y="2628886"/>
                          <a:pt x="12939" y="2442221"/>
                          <a:pt x="0" y="2295840"/>
                        </a:cubicBezTo>
                        <a:cubicBezTo>
                          <a:pt x="-12939" y="2149459"/>
                          <a:pt x="40197" y="1939971"/>
                          <a:pt x="0" y="1785030"/>
                        </a:cubicBezTo>
                        <a:cubicBezTo>
                          <a:pt x="-40197" y="1630089"/>
                          <a:pt x="2285" y="1431602"/>
                          <a:pt x="0" y="1122660"/>
                        </a:cubicBezTo>
                        <a:cubicBezTo>
                          <a:pt x="-2285" y="813718"/>
                          <a:pt x="27083" y="795287"/>
                          <a:pt x="0" y="611850"/>
                        </a:cubicBezTo>
                        <a:cubicBezTo>
                          <a:pt x="-27083" y="428413"/>
                          <a:pt x="9872" y="26457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2E7EB548-CABC-DD24-9D5D-01B787A8B8D0}"/>
              </a:ext>
            </a:extLst>
          </p:cNvPr>
          <p:cNvSpPr/>
          <p:nvPr/>
        </p:nvSpPr>
        <p:spPr>
          <a:xfrm>
            <a:off x="5033971" y="11111817"/>
            <a:ext cx="8161021" cy="1463153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903586222">
                  <a:custGeom>
                    <a:avLst/>
                    <a:gdLst>
                      <a:gd name="connsiteX0" fmla="*/ 0 w 8161021"/>
                      <a:gd name="connsiteY0" fmla="*/ 0 h 1463153"/>
                      <a:gd name="connsiteX1" fmla="*/ 501320 w 8161021"/>
                      <a:gd name="connsiteY1" fmla="*/ 0 h 1463153"/>
                      <a:gd name="connsiteX2" fmla="*/ 1247470 w 8161021"/>
                      <a:gd name="connsiteY2" fmla="*/ 0 h 1463153"/>
                      <a:gd name="connsiteX3" fmla="*/ 1748790 w 8161021"/>
                      <a:gd name="connsiteY3" fmla="*/ 0 h 1463153"/>
                      <a:gd name="connsiteX4" fmla="*/ 2413330 w 8161021"/>
                      <a:gd name="connsiteY4" fmla="*/ 0 h 1463153"/>
                      <a:gd name="connsiteX5" fmla="*/ 2751430 w 8161021"/>
                      <a:gd name="connsiteY5" fmla="*/ 0 h 1463153"/>
                      <a:gd name="connsiteX6" fmla="*/ 3171140 w 8161021"/>
                      <a:gd name="connsiteY6" fmla="*/ 0 h 1463153"/>
                      <a:gd name="connsiteX7" fmla="*/ 3754070 w 8161021"/>
                      <a:gd name="connsiteY7" fmla="*/ 0 h 1463153"/>
                      <a:gd name="connsiteX8" fmla="*/ 4255390 w 8161021"/>
                      <a:gd name="connsiteY8" fmla="*/ 0 h 1463153"/>
                      <a:gd name="connsiteX9" fmla="*/ 5001540 w 8161021"/>
                      <a:gd name="connsiteY9" fmla="*/ 0 h 1463153"/>
                      <a:gd name="connsiteX10" fmla="*/ 5502860 w 8161021"/>
                      <a:gd name="connsiteY10" fmla="*/ 0 h 1463153"/>
                      <a:gd name="connsiteX11" fmla="*/ 6167400 w 8161021"/>
                      <a:gd name="connsiteY11" fmla="*/ 0 h 1463153"/>
                      <a:gd name="connsiteX12" fmla="*/ 6913551 w 8161021"/>
                      <a:gd name="connsiteY12" fmla="*/ 0 h 1463153"/>
                      <a:gd name="connsiteX13" fmla="*/ 7333260 w 8161021"/>
                      <a:gd name="connsiteY13" fmla="*/ 0 h 1463153"/>
                      <a:gd name="connsiteX14" fmla="*/ 8161021 w 8161021"/>
                      <a:gd name="connsiteY14" fmla="*/ 0 h 1463153"/>
                      <a:gd name="connsiteX15" fmla="*/ 8161021 w 8161021"/>
                      <a:gd name="connsiteY15" fmla="*/ 443823 h 1463153"/>
                      <a:gd name="connsiteX16" fmla="*/ 8161021 w 8161021"/>
                      <a:gd name="connsiteY16" fmla="*/ 887646 h 1463153"/>
                      <a:gd name="connsiteX17" fmla="*/ 8161021 w 8161021"/>
                      <a:gd name="connsiteY17" fmla="*/ 1463153 h 1463153"/>
                      <a:gd name="connsiteX18" fmla="*/ 7741311 w 8161021"/>
                      <a:gd name="connsiteY18" fmla="*/ 1463153 h 1463153"/>
                      <a:gd name="connsiteX19" fmla="*/ 7403212 w 8161021"/>
                      <a:gd name="connsiteY19" fmla="*/ 1463153 h 1463153"/>
                      <a:gd name="connsiteX20" fmla="*/ 6983502 w 8161021"/>
                      <a:gd name="connsiteY20" fmla="*/ 1463153 h 1463153"/>
                      <a:gd name="connsiteX21" fmla="*/ 6318962 w 8161021"/>
                      <a:gd name="connsiteY21" fmla="*/ 1463153 h 1463153"/>
                      <a:gd name="connsiteX22" fmla="*/ 5654422 w 8161021"/>
                      <a:gd name="connsiteY22" fmla="*/ 1463153 h 1463153"/>
                      <a:gd name="connsiteX23" fmla="*/ 5316322 w 8161021"/>
                      <a:gd name="connsiteY23" fmla="*/ 1463153 h 1463153"/>
                      <a:gd name="connsiteX24" fmla="*/ 4651782 w 8161021"/>
                      <a:gd name="connsiteY24" fmla="*/ 1463153 h 1463153"/>
                      <a:gd name="connsiteX25" fmla="*/ 4313683 w 8161021"/>
                      <a:gd name="connsiteY25" fmla="*/ 1463153 h 1463153"/>
                      <a:gd name="connsiteX26" fmla="*/ 3893973 w 8161021"/>
                      <a:gd name="connsiteY26" fmla="*/ 1463153 h 1463153"/>
                      <a:gd name="connsiteX27" fmla="*/ 3555873 w 8161021"/>
                      <a:gd name="connsiteY27" fmla="*/ 1463153 h 1463153"/>
                      <a:gd name="connsiteX28" fmla="*/ 2809723 w 8161021"/>
                      <a:gd name="connsiteY28" fmla="*/ 1463153 h 1463153"/>
                      <a:gd name="connsiteX29" fmla="*/ 2471624 w 8161021"/>
                      <a:gd name="connsiteY29" fmla="*/ 1463153 h 1463153"/>
                      <a:gd name="connsiteX30" fmla="*/ 2133524 w 8161021"/>
                      <a:gd name="connsiteY30" fmla="*/ 1463153 h 1463153"/>
                      <a:gd name="connsiteX31" fmla="*/ 1713814 w 8161021"/>
                      <a:gd name="connsiteY31" fmla="*/ 1463153 h 1463153"/>
                      <a:gd name="connsiteX32" fmla="*/ 1375715 w 8161021"/>
                      <a:gd name="connsiteY32" fmla="*/ 1463153 h 1463153"/>
                      <a:gd name="connsiteX33" fmla="*/ 874395 w 8161021"/>
                      <a:gd name="connsiteY33" fmla="*/ 1463153 h 1463153"/>
                      <a:gd name="connsiteX34" fmla="*/ 0 w 8161021"/>
                      <a:gd name="connsiteY34" fmla="*/ 1463153 h 1463153"/>
                      <a:gd name="connsiteX35" fmla="*/ 0 w 8161021"/>
                      <a:gd name="connsiteY35" fmla="*/ 960804 h 1463153"/>
                      <a:gd name="connsiteX36" fmla="*/ 0 w 8161021"/>
                      <a:gd name="connsiteY36" fmla="*/ 443823 h 1463153"/>
                      <a:gd name="connsiteX37" fmla="*/ 0 w 8161021"/>
                      <a:gd name="connsiteY37" fmla="*/ 0 h 14631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8161021" h="1463153" extrusionOk="0">
                        <a:moveTo>
                          <a:pt x="0" y="0"/>
                        </a:moveTo>
                        <a:cubicBezTo>
                          <a:pt x="233312" y="-56841"/>
                          <a:pt x="259916" y="314"/>
                          <a:pt x="501320" y="0"/>
                        </a:cubicBezTo>
                        <a:cubicBezTo>
                          <a:pt x="742724" y="-314"/>
                          <a:pt x="915277" y="22015"/>
                          <a:pt x="1247470" y="0"/>
                        </a:cubicBezTo>
                        <a:cubicBezTo>
                          <a:pt x="1579663" y="-22015"/>
                          <a:pt x="1604526" y="45936"/>
                          <a:pt x="1748790" y="0"/>
                        </a:cubicBezTo>
                        <a:cubicBezTo>
                          <a:pt x="1893054" y="-45936"/>
                          <a:pt x="2226438" y="60897"/>
                          <a:pt x="2413330" y="0"/>
                        </a:cubicBezTo>
                        <a:cubicBezTo>
                          <a:pt x="2600222" y="-60897"/>
                          <a:pt x="2680452" y="26327"/>
                          <a:pt x="2751430" y="0"/>
                        </a:cubicBezTo>
                        <a:cubicBezTo>
                          <a:pt x="2822408" y="-26327"/>
                          <a:pt x="3038959" y="37062"/>
                          <a:pt x="3171140" y="0"/>
                        </a:cubicBezTo>
                        <a:cubicBezTo>
                          <a:pt x="3303321" y="-37062"/>
                          <a:pt x="3609962" y="66805"/>
                          <a:pt x="3754070" y="0"/>
                        </a:cubicBezTo>
                        <a:cubicBezTo>
                          <a:pt x="3898178" y="-66805"/>
                          <a:pt x="4069136" y="2973"/>
                          <a:pt x="4255390" y="0"/>
                        </a:cubicBezTo>
                        <a:cubicBezTo>
                          <a:pt x="4441644" y="-2973"/>
                          <a:pt x="4823513" y="66473"/>
                          <a:pt x="5001540" y="0"/>
                        </a:cubicBezTo>
                        <a:cubicBezTo>
                          <a:pt x="5179567" y="-66473"/>
                          <a:pt x="5372625" y="13117"/>
                          <a:pt x="5502860" y="0"/>
                        </a:cubicBezTo>
                        <a:cubicBezTo>
                          <a:pt x="5633095" y="-13117"/>
                          <a:pt x="5839049" y="58683"/>
                          <a:pt x="6167400" y="0"/>
                        </a:cubicBezTo>
                        <a:cubicBezTo>
                          <a:pt x="6495751" y="-58683"/>
                          <a:pt x="6731273" y="36604"/>
                          <a:pt x="6913551" y="0"/>
                        </a:cubicBezTo>
                        <a:cubicBezTo>
                          <a:pt x="7095829" y="-36604"/>
                          <a:pt x="7181447" y="21915"/>
                          <a:pt x="7333260" y="0"/>
                        </a:cubicBezTo>
                        <a:cubicBezTo>
                          <a:pt x="7485073" y="-21915"/>
                          <a:pt x="7881112" y="94221"/>
                          <a:pt x="8161021" y="0"/>
                        </a:cubicBezTo>
                        <a:cubicBezTo>
                          <a:pt x="8186914" y="179019"/>
                          <a:pt x="8124155" y="255557"/>
                          <a:pt x="8161021" y="443823"/>
                        </a:cubicBezTo>
                        <a:cubicBezTo>
                          <a:pt x="8197887" y="632089"/>
                          <a:pt x="8129728" y="721296"/>
                          <a:pt x="8161021" y="887646"/>
                        </a:cubicBezTo>
                        <a:cubicBezTo>
                          <a:pt x="8192314" y="1053996"/>
                          <a:pt x="8141827" y="1211643"/>
                          <a:pt x="8161021" y="1463153"/>
                        </a:cubicBezTo>
                        <a:cubicBezTo>
                          <a:pt x="7972881" y="1471148"/>
                          <a:pt x="7950482" y="1447335"/>
                          <a:pt x="7741311" y="1463153"/>
                        </a:cubicBezTo>
                        <a:cubicBezTo>
                          <a:pt x="7532140" y="1478971"/>
                          <a:pt x="7554960" y="1426622"/>
                          <a:pt x="7403212" y="1463153"/>
                        </a:cubicBezTo>
                        <a:cubicBezTo>
                          <a:pt x="7251464" y="1499684"/>
                          <a:pt x="7155745" y="1449107"/>
                          <a:pt x="6983502" y="1463153"/>
                        </a:cubicBezTo>
                        <a:cubicBezTo>
                          <a:pt x="6811259" y="1477199"/>
                          <a:pt x="6508926" y="1406832"/>
                          <a:pt x="6318962" y="1463153"/>
                        </a:cubicBezTo>
                        <a:cubicBezTo>
                          <a:pt x="6128998" y="1519474"/>
                          <a:pt x="5888338" y="1420780"/>
                          <a:pt x="5654422" y="1463153"/>
                        </a:cubicBezTo>
                        <a:cubicBezTo>
                          <a:pt x="5420506" y="1505526"/>
                          <a:pt x="5413418" y="1444219"/>
                          <a:pt x="5316322" y="1463153"/>
                        </a:cubicBezTo>
                        <a:cubicBezTo>
                          <a:pt x="5219226" y="1482087"/>
                          <a:pt x="4785731" y="1402425"/>
                          <a:pt x="4651782" y="1463153"/>
                        </a:cubicBezTo>
                        <a:cubicBezTo>
                          <a:pt x="4517833" y="1523881"/>
                          <a:pt x="4457860" y="1434742"/>
                          <a:pt x="4313683" y="1463153"/>
                        </a:cubicBezTo>
                        <a:cubicBezTo>
                          <a:pt x="4169506" y="1491564"/>
                          <a:pt x="4041812" y="1456485"/>
                          <a:pt x="3893973" y="1463153"/>
                        </a:cubicBezTo>
                        <a:cubicBezTo>
                          <a:pt x="3746134" y="1469821"/>
                          <a:pt x="3671461" y="1448370"/>
                          <a:pt x="3555873" y="1463153"/>
                        </a:cubicBezTo>
                        <a:cubicBezTo>
                          <a:pt x="3440285" y="1477936"/>
                          <a:pt x="2991661" y="1445079"/>
                          <a:pt x="2809723" y="1463153"/>
                        </a:cubicBezTo>
                        <a:cubicBezTo>
                          <a:pt x="2627785" y="1481227"/>
                          <a:pt x="2620690" y="1433469"/>
                          <a:pt x="2471624" y="1463153"/>
                        </a:cubicBezTo>
                        <a:cubicBezTo>
                          <a:pt x="2322558" y="1492837"/>
                          <a:pt x="2217543" y="1446324"/>
                          <a:pt x="2133524" y="1463153"/>
                        </a:cubicBezTo>
                        <a:cubicBezTo>
                          <a:pt x="2049505" y="1479982"/>
                          <a:pt x="1903871" y="1438580"/>
                          <a:pt x="1713814" y="1463153"/>
                        </a:cubicBezTo>
                        <a:cubicBezTo>
                          <a:pt x="1523757" y="1487726"/>
                          <a:pt x="1447406" y="1424825"/>
                          <a:pt x="1375715" y="1463153"/>
                        </a:cubicBezTo>
                        <a:cubicBezTo>
                          <a:pt x="1304024" y="1501481"/>
                          <a:pt x="1043081" y="1434953"/>
                          <a:pt x="874395" y="1463153"/>
                        </a:cubicBezTo>
                        <a:cubicBezTo>
                          <a:pt x="705709" y="1491353"/>
                          <a:pt x="351833" y="1382236"/>
                          <a:pt x="0" y="1463153"/>
                        </a:cubicBezTo>
                        <a:cubicBezTo>
                          <a:pt x="-4703" y="1275764"/>
                          <a:pt x="53888" y="1070448"/>
                          <a:pt x="0" y="960804"/>
                        </a:cubicBezTo>
                        <a:cubicBezTo>
                          <a:pt x="-53888" y="851160"/>
                          <a:pt x="20612" y="604752"/>
                          <a:pt x="0" y="443823"/>
                        </a:cubicBezTo>
                        <a:cubicBezTo>
                          <a:pt x="-20612" y="282894"/>
                          <a:pt x="31875" y="19115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8" name="下箭头 307">
            <a:extLst>
              <a:ext uri="{FF2B5EF4-FFF2-40B4-BE49-F238E27FC236}">
                <a16:creationId xmlns:a16="http://schemas.microsoft.com/office/drawing/2014/main" id="{15435CF8-7543-3489-7512-05E0854B497F}"/>
              </a:ext>
            </a:extLst>
          </p:cNvPr>
          <p:cNvSpPr/>
          <p:nvPr/>
        </p:nvSpPr>
        <p:spPr>
          <a:xfrm rot="4270944">
            <a:off x="8016618" y="9210344"/>
            <a:ext cx="708197" cy="752167"/>
          </a:xfrm>
          <a:prstGeom prst="downArrow">
            <a:avLst/>
          </a:prstGeom>
          <a:solidFill>
            <a:schemeClr val="bg1"/>
          </a:solidFill>
          <a:ln w="38100"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10" name="图片 309">
            <a:extLst>
              <a:ext uri="{FF2B5EF4-FFF2-40B4-BE49-F238E27FC236}">
                <a16:creationId xmlns:a16="http://schemas.microsoft.com/office/drawing/2014/main" id="{9F0B74E9-7694-AD4F-D67E-CF25EBCB9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00000">
            <a:off x="9395898" y="10647319"/>
            <a:ext cx="825500" cy="749300"/>
          </a:xfrm>
          <a:prstGeom prst="rect">
            <a:avLst/>
          </a:prstGeom>
        </p:spPr>
      </p:pic>
      <p:cxnSp>
        <p:nvCxnSpPr>
          <p:cNvPr id="317" name="直接箭头连接符 35">
            <a:extLst>
              <a:ext uri="{FF2B5EF4-FFF2-40B4-BE49-F238E27FC236}">
                <a16:creationId xmlns:a16="http://schemas.microsoft.com/office/drawing/2014/main" id="{6525F479-2457-A368-0DE5-3653DBDE6B8B}"/>
              </a:ext>
            </a:extLst>
          </p:cNvPr>
          <p:cNvCxnSpPr>
            <a:cxnSpLocks/>
            <a:stCxn id="302" idx="2"/>
          </p:cNvCxnSpPr>
          <p:nvPr/>
        </p:nvCxnSpPr>
        <p:spPr>
          <a:xfrm flipH="1">
            <a:off x="6606464" y="10760269"/>
            <a:ext cx="23482" cy="3400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5">
            <a:extLst>
              <a:ext uri="{FF2B5EF4-FFF2-40B4-BE49-F238E27FC236}">
                <a16:creationId xmlns:a16="http://schemas.microsoft.com/office/drawing/2014/main" id="{044E572A-FBEC-4D6F-9B85-95B5966D85E1}"/>
              </a:ext>
            </a:extLst>
          </p:cNvPr>
          <p:cNvCxnSpPr>
            <a:cxnSpLocks/>
          </p:cNvCxnSpPr>
          <p:nvPr/>
        </p:nvCxnSpPr>
        <p:spPr>
          <a:xfrm flipH="1">
            <a:off x="6544849" y="12796574"/>
            <a:ext cx="23482" cy="3400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同侧圆角矩形 320">
            <a:extLst>
              <a:ext uri="{FF2B5EF4-FFF2-40B4-BE49-F238E27FC236}">
                <a16:creationId xmlns:a16="http://schemas.microsoft.com/office/drawing/2014/main" id="{87B0B6DF-F9E4-7EA5-5BC3-8F6034C6029B}"/>
              </a:ext>
            </a:extLst>
          </p:cNvPr>
          <p:cNvSpPr/>
          <p:nvPr/>
        </p:nvSpPr>
        <p:spPr>
          <a:xfrm>
            <a:off x="5074446" y="13141361"/>
            <a:ext cx="3293528" cy="44071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Linux Libertine" panose="02000503000000000000" pitchFamily="2" charset="0"/>
                <a:cs typeface="Linux Libertine" panose="02000503000000000000" pitchFamily="2" charset="0"/>
              </a:rPr>
              <a:t>Optimized Tensor Program</a:t>
            </a:r>
            <a:endParaRPr lang="zh-CN" altLang="en-US" sz="2000" dirty="0">
              <a:solidFill>
                <a:sysClr val="windowText" lastClr="000000"/>
              </a:solidFill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322" name="文本框 321">
            <a:extLst>
              <a:ext uri="{FF2B5EF4-FFF2-40B4-BE49-F238E27FC236}">
                <a16:creationId xmlns:a16="http://schemas.microsoft.com/office/drawing/2014/main" id="{80C83021-5EC3-C431-DC1C-CFCA5D8E5FE6}"/>
              </a:ext>
            </a:extLst>
          </p:cNvPr>
          <p:cNvSpPr txBox="1"/>
          <p:nvPr/>
        </p:nvSpPr>
        <p:spPr>
          <a:xfrm>
            <a:off x="9763539" y="5743435"/>
            <a:ext cx="210088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>
                <a:solidFill>
                  <a:sysClr val="windowText" lastClr="000000"/>
                </a:solidFill>
                <a:latin typeface="PilGi" pitchFamily="2" charset="-127"/>
                <a:ea typeface="PilGi" pitchFamily="2" charset="-127"/>
                <a:cs typeface="Linux Libertine" panose="02000503000000000000" pitchFamily="2" charset="0"/>
              </a:rPr>
              <a:t>???</a:t>
            </a:r>
            <a:endParaRPr lang="zh-CN" altLang="en-US" sz="11500" b="1" dirty="0">
              <a:solidFill>
                <a:sysClr val="windowText" lastClr="000000"/>
              </a:solidFill>
              <a:latin typeface="PilGi" pitchFamily="2" charset="-127"/>
              <a:cs typeface="Linux Libertine" panose="02000503000000000000" pitchFamily="2" charset="0"/>
            </a:endParaRPr>
          </a:p>
        </p:txBody>
      </p:sp>
      <p:sp>
        <p:nvSpPr>
          <p:cNvPr id="323" name="圆角矩形 322">
            <a:extLst>
              <a:ext uri="{FF2B5EF4-FFF2-40B4-BE49-F238E27FC236}">
                <a16:creationId xmlns:a16="http://schemas.microsoft.com/office/drawing/2014/main" id="{AFDE7E55-5A8D-D516-972B-14DDD6D9232E}"/>
              </a:ext>
            </a:extLst>
          </p:cNvPr>
          <p:cNvSpPr/>
          <p:nvPr/>
        </p:nvSpPr>
        <p:spPr>
          <a:xfrm>
            <a:off x="5277529" y="11825272"/>
            <a:ext cx="4514190" cy="62104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Linux Libertine" panose="02000503000000000000" pitchFamily="2" charset="0"/>
                <a:cs typeface="Linux Libertine" panose="02000503000000000000" pitchFamily="2" charset="0"/>
              </a:rPr>
              <a:t>Algebric</a:t>
            </a:r>
            <a:r>
              <a:rPr lang="en-US" altLang="zh-CN" dirty="0">
                <a:solidFill>
                  <a:sysClr val="windowText" lastClr="000000"/>
                </a:solidFill>
                <a:latin typeface="Linux Libertine" panose="02000503000000000000" pitchFamily="2" charset="0"/>
                <a:cs typeface="Linux Libertine" panose="02000503000000000000" pitchFamily="2" charset="0"/>
              </a:rPr>
              <a:t> Equivalent Flow Contraction </a:t>
            </a:r>
            <a:r>
              <a:rPr lang="en-US" altLang="zh-CN" sz="1800" dirty="0">
                <a:solidFill>
                  <a:sysClr val="windowText" lastClr="000000"/>
                </a:solidFill>
                <a:latin typeface="Linux Libertine" panose="02000503000000000000" pitchFamily="2" charset="0"/>
                <a:cs typeface="Linux Libertine" panose="02000503000000000000" pitchFamily="2" charset="0"/>
              </a:rPr>
              <a:t>(</a:t>
            </a:r>
            <a:r>
              <a:rPr lang="en-US" altLang="zh-CN" sz="1800" dirty="0">
                <a:solidFill>
                  <a:sysClr val="windowText" lastClr="00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§4.1)</a:t>
            </a:r>
            <a:endParaRPr lang="zh-CN" altLang="en-US" sz="1800" dirty="0">
              <a:solidFill>
                <a:sysClr val="windowText" lastClr="000000"/>
              </a:solidFill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324" name="圆角矩形 323">
            <a:extLst>
              <a:ext uri="{FF2B5EF4-FFF2-40B4-BE49-F238E27FC236}">
                <a16:creationId xmlns:a16="http://schemas.microsoft.com/office/drawing/2014/main" id="{D4EF96BE-6068-4178-17B2-C2F51CCF8894}"/>
              </a:ext>
            </a:extLst>
          </p:cNvPr>
          <p:cNvSpPr/>
          <p:nvPr/>
        </p:nvSpPr>
        <p:spPr>
          <a:xfrm>
            <a:off x="10009581" y="11807185"/>
            <a:ext cx="2911945" cy="62104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Linux Libertine" panose="02000503000000000000" pitchFamily="2" charset="0"/>
                <a:cs typeface="Linux Libertine" panose="02000503000000000000" pitchFamily="2" charset="0"/>
              </a:rPr>
              <a:t>Loop Iteration Skip </a:t>
            </a:r>
            <a:r>
              <a:rPr lang="en-US" altLang="zh-CN" sz="1800" dirty="0">
                <a:solidFill>
                  <a:sysClr val="windowText" lastClr="000000"/>
                </a:solidFill>
                <a:latin typeface="Linux Libertine" panose="02000503000000000000" pitchFamily="2" charset="0"/>
                <a:cs typeface="Linux Libertine" panose="02000503000000000000" pitchFamily="2" charset="0"/>
              </a:rPr>
              <a:t>(</a:t>
            </a:r>
            <a:r>
              <a:rPr lang="en-US" altLang="zh-CN" sz="1800" dirty="0">
                <a:solidFill>
                  <a:sysClr val="windowText" lastClr="00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§4.1)</a:t>
            </a:r>
            <a:endParaRPr lang="zh-CN" altLang="en-US" sz="1800" dirty="0">
              <a:solidFill>
                <a:sysClr val="windowText" lastClr="000000"/>
              </a:solidFill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325" name="圆角矩形 324">
            <a:extLst>
              <a:ext uri="{FF2B5EF4-FFF2-40B4-BE49-F238E27FC236}">
                <a16:creationId xmlns:a16="http://schemas.microsoft.com/office/drawing/2014/main" id="{AE4B1EC9-6808-DF53-DA58-DF14FF56A3A5}"/>
              </a:ext>
            </a:extLst>
          </p:cNvPr>
          <p:cNvSpPr/>
          <p:nvPr/>
        </p:nvSpPr>
        <p:spPr>
          <a:xfrm>
            <a:off x="5218580" y="11825272"/>
            <a:ext cx="4664734" cy="572548"/>
          </a:xfrm>
          <a:prstGeom prst="round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928395881">
                  <a:custGeom>
                    <a:avLst/>
                    <a:gdLst>
                      <a:gd name="connsiteX0" fmla="*/ 0 w 4664734"/>
                      <a:gd name="connsiteY0" fmla="*/ 95427 h 572548"/>
                      <a:gd name="connsiteX1" fmla="*/ 95427 w 4664734"/>
                      <a:gd name="connsiteY1" fmla="*/ 0 h 572548"/>
                      <a:gd name="connsiteX2" fmla="*/ 654662 w 4664734"/>
                      <a:gd name="connsiteY2" fmla="*/ 0 h 572548"/>
                      <a:gd name="connsiteX3" fmla="*/ 1079681 w 4664734"/>
                      <a:gd name="connsiteY3" fmla="*/ 0 h 572548"/>
                      <a:gd name="connsiteX4" fmla="*/ 1504699 w 4664734"/>
                      <a:gd name="connsiteY4" fmla="*/ 0 h 572548"/>
                      <a:gd name="connsiteX5" fmla="*/ 1929718 w 4664734"/>
                      <a:gd name="connsiteY5" fmla="*/ 0 h 572548"/>
                      <a:gd name="connsiteX6" fmla="*/ 2488953 w 4664734"/>
                      <a:gd name="connsiteY6" fmla="*/ 0 h 572548"/>
                      <a:gd name="connsiteX7" fmla="*/ 3003449 w 4664734"/>
                      <a:gd name="connsiteY7" fmla="*/ 0 h 572548"/>
                      <a:gd name="connsiteX8" fmla="*/ 3652162 w 4664734"/>
                      <a:gd name="connsiteY8" fmla="*/ 0 h 572548"/>
                      <a:gd name="connsiteX9" fmla="*/ 4569307 w 4664734"/>
                      <a:gd name="connsiteY9" fmla="*/ 0 h 572548"/>
                      <a:gd name="connsiteX10" fmla="*/ 4664734 w 4664734"/>
                      <a:gd name="connsiteY10" fmla="*/ 95427 h 572548"/>
                      <a:gd name="connsiteX11" fmla="*/ 4664734 w 4664734"/>
                      <a:gd name="connsiteY11" fmla="*/ 477121 h 572548"/>
                      <a:gd name="connsiteX12" fmla="*/ 4569307 w 4664734"/>
                      <a:gd name="connsiteY12" fmla="*/ 572548 h 572548"/>
                      <a:gd name="connsiteX13" fmla="*/ 4099550 w 4664734"/>
                      <a:gd name="connsiteY13" fmla="*/ 572548 h 572548"/>
                      <a:gd name="connsiteX14" fmla="*/ 3629792 w 4664734"/>
                      <a:gd name="connsiteY14" fmla="*/ 572548 h 572548"/>
                      <a:gd name="connsiteX15" fmla="*/ 3025818 w 4664734"/>
                      <a:gd name="connsiteY15" fmla="*/ 572548 h 572548"/>
                      <a:gd name="connsiteX16" fmla="*/ 2600800 w 4664734"/>
                      <a:gd name="connsiteY16" fmla="*/ 572548 h 572548"/>
                      <a:gd name="connsiteX17" fmla="*/ 2175781 w 4664734"/>
                      <a:gd name="connsiteY17" fmla="*/ 572548 h 572548"/>
                      <a:gd name="connsiteX18" fmla="*/ 1571807 w 4664734"/>
                      <a:gd name="connsiteY18" fmla="*/ 572548 h 572548"/>
                      <a:gd name="connsiteX19" fmla="*/ 1057311 w 4664734"/>
                      <a:gd name="connsiteY19" fmla="*/ 572548 h 572548"/>
                      <a:gd name="connsiteX20" fmla="*/ 95427 w 4664734"/>
                      <a:gd name="connsiteY20" fmla="*/ 572548 h 572548"/>
                      <a:gd name="connsiteX21" fmla="*/ 0 w 4664734"/>
                      <a:gd name="connsiteY21" fmla="*/ 477121 h 572548"/>
                      <a:gd name="connsiteX22" fmla="*/ 0 w 4664734"/>
                      <a:gd name="connsiteY22" fmla="*/ 95427 h 572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664734" h="572548" extrusionOk="0">
                        <a:moveTo>
                          <a:pt x="0" y="95427"/>
                        </a:moveTo>
                        <a:cubicBezTo>
                          <a:pt x="13708" y="42263"/>
                          <a:pt x="35940" y="-2978"/>
                          <a:pt x="95427" y="0"/>
                        </a:cubicBezTo>
                        <a:cubicBezTo>
                          <a:pt x="311043" y="-21565"/>
                          <a:pt x="487057" y="43204"/>
                          <a:pt x="654662" y="0"/>
                        </a:cubicBezTo>
                        <a:cubicBezTo>
                          <a:pt x="822267" y="-43204"/>
                          <a:pt x="870952" y="18270"/>
                          <a:pt x="1079681" y="0"/>
                        </a:cubicBezTo>
                        <a:cubicBezTo>
                          <a:pt x="1288410" y="-18270"/>
                          <a:pt x="1403449" y="34092"/>
                          <a:pt x="1504699" y="0"/>
                        </a:cubicBezTo>
                        <a:cubicBezTo>
                          <a:pt x="1605949" y="-34092"/>
                          <a:pt x="1751985" y="12341"/>
                          <a:pt x="1929718" y="0"/>
                        </a:cubicBezTo>
                        <a:cubicBezTo>
                          <a:pt x="2107451" y="-12341"/>
                          <a:pt x="2235416" y="3867"/>
                          <a:pt x="2488953" y="0"/>
                        </a:cubicBezTo>
                        <a:cubicBezTo>
                          <a:pt x="2742490" y="-3867"/>
                          <a:pt x="2865521" y="5062"/>
                          <a:pt x="3003449" y="0"/>
                        </a:cubicBezTo>
                        <a:cubicBezTo>
                          <a:pt x="3141377" y="-5062"/>
                          <a:pt x="3442468" y="59797"/>
                          <a:pt x="3652162" y="0"/>
                        </a:cubicBezTo>
                        <a:cubicBezTo>
                          <a:pt x="3861856" y="-59797"/>
                          <a:pt x="4286074" y="24678"/>
                          <a:pt x="4569307" y="0"/>
                        </a:cubicBezTo>
                        <a:cubicBezTo>
                          <a:pt x="4620657" y="5326"/>
                          <a:pt x="4672265" y="47351"/>
                          <a:pt x="4664734" y="95427"/>
                        </a:cubicBezTo>
                        <a:cubicBezTo>
                          <a:pt x="4706824" y="277619"/>
                          <a:pt x="4656002" y="289494"/>
                          <a:pt x="4664734" y="477121"/>
                        </a:cubicBezTo>
                        <a:cubicBezTo>
                          <a:pt x="4676850" y="532761"/>
                          <a:pt x="4620118" y="563457"/>
                          <a:pt x="4569307" y="572548"/>
                        </a:cubicBezTo>
                        <a:cubicBezTo>
                          <a:pt x="4359482" y="620564"/>
                          <a:pt x="4327903" y="541378"/>
                          <a:pt x="4099550" y="572548"/>
                        </a:cubicBezTo>
                        <a:cubicBezTo>
                          <a:pt x="3871197" y="603718"/>
                          <a:pt x="3761664" y="528833"/>
                          <a:pt x="3629792" y="572548"/>
                        </a:cubicBezTo>
                        <a:cubicBezTo>
                          <a:pt x="3497920" y="616263"/>
                          <a:pt x="3185011" y="507620"/>
                          <a:pt x="3025818" y="572548"/>
                        </a:cubicBezTo>
                        <a:cubicBezTo>
                          <a:pt x="2866625" y="637476"/>
                          <a:pt x="2695588" y="555987"/>
                          <a:pt x="2600800" y="572548"/>
                        </a:cubicBezTo>
                        <a:cubicBezTo>
                          <a:pt x="2506012" y="589109"/>
                          <a:pt x="2303027" y="554809"/>
                          <a:pt x="2175781" y="572548"/>
                        </a:cubicBezTo>
                        <a:cubicBezTo>
                          <a:pt x="2048535" y="590287"/>
                          <a:pt x="1778626" y="512233"/>
                          <a:pt x="1571807" y="572548"/>
                        </a:cubicBezTo>
                        <a:cubicBezTo>
                          <a:pt x="1364988" y="632863"/>
                          <a:pt x="1288568" y="541627"/>
                          <a:pt x="1057311" y="572548"/>
                        </a:cubicBezTo>
                        <a:cubicBezTo>
                          <a:pt x="826054" y="603469"/>
                          <a:pt x="537946" y="473298"/>
                          <a:pt x="95427" y="572548"/>
                        </a:cubicBezTo>
                        <a:cubicBezTo>
                          <a:pt x="54392" y="563478"/>
                          <a:pt x="1446" y="526880"/>
                          <a:pt x="0" y="477121"/>
                        </a:cubicBezTo>
                        <a:cubicBezTo>
                          <a:pt x="-43602" y="315796"/>
                          <a:pt x="35838" y="253056"/>
                          <a:pt x="0" y="95427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6" name="圆角矩形 325">
            <a:extLst>
              <a:ext uri="{FF2B5EF4-FFF2-40B4-BE49-F238E27FC236}">
                <a16:creationId xmlns:a16="http://schemas.microsoft.com/office/drawing/2014/main" id="{568DB7B8-4242-D874-A4F0-C32CCE05FC93}"/>
              </a:ext>
            </a:extLst>
          </p:cNvPr>
          <p:cNvSpPr/>
          <p:nvPr/>
        </p:nvSpPr>
        <p:spPr>
          <a:xfrm>
            <a:off x="10026179" y="11825272"/>
            <a:ext cx="2895347" cy="568642"/>
          </a:xfrm>
          <a:prstGeom prst="round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928395881">
                  <a:custGeom>
                    <a:avLst/>
                    <a:gdLst>
                      <a:gd name="connsiteX0" fmla="*/ 0 w 2895347"/>
                      <a:gd name="connsiteY0" fmla="*/ 94776 h 568642"/>
                      <a:gd name="connsiteX1" fmla="*/ 94776 w 2895347"/>
                      <a:gd name="connsiteY1" fmla="*/ 0 h 568642"/>
                      <a:gd name="connsiteX2" fmla="*/ 635935 w 2895347"/>
                      <a:gd name="connsiteY2" fmla="*/ 0 h 568642"/>
                      <a:gd name="connsiteX3" fmla="*/ 1095920 w 2895347"/>
                      <a:gd name="connsiteY3" fmla="*/ 0 h 568642"/>
                      <a:gd name="connsiteX4" fmla="*/ 1555905 w 2895347"/>
                      <a:gd name="connsiteY4" fmla="*/ 0 h 568642"/>
                      <a:gd name="connsiteX5" fmla="*/ 2015890 w 2895347"/>
                      <a:gd name="connsiteY5" fmla="*/ 0 h 568642"/>
                      <a:gd name="connsiteX6" fmla="*/ 2800571 w 2895347"/>
                      <a:gd name="connsiteY6" fmla="*/ 0 h 568642"/>
                      <a:gd name="connsiteX7" fmla="*/ 2895347 w 2895347"/>
                      <a:gd name="connsiteY7" fmla="*/ 94776 h 568642"/>
                      <a:gd name="connsiteX8" fmla="*/ 2895347 w 2895347"/>
                      <a:gd name="connsiteY8" fmla="*/ 473866 h 568642"/>
                      <a:gd name="connsiteX9" fmla="*/ 2800571 w 2895347"/>
                      <a:gd name="connsiteY9" fmla="*/ 568642 h 568642"/>
                      <a:gd name="connsiteX10" fmla="*/ 2205296 w 2895347"/>
                      <a:gd name="connsiteY10" fmla="*/ 568642 h 568642"/>
                      <a:gd name="connsiteX11" fmla="*/ 1637079 w 2895347"/>
                      <a:gd name="connsiteY11" fmla="*/ 568642 h 568642"/>
                      <a:gd name="connsiteX12" fmla="*/ 1068862 w 2895347"/>
                      <a:gd name="connsiteY12" fmla="*/ 568642 h 568642"/>
                      <a:gd name="connsiteX13" fmla="*/ 94776 w 2895347"/>
                      <a:gd name="connsiteY13" fmla="*/ 568642 h 568642"/>
                      <a:gd name="connsiteX14" fmla="*/ 0 w 2895347"/>
                      <a:gd name="connsiteY14" fmla="*/ 473866 h 568642"/>
                      <a:gd name="connsiteX15" fmla="*/ 0 w 2895347"/>
                      <a:gd name="connsiteY15" fmla="*/ 94776 h 568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895347" h="568642" extrusionOk="0">
                        <a:moveTo>
                          <a:pt x="0" y="94776"/>
                        </a:moveTo>
                        <a:cubicBezTo>
                          <a:pt x="11567" y="42044"/>
                          <a:pt x="40265" y="-951"/>
                          <a:pt x="94776" y="0"/>
                        </a:cubicBezTo>
                        <a:cubicBezTo>
                          <a:pt x="256554" y="-47863"/>
                          <a:pt x="370790" y="49460"/>
                          <a:pt x="635935" y="0"/>
                        </a:cubicBezTo>
                        <a:cubicBezTo>
                          <a:pt x="901080" y="-49460"/>
                          <a:pt x="995949" y="22239"/>
                          <a:pt x="1095920" y="0"/>
                        </a:cubicBezTo>
                        <a:cubicBezTo>
                          <a:pt x="1195891" y="-22239"/>
                          <a:pt x="1429171" y="28830"/>
                          <a:pt x="1555905" y="0"/>
                        </a:cubicBezTo>
                        <a:cubicBezTo>
                          <a:pt x="1682640" y="-28830"/>
                          <a:pt x="1908095" y="18716"/>
                          <a:pt x="2015890" y="0"/>
                        </a:cubicBezTo>
                        <a:cubicBezTo>
                          <a:pt x="2123686" y="-18716"/>
                          <a:pt x="2469720" y="59282"/>
                          <a:pt x="2800571" y="0"/>
                        </a:cubicBezTo>
                        <a:cubicBezTo>
                          <a:pt x="2849874" y="1704"/>
                          <a:pt x="2888923" y="48930"/>
                          <a:pt x="2895347" y="94776"/>
                        </a:cubicBezTo>
                        <a:cubicBezTo>
                          <a:pt x="2919757" y="225567"/>
                          <a:pt x="2861993" y="395236"/>
                          <a:pt x="2895347" y="473866"/>
                        </a:cubicBezTo>
                        <a:cubicBezTo>
                          <a:pt x="2891639" y="540801"/>
                          <a:pt x="2856174" y="570645"/>
                          <a:pt x="2800571" y="568642"/>
                        </a:cubicBezTo>
                        <a:cubicBezTo>
                          <a:pt x="2509242" y="614781"/>
                          <a:pt x="2395868" y="532051"/>
                          <a:pt x="2205296" y="568642"/>
                        </a:cubicBezTo>
                        <a:cubicBezTo>
                          <a:pt x="2014725" y="605233"/>
                          <a:pt x="1837953" y="538596"/>
                          <a:pt x="1637079" y="568642"/>
                        </a:cubicBezTo>
                        <a:cubicBezTo>
                          <a:pt x="1436205" y="598688"/>
                          <a:pt x="1322569" y="560199"/>
                          <a:pt x="1068862" y="568642"/>
                        </a:cubicBezTo>
                        <a:cubicBezTo>
                          <a:pt x="815155" y="577085"/>
                          <a:pt x="537470" y="511965"/>
                          <a:pt x="94776" y="568642"/>
                        </a:cubicBezTo>
                        <a:cubicBezTo>
                          <a:pt x="46179" y="567930"/>
                          <a:pt x="-1731" y="526369"/>
                          <a:pt x="0" y="473866"/>
                        </a:cubicBezTo>
                        <a:cubicBezTo>
                          <a:pt x="-3529" y="297649"/>
                          <a:pt x="6389" y="197090"/>
                          <a:pt x="0" y="94776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148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同侧圆角矩形 300">
            <a:extLst>
              <a:ext uri="{FF2B5EF4-FFF2-40B4-BE49-F238E27FC236}">
                <a16:creationId xmlns:a16="http://schemas.microsoft.com/office/drawing/2014/main" id="{9B9D2B04-F093-F37E-E7FE-546448432898}"/>
              </a:ext>
            </a:extLst>
          </p:cNvPr>
          <p:cNvSpPr/>
          <p:nvPr/>
        </p:nvSpPr>
        <p:spPr>
          <a:xfrm>
            <a:off x="9168762" y="11135777"/>
            <a:ext cx="2229429" cy="161331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4" name="直线箭头连接符 363">
            <a:extLst>
              <a:ext uri="{FF2B5EF4-FFF2-40B4-BE49-F238E27FC236}">
                <a16:creationId xmlns:a16="http://schemas.microsoft.com/office/drawing/2014/main" id="{642BED3E-834C-9224-E7C7-8FBDB397B573}"/>
              </a:ext>
            </a:extLst>
          </p:cNvPr>
          <p:cNvCxnSpPr>
            <a:cxnSpLocks/>
            <a:stCxn id="30" idx="3"/>
            <a:endCxn id="67" idx="1"/>
          </p:cNvCxnSpPr>
          <p:nvPr/>
        </p:nvCxnSpPr>
        <p:spPr>
          <a:xfrm flipV="1">
            <a:off x="6474649" y="9059764"/>
            <a:ext cx="1979372" cy="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35">
            <a:extLst>
              <a:ext uri="{FF2B5EF4-FFF2-40B4-BE49-F238E27FC236}">
                <a16:creationId xmlns:a16="http://schemas.microsoft.com/office/drawing/2014/main" id="{575C1170-7BF7-9358-F013-5215F3D02C1E}"/>
              </a:ext>
            </a:extLst>
          </p:cNvPr>
          <p:cNvCxnSpPr>
            <a:cxnSpLocks/>
            <a:stCxn id="18" idx="6"/>
            <a:endCxn id="19" idx="1"/>
          </p:cNvCxnSpPr>
          <p:nvPr/>
        </p:nvCxnSpPr>
        <p:spPr>
          <a:xfrm>
            <a:off x="3984528" y="9779467"/>
            <a:ext cx="739705" cy="976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5">
            <a:extLst>
              <a:ext uri="{FF2B5EF4-FFF2-40B4-BE49-F238E27FC236}">
                <a16:creationId xmlns:a16="http://schemas.microsoft.com/office/drawing/2014/main" id="{383B51B0-CB90-F8E1-5685-7A274C7E3022}"/>
              </a:ext>
            </a:extLst>
          </p:cNvPr>
          <p:cNvCxnSpPr>
            <a:cxnSpLocks/>
            <a:stCxn id="17" idx="6"/>
            <a:endCxn id="19" idx="3"/>
          </p:cNvCxnSpPr>
          <p:nvPr/>
        </p:nvCxnSpPr>
        <p:spPr>
          <a:xfrm flipV="1">
            <a:off x="3983686" y="9973186"/>
            <a:ext cx="740547" cy="177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C39FB9F3-F468-A706-970D-905CB4A57D91}"/>
              </a:ext>
            </a:extLst>
          </p:cNvPr>
          <p:cNvSpPr txBox="1"/>
          <p:nvPr/>
        </p:nvSpPr>
        <p:spPr>
          <a:xfrm>
            <a:off x="3710883" y="8589185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Size: …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2544C1C-7CF2-7017-6187-03B4D3C22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214572"/>
              </p:ext>
            </p:extLst>
          </p:nvPr>
        </p:nvGraphicFramePr>
        <p:xfrm>
          <a:off x="5376536" y="8513972"/>
          <a:ext cx="432000" cy="43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426131438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16900412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24509262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1004912283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03326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218759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73588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1447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320E5F5-9690-3168-4DF8-C1D0739C0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975392"/>
              </p:ext>
            </p:extLst>
          </p:nvPr>
        </p:nvGraphicFramePr>
        <p:xfrm>
          <a:off x="5301989" y="8579647"/>
          <a:ext cx="432000" cy="43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426131438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16900412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24509262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1004912283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03326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218759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73588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14477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4F0A657F-F98C-0B01-6F4C-4BF2778AF8AA}"/>
              </a:ext>
            </a:extLst>
          </p:cNvPr>
          <p:cNvSpPr txBox="1"/>
          <p:nvPr/>
        </p:nvSpPr>
        <p:spPr>
          <a:xfrm>
            <a:off x="3720538" y="8338464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Broadcast: …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A90AB8-FE36-FBBE-96DF-3C560A9D489C}"/>
              </a:ext>
            </a:extLst>
          </p:cNvPr>
          <p:cNvSpPr txBox="1"/>
          <p:nvPr/>
        </p:nvSpPr>
        <p:spPr>
          <a:xfrm>
            <a:off x="3729617" y="8072817"/>
            <a:ext cx="2135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Dependency: …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6682472-BA0A-0289-8D17-413D63F8579B}"/>
              </a:ext>
            </a:extLst>
          </p:cNvPr>
          <p:cNvSpPr txBox="1"/>
          <p:nvPr/>
        </p:nvSpPr>
        <p:spPr>
          <a:xfrm>
            <a:off x="3715502" y="8858561"/>
            <a:ext cx="908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Value: …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F0EC402-B1C8-249B-3711-2CB80E396C0B}"/>
              </a:ext>
            </a:extLst>
          </p:cNvPr>
          <p:cNvSpPr txBox="1"/>
          <p:nvPr/>
        </p:nvSpPr>
        <p:spPr>
          <a:xfrm>
            <a:off x="3853713" y="9375976"/>
            <a:ext cx="1028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Aggregate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38CA504-9E0B-39B7-44FC-73C403A94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435411"/>
              </p:ext>
            </p:extLst>
          </p:nvPr>
        </p:nvGraphicFramePr>
        <p:xfrm>
          <a:off x="4134422" y="9696802"/>
          <a:ext cx="432000" cy="43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426131438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16900412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24509262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1004912283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03326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218759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73588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14477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0392318C-C6F7-CEE9-E514-38ECFAF81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422509"/>
              </p:ext>
            </p:extLst>
          </p:nvPr>
        </p:nvGraphicFramePr>
        <p:xfrm>
          <a:off x="4083772" y="9750066"/>
          <a:ext cx="432000" cy="43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426131438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16900412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24509262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1004912283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03326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218759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73588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14477"/>
                  </a:ext>
                </a:extLst>
              </a:tr>
            </a:tbl>
          </a:graphicData>
        </a:graphic>
      </p:graphicFrame>
      <p:sp>
        <p:nvSpPr>
          <p:cNvPr id="19" name="椭圆 18">
            <a:extLst>
              <a:ext uri="{FF2B5EF4-FFF2-40B4-BE49-F238E27FC236}">
                <a16:creationId xmlns:a16="http://schemas.microsoft.com/office/drawing/2014/main" id="{14C2BC80-9E09-C4B5-9D70-0AE2FBF46C8E}"/>
              </a:ext>
            </a:extLst>
          </p:cNvPr>
          <p:cNvSpPr/>
          <p:nvPr/>
        </p:nvSpPr>
        <p:spPr>
          <a:xfrm>
            <a:off x="4704341" y="9857245"/>
            <a:ext cx="135833" cy="1358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直接箭头连接符 35">
            <a:extLst>
              <a:ext uri="{FF2B5EF4-FFF2-40B4-BE49-F238E27FC236}">
                <a16:creationId xmlns:a16="http://schemas.microsoft.com/office/drawing/2014/main" id="{3A9B096B-7892-7B60-1D51-FDF85F4C9E70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5173714" y="9887981"/>
            <a:ext cx="731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33410479-7484-117D-026A-DC72B8B8549E}"/>
              </a:ext>
            </a:extLst>
          </p:cNvPr>
          <p:cNvSpPr txBox="1"/>
          <p:nvPr/>
        </p:nvSpPr>
        <p:spPr>
          <a:xfrm>
            <a:off x="5136975" y="9321406"/>
            <a:ext cx="886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F0DEF0B4-5466-F8B3-D96B-62A0BB278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824424"/>
              </p:ext>
            </p:extLst>
          </p:nvPr>
        </p:nvGraphicFramePr>
        <p:xfrm>
          <a:off x="5335345" y="9630763"/>
          <a:ext cx="432000" cy="43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426131438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16900412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24509262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1004912283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03326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218759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73588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14477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FDF6C5E2-8702-FF5C-63FF-2CAAFACAA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354416"/>
              </p:ext>
            </p:extLst>
          </p:nvPr>
        </p:nvGraphicFramePr>
        <p:xfrm>
          <a:off x="5284695" y="9684027"/>
          <a:ext cx="432000" cy="43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426131438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16900412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24509262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1004912283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03326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218759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73588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14477"/>
                  </a:ext>
                </a:extLst>
              </a:tr>
            </a:tbl>
          </a:graphicData>
        </a:graphic>
      </p:graphicFrame>
      <p:sp>
        <p:nvSpPr>
          <p:cNvPr id="24" name="椭圆 23">
            <a:extLst>
              <a:ext uri="{FF2B5EF4-FFF2-40B4-BE49-F238E27FC236}">
                <a16:creationId xmlns:a16="http://schemas.microsoft.com/office/drawing/2014/main" id="{9C00C037-8311-A412-C9B0-715BFA48DA85}"/>
              </a:ext>
            </a:extLst>
          </p:cNvPr>
          <p:cNvSpPr/>
          <p:nvPr/>
        </p:nvSpPr>
        <p:spPr>
          <a:xfrm>
            <a:off x="5037881" y="9820064"/>
            <a:ext cx="135833" cy="1358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6ECCB09-1AB7-B8A2-0356-9AF1AC78AF61}"/>
              </a:ext>
            </a:extLst>
          </p:cNvPr>
          <p:cNvSpPr/>
          <p:nvPr/>
        </p:nvSpPr>
        <p:spPr>
          <a:xfrm>
            <a:off x="5905264" y="9820064"/>
            <a:ext cx="135833" cy="1358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35">
            <a:extLst>
              <a:ext uri="{FF2B5EF4-FFF2-40B4-BE49-F238E27FC236}">
                <a16:creationId xmlns:a16="http://schemas.microsoft.com/office/drawing/2014/main" id="{B581A57C-494C-4DCD-7EE0-7C6F7AE7486F}"/>
              </a:ext>
            </a:extLst>
          </p:cNvPr>
          <p:cNvCxnSpPr>
            <a:cxnSpLocks/>
          </p:cNvCxnSpPr>
          <p:nvPr/>
        </p:nvCxnSpPr>
        <p:spPr>
          <a:xfrm>
            <a:off x="5190072" y="9582797"/>
            <a:ext cx="731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3018966C-3EDD-4205-C0D5-EB6F21F715E5}"/>
              </a:ext>
            </a:extLst>
          </p:cNvPr>
          <p:cNvSpPr txBox="1"/>
          <p:nvPr/>
        </p:nvSpPr>
        <p:spPr>
          <a:xfrm>
            <a:off x="5074666" y="10162300"/>
            <a:ext cx="976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Backward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直接箭头连接符 35">
            <a:extLst>
              <a:ext uri="{FF2B5EF4-FFF2-40B4-BE49-F238E27FC236}">
                <a16:creationId xmlns:a16="http://schemas.microsoft.com/office/drawing/2014/main" id="{76FB632E-B8E6-F1F0-8BF4-B83D6E55774B}"/>
              </a:ext>
            </a:extLst>
          </p:cNvPr>
          <p:cNvCxnSpPr>
            <a:cxnSpLocks/>
          </p:cNvCxnSpPr>
          <p:nvPr/>
        </p:nvCxnSpPr>
        <p:spPr>
          <a:xfrm flipH="1">
            <a:off x="5180828" y="10173899"/>
            <a:ext cx="6680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749D4E92-3374-CE48-CD4A-FD8BE8B4B0FD}"/>
              </a:ext>
            </a:extLst>
          </p:cNvPr>
          <p:cNvSpPr/>
          <p:nvPr/>
        </p:nvSpPr>
        <p:spPr>
          <a:xfrm>
            <a:off x="3642349" y="8049896"/>
            <a:ext cx="2718512" cy="1166880"/>
          </a:xfrm>
          <a:prstGeom prst="round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36257699">
                  <a:custGeom>
                    <a:avLst/>
                    <a:gdLst>
                      <a:gd name="connsiteX0" fmla="*/ 0 w 2718512"/>
                      <a:gd name="connsiteY0" fmla="*/ 194484 h 1166880"/>
                      <a:gd name="connsiteX1" fmla="*/ 194484 w 2718512"/>
                      <a:gd name="connsiteY1" fmla="*/ 0 h 1166880"/>
                      <a:gd name="connsiteX2" fmla="*/ 706984 w 2718512"/>
                      <a:gd name="connsiteY2" fmla="*/ 0 h 1166880"/>
                      <a:gd name="connsiteX3" fmla="*/ 1242779 w 2718512"/>
                      <a:gd name="connsiteY3" fmla="*/ 0 h 1166880"/>
                      <a:gd name="connsiteX4" fmla="*/ 1755278 w 2718512"/>
                      <a:gd name="connsiteY4" fmla="*/ 0 h 1166880"/>
                      <a:gd name="connsiteX5" fmla="*/ 2524028 w 2718512"/>
                      <a:gd name="connsiteY5" fmla="*/ 0 h 1166880"/>
                      <a:gd name="connsiteX6" fmla="*/ 2718512 w 2718512"/>
                      <a:gd name="connsiteY6" fmla="*/ 194484 h 1166880"/>
                      <a:gd name="connsiteX7" fmla="*/ 2718512 w 2718512"/>
                      <a:gd name="connsiteY7" fmla="*/ 583440 h 1166880"/>
                      <a:gd name="connsiteX8" fmla="*/ 2718512 w 2718512"/>
                      <a:gd name="connsiteY8" fmla="*/ 972396 h 1166880"/>
                      <a:gd name="connsiteX9" fmla="*/ 2524028 w 2718512"/>
                      <a:gd name="connsiteY9" fmla="*/ 1166880 h 1166880"/>
                      <a:gd name="connsiteX10" fmla="*/ 1895051 w 2718512"/>
                      <a:gd name="connsiteY10" fmla="*/ 1166880 h 1166880"/>
                      <a:gd name="connsiteX11" fmla="*/ 1266074 w 2718512"/>
                      <a:gd name="connsiteY11" fmla="*/ 1166880 h 1166880"/>
                      <a:gd name="connsiteX12" fmla="*/ 706984 w 2718512"/>
                      <a:gd name="connsiteY12" fmla="*/ 1166880 h 1166880"/>
                      <a:gd name="connsiteX13" fmla="*/ 194484 w 2718512"/>
                      <a:gd name="connsiteY13" fmla="*/ 1166880 h 1166880"/>
                      <a:gd name="connsiteX14" fmla="*/ 0 w 2718512"/>
                      <a:gd name="connsiteY14" fmla="*/ 972396 h 1166880"/>
                      <a:gd name="connsiteX15" fmla="*/ 0 w 2718512"/>
                      <a:gd name="connsiteY15" fmla="*/ 567882 h 1166880"/>
                      <a:gd name="connsiteX16" fmla="*/ 0 w 2718512"/>
                      <a:gd name="connsiteY16" fmla="*/ 194484 h 1166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2718512" h="1166880" extrusionOk="0">
                        <a:moveTo>
                          <a:pt x="0" y="194484"/>
                        </a:moveTo>
                        <a:cubicBezTo>
                          <a:pt x="10123" y="78093"/>
                          <a:pt x="59715" y="15490"/>
                          <a:pt x="194484" y="0"/>
                        </a:cubicBezTo>
                        <a:cubicBezTo>
                          <a:pt x="396152" y="-39924"/>
                          <a:pt x="454289" y="57"/>
                          <a:pt x="706984" y="0"/>
                        </a:cubicBezTo>
                        <a:cubicBezTo>
                          <a:pt x="959679" y="-57"/>
                          <a:pt x="1056785" y="13154"/>
                          <a:pt x="1242779" y="0"/>
                        </a:cubicBezTo>
                        <a:cubicBezTo>
                          <a:pt x="1428774" y="-13154"/>
                          <a:pt x="1540354" y="32958"/>
                          <a:pt x="1755278" y="0"/>
                        </a:cubicBezTo>
                        <a:cubicBezTo>
                          <a:pt x="1970202" y="-32958"/>
                          <a:pt x="2195473" y="28373"/>
                          <a:pt x="2524028" y="0"/>
                        </a:cubicBezTo>
                        <a:cubicBezTo>
                          <a:pt x="2630393" y="7486"/>
                          <a:pt x="2720872" y="83003"/>
                          <a:pt x="2718512" y="194484"/>
                        </a:cubicBezTo>
                        <a:cubicBezTo>
                          <a:pt x="2736907" y="294053"/>
                          <a:pt x="2706458" y="505545"/>
                          <a:pt x="2718512" y="583440"/>
                        </a:cubicBezTo>
                        <a:cubicBezTo>
                          <a:pt x="2730566" y="661335"/>
                          <a:pt x="2697611" y="844674"/>
                          <a:pt x="2718512" y="972396"/>
                        </a:cubicBezTo>
                        <a:cubicBezTo>
                          <a:pt x="2726892" y="1076929"/>
                          <a:pt x="2627541" y="1157312"/>
                          <a:pt x="2524028" y="1166880"/>
                        </a:cubicBezTo>
                        <a:cubicBezTo>
                          <a:pt x="2256808" y="1217473"/>
                          <a:pt x="2055776" y="1148354"/>
                          <a:pt x="1895051" y="1166880"/>
                        </a:cubicBezTo>
                        <a:cubicBezTo>
                          <a:pt x="1734326" y="1185406"/>
                          <a:pt x="1561517" y="1147851"/>
                          <a:pt x="1266074" y="1166880"/>
                        </a:cubicBezTo>
                        <a:cubicBezTo>
                          <a:pt x="970631" y="1185909"/>
                          <a:pt x="958583" y="1101481"/>
                          <a:pt x="706984" y="1166880"/>
                        </a:cubicBezTo>
                        <a:cubicBezTo>
                          <a:pt x="455385" y="1232279"/>
                          <a:pt x="325205" y="1155229"/>
                          <a:pt x="194484" y="1166880"/>
                        </a:cubicBezTo>
                        <a:cubicBezTo>
                          <a:pt x="93041" y="1182523"/>
                          <a:pt x="17475" y="1066031"/>
                          <a:pt x="0" y="972396"/>
                        </a:cubicBezTo>
                        <a:cubicBezTo>
                          <a:pt x="-14965" y="881597"/>
                          <a:pt x="45569" y="680071"/>
                          <a:pt x="0" y="567882"/>
                        </a:cubicBezTo>
                        <a:cubicBezTo>
                          <a:pt x="-45569" y="455693"/>
                          <a:pt x="2231" y="327658"/>
                          <a:pt x="0" y="194484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1F010EC-B679-8C57-B813-4223D97B178F}"/>
              </a:ext>
            </a:extLst>
          </p:cNvPr>
          <p:cNvSpPr/>
          <p:nvPr/>
        </p:nvSpPr>
        <p:spPr>
          <a:xfrm>
            <a:off x="3526220" y="7391672"/>
            <a:ext cx="2948429" cy="3336191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903586222">
                  <a:custGeom>
                    <a:avLst/>
                    <a:gdLst>
                      <a:gd name="connsiteX0" fmla="*/ 0 w 2948429"/>
                      <a:gd name="connsiteY0" fmla="*/ 0 h 3336191"/>
                      <a:gd name="connsiteX1" fmla="*/ 560202 w 2948429"/>
                      <a:gd name="connsiteY1" fmla="*/ 0 h 3336191"/>
                      <a:gd name="connsiteX2" fmla="*/ 1208856 w 2948429"/>
                      <a:gd name="connsiteY2" fmla="*/ 0 h 3336191"/>
                      <a:gd name="connsiteX3" fmla="*/ 1769057 w 2948429"/>
                      <a:gd name="connsiteY3" fmla="*/ 0 h 3336191"/>
                      <a:gd name="connsiteX4" fmla="*/ 2388227 w 2948429"/>
                      <a:gd name="connsiteY4" fmla="*/ 0 h 3336191"/>
                      <a:gd name="connsiteX5" fmla="*/ 2948429 w 2948429"/>
                      <a:gd name="connsiteY5" fmla="*/ 0 h 3336191"/>
                      <a:gd name="connsiteX6" fmla="*/ 2948429 w 2948429"/>
                      <a:gd name="connsiteY6" fmla="*/ 489308 h 3336191"/>
                      <a:gd name="connsiteX7" fmla="*/ 2948429 w 2948429"/>
                      <a:gd name="connsiteY7" fmla="*/ 1011978 h 3336191"/>
                      <a:gd name="connsiteX8" fmla="*/ 2948429 w 2948429"/>
                      <a:gd name="connsiteY8" fmla="*/ 1634734 h 3336191"/>
                      <a:gd name="connsiteX9" fmla="*/ 2948429 w 2948429"/>
                      <a:gd name="connsiteY9" fmla="*/ 2257489 h 3336191"/>
                      <a:gd name="connsiteX10" fmla="*/ 2948429 w 2948429"/>
                      <a:gd name="connsiteY10" fmla="*/ 2813521 h 3336191"/>
                      <a:gd name="connsiteX11" fmla="*/ 2948429 w 2948429"/>
                      <a:gd name="connsiteY11" fmla="*/ 3336191 h 3336191"/>
                      <a:gd name="connsiteX12" fmla="*/ 2358743 w 2948429"/>
                      <a:gd name="connsiteY12" fmla="*/ 3336191 h 3336191"/>
                      <a:gd name="connsiteX13" fmla="*/ 1828026 w 2948429"/>
                      <a:gd name="connsiteY13" fmla="*/ 3336191 h 3336191"/>
                      <a:gd name="connsiteX14" fmla="*/ 1297309 w 2948429"/>
                      <a:gd name="connsiteY14" fmla="*/ 3336191 h 3336191"/>
                      <a:gd name="connsiteX15" fmla="*/ 707623 w 2948429"/>
                      <a:gd name="connsiteY15" fmla="*/ 3336191 h 3336191"/>
                      <a:gd name="connsiteX16" fmla="*/ 0 w 2948429"/>
                      <a:gd name="connsiteY16" fmla="*/ 3336191 h 3336191"/>
                      <a:gd name="connsiteX17" fmla="*/ 0 w 2948429"/>
                      <a:gd name="connsiteY17" fmla="*/ 2846883 h 3336191"/>
                      <a:gd name="connsiteX18" fmla="*/ 0 w 2948429"/>
                      <a:gd name="connsiteY18" fmla="*/ 2290851 h 3336191"/>
                      <a:gd name="connsiteX19" fmla="*/ 0 w 2948429"/>
                      <a:gd name="connsiteY19" fmla="*/ 1668096 h 3336191"/>
                      <a:gd name="connsiteX20" fmla="*/ 0 w 2948429"/>
                      <a:gd name="connsiteY20" fmla="*/ 1145426 h 3336191"/>
                      <a:gd name="connsiteX21" fmla="*/ 0 w 2948429"/>
                      <a:gd name="connsiteY21" fmla="*/ 522670 h 3336191"/>
                      <a:gd name="connsiteX22" fmla="*/ 0 w 2948429"/>
                      <a:gd name="connsiteY22" fmla="*/ 0 h 33361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2948429" h="3336191" extrusionOk="0">
                        <a:moveTo>
                          <a:pt x="0" y="0"/>
                        </a:moveTo>
                        <a:cubicBezTo>
                          <a:pt x="164727" y="-42961"/>
                          <a:pt x="303169" y="35526"/>
                          <a:pt x="560202" y="0"/>
                        </a:cubicBezTo>
                        <a:cubicBezTo>
                          <a:pt x="817235" y="-35526"/>
                          <a:pt x="935891" y="1573"/>
                          <a:pt x="1208856" y="0"/>
                        </a:cubicBezTo>
                        <a:cubicBezTo>
                          <a:pt x="1481821" y="-1573"/>
                          <a:pt x="1544170" y="35480"/>
                          <a:pt x="1769057" y="0"/>
                        </a:cubicBezTo>
                        <a:cubicBezTo>
                          <a:pt x="1993944" y="-35480"/>
                          <a:pt x="2146607" y="63951"/>
                          <a:pt x="2388227" y="0"/>
                        </a:cubicBezTo>
                        <a:cubicBezTo>
                          <a:pt x="2629847" y="-63951"/>
                          <a:pt x="2768873" y="51261"/>
                          <a:pt x="2948429" y="0"/>
                        </a:cubicBezTo>
                        <a:cubicBezTo>
                          <a:pt x="2959538" y="120619"/>
                          <a:pt x="2895521" y="297007"/>
                          <a:pt x="2948429" y="489308"/>
                        </a:cubicBezTo>
                        <a:cubicBezTo>
                          <a:pt x="3001337" y="681609"/>
                          <a:pt x="2898048" y="885675"/>
                          <a:pt x="2948429" y="1011978"/>
                        </a:cubicBezTo>
                        <a:cubicBezTo>
                          <a:pt x="2998810" y="1138281"/>
                          <a:pt x="2922023" y="1369353"/>
                          <a:pt x="2948429" y="1634734"/>
                        </a:cubicBezTo>
                        <a:cubicBezTo>
                          <a:pt x="2974835" y="1900115"/>
                          <a:pt x="2875656" y="2078823"/>
                          <a:pt x="2948429" y="2257489"/>
                        </a:cubicBezTo>
                        <a:cubicBezTo>
                          <a:pt x="3021202" y="2436156"/>
                          <a:pt x="2902463" y="2580829"/>
                          <a:pt x="2948429" y="2813521"/>
                        </a:cubicBezTo>
                        <a:cubicBezTo>
                          <a:pt x="2994395" y="3046213"/>
                          <a:pt x="2930204" y="3144397"/>
                          <a:pt x="2948429" y="3336191"/>
                        </a:cubicBezTo>
                        <a:cubicBezTo>
                          <a:pt x="2756341" y="3399998"/>
                          <a:pt x="2534605" y="3281586"/>
                          <a:pt x="2358743" y="3336191"/>
                        </a:cubicBezTo>
                        <a:cubicBezTo>
                          <a:pt x="2182881" y="3390796"/>
                          <a:pt x="2022044" y="3278096"/>
                          <a:pt x="1828026" y="3336191"/>
                        </a:cubicBezTo>
                        <a:cubicBezTo>
                          <a:pt x="1634008" y="3394286"/>
                          <a:pt x="1407218" y="3280372"/>
                          <a:pt x="1297309" y="3336191"/>
                        </a:cubicBezTo>
                        <a:cubicBezTo>
                          <a:pt x="1187400" y="3392010"/>
                          <a:pt x="960518" y="3293601"/>
                          <a:pt x="707623" y="3336191"/>
                        </a:cubicBezTo>
                        <a:cubicBezTo>
                          <a:pt x="454728" y="3378781"/>
                          <a:pt x="145566" y="3301758"/>
                          <a:pt x="0" y="3336191"/>
                        </a:cubicBezTo>
                        <a:cubicBezTo>
                          <a:pt x="-36907" y="3154212"/>
                          <a:pt x="31297" y="3064109"/>
                          <a:pt x="0" y="2846883"/>
                        </a:cubicBezTo>
                        <a:cubicBezTo>
                          <a:pt x="-31297" y="2629657"/>
                          <a:pt x="8269" y="2405204"/>
                          <a:pt x="0" y="2290851"/>
                        </a:cubicBezTo>
                        <a:cubicBezTo>
                          <a:pt x="-8269" y="2176498"/>
                          <a:pt x="51222" y="1799817"/>
                          <a:pt x="0" y="1668096"/>
                        </a:cubicBezTo>
                        <a:cubicBezTo>
                          <a:pt x="-51222" y="1536375"/>
                          <a:pt x="37796" y="1352649"/>
                          <a:pt x="0" y="1145426"/>
                        </a:cubicBezTo>
                        <a:cubicBezTo>
                          <a:pt x="-37796" y="938203"/>
                          <a:pt x="54442" y="816678"/>
                          <a:pt x="0" y="522670"/>
                        </a:cubicBezTo>
                        <a:cubicBezTo>
                          <a:pt x="-54442" y="228662"/>
                          <a:pt x="24108" y="24985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6A381A5-4DA5-4C1F-543F-CC42DA1226C5}"/>
              </a:ext>
            </a:extLst>
          </p:cNvPr>
          <p:cNvSpPr txBox="1"/>
          <p:nvPr/>
        </p:nvSpPr>
        <p:spPr>
          <a:xfrm>
            <a:off x="3854926" y="7412582"/>
            <a:ext cx="2388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 Property</a:t>
            </a:r>
          </a:p>
          <a:p>
            <a:pPr algn="ctr"/>
            <a:r>
              <a:rPr lang="en-US" altLang="zh-CN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 (</a:t>
            </a:r>
            <a:r>
              <a:rPr lang="en-US" altLang="zh-CN" sz="1800" dirty="0">
                <a:solidFill>
                  <a:sysClr val="windowText" lastClr="000000"/>
                </a:solidFill>
                <a:latin typeface="Arial" panose="020B0604020202020204" pitchFamily="34" charset="0"/>
                <a:ea typeface="Linux Libertine" panose="02000503000000000000" pitchFamily="2" charset="0"/>
                <a:cs typeface="Arial" panose="020B0604020202020204" pitchFamily="34" charset="0"/>
              </a:rPr>
              <a:t>§4)</a:t>
            </a:r>
            <a:endParaRPr lang="zh-CN" altLang="en-US" sz="18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03311913-936B-19B5-CB17-35E636DB8CB3}"/>
              </a:ext>
            </a:extLst>
          </p:cNvPr>
          <p:cNvSpPr/>
          <p:nvPr/>
        </p:nvSpPr>
        <p:spPr>
          <a:xfrm>
            <a:off x="3642349" y="9310262"/>
            <a:ext cx="2712266" cy="1166880"/>
          </a:xfrm>
          <a:prstGeom prst="round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36257699">
                  <a:custGeom>
                    <a:avLst/>
                    <a:gdLst>
                      <a:gd name="connsiteX0" fmla="*/ 0 w 2712266"/>
                      <a:gd name="connsiteY0" fmla="*/ 194484 h 1166880"/>
                      <a:gd name="connsiteX1" fmla="*/ 194484 w 2712266"/>
                      <a:gd name="connsiteY1" fmla="*/ 0 h 1166880"/>
                      <a:gd name="connsiteX2" fmla="*/ 705610 w 2712266"/>
                      <a:gd name="connsiteY2" fmla="*/ 0 h 1166880"/>
                      <a:gd name="connsiteX3" fmla="*/ 1239968 w 2712266"/>
                      <a:gd name="connsiteY3" fmla="*/ 0 h 1166880"/>
                      <a:gd name="connsiteX4" fmla="*/ 1751094 w 2712266"/>
                      <a:gd name="connsiteY4" fmla="*/ 0 h 1166880"/>
                      <a:gd name="connsiteX5" fmla="*/ 2517782 w 2712266"/>
                      <a:gd name="connsiteY5" fmla="*/ 0 h 1166880"/>
                      <a:gd name="connsiteX6" fmla="*/ 2712266 w 2712266"/>
                      <a:gd name="connsiteY6" fmla="*/ 194484 h 1166880"/>
                      <a:gd name="connsiteX7" fmla="*/ 2712266 w 2712266"/>
                      <a:gd name="connsiteY7" fmla="*/ 583440 h 1166880"/>
                      <a:gd name="connsiteX8" fmla="*/ 2712266 w 2712266"/>
                      <a:gd name="connsiteY8" fmla="*/ 972396 h 1166880"/>
                      <a:gd name="connsiteX9" fmla="*/ 2517782 w 2712266"/>
                      <a:gd name="connsiteY9" fmla="*/ 1166880 h 1166880"/>
                      <a:gd name="connsiteX10" fmla="*/ 1890492 w 2712266"/>
                      <a:gd name="connsiteY10" fmla="*/ 1166880 h 1166880"/>
                      <a:gd name="connsiteX11" fmla="*/ 1263201 w 2712266"/>
                      <a:gd name="connsiteY11" fmla="*/ 1166880 h 1166880"/>
                      <a:gd name="connsiteX12" fmla="*/ 705610 w 2712266"/>
                      <a:gd name="connsiteY12" fmla="*/ 1166880 h 1166880"/>
                      <a:gd name="connsiteX13" fmla="*/ 194484 w 2712266"/>
                      <a:gd name="connsiteY13" fmla="*/ 1166880 h 1166880"/>
                      <a:gd name="connsiteX14" fmla="*/ 0 w 2712266"/>
                      <a:gd name="connsiteY14" fmla="*/ 972396 h 1166880"/>
                      <a:gd name="connsiteX15" fmla="*/ 0 w 2712266"/>
                      <a:gd name="connsiteY15" fmla="*/ 567882 h 1166880"/>
                      <a:gd name="connsiteX16" fmla="*/ 0 w 2712266"/>
                      <a:gd name="connsiteY16" fmla="*/ 194484 h 1166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2712266" h="1166880" extrusionOk="0">
                        <a:moveTo>
                          <a:pt x="0" y="194484"/>
                        </a:moveTo>
                        <a:cubicBezTo>
                          <a:pt x="10123" y="78093"/>
                          <a:pt x="59715" y="15490"/>
                          <a:pt x="194484" y="0"/>
                        </a:cubicBezTo>
                        <a:cubicBezTo>
                          <a:pt x="300635" y="-46667"/>
                          <a:pt x="505512" y="15089"/>
                          <a:pt x="705610" y="0"/>
                        </a:cubicBezTo>
                        <a:cubicBezTo>
                          <a:pt x="905708" y="-15089"/>
                          <a:pt x="1097647" y="26908"/>
                          <a:pt x="1239968" y="0"/>
                        </a:cubicBezTo>
                        <a:cubicBezTo>
                          <a:pt x="1382289" y="-26908"/>
                          <a:pt x="1630940" y="1211"/>
                          <a:pt x="1751094" y="0"/>
                        </a:cubicBezTo>
                        <a:cubicBezTo>
                          <a:pt x="1871248" y="-1211"/>
                          <a:pt x="2313233" y="46851"/>
                          <a:pt x="2517782" y="0"/>
                        </a:cubicBezTo>
                        <a:cubicBezTo>
                          <a:pt x="2624147" y="7486"/>
                          <a:pt x="2714626" y="83003"/>
                          <a:pt x="2712266" y="194484"/>
                        </a:cubicBezTo>
                        <a:cubicBezTo>
                          <a:pt x="2730661" y="294053"/>
                          <a:pt x="2700212" y="505545"/>
                          <a:pt x="2712266" y="583440"/>
                        </a:cubicBezTo>
                        <a:cubicBezTo>
                          <a:pt x="2724320" y="661335"/>
                          <a:pt x="2691365" y="844674"/>
                          <a:pt x="2712266" y="972396"/>
                        </a:cubicBezTo>
                        <a:cubicBezTo>
                          <a:pt x="2720646" y="1076929"/>
                          <a:pt x="2621295" y="1157312"/>
                          <a:pt x="2517782" y="1166880"/>
                        </a:cubicBezTo>
                        <a:cubicBezTo>
                          <a:pt x="2352964" y="1179130"/>
                          <a:pt x="2073749" y="1125832"/>
                          <a:pt x="1890492" y="1166880"/>
                        </a:cubicBezTo>
                        <a:cubicBezTo>
                          <a:pt x="1707235" y="1207928"/>
                          <a:pt x="1429147" y="1122179"/>
                          <a:pt x="1263201" y="1166880"/>
                        </a:cubicBezTo>
                        <a:cubicBezTo>
                          <a:pt x="1097255" y="1211581"/>
                          <a:pt x="921747" y="1113600"/>
                          <a:pt x="705610" y="1166880"/>
                        </a:cubicBezTo>
                        <a:cubicBezTo>
                          <a:pt x="489473" y="1220160"/>
                          <a:pt x="396261" y="1124213"/>
                          <a:pt x="194484" y="1166880"/>
                        </a:cubicBezTo>
                        <a:cubicBezTo>
                          <a:pt x="93041" y="1182523"/>
                          <a:pt x="17475" y="1066031"/>
                          <a:pt x="0" y="972396"/>
                        </a:cubicBezTo>
                        <a:cubicBezTo>
                          <a:pt x="-14965" y="881597"/>
                          <a:pt x="45569" y="680071"/>
                          <a:pt x="0" y="567882"/>
                        </a:cubicBezTo>
                        <a:cubicBezTo>
                          <a:pt x="-45569" y="455693"/>
                          <a:pt x="2231" y="327658"/>
                          <a:pt x="0" y="194484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CFF6282-168C-34FB-D53D-7134D56CF3B6}"/>
              </a:ext>
            </a:extLst>
          </p:cNvPr>
          <p:cNvSpPr/>
          <p:nvPr/>
        </p:nvSpPr>
        <p:spPr>
          <a:xfrm>
            <a:off x="8454021" y="7391668"/>
            <a:ext cx="3656699" cy="3336191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903586222">
                  <a:custGeom>
                    <a:avLst/>
                    <a:gdLst>
                      <a:gd name="connsiteX0" fmla="*/ 0 w 3656699"/>
                      <a:gd name="connsiteY0" fmla="*/ 0 h 3336191"/>
                      <a:gd name="connsiteX1" fmla="*/ 485819 w 3656699"/>
                      <a:gd name="connsiteY1" fmla="*/ 0 h 3336191"/>
                      <a:gd name="connsiteX2" fmla="*/ 1081338 w 3656699"/>
                      <a:gd name="connsiteY2" fmla="*/ 0 h 3336191"/>
                      <a:gd name="connsiteX3" fmla="*/ 1567157 w 3656699"/>
                      <a:gd name="connsiteY3" fmla="*/ 0 h 3336191"/>
                      <a:gd name="connsiteX4" fmla="*/ 2126109 w 3656699"/>
                      <a:gd name="connsiteY4" fmla="*/ 0 h 3336191"/>
                      <a:gd name="connsiteX5" fmla="*/ 2538794 w 3656699"/>
                      <a:gd name="connsiteY5" fmla="*/ 0 h 3336191"/>
                      <a:gd name="connsiteX6" fmla="*/ 2988045 w 3656699"/>
                      <a:gd name="connsiteY6" fmla="*/ 0 h 3336191"/>
                      <a:gd name="connsiteX7" fmla="*/ 3656699 w 3656699"/>
                      <a:gd name="connsiteY7" fmla="*/ 0 h 3336191"/>
                      <a:gd name="connsiteX8" fmla="*/ 3656699 w 3656699"/>
                      <a:gd name="connsiteY8" fmla="*/ 522670 h 3336191"/>
                      <a:gd name="connsiteX9" fmla="*/ 3656699 w 3656699"/>
                      <a:gd name="connsiteY9" fmla="*/ 1145426 h 3336191"/>
                      <a:gd name="connsiteX10" fmla="*/ 3656699 w 3656699"/>
                      <a:gd name="connsiteY10" fmla="*/ 1701457 h 3336191"/>
                      <a:gd name="connsiteX11" fmla="*/ 3656699 w 3656699"/>
                      <a:gd name="connsiteY11" fmla="*/ 2324213 h 3336191"/>
                      <a:gd name="connsiteX12" fmla="*/ 3656699 w 3656699"/>
                      <a:gd name="connsiteY12" fmla="*/ 3336191 h 3336191"/>
                      <a:gd name="connsiteX13" fmla="*/ 3134313 w 3656699"/>
                      <a:gd name="connsiteY13" fmla="*/ 3336191 h 3336191"/>
                      <a:gd name="connsiteX14" fmla="*/ 2685062 w 3656699"/>
                      <a:gd name="connsiteY14" fmla="*/ 3336191 h 3336191"/>
                      <a:gd name="connsiteX15" fmla="*/ 2162676 w 3656699"/>
                      <a:gd name="connsiteY15" fmla="*/ 3336191 h 3336191"/>
                      <a:gd name="connsiteX16" fmla="*/ 1640291 w 3656699"/>
                      <a:gd name="connsiteY16" fmla="*/ 3336191 h 3336191"/>
                      <a:gd name="connsiteX17" fmla="*/ 1191039 w 3656699"/>
                      <a:gd name="connsiteY17" fmla="*/ 3336191 h 3336191"/>
                      <a:gd name="connsiteX18" fmla="*/ 632087 w 3656699"/>
                      <a:gd name="connsiteY18" fmla="*/ 3336191 h 3336191"/>
                      <a:gd name="connsiteX19" fmla="*/ 0 w 3656699"/>
                      <a:gd name="connsiteY19" fmla="*/ 3336191 h 3336191"/>
                      <a:gd name="connsiteX20" fmla="*/ 0 w 3656699"/>
                      <a:gd name="connsiteY20" fmla="*/ 2846883 h 3336191"/>
                      <a:gd name="connsiteX21" fmla="*/ 0 w 3656699"/>
                      <a:gd name="connsiteY21" fmla="*/ 2224127 h 3336191"/>
                      <a:gd name="connsiteX22" fmla="*/ 0 w 3656699"/>
                      <a:gd name="connsiteY22" fmla="*/ 1734819 h 3336191"/>
                      <a:gd name="connsiteX23" fmla="*/ 0 w 3656699"/>
                      <a:gd name="connsiteY23" fmla="*/ 1145426 h 3336191"/>
                      <a:gd name="connsiteX24" fmla="*/ 0 w 3656699"/>
                      <a:gd name="connsiteY24" fmla="*/ 556032 h 3336191"/>
                      <a:gd name="connsiteX25" fmla="*/ 0 w 3656699"/>
                      <a:gd name="connsiteY25" fmla="*/ 0 h 33361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3656699" h="3336191" extrusionOk="0">
                        <a:moveTo>
                          <a:pt x="0" y="0"/>
                        </a:moveTo>
                        <a:cubicBezTo>
                          <a:pt x="212958" y="-33560"/>
                          <a:pt x="258354" y="39892"/>
                          <a:pt x="485819" y="0"/>
                        </a:cubicBezTo>
                        <a:cubicBezTo>
                          <a:pt x="713284" y="-39892"/>
                          <a:pt x="849858" y="58037"/>
                          <a:pt x="1081338" y="0"/>
                        </a:cubicBezTo>
                        <a:cubicBezTo>
                          <a:pt x="1312818" y="-58037"/>
                          <a:pt x="1428020" y="40622"/>
                          <a:pt x="1567157" y="0"/>
                        </a:cubicBezTo>
                        <a:cubicBezTo>
                          <a:pt x="1706294" y="-40622"/>
                          <a:pt x="1978786" y="23310"/>
                          <a:pt x="2126109" y="0"/>
                        </a:cubicBezTo>
                        <a:cubicBezTo>
                          <a:pt x="2273432" y="-23310"/>
                          <a:pt x="2355285" y="46655"/>
                          <a:pt x="2538794" y="0"/>
                        </a:cubicBezTo>
                        <a:cubicBezTo>
                          <a:pt x="2722304" y="-46655"/>
                          <a:pt x="2877152" y="42713"/>
                          <a:pt x="2988045" y="0"/>
                        </a:cubicBezTo>
                        <a:cubicBezTo>
                          <a:pt x="3098938" y="-42713"/>
                          <a:pt x="3448830" y="25784"/>
                          <a:pt x="3656699" y="0"/>
                        </a:cubicBezTo>
                        <a:cubicBezTo>
                          <a:pt x="3663406" y="260834"/>
                          <a:pt x="3622684" y="356016"/>
                          <a:pt x="3656699" y="522670"/>
                        </a:cubicBezTo>
                        <a:cubicBezTo>
                          <a:pt x="3690714" y="689324"/>
                          <a:pt x="3587983" y="964087"/>
                          <a:pt x="3656699" y="1145426"/>
                        </a:cubicBezTo>
                        <a:cubicBezTo>
                          <a:pt x="3725415" y="1326765"/>
                          <a:pt x="3607320" y="1474542"/>
                          <a:pt x="3656699" y="1701457"/>
                        </a:cubicBezTo>
                        <a:cubicBezTo>
                          <a:pt x="3706078" y="1928372"/>
                          <a:pt x="3587751" y="2117842"/>
                          <a:pt x="3656699" y="2324213"/>
                        </a:cubicBezTo>
                        <a:cubicBezTo>
                          <a:pt x="3725647" y="2530584"/>
                          <a:pt x="3558064" y="3013165"/>
                          <a:pt x="3656699" y="3336191"/>
                        </a:cubicBezTo>
                        <a:cubicBezTo>
                          <a:pt x="3518529" y="3358137"/>
                          <a:pt x="3241134" y="3319223"/>
                          <a:pt x="3134313" y="3336191"/>
                        </a:cubicBezTo>
                        <a:cubicBezTo>
                          <a:pt x="3027492" y="3353159"/>
                          <a:pt x="2907765" y="3290987"/>
                          <a:pt x="2685062" y="3336191"/>
                        </a:cubicBezTo>
                        <a:cubicBezTo>
                          <a:pt x="2462359" y="3381395"/>
                          <a:pt x="2410490" y="3291995"/>
                          <a:pt x="2162676" y="3336191"/>
                        </a:cubicBezTo>
                        <a:cubicBezTo>
                          <a:pt x="1914862" y="3380387"/>
                          <a:pt x="1797998" y="3314023"/>
                          <a:pt x="1640291" y="3336191"/>
                        </a:cubicBezTo>
                        <a:cubicBezTo>
                          <a:pt x="1482584" y="3358359"/>
                          <a:pt x="1343727" y="3282309"/>
                          <a:pt x="1191039" y="3336191"/>
                        </a:cubicBezTo>
                        <a:cubicBezTo>
                          <a:pt x="1038351" y="3390073"/>
                          <a:pt x="790365" y="3275946"/>
                          <a:pt x="632087" y="3336191"/>
                        </a:cubicBezTo>
                        <a:cubicBezTo>
                          <a:pt x="473809" y="3396436"/>
                          <a:pt x="242989" y="3328913"/>
                          <a:pt x="0" y="3336191"/>
                        </a:cubicBezTo>
                        <a:cubicBezTo>
                          <a:pt x="-33108" y="3121131"/>
                          <a:pt x="19713" y="3057844"/>
                          <a:pt x="0" y="2846883"/>
                        </a:cubicBezTo>
                        <a:cubicBezTo>
                          <a:pt x="-19713" y="2635922"/>
                          <a:pt x="54442" y="2518135"/>
                          <a:pt x="0" y="2224127"/>
                        </a:cubicBezTo>
                        <a:cubicBezTo>
                          <a:pt x="-54442" y="1930119"/>
                          <a:pt x="56634" y="1958598"/>
                          <a:pt x="0" y="1734819"/>
                        </a:cubicBezTo>
                        <a:cubicBezTo>
                          <a:pt x="-56634" y="1511040"/>
                          <a:pt x="45185" y="1267935"/>
                          <a:pt x="0" y="1145426"/>
                        </a:cubicBezTo>
                        <a:cubicBezTo>
                          <a:pt x="-45185" y="1022917"/>
                          <a:pt x="70000" y="821001"/>
                          <a:pt x="0" y="556032"/>
                        </a:cubicBezTo>
                        <a:cubicBezTo>
                          <a:pt x="-70000" y="291063"/>
                          <a:pt x="8928" y="22929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46BD231C-328B-8A06-40A2-3E2361457D03}"/>
              </a:ext>
            </a:extLst>
          </p:cNvPr>
          <p:cNvSpPr txBox="1"/>
          <p:nvPr/>
        </p:nvSpPr>
        <p:spPr>
          <a:xfrm>
            <a:off x="8919105" y="7465292"/>
            <a:ext cx="274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 Property-Aware</a:t>
            </a:r>
          </a:p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</a:t>
            </a:r>
            <a:r>
              <a:rPr lang="en-US" altLang="zh-CN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800" dirty="0">
                <a:solidFill>
                  <a:sysClr val="windowText" lastClr="000000"/>
                </a:solidFill>
                <a:latin typeface="Arial" panose="020B0604020202020204" pitchFamily="34" charset="0"/>
                <a:ea typeface="Linux Libertine" panose="02000503000000000000" pitchFamily="2" charset="0"/>
                <a:cs typeface="Arial" panose="020B0604020202020204" pitchFamily="34" charset="0"/>
              </a:rPr>
              <a:t>§5)</a:t>
            </a:r>
            <a:endParaRPr lang="zh-CN" altLang="en-US" sz="18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53F7A5AA-2548-3FAE-0D96-0675247567AF}"/>
              </a:ext>
            </a:extLst>
          </p:cNvPr>
          <p:cNvSpPr/>
          <p:nvPr/>
        </p:nvSpPr>
        <p:spPr>
          <a:xfrm>
            <a:off x="8605699" y="8116810"/>
            <a:ext cx="1888413" cy="1100988"/>
          </a:xfrm>
          <a:prstGeom prst="round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36257699">
                  <a:custGeom>
                    <a:avLst/>
                    <a:gdLst>
                      <a:gd name="connsiteX0" fmla="*/ 0 w 1888413"/>
                      <a:gd name="connsiteY0" fmla="*/ 183502 h 1100988"/>
                      <a:gd name="connsiteX1" fmla="*/ 183502 w 1888413"/>
                      <a:gd name="connsiteY1" fmla="*/ 0 h 1100988"/>
                      <a:gd name="connsiteX2" fmla="*/ 644996 w 1888413"/>
                      <a:gd name="connsiteY2" fmla="*/ 0 h 1100988"/>
                      <a:gd name="connsiteX3" fmla="*/ 1121704 w 1888413"/>
                      <a:gd name="connsiteY3" fmla="*/ 0 h 1100988"/>
                      <a:gd name="connsiteX4" fmla="*/ 1704911 w 1888413"/>
                      <a:gd name="connsiteY4" fmla="*/ 0 h 1100988"/>
                      <a:gd name="connsiteX5" fmla="*/ 1888413 w 1888413"/>
                      <a:gd name="connsiteY5" fmla="*/ 183502 h 1100988"/>
                      <a:gd name="connsiteX6" fmla="*/ 1888413 w 1888413"/>
                      <a:gd name="connsiteY6" fmla="*/ 535814 h 1100988"/>
                      <a:gd name="connsiteX7" fmla="*/ 1888413 w 1888413"/>
                      <a:gd name="connsiteY7" fmla="*/ 917486 h 1100988"/>
                      <a:gd name="connsiteX8" fmla="*/ 1704911 w 1888413"/>
                      <a:gd name="connsiteY8" fmla="*/ 1100988 h 1100988"/>
                      <a:gd name="connsiteX9" fmla="*/ 1243417 w 1888413"/>
                      <a:gd name="connsiteY9" fmla="*/ 1100988 h 1100988"/>
                      <a:gd name="connsiteX10" fmla="*/ 766709 w 1888413"/>
                      <a:gd name="connsiteY10" fmla="*/ 1100988 h 1100988"/>
                      <a:gd name="connsiteX11" fmla="*/ 183502 w 1888413"/>
                      <a:gd name="connsiteY11" fmla="*/ 1100988 h 1100988"/>
                      <a:gd name="connsiteX12" fmla="*/ 0 w 1888413"/>
                      <a:gd name="connsiteY12" fmla="*/ 917486 h 1100988"/>
                      <a:gd name="connsiteX13" fmla="*/ 0 w 1888413"/>
                      <a:gd name="connsiteY13" fmla="*/ 550494 h 1100988"/>
                      <a:gd name="connsiteX14" fmla="*/ 0 w 1888413"/>
                      <a:gd name="connsiteY14" fmla="*/ 183502 h 11009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888413" h="1100988" extrusionOk="0">
                        <a:moveTo>
                          <a:pt x="0" y="183502"/>
                        </a:moveTo>
                        <a:cubicBezTo>
                          <a:pt x="17507" y="66627"/>
                          <a:pt x="64836" y="9807"/>
                          <a:pt x="183502" y="0"/>
                        </a:cubicBezTo>
                        <a:cubicBezTo>
                          <a:pt x="283483" y="-48303"/>
                          <a:pt x="500508" y="20773"/>
                          <a:pt x="644996" y="0"/>
                        </a:cubicBezTo>
                        <a:cubicBezTo>
                          <a:pt x="789484" y="-20773"/>
                          <a:pt x="963004" y="11705"/>
                          <a:pt x="1121704" y="0"/>
                        </a:cubicBezTo>
                        <a:cubicBezTo>
                          <a:pt x="1280404" y="-11705"/>
                          <a:pt x="1478195" y="6258"/>
                          <a:pt x="1704911" y="0"/>
                        </a:cubicBezTo>
                        <a:cubicBezTo>
                          <a:pt x="1817458" y="15088"/>
                          <a:pt x="1902693" y="64636"/>
                          <a:pt x="1888413" y="183502"/>
                        </a:cubicBezTo>
                        <a:cubicBezTo>
                          <a:pt x="1911950" y="266225"/>
                          <a:pt x="1874460" y="367592"/>
                          <a:pt x="1888413" y="535814"/>
                        </a:cubicBezTo>
                        <a:cubicBezTo>
                          <a:pt x="1902366" y="704036"/>
                          <a:pt x="1865952" y="799877"/>
                          <a:pt x="1888413" y="917486"/>
                        </a:cubicBezTo>
                        <a:cubicBezTo>
                          <a:pt x="1904973" y="1014308"/>
                          <a:pt x="1819772" y="1122143"/>
                          <a:pt x="1704911" y="1100988"/>
                        </a:cubicBezTo>
                        <a:cubicBezTo>
                          <a:pt x="1604845" y="1142763"/>
                          <a:pt x="1468197" y="1066611"/>
                          <a:pt x="1243417" y="1100988"/>
                        </a:cubicBezTo>
                        <a:cubicBezTo>
                          <a:pt x="1018637" y="1135365"/>
                          <a:pt x="938960" y="1069034"/>
                          <a:pt x="766709" y="1100988"/>
                        </a:cubicBezTo>
                        <a:cubicBezTo>
                          <a:pt x="594458" y="1132942"/>
                          <a:pt x="472155" y="1089220"/>
                          <a:pt x="183502" y="1100988"/>
                        </a:cubicBezTo>
                        <a:cubicBezTo>
                          <a:pt x="77578" y="1093668"/>
                          <a:pt x="3014" y="1006409"/>
                          <a:pt x="0" y="917486"/>
                        </a:cubicBezTo>
                        <a:cubicBezTo>
                          <a:pt x="-21044" y="824898"/>
                          <a:pt x="22961" y="667850"/>
                          <a:pt x="0" y="550494"/>
                        </a:cubicBezTo>
                        <a:cubicBezTo>
                          <a:pt x="-22961" y="433138"/>
                          <a:pt x="22124" y="267627"/>
                          <a:pt x="0" y="183502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FCC26563-368A-3A44-A879-93F81C9EBA32}"/>
              </a:ext>
            </a:extLst>
          </p:cNvPr>
          <p:cNvSpPr txBox="1"/>
          <p:nvPr/>
        </p:nvSpPr>
        <p:spPr>
          <a:xfrm>
            <a:off x="8417628" y="8130921"/>
            <a:ext cx="2278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Algebraic Equivalent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 Transformation</a:t>
            </a:r>
            <a:endParaRPr lang="zh-CN" altLang="en-US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8D65CC32-7E2B-8754-5293-A0E1E1384C15}"/>
              </a:ext>
            </a:extLst>
          </p:cNvPr>
          <p:cNvSpPr/>
          <p:nvPr/>
        </p:nvSpPr>
        <p:spPr>
          <a:xfrm>
            <a:off x="8561320" y="9458474"/>
            <a:ext cx="3403130" cy="1166880"/>
          </a:xfrm>
          <a:prstGeom prst="round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36257699">
                  <a:custGeom>
                    <a:avLst/>
                    <a:gdLst>
                      <a:gd name="connsiteX0" fmla="*/ 0 w 3403130"/>
                      <a:gd name="connsiteY0" fmla="*/ 194484 h 1166880"/>
                      <a:gd name="connsiteX1" fmla="*/ 194484 w 3403130"/>
                      <a:gd name="connsiteY1" fmla="*/ 0 h 1166880"/>
                      <a:gd name="connsiteX2" fmla="*/ 606419 w 3403130"/>
                      <a:gd name="connsiteY2" fmla="*/ 0 h 1166880"/>
                      <a:gd name="connsiteX3" fmla="*/ 1048497 w 3403130"/>
                      <a:gd name="connsiteY3" fmla="*/ 0 h 1166880"/>
                      <a:gd name="connsiteX4" fmla="*/ 1460432 w 3403130"/>
                      <a:gd name="connsiteY4" fmla="*/ 0 h 1166880"/>
                      <a:gd name="connsiteX5" fmla="*/ 2023076 w 3403130"/>
                      <a:gd name="connsiteY5" fmla="*/ 0 h 1166880"/>
                      <a:gd name="connsiteX6" fmla="*/ 2465153 w 3403130"/>
                      <a:gd name="connsiteY6" fmla="*/ 0 h 1166880"/>
                      <a:gd name="connsiteX7" fmla="*/ 3208646 w 3403130"/>
                      <a:gd name="connsiteY7" fmla="*/ 0 h 1166880"/>
                      <a:gd name="connsiteX8" fmla="*/ 3403130 w 3403130"/>
                      <a:gd name="connsiteY8" fmla="*/ 194484 h 1166880"/>
                      <a:gd name="connsiteX9" fmla="*/ 3403130 w 3403130"/>
                      <a:gd name="connsiteY9" fmla="*/ 591219 h 1166880"/>
                      <a:gd name="connsiteX10" fmla="*/ 3403130 w 3403130"/>
                      <a:gd name="connsiteY10" fmla="*/ 972396 h 1166880"/>
                      <a:gd name="connsiteX11" fmla="*/ 3208646 w 3403130"/>
                      <a:gd name="connsiteY11" fmla="*/ 1166880 h 1166880"/>
                      <a:gd name="connsiteX12" fmla="*/ 2706286 w 3403130"/>
                      <a:gd name="connsiteY12" fmla="*/ 1166880 h 1166880"/>
                      <a:gd name="connsiteX13" fmla="*/ 2143642 w 3403130"/>
                      <a:gd name="connsiteY13" fmla="*/ 1166880 h 1166880"/>
                      <a:gd name="connsiteX14" fmla="*/ 1731707 w 3403130"/>
                      <a:gd name="connsiteY14" fmla="*/ 1166880 h 1166880"/>
                      <a:gd name="connsiteX15" fmla="*/ 1259488 w 3403130"/>
                      <a:gd name="connsiteY15" fmla="*/ 1166880 h 1166880"/>
                      <a:gd name="connsiteX16" fmla="*/ 757128 w 3403130"/>
                      <a:gd name="connsiteY16" fmla="*/ 1166880 h 1166880"/>
                      <a:gd name="connsiteX17" fmla="*/ 194484 w 3403130"/>
                      <a:gd name="connsiteY17" fmla="*/ 1166880 h 1166880"/>
                      <a:gd name="connsiteX18" fmla="*/ 0 w 3403130"/>
                      <a:gd name="connsiteY18" fmla="*/ 972396 h 1166880"/>
                      <a:gd name="connsiteX19" fmla="*/ 0 w 3403130"/>
                      <a:gd name="connsiteY19" fmla="*/ 575661 h 1166880"/>
                      <a:gd name="connsiteX20" fmla="*/ 0 w 3403130"/>
                      <a:gd name="connsiteY20" fmla="*/ 194484 h 1166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403130" h="1166880" extrusionOk="0">
                        <a:moveTo>
                          <a:pt x="0" y="194484"/>
                        </a:moveTo>
                        <a:cubicBezTo>
                          <a:pt x="10123" y="78093"/>
                          <a:pt x="59715" y="15490"/>
                          <a:pt x="194484" y="0"/>
                        </a:cubicBezTo>
                        <a:cubicBezTo>
                          <a:pt x="315095" y="-13259"/>
                          <a:pt x="449109" y="41629"/>
                          <a:pt x="606419" y="0"/>
                        </a:cubicBezTo>
                        <a:cubicBezTo>
                          <a:pt x="763729" y="-41629"/>
                          <a:pt x="955023" y="4382"/>
                          <a:pt x="1048497" y="0"/>
                        </a:cubicBezTo>
                        <a:cubicBezTo>
                          <a:pt x="1141971" y="-4382"/>
                          <a:pt x="1353912" y="34838"/>
                          <a:pt x="1460432" y="0"/>
                        </a:cubicBezTo>
                        <a:cubicBezTo>
                          <a:pt x="1566953" y="-34838"/>
                          <a:pt x="1811408" y="458"/>
                          <a:pt x="2023076" y="0"/>
                        </a:cubicBezTo>
                        <a:cubicBezTo>
                          <a:pt x="2234744" y="-458"/>
                          <a:pt x="2334846" y="47841"/>
                          <a:pt x="2465153" y="0"/>
                        </a:cubicBezTo>
                        <a:cubicBezTo>
                          <a:pt x="2595460" y="-47841"/>
                          <a:pt x="3002078" y="80173"/>
                          <a:pt x="3208646" y="0"/>
                        </a:cubicBezTo>
                        <a:cubicBezTo>
                          <a:pt x="3343503" y="-15281"/>
                          <a:pt x="3403957" y="66032"/>
                          <a:pt x="3403130" y="194484"/>
                        </a:cubicBezTo>
                        <a:cubicBezTo>
                          <a:pt x="3425966" y="382452"/>
                          <a:pt x="3370083" y="509996"/>
                          <a:pt x="3403130" y="591219"/>
                        </a:cubicBezTo>
                        <a:cubicBezTo>
                          <a:pt x="3436177" y="672443"/>
                          <a:pt x="3388858" y="848257"/>
                          <a:pt x="3403130" y="972396"/>
                        </a:cubicBezTo>
                        <a:cubicBezTo>
                          <a:pt x="3387265" y="1060401"/>
                          <a:pt x="3341856" y="1177303"/>
                          <a:pt x="3208646" y="1166880"/>
                        </a:cubicBezTo>
                        <a:cubicBezTo>
                          <a:pt x="2966451" y="1187607"/>
                          <a:pt x="2924087" y="1144800"/>
                          <a:pt x="2706286" y="1166880"/>
                        </a:cubicBezTo>
                        <a:cubicBezTo>
                          <a:pt x="2488485" y="1188960"/>
                          <a:pt x="2325362" y="1136394"/>
                          <a:pt x="2143642" y="1166880"/>
                        </a:cubicBezTo>
                        <a:cubicBezTo>
                          <a:pt x="1961922" y="1197366"/>
                          <a:pt x="1859444" y="1164932"/>
                          <a:pt x="1731707" y="1166880"/>
                        </a:cubicBezTo>
                        <a:cubicBezTo>
                          <a:pt x="1603970" y="1168828"/>
                          <a:pt x="1408227" y="1114770"/>
                          <a:pt x="1259488" y="1166880"/>
                        </a:cubicBezTo>
                        <a:cubicBezTo>
                          <a:pt x="1110749" y="1218990"/>
                          <a:pt x="898708" y="1157290"/>
                          <a:pt x="757128" y="1166880"/>
                        </a:cubicBezTo>
                        <a:cubicBezTo>
                          <a:pt x="615548" y="1176470"/>
                          <a:pt x="435742" y="1164727"/>
                          <a:pt x="194484" y="1166880"/>
                        </a:cubicBezTo>
                        <a:cubicBezTo>
                          <a:pt x="72307" y="1157366"/>
                          <a:pt x="3964" y="1074139"/>
                          <a:pt x="0" y="972396"/>
                        </a:cubicBezTo>
                        <a:cubicBezTo>
                          <a:pt x="-26845" y="816128"/>
                          <a:pt x="45975" y="672586"/>
                          <a:pt x="0" y="575661"/>
                        </a:cubicBezTo>
                        <a:cubicBezTo>
                          <a:pt x="-45975" y="478737"/>
                          <a:pt x="11340" y="378071"/>
                          <a:pt x="0" y="194484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98D4DCF-36F0-8667-0897-7D39D445352E}"/>
              </a:ext>
            </a:extLst>
          </p:cNvPr>
          <p:cNvSpPr txBox="1"/>
          <p:nvPr/>
        </p:nvSpPr>
        <p:spPr>
          <a:xfrm>
            <a:off x="9044484" y="9487448"/>
            <a:ext cx="236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Lightweight Plan Searching</a:t>
            </a:r>
            <a:endParaRPr lang="zh-CN" altLang="en-US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62747B7A-951E-5B27-63C6-CFE7E8490073}"/>
              </a:ext>
            </a:extLst>
          </p:cNvPr>
          <p:cNvGrpSpPr/>
          <p:nvPr/>
        </p:nvGrpSpPr>
        <p:grpSpPr>
          <a:xfrm>
            <a:off x="6643188" y="9775656"/>
            <a:ext cx="1522729" cy="842484"/>
            <a:chOff x="6610162" y="9878489"/>
            <a:chExt cx="1522729" cy="842484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126197FE-C591-5E51-F7BD-A13A631E5C18}"/>
                </a:ext>
              </a:extLst>
            </p:cNvPr>
            <p:cNvGrpSpPr/>
            <p:nvPr/>
          </p:nvGrpSpPr>
          <p:grpSpPr>
            <a:xfrm>
              <a:off x="6908862" y="10467093"/>
              <a:ext cx="797730" cy="253880"/>
              <a:chOff x="6920109" y="10104755"/>
              <a:chExt cx="797730" cy="253880"/>
            </a:xfrm>
          </p:grpSpPr>
          <p:cxnSp>
            <p:nvCxnSpPr>
              <p:cNvPr id="89" name="直接箭头连接符 13">
                <a:extLst>
                  <a:ext uri="{FF2B5EF4-FFF2-40B4-BE49-F238E27FC236}">
                    <a16:creationId xmlns:a16="http://schemas.microsoft.com/office/drawing/2014/main" id="{EA3D69A0-A1D0-26BB-6BC9-A1DFADF645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0109" y="10279850"/>
                <a:ext cx="36410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13">
                <a:extLst>
                  <a:ext uri="{FF2B5EF4-FFF2-40B4-BE49-F238E27FC236}">
                    <a16:creationId xmlns:a16="http://schemas.microsoft.com/office/drawing/2014/main" id="{BCD9E639-CB40-AC05-B09C-FF20C9D885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50258" y="10235525"/>
                <a:ext cx="367581" cy="0"/>
              </a:xfrm>
              <a:prstGeom prst="straightConnector1">
                <a:avLst/>
              </a:prstGeom>
              <a:ln w="38100" cmpd="dbl">
                <a:solidFill>
                  <a:schemeClr val="tx1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13">
                <a:extLst>
                  <a:ext uri="{FF2B5EF4-FFF2-40B4-BE49-F238E27FC236}">
                    <a16:creationId xmlns:a16="http://schemas.microsoft.com/office/drawing/2014/main" id="{BCBCE1A3-956E-B674-FB0E-5EE4526758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50258" y="10358635"/>
                <a:ext cx="36410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箭头连接符 13">
                <a:extLst>
                  <a:ext uri="{FF2B5EF4-FFF2-40B4-BE49-F238E27FC236}">
                    <a16:creationId xmlns:a16="http://schemas.microsoft.com/office/drawing/2014/main" id="{37A9B81A-2961-19ED-66EA-8FFE239F25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0109" y="10174753"/>
                <a:ext cx="364108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13">
                <a:extLst>
                  <a:ext uri="{FF2B5EF4-FFF2-40B4-BE49-F238E27FC236}">
                    <a16:creationId xmlns:a16="http://schemas.microsoft.com/office/drawing/2014/main" id="{8A975F35-89A1-48B8-F162-E0B35EFDD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50258" y="10104755"/>
                <a:ext cx="36410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7AA0393A-E6D1-00B6-7082-BA390AAF9932}"/>
                </a:ext>
              </a:extLst>
            </p:cNvPr>
            <p:cNvSpPr txBox="1"/>
            <p:nvPr/>
          </p:nvSpPr>
          <p:spPr>
            <a:xfrm>
              <a:off x="6610162" y="9878489"/>
              <a:ext cx="15227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Different</a:t>
              </a:r>
            </a:p>
            <a:p>
              <a:pPr algn="ctr"/>
              <a:r>
                <a:rPr kumimoji="1" lang="en-US" altLang="zh-CN" sz="1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Tensor Property</a:t>
              </a:r>
              <a:endPara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4" name="右箭头 143">
            <a:extLst>
              <a:ext uri="{FF2B5EF4-FFF2-40B4-BE49-F238E27FC236}">
                <a16:creationId xmlns:a16="http://schemas.microsoft.com/office/drawing/2014/main" id="{0513A980-1D30-0D94-0417-09811F682F04}"/>
              </a:ext>
            </a:extLst>
          </p:cNvPr>
          <p:cNvSpPr/>
          <p:nvPr/>
        </p:nvSpPr>
        <p:spPr>
          <a:xfrm>
            <a:off x="9438645" y="8789346"/>
            <a:ext cx="289481" cy="21094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30247089-1A95-4F6D-8587-6A352FCC93BC}"/>
              </a:ext>
            </a:extLst>
          </p:cNvPr>
          <p:cNvGrpSpPr/>
          <p:nvPr/>
        </p:nvGrpSpPr>
        <p:grpSpPr>
          <a:xfrm>
            <a:off x="8655769" y="9863304"/>
            <a:ext cx="1153519" cy="624134"/>
            <a:chOff x="6771224" y="9310314"/>
            <a:chExt cx="1153519" cy="624134"/>
          </a:xfrm>
        </p:grpSpPr>
        <p:cxnSp>
          <p:nvCxnSpPr>
            <p:cNvPr id="199" name="直接箭头连接符 13">
              <a:extLst>
                <a:ext uri="{FF2B5EF4-FFF2-40B4-BE49-F238E27FC236}">
                  <a16:creationId xmlns:a16="http://schemas.microsoft.com/office/drawing/2014/main" id="{8C57F431-F429-8237-1B76-D42786146C9B}"/>
                </a:ext>
              </a:extLst>
            </p:cNvPr>
            <p:cNvCxnSpPr>
              <a:cxnSpLocks/>
              <a:stCxn id="200" idx="4"/>
              <a:endCxn id="201" idx="0"/>
            </p:cNvCxnSpPr>
            <p:nvPr/>
          </p:nvCxnSpPr>
          <p:spPr>
            <a:xfrm flipV="1">
              <a:off x="7118554" y="9667971"/>
              <a:ext cx="228297" cy="643"/>
            </a:xfrm>
            <a:prstGeom prst="straightConnector1">
              <a:avLst/>
            </a:prstGeom>
            <a:ln w="38100" cmpd="dbl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ADAA3A31-4897-9E1B-A688-9E43B8FB9108}"/>
                </a:ext>
              </a:extLst>
            </p:cNvPr>
            <p:cNvSpPr/>
            <p:nvPr/>
          </p:nvSpPr>
          <p:spPr>
            <a:xfrm rot="16200000">
              <a:off x="6982721" y="9600698"/>
              <a:ext cx="135833" cy="1358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椭圆 200">
              <a:extLst>
                <a:ext uri="{FF2B5EF4-FFF2-40B4-BE49-F238E27FC236}">
                  <a16:creationId xmlns:a16="http://schemas.microsoft.com/office/drawing/2014/main" id="{86CD5C3E-126E-859C-C972-91FCBD085679}"/>
                </a:ext>
              </a:extLst>
            </p:cNvPr>
            <p:cNvSpPr/>
            <p:nvPr/>
          </p:nvSpPr>
          <p:spPr>
            <a:xfrm rot="16200000">
              <a:off x="7346851" y="9600055"/>
              <a:ext cx="135833" cy="1358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2" name="直接箭头连接符 13">
              <a:extLst>
                <a:ext uri="{FF2B5EF4-FFF2-40B4-BE49-F238E27FC236}">
                  <a16:creationId xmlns:a16="http://schemas.microsoft.com/office/drawing/2014/main" id="{191BCF3C-803F-F54A-3065-35A92C105EF6}"/>
                </a:ext>
              </a:extLst>
            </p:cNvPr>
            <p:cNvCxnSpPr>
              <a:cxnSpLocks/>
              <a:stCxn id="201" idx="4"/>
              <a:endCxn id="210" idx="1"/>
            </p:cNvCxnSpPr>
            <p:nvPr/>
          </p:nvCxnSpPr>
          <p:spPr>
            <a:xfrm flipV="1">
              <a:off x="7482684" y="9549715"/>
              <a:ext cx="178277" cy="1182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箭头连接符 13">
              <a:extLst>
                <a:ext uri="{FF2B5EF4-FFF2-40B4-BE49-F238E27FC236}">
                  <a16:creationId xmlns:a16="http://schemas.microsoft.com/office/drawing/2014/main" id="{DF708977-8D75-6573-3148-BEC73E19EB39}"/>
                </a:ext>
              </a:extLst>
            </p:cNvPr>
            <p:cNvCxnSpPr>
              <a:cxnSpLocks/>
              <a:endCxn id="200" idx="0"/>
            </p:cNvCxnSpPr>
            <p:nvPr/>
          </p:nvCxnSpPr>
          <p:spPr>
            <a:xfrm flipV="1">
              <a:off x="6771224" y="9668614"/>
              <a:ext cx="211497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椭圆 203">
              <a:extLst>
                <a:ext uri="{FF2B5EF4-FFF2-40B4-BE49-F238E27FC236}">
                  <a16:creationId xmlns:a16="http://schemas.microsoft.com/office/drawing/2014/main" id="{81684892-7206-57B3-8696-096AC7DE0995}"/>
                </a:ext>
              </a:extLst>
            </p:cNvPr>
            <p:cNvSpPr/>
            <p:nvPr/>
          </p:nvSpPr>
          <p:spPr>
            <a:xfrm rot="16200000">
              <a:off x="7148384" y="9310314"/>
              <a:ext cx="135833" cy="1358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5" name="直接箭头连接符 13">
              <a:extLst>
                <a:ext uri="{FF2B5EF4-FFF2-40B4-BE49-F238E27FC236}">
                  <a16:creationId xmlns:a16="http://schemas.microsoft.com/office/drawing/2014/main" id="{5CE81C61-D04B-1C1D-A141-C8F9ABD16013}"/>
                </a:ext>
              </a:extLst>
            </p:cNvPr>
            <p:cNvCxnSpPr>
              <a:cxnSpLocks/>
              <a:stCxn id="200" idx="6"/>
              <a:endCxn id="204" idx="1"/>
            </p:cNvCxnSpPr>
            <p:nvPr/>
          </p:nvCxnSpPr>
          <p:spPr>
            <a:xfrm flipV="1">
              <a:off x="7050638" y="9426255"/>
              <a:ext cx="117638" cy="17444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箭头连接符 13">
              <a:extLst>
                <a:ext uri="{FF2B5EF4-FFF2-40B4-BE49-F238E27FC236}">
                  <a16:creationId xmlns:a16="http://schemas.microsoft.com/office/drawing/2014/main" id="{9434E96D-267F-E562-94C9-55B8C3213232}"/>
                </a:ext>
              </a:extLst>
            </p:cNvPr>
            <p:cNvCxnSpPr>
              <a:cxnSpLocks/>
              <a:stCxn id="204" idx="3"/>
              <a:endCxn id="201" idx="6"/>
            </p:cNvCxnSpPr>
            <p:nvPr/>
          </p:nvCxnSpPr>
          <p:spPr>
            <a:xfrm>
              <a:off x="7264325" y="9426255"/>
              <a:ext cx="150443" cy="173800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箭头连接符 13">
              <a:extLst>
                <a:ext uri="{FF2B5EF4-FFF2-40B4-BE49-F238E27FC236}">
                  <a16:creationId xmlns:a16="http://schemas.microsoft.com/office/drawing/2014/main" id="{785F4420-5CA5-A129-90E2-DA158445174C}"/>
                </a:ext>
              </a:extLst>
            </p:cNvPr>
            <p:cNvCxnSpPr>
              <a:cxnSpLocks/>
              <a:stCxn id="204" idx="4"/>
            </p:cNvCxnSpPr>
            <p:nvPr/>
          </p:nvCxnSpPr>
          <p:spPr>
            <a:xfrm rot="16200000">
              <a:off x="7444933" y="9217515"/>
              <a:ext cx="0" cy="32143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椭圆 207">
              <a:extLst>
                <a:ext uri="{FF2B5EF4-FFF2-40B4-BE49-F238E27FC236}">
                  <a16:creationId xmlns:a16="http://schemas.microsoft.com/office/drawing/2014/main" id="{845C39DA-23EB-BB38-9FD5-52E538CF06B1}"/>
                </a:ext>
              </a:extLst>
            </p:cNvPr>
            <p:cNvSpPr/>
            <p:nvPr/>
          </p:nvSpPr>
          <p:spPr>
            <a:xfrm rot="16200000">
              <a:off x="7633809" y="9798615"/>
              <a:ext cx="135833" cy="1358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9" name="直接箭头连接符 13">
              <a:extLst>
                <a:ext uri="{FF2B5EF4-FFF2-40B4-BE49-F238E27FC236}">
                  <a16:creationId xmlns:a16="http://schemas.microsoft.com/office/drawing/2014/main" id="{F3CCF284-6330-B039-E203-14F5596471B7}"/>
                </a:ext>
              </a:extLst>
            </p:cNvPr>
            <p:cNvCxnSpPr>
              <a:cxnSpLocks/>
              <a:stCxn id="201" idx="4"/>
              <a:endCxn id="208" idx="7"/>
            </p:cNvCxnSpPr>
            <p:nvPr/>
          </p:nvCxnSpPr>
          <p:spPr>
            <a:xfrm>
              <a:off x="7482684" y="9667971"/>
              <a:ext cx="171017" cy="1505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椭圆 209">
              <a:extLst>
                <a:ext uri="{FF2B5EF4-FFF2-40B4-BE49-F238E27FC236}">
                  <a16:creationId xmlns:a16="http://schemas.microsoft.com/office/drawing/2014/main" id="{509AA913-DE40-3F79-9D04-A21CD7EF6327}"/>
                </a:ext>
              </a:extLst>
            </p:cNvPr>
            <p:cNvSpPr/>
            <p:nvPr/>
          </p:nvSpPr>
          <p:spPr>
            <a:xfrm rot="16200000">
              <a:off x="7641069" y="9433774"/>
              <a:ext cx="135833" cy="1358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1" name="直接箭头连接符 13">
              <a:extLst>
                <a:ext uri="{FF2B5EF4-FFF2-40B4-BE49-F238E27FC236}">
                  <a16:creationId xmlns:a16="http://schemas.microsoft.com/office/drawing/2014/main" id="{5FA87A2F-F12D-B33B-2BE9-EBE7DC6D73AE}"/>
                </a:ext>
              </a:extLst>
            </p:cNvPr>
            <p:cNvCxnSpPr>
              <a:cxnSpLocks/>
              <a:stCxn id="210" idx="4"/>
            </p:cNvCxnSpPr>
            <p:nvPr/>
          </p:nvCxnSpPr>
          <p:spPr>
            <a:xfrm>
              <a:off x="7776902" y="9501690"/>
              <a:ext cx="14784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箭头连接符 13">
              <a:extLst>
                <a:ext uri="{FF2B5EF4-FFF2-40B4-BE49-F238E27FC236}">
                  <a16:creationId xmlns:a16="http://schemas.microsoft.com/office/drawing/2014/main" id="{65C13193-2F20-24F8-D1A4-75319BCB1473}"/>
                </a:ext>
              </a:extLst>
            </p:cNvPr>
            <p:cNvCxnSpPr>
              <a:cxnSpLocks/>
              <a:stCxn id="208" idx="4"/>
            </p:cNvCxnSpPr>
            <p:nvPr/>
          </p:nvCxnSpPr>
          <p:spPr>
            <a:xfrm>
              <a:off x="7769642" y="9866531"/>
              <a:ext cx="1511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6" name="任意形状 215">
            <a:extLst>
              <a:ext uri="{FF2B5EF4-FFF2-40B4-BE49-F238E27FC236}">
                <a16:creationId xmlns:a16="http://schemas.microsoft.com/office/drawing/2014/main" id="{A31E9CB0-9918-B205-85CC-5DDD1BA31105}"/>
              </a:ext>
            </a:extLst>
          </p:cNvPr>
          <p:cNvSpPr/>
          <p:nvPr/>
        </p:nvSpPr>
        <p:spPr>
          <a:xfrm>
            <a:off x="8705489" y="9775901"/>
            <a:ext cx="795748" cy="622310"/>
          </a:xfrm>
          <a:custGeom>
            <a:avLst/>
            <a:gdLst>
              <a:gd name="connsiteX0" fmla="*/ 187979 w 795748"/>
              <a:gd name="connsiteY0" fmla="*/ 144455 h 622310"/>
              <a:gd name="connsiteX1" fmla="*/ 654 w 795748"/>
              <a:gd name="connsiteY1" fmla="*/ 442905 h 622310"/>
              <a:gd name="connsiteX2" fmla="*/ 251479 w 795748"/>
              <a:gd name="connsiteY2" fmla="*/ 608005 h 622310"/>
              <a:gd name="connsiteX3" fmla="*/ 629304 w 795748"/>
              <a:gd name="connsiteY3" fmla="*/ 592130 h 622310"/>
              <a:gd name="connsiteX4" fmla="*/ 791229 w 795748"/>
              <a:gd name="connsiteY4" fmla="*/ 417505 h 622310"/>
              <a:gd name="connsiteX5" fmla="*/ 467379 w 795748"/>
              <a:gd name="connsiteY5" fmla="*/ 11105 h 622310"/>
              <a:gd name="connsiteX6" fmla="*/ 187979 w 795748"/>
              <a:gd name="connsiteY6" fmla="*/ 144455 h 6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5748" h="622310">
                <a:moveTo>
                  <a:pt x="187979" y="144455"/>
                </a:moveTo>
                <a:cubicBezTo>
                  <a:pt x="110191" y="216422"/>
                  <a:pt x="-9929" y="365647"/>
                  <a:pt x="654" y="442905"/>
                </a:cubicBezTo>
                <a:cubicBezTo>
                  <a:pt x="11237" y="520163"/>
                  <a:pt x="146704" y="583134"/>
                  <a:pt x="251479" y="608005"/>
                </a:cubicBezTo>
                <a:cubicBezTo>
                  <a:pt x="356254" y="632876"/>
                  <a:pt x="539346" y="623880"/>
                  <a:pt x="629304" y="592130"/>
                </a:cubicBezTo>
                <a:cubicBezTo>
                  <a:pt x="719262" y="560380"/>
                  <a:pt x="818217" y="514343"/>
                  <a:pt x="791229" y="417505"/>
                </a:cubicBezTo>
                <a:cubicBezTo>
                  <a:pt x="764242" y="320668"/>
                  <a:pt x="568450" y="57142"/>
                  <a:pt x="467379" y="11105"/>
                </a:cubicBezTo>
                <a:cubicBezTo>
                  <a:pt x="366308" y="-34932"/>
                  <a:pt x="265767" y="72488"/>
                  <a:pt x="187979" y="144455"/>
                </a:cubicBezTo>
                <a:close/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任意形状 218">
            <a:extLst>
              <a:ext uri="{FF2B5EF4-FFF2-40B4-BE49-F238E27FC236}">
                <a16:creationId xmlns:a16="http://schemas.microsoft.com/office/drawing/2014/main" id="{BAFE0079-1E93-3073-F642-34CD62948EB9}"/>
              </a:ext>
            </a:extLst>
          </p:cNvPr>
          <p:cNvSpPr/>
          <p:nvPr/>
        </p:nvSpPr>
        <p:spPr>
          <a:xfrm>
            <a:off x="8731761" y="9906125"/>
            <a:ext cx="1012944" cy="647066"/>
          </a:xfrm>
          <a:custGeom>
            <a:avLst/>
            <a:gdLst>
              <a:gd name="connsiteX0" fmla="*/ 55949 w 1012944"/>
              <a:gd name="connsiteY0" fmla="*/ 234318 h 647066"/>
              <a:gd name="connsiteX1" fmla="*/ 92363 w 1012944"/>
              <a:gd name="connsiteY1" fmla="*/ 408296 h 647066"/>
              <a:gd name="connsiteX2" fmla="*/ 683081 w 1012944"/>
              <a:gd name="connsiteY2" fmla="*/ 610597 h 647066"/>
              <a:gd name="connsiteX3" fmla="*/ 966303 w 1012944"/>
              <a:gd name="connsiteY3" fmla="*/ 586321 h 647066"/>
              <a:gd name="connsiteX4" fmla="*/ 978441 w 1012944"/>
              <a:gd name="connsiteY4" fmla="*/ 15833 h 647066"/>
              <a:gd name="connsiteX5" fmla="*/ 626437 w 1012944"/>
              <a:gd name="connsiteY5" fmla="*/ 165535 h 647066"/>
              <a:gd name="connsiteX6" fmla="*/ 55949 w 1012944"/>
              <a:gd name="connsiteY6" fmla="*/ 234318 h 647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2944" h="647066">
                <a:moveTo>
                  <a:pt x="55949" y="234318"/>
                </a:moveTo>
                <a:cubicBezTo>
                  <a:pt x="-33063" y="274778"/>
                  <a:pt x="-12159" y="345583"/>
                  <a:pt x="92363" y="408296"/>
                </a:cubicBezTo>
                <a:cubicBezTo>
                  <a:pt x="196885" y="471009"/>
                  <a:pt x="537424" y="580926"/>
                  <a:pt x="683081" y="610597"/>
                </a:cubicBezTo>
                <a:cubicBezTo>
                  <a:pt x="828738" y="640268"/>
                  <a:pt x="917076" y="685448"/>
                  <a:pt x="966303" y="586321"/>
                </a:cubicBezTo>
                <a:cubicBezTo>
                  <a:pt x="1015530" y="487194"/>
                  <a:pt x="1035085" y="85964"/>
                  <a:pt x="978441" y="15833"/>
                </a:cubicBezTo>
                <a:cubicBezTo>
                  <a:pt x="921797" y="-54298"/>
                  <a:pt x="781534" y="129121"/>
                  <a:pt x="626437" y="165535"/>
                </a:cubicBezTo>
                <a:cubicBezTo>
                  <a:pt x="471340" y="201949"/>
                  <a:pt x="144961" y="193858"/>
                  <a:pt x="55949" y="234318"/>
                </a:cubicBezTo>
                <a:close/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右箭头 219">
            <a:extLst>
              <a:ext uri="{FF2B5EF4-FFF2-40B4-BE49-F238E27FC236}">
                <a16:creationId xmlns:a16="http://schemas.microsoft.com/office/drawing/2014/main" id="{7CF6C192-46B4-4F95-037B-9EBC711D057F}"/>
              </a:ext>
            </a:extLst>
          </p:cNvPr>
          <p:cNvSpPr/>
          <p:nvPr/>
        </p:nvSpPr>
        <p:spPr>
          <a:xfrm>
            <a:off x="9872941" y="10010135"/>
            <a:ext cx="289481" cy="34255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E96DDBC3-EA0C-DA0E-9457-1EA640FBCE49}"/>
              </a:ext>
            </a:extLst>
          </p:cNvPr>
          <p:cNvGrpSpPr/>
          <p:nvPr/>
        </p:nvGrpSpPr>
        <p:grpSpPr>
          <a:xfrm>
            <a:off x="10200570" y="9889486"/>
            <a:ext cx="797971" cy="510786"/>
            <a:chOff x="10570220" y="10151355"/>
            <a:chExt cx="797971" cy="510786"/>
          </a:xfrm>
        </p:grpSpPr>
        <p:cxnSp>
          <p:nvCxnSpPr>
            <p:cNvPr id="222" name="直接箭头连接符 13">
              <a:extLst>
                <a:ext uri="{FF2B5EF4-FFF2-40B4-BE49-F238E27FC236}">
                  <a16:creationId xmlns:a16="http://schemas.microsoft.com/office/drawing/2014/main" id="{6BA30AA4-3093-1EAE-CD7D-D5E694548252}"/>
                </a:ext>
              </a:extLst>
            </p:cNvPr>
            <p:cNvCxnSpPr>
              <a:cxnSpLocks/>
              <a:stCxn id="223" idx="4"/>
              <a:endCxn id="224" idx="0"/>
            </p:cNvCxnSpPr>
            <p:nvPr/>
          </p:nvCxnSpPr>
          <p:spPr>
            <a:xfrm flipV="1">
              <a:off x="10860945" y="10551383"/>
              <a:ext cx="228297" cy="643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E6A3B2F4-4695-B0D9-39FA-3495F93063D2}"/>
                </a:ext>
              </a:extLst>
            </p:cNvPr>
            <p:cNvSpPr/>
            <p:nvPr/>
          </p:nvSpPr>
          <p:spPr>
            <a:xfrm rot="16200000">
              <a:off x="10725112" y="10484110"/>
              <a:ext cx="135833" cy="1358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4" name="椭圆 223">
              <a:extLst>
                <a:ext uri="{FF2B5EF4-FFF2-40B4-BE49-F238E27FC236}">
                  <a16:creationId xmlns:a16="http://schemas.microsoft.com/office/drawing/2014/main" id="{3316B6FF-8FCA-B40E-BC7D-55855D75EE33}"/>
                </a:ext>
              </a:extLst>
            </p:cNvPr>
            <p:cNvSpPr/>
            <p:nvPr/>
          </p:nvSpPr>
          <p:spPr>
            <a:xfrm rot="16200000">
              <a:off x="11089242" y="10483467"/>
              <a:ext cx="135833" cy="1358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5" name="直接箭头连接符 13">
              <a:extLst>
                <a:ext uri="{FF2B5EF4-FFF2-40B4-BE49-F238E27FC236}">
                  <a16:creationId xmlns:a16="http://schemas.microsoft.com/office/drawing/2014/main" id="{8C89FECB-EC8C-D71D-379F-3EF5C35498F0}"/>
                </a:ext>
              </a:extLst>
            </p:cNvPr>
            <p:cNvCxnSpPr>
              <a:cxnSpLocks/>
              <a:stCxn id="224" idx="4"/>
            </p:cNvCxnSpPr>
            <p:nvPr/>
          </p:nvCxnSpPr>
          <p:spPr>
            <a:xfrm>
              <a:off x="11225075" y="10551383"/>
              <a:ext cx="135856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箭头连接符 13">
              <a:extLst>
                <a:ext uri="{FF2B5EF4-FFF2-40B4-BE49-F238E27FC236}">
                  <a16:creationId xmlns:a16="http://schemas.microsoft.com/office/drawing/2014/main" id="{E71EC72C-71E4-8528-3452-686B491B847C}"/>
                </a:ext>
              </a:extLst>
            </p:cNvPr>
            <p:cNvCxnSpPr>
              <a:cxnSpLocks/>
              <a:endCxn id="223" idx="0"/>
            </p:cNvCxnSpPr>
            <p:nvPr/>
          </p:nvCxnSpPr>
          <p:spPr>
            <a:xfrm>
              <a:off x="10570220" y="10552026"/>
              <a:ext cx="154892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椭圆 226">
              <a:extLst>
                <a:ext uri="{FF2B5EF4-FFF2-40B4-BE49-F238E27FC236}">
                  <a16:creationId xmlns:a16="http://schemas.microsoft.com/office/drawing/2014/main" id="{0E0693A4-D35E-3372-E42B-79746D06AC60}"/>
                </a:ext>
              </a:extLst>
            </p:cNvPr>
            <p:cNvSpPr/>
            <p:nvPr/>
          </p:nvSpPr>
          <p:spPr>
            <a:xfrm rot="16200000">
              <a:off x="10890775" y="10193726"/>
              <a:ext cx="135833" cy="1358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8" name="直接箭头连接符 13">
              <a:extLst>
                <a:ext uri="{FF2B5EF4-FFF2-40B4-BE49-F238E27FC236}">
                  <a16:creationId xmlns:a16="http://schemas.microsoft.com/office/drawing/2014/main" id="{0A4E0018-4DD4-46FA-F6EA-86EF71B215D6}"/>
                </a:ext>
              </a:extLst>
            </p:cNvPr>
            <p:cNvCxnSpPr>
              <a:cxnSpLocks/>
              <a:stCxn id="223" idx="6"/>
              <a:endCxn id="227" idx="1"/>
            </p:cNvCxnSpPr>
            <p:nvPr/>
          </p:nvCxnSpPr>
          <p:spPr>
            <a:xfrm flipV="1">
              <a:off x="10793029" y="10309667"/>
              <a:ext cx="117638" cy="174443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箭头连接符 13">
              <a:extLst>
                <a:ext uri="{FF2B5EF4-FFF2-40B4-BE49-F238E27FC236}">
                  <a16:creationId xmlns:a16="http://schemas.microsoft.com/office/drawing/2014/main" id="{985857C3-C3D8-FF74-50B0-66B47CB6CB5A}"/>
                </a:ext>
              </a:extLst>
            </p:cNvPr>
            <p:cNvCxnSpPr>
              <a:cxnSpLocks/>
              <a:stCxn id="227" idx="3"/>
              <a:endCxn id="224" idx="6"/>
            </p:cNvCxnSpPr>
            <p:nvPr/>
          </p:nvCxnSpPr>
          <p:spPr>
            <a:xfrm>
              <a:off x="11006716" y="10309667"/>
              <a:ext cx="150443" cy="17380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箭头连接符 13">
              <a:extLst>
                <a:ext uri="{FF2B5EF4-FFF2-40B4-BE49-F238E27FC236}">
                  <a16:creationId xmlns:a16="http://schemas.microsoft.com/office/drawing/2014/main" id="{310B4AC9-B309-5A5C-3FC0-E84BDE850787}"/>
                </a:ext>
              </a:extLst>
            </p:cNvPr>
            <p:cNvCxnSpPr>
              <a:cxnSpLocks/>
              <a:stCxn id="227" idx="4"/>
            </p:cNvCxnSpPr>
            <p:nvPr/>
          </p:nvCxnSpPr>
          <p:spPr>
            <a:xfrm>
              <a:off x="11026608" y="10261642"/>
              <a:ext cx="341583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圆角矩形 238">
              <a:extLst>
                <a:ext uri="{FF2B5EF4-FFF2-40B4-BE49-F238E27FC236}">
                  <a16:creationId xmlns:a16="http://schemas.microsoft.com/office/drawing/2014/main" id="{875A72BF-E076-DE07-0FE5-E2A5B9944CF5}"/>
                </a:ext>
              </a:extLst>
            </p:cNvPr>
            <p:cNvSpPr/>
            <p:nvPr/>
          </p:nvSpPr>
          <p:spPr>
            <a:xfrm>
              <a:off x="10623432" y="10151355"/>
              <a:ext cx="641963" cy="510786"/>
            </a:xfrm>
            <a:prstGeom prst="round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6" name="组合 365">
            <a:extLst>
              <a:ext uri="{FF2B5EF4-FFF2-40B4-BE49-F238E27FC236}">
                <a16:creationId xmlns:a16="http://schemas.microsoft.com/office/drawing/2014/main" id="{A849EDD4-89DE-3A7C-6E19-F7B508A4076D}"/>
              </a:ext>
            </a:extLst>
          </p:cNvPr>
          <p:cNvGrpSpPr/>
          <p:nvPr/>
        </p:nvGrpSpPr>
        <p:grpSpPr>
          <a:xfrm>
            <a:off x="11021303" y="9882389"/>
            <a:ext cx="879609" cy="517883"/>
            <a:chOff x="11373678" y="9724724"/>
            <a:chExt cx="879609" cy="517883"/>
          </a:xfrm>
        </p:grpSpPr>
        <p:cxnSp>
          <p:nvCxnSpPr>
            <p:cNvPr id="242" name="直接箭头连接符 13">
              <a:extLst>
                <a:ext uri="{FF2B5EF4-FFF2-40B4-BE49-F238E27FC236}">
                  <a16:creationId xmlns:a16="http://schemas.microsoft.com/office/drawing/2014/main" id="{553FCB96-A5B6-5DE1-9909-3E20CA01CBFD}"/>
                </a:ext>
              </a:extLst>
            </p:cNvPr>
            <p:cNvCxnSpPr>
              <a:cxnSpLocks/>
              <a:stCxn id="243" idx="3"/>
              <a:endCxn id="251" idx="0"/>
            </p:cNvCxnSpPr>
            <p:nvPr/>
          </p:nvCxnSpPr>
          <p:spPr>
            <a:xfrm>
              <a:off x="11622769" y="10037634"/>
              <a:ext cx="82948" cy="108281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椭圆 242">
              <a:extLst>
                <a:ext uri="{FF2B5EF4-FFF2-40B4-BE49-F238E27FC236}">
                  <a16:creationId xmlns:a16="http://schemas.microsoft.com/office/drawing/2014/main" id="{1509D040-BBE9-70BC-2202-58B610BB0088}"/>
                </a:ext>
              </a:extLst>
            </p:cNvPr>
            <p:cNvSpPr/>
            <p:nvPr/>
          </p:nvSpPr>
          <p:spPr>
            <a:xfrm rot="16200000">
              <a:off x="11506828" y="9921693"/>
              <a:ext cx="135833" cy="1358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4" name="椭圆 243">
              <a:extLst>
                <a:ext uri="{FF2B5EF4-FFF2-40B4-BE49-F238E27FC236}">
                  <a16:creationId xmlns:a16="http://schemas.microsoft.com/office/drawing/2014/main" id="{FF23AAB8-0F77-5F12-4A90-29478F0C7E90}"/>
                </a:ext>
              </a:extLst>
            </p:cNvPr>
            <p:cNvSpPr/>
            <p:nvPr/>
          </p:nvSpPr>
          <p:spPr>
            <a:xfrm rot="16200000">
              <a:off x="11698343" y="9802859"/>
              <a:ext cx="135833" cy="1358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5" name="直接箭头连接符 13">
              <a:extLst>
                <a:ext uri="{FF2B5EF4-FFF2-40B4-BE49-F238E27FC236}">
                  <a16:creationId xmlns:a16="http://schemas.microsoft.com/office/drawing/2014/main" id="{EDC406EF-797F-04B1-028F-A6682F8DC02E}"/>
                </a:ext>
              </a:extLst>
            </p:cNvPr>
            <p:cNvCxnSpPr>
              <a:cxnSpLocks/>
              <a:stCxn id="244" idx="4"/>
              <a:endCxn id="253" idx="0"/>
            </p:cNvCxnSpPr>
            <p:nvPr/>
          </p:nvCxnSpPr>
          <p:spPr>
            <a:xfrm flipV="1">
              <a:off x="11834176" y="9868649"/>
              <a:ext cx="123580" cy="212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13">
              <a:extLst>
                <a:ext uri="{FF2B5EF4-FFF2-40B4-BE49-F238E27FC236}">
                  <a16:creationId xmlns:a16="http://schemas.microsoft.com/office/drawing/2014/main" id="{DC0AEE1F-F37A-3168-4E7F-196C07828A46}"/>
                </a:ext>
              </a:extLst>
            </p:cNvPr>
            <p:cNvCxnSpPr>
              <a:cxnSpLocks/>
              <a:endCxn id="243" idx="0"/>
            </p:cNvCxnSpPr>
            <p:nvPr/>
          </p:nvCxnSpPr>
          <p:spPr>
            <a:xfrm>
              <a:off x="11382003" y="9989609"/>
              <a:ext cx="1248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箭头连接符 13">
              <a:extLst>
                <a:ext uri="{FF2B5EF4-FFF2-40B4-BE49-F238E27FC236}">
                  <a16:creationId xmlns:a16="http://schemas.microsoft.com/office/drawing/2014/main" id="{EC8E847B-7EEF-EF2F-6BFE-3A9BF3D0940D}"/>
                </a:ext>
              </a:extLst>
            </p:cNvPr>
            <p:cNvCxnSpPr>
              <a:cxnSpLocks/>
              <a:endCxn id="244" idx="0"/>
            </p:cNvCxnSpPr>
            <p:nvPr/>
          </p:nvCxnSpPr>
          <p:spPr>
            <a:xfrm>
              <a:off x="11497646" y="9869618"/>
              <a:ext cx="200697" cy="115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椭圆 250">
              <a:extLst>
                <a:ext uri="{FF2B5EF4-FFF2-40B4-BE49-F238E27FC236}">
                  <a16:creationId xmlns:a16="http://schemas.microsoft.com/office/drawing/2014/main" id="{79DDCD49-34E4-04EF-2A6C-C4657946CF1D}"/>
                </a:ext>
              </a:extLst>
            </p:cNvPr>
            <p:cNvSpPr/>
            <p:nvPr/>
          </p:nvSpPr>
          <p:spPr>
            <a:xfrm rot="16200000">
              <a:off x="11705717" y="10077999"/>
              <a:ext cx="135833" cy="1358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2" name="直接箭头连接符 13">
              <a:extLst>
                <a:ext uri="{FF2B5EF4-FFF2-40B4-BE49-F238E27FC236}">
                  <a16:creationId xmlns:a16="http://schemas.microsoft.com/office/drawing/2014/main" id="{CCE9BC36-73D8-331C-415A-10A520510259}"/>
                </a:ext>
              </a:extLst>
            </p:cNvPr>
            <p:cNvCxnSpPr>
              <a:cxnSpLocks/>
              <a:stCxn id="244" idx="2"/>
              <a:endCxn id="251" idx="6"/>
            </p:cNvCxnSpPr>
            <p:nvPr/>
          </p:nvCxnSpPr>
          <p:spPr>
            <a:xfrm>
              <a:off x="11766260" y="9938692"/>
              <a:ext cx="7374" cy="13930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椭圆 252">
              <a:extLst>
                <a:ext uri="{FF2B5EF4-FFF2-40B4-BE49-F238E27FC236}">
                  <a16:creationId xmlns:a16="http://schemas.microsoft.com/office/drawing/2014/main" id="{113C7BCA-56E1-BE41-4D4F-80603CB044BC}"/>
                </a:ext>
              </a:extLst>
            </p:cNvPr>
            <p:cNvSpPr/>
            <p:nvPr/>
          </p:nvSpPr>
          <p:spPr>
            <a:xfrm rot="16200000">
              <a:off x="11957756" y="9800733"/>
              <a:ext cx="135833" cy="1358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4" name="直接箭头连接符 13">
              <a:extLst>
                <a:ext uri="{FF2B5EF4-FFF2-40B4-BE49-F238E27FC236}">
                  <a16:creationId xmlns:a16="http://schemas.microsoft.com/office/drawing/2014/main" id="{DEC55B5B-EF3C-6253-3703-7B6913D49B02}"/>
                </a:ext>
              </a:extLst>
            </p:cNvPr>
            <p:cNvCxnSpPr>
              <a:cxnSpLocks/>
              <a:stCxn id="253" idx="4"/>
            </p:cNvCxnSpPr>
            <p:nvPr/>
          </p:nvCxnSpPr>
          <p:spPr>
            <a:xfrm>
              <a:off x="12093589" y="9868649"/>
              <a:ext cx="14281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箭头连接符 13">
              <a:extLst>
                <a:ext uri="{FF2B5EF4-FFF2-40B4-BE49-F238E27FC236}">
                  <a16:creationId xmlns:a16="http://schemas.microsoft.com/office/drawing/2014/main" id="{BD360AC4-A855-1D5E-A5AA-0DFAADA6AF5F}"/>
                </a:ext>
              </a:extLst>
            </p:cNvPr>
            <p:cNvCxnSpPr>
              <a:cxnSpLocks/>
              <a:stCxn id="251" idx="4"/>
            </p:cNvCxnSpPr>
            <p:nvPr/>
          </p:nvCxnSpPr>
          <p:spPr>
            <a:xfrm>
              <a:off x="11841550" y="10145915"/>
              <a:ext cx="1523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圆角矩形 267">
              <a:extLst>
                <a:ext uri="{FF2B5EF4-FFF2-40B4-BE49-F238E27FC236}">
                  <a16:creationId xmlns:a16="http://schemas.microsoft.com/office/drawing/2014/main" id="{6CED9FD9-41C8-F5FD-249C-0438D921D621}"/>
                </a:ext>
              </a:extLst>
            </p:cNvPr>
            <p:cNvSpPr/>
            <p:nvPr/>
          </p:nvSpPr>
          <p:spPr>
            <a:xfrm>
              <a:off x="11373678" y="9724724"/>
              <a:ext cx="879609" cy="517883"/>
            </a:xfrm>
            <a:prstGeom prst="round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1" name="直接箭头连接符 19">
            <a:extLst>
              <a:ext uri="{FF2B5EF4-FFF2-40B4-BE49-F238E27FC236}">
                <a16:creationId xmlns:a16="http://schemas.microsoft.com/office/drawing/2014/main" id="{889A7F00-62A4-F200-C2D7-257B3CA915C0}"/>
              </a:ext>
            </a:extLst>
          </p:cNvPr>
          <p:cNvCxnSpPr>
            <a:cxnSpLocks/>
          </p:cNvCxnSpPr>
          <p:nvPr/>
        </p:nvCxnSpPr>
        <p:spPr>
          <a:xfrm>
            <a:off x="5941631" y="8397958"/>
            <a:ext cx="0" cy="6821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47AE552E-67E8-8031-79B3-F7539BD4A338}"/>
              </a:ext>
            </a:extLst>
          </p:cNvPr>
          <p:cNvSpPr/>
          <p:nvPr/>
        </p:nvSpPr>
        <p:spPr>
          <a:xfrm>
            <a:off x="3847853" y="10082551"/>
            <a:ext cx="135833" cy="1358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766DD26-356D-2DAE-1CF5-05951544D37D}"/>
              </a:ext>
            </a:extLst>
          </p:cNvPr>
          <p:cNvSpPr/>
          <p:nvPr/>
        </p:nvSpPr>
        <p:spPr>
          <a:xfrm>
            <a:off x="3848695" y="9711550"/>
            <a:ext cx="135833" cy="1358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7" name="组合 356">
            <a:extLst>
              <a:ext uri="{FF2B5EF4-FFF2-40B4-BE49-F238E27FC236}">
                <a16:creationId xmlns:a16="http://schemas.microsoft.com/office/drawing/2014/main" id="{FC045B95-E35C-D128-C7BB-1C113526AF5A}"/>
              </a:ext>
            </a:extLst>
          </p:cNvPr>
          <p:cNvGrpSpPr/>
          <p:nvPr/>
        </p:nvGrpSpPr>
        <p:grpSpPr>
          <a:xfrm>
            <a:off x="3966864" y="11126661"/>
            <a:ext cx="2063236" cy="1669910"/>
            <a:chOff x="1107012" y="8694664"/>
            <a:chExt cx="2063236" cy="1669910"/>
          </a:xfrm>
        </p:grpSpPr>
        <p:sp>
          <p:nvSpPr>
            <p:cNvPr id="2" name="同侧圆角矩形 1">
              <a:extLst>
                <a:ext uri="{FF2B5EF4-FFF2-40B4-BE49-F238E27FC236}">
                  <a16:creationId xmlns:a16="http://schemas.microsoft.com/office/drawing/2014/main" id="{8A6589E7-94D1-8311-AB71-697B8D79022B}"/>
                </a:ext>
              </a:extLst>
            </p:cNvPr>
            <p:cNvSpPr/>
            <p:nvPr/>
          </p:nvSpPr>
          <p:spPr>
            <a:xfrm>
              <a:off x="1169893" y="8720762"/>
              <a:ext cx="1942267" cy="1643812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98" name="组合 297">
              <a:extLst>
                <a:ext uri="{FF2B5EF4-FFF2-40B4-BE49-F238E27FC236}">
                  <a16:creationId xmlns:a16="http://schemas.microsoft.com/office/drawing/2014/main" id="{5438D6FC-252B-DEE9-18CE-7C8CA7DF86F3}"/>
                </a:ext>
              </a:extLst>
            </p:cNvPr>
            <p:cNvGrpSpPr/>
            <p:nvPr/>
          </p:nvGrpSpPr>
          <p:grpSpPr>
            <a:xfrm>
              <a:off x="1460813" y="9486647"/>
              <a:ext cx="1391970" cy="776105"/>
              <a:chOff x="1454405" y="9446489"/>
              <a:chExt cx="1391970" cy="776105"/>
            </a:xfrm>
          </p:grpSpPr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DB167E75-6F30-660D-1559-579861F26178}"/>
                  </a:ext>
                </a:extLst>
              </p:cNvPr>
              <p:cNvGrpSpPr/>
              <p:nvPr/>
            </p:nvGrpSpPr>
            <p:grpSpPr>
              <a:xfrm>
                <a:off x="1498379" y="9526456"/>
                <a:ext cx="1213944" cy="624134"/>
                <a:chOff x="2567100" y="9159208"/>
                <a:chExt cx="1213944" cy="624134"/>
              </a:xfrm>
            </p:grpSpPr>
            <p:cxnSp>
              <p:nvCxnSpPr>
                <p:cNvPr id="35" name="直接箭头连接符 13">
                  <a:extLst>
                    <a:ext uri="{FF2B5EF4-FFF2-40B4-BE49-F238E27FC236}">
                      <a16:creationId xmlns:a16="http://schemas.microsoft.com/office/drawing/2014/main" id="{7D75F54E-A242-F927-CEBB-F110B4DCDDA5}"/>
                    </a:ext>
                  </a:extLst>
                </p:cNvPr>
                <p:cNvCxnSpPr>
                  <a:cxnSpLocks/>
                  <a:stCxn id="36" idx="4"/>
                  <a:endCxn id="37" idx="0"/>
                </p:cNvCxnSpPr>
                <p:nvPr/>
              </p:nvCxnSpPr>
              <p:spPr>
                <a:xfrm flipV="1">
                  <a:off x="2974855" y="9516865"/>
                  <a:ext cx="228297" cy="64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1C53C79C-21D2-5167-50E4-F90A42AFE12C}"/>
                    </a:ext>
                  </a:extLst>
                </p:cNvPr>
                <p:cNvSpPr/>
                <p:nvPr/>
              </p:nvSpPr>
              <p:spPr>
                <a:xfrm rot="16200000">
                  <a:off x="2839022" y="9449592"/>
                  <a:ext cx="135833" cy="13583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133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762159FE-62FF-0A47-23C8-2D79A89F3EEE}"/>
                    </a:ext>
                  </a:extLst>
                </p:cNvPr>
                <p:cNvSpPr/>
                <p:nvPr/>
              </p:nvSpPr>
              <p:spPr>
                <a:xfrm rot="16200000">
                  <a:off x="3203152" y="9448949"/>
                  <a:ext cx="135833" cy="13583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133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8" name="直接箭头连接符 13">
                  <a:extLst>
                    <a:ext uri="{FF2B5EF4-FFF2-40B4-BE49-F238E27FC236}">
                      <a16:creationId xmlns:a16="http://schemas.microsoft.com/office/drawing/2014/main" id="{19A58CCC-5F94-5C22-802F-F561D7E651CC}"/>
                    </a:ext>
                  </a:extLst>
                </p:cNvPr>
                <p:cNvCxnSpPr>
                  <a:cxnSpLocks/>
                  <a:stCxn id="37" idx="4"/>
                  <a:endCxn id="56" idx="1"/>
                </p:cNvCxnSpPr>
                <p:nvPr/>
              </p:nvCxnSpPr>
              <p:spPr>
                <a:xfrm flipV="1">
                  <a:off x="3338985" y="9398609"/>
                  <a:ext cx="178277" cy="11825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箭头连接符 13">
                  <a:extLst>
                    <a:ext uri="{FF2B5EF4-FFF2-40B4-BE49-F238E27FC236}">
                      <a16:creationId xmlns:a16="http://schemas.microsoft.com/office/drawing/2014/main" id="{AAC6A7C9-33BC-42CC-2E5B-3ACFB1470177}"/>
                    </a:ext>
                  </a:extLst>
                </p:cNvPr>
                <p:cNvCxnSpPr>
                  <a:cxnSpLocks/>
                  <a:endCxn id="36" idx="0"/>
                </p:cNvCxnSpPr>
                <p:nvPr/>
              </p:nvCxnSpPr>
              <p:spPr>
                <a:xfrm rot="16200000">
                  <a:off x="2702739" y="9381869"/>
                  <a:ext cx="643" cy="27192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DDED7518-3F40-FFBC-99C8-BDE3F2271A0C}"/>
                    </a:ext>
                  </a:extLst>
                </p:cNvPr>
                <p:cNvSpPr/>
                <p:nvPr/>
              </p:nvSpPr>
              <p:spPr>
                <a:xfrm rot="16200000">
                  <a:off x="3004685" y="9159208"/>
                  <a:ext cx="135833" cy="13583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133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41" name="直接箭头连接符 13">
                  <a:extLst>
                    <a:ext uri="{FF2B5EF4-FFF2-40B4-BE49-F238E27FC236}">
                      <a16:creationId xmlns:a16="http://schemas.microsoft.com/office/drawing/2014/main" id="{98F128C5-3F1C-84B0-2244-12AF22FD22DD}"/>
                    </a:ext>
                  </a:extLst>
                </p:cNvPr>
                <p:cNvCxnSpPr>
                  <a:cxnSpLocks/>
                  <a:stCxn id="36" idx="6"/>
                  <a:endCxn id="40" idx="1"/>
                </p:cNvCxnSpPr>
                <p:nvPr/>
              </p:nvCxnSpPr>
              <p:spPr>
                <a:xfrm flipV="1">
                  <a:off x="2906939" y="9275149"/>
                  <a:ext cx="117638" cy="17444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箭头连接符 13">
                  <a:extLst>
                    <a:ext uri="{FF2B5EF4-FFF2-40B4-BE49-F238E27FC236}">
                      <a16:creationId xmlns:a16="http://schemas.microsoft.com/office/drawing/2014/main" id="{72B1D729-795C-F68E-54E8-EC41AA45C589}"/>
                    </a:ext>
                  </a:extLst>
                </p:cNvPr>
                <p:cNvCxnSpPr>
                  <a:cxnSpLocks/>
                  <a:stCxn id="40" idx="3"/>
                  <a:endCxn id="37" idx="6"/>
                </p:cNvCxnSpPr>
                <p:nvPr/>
              </p:nvCxnSpPr>
              <p:spPr>
                <a:xfrm>
                  <a:off x="3120626" y="9275149"/>
                  <a:ext cx="150443" cy="1738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箭头连接符 13">
                  <a:extLst>
                    <a:ext uri="{FF2B5EF4-FFF2-40B4-BE49-F238E27FC236}">
                      <a16:creationId xmlns:a16="http://schemas.microsoft.com/office/drawing/2014/main" id="{FE1AAAFC-E2EA-42D6-6ABF-3037AEA2496A}"/>
                    </a:ext>
                  </a:extLst>
                </p:cNvPr>
                <p:cNvCxnSpPr>
                  <a:cxnSpLocks/>
                  <a:stCxn id="40" idx="4"/>
                </p:cNvCxnSpPr>
                <p:nvPr/>
              </p:nvCxnSpPr>
              <p:spPr>
                <a:xfrm rot="16200000">
                  <a:off x="3301234" y="9066409"/>
                  <a:ext cx="0" cy="32143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椭圆 47">
                  <a:extLst>
                    <a:ext uri="{FF2B5EF4-FFF2-40B4-BE49-F238E27FC236}">
                      <a16:creationId xmlns:a16="http://schemas.microsoft.com/office/drawing/2014/main" id="{8AC3FF2F-69FB-4FF3-2BFD-AF202DEE3B65}"/>
                    </a:ext>
                  </a:extLst>
                </p:cNvPr>
                <p:cNvSpPr/>
                <p:nvPr/>
              </p:nvSpPr>
              <p:spPr>
                <a:xfrm rot="16200000">
                  <a:off x="3490110" y="9647509"/>
                  <a:ext cx="135833" cy="13583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133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50" name="直接箭头连接符 13">
                  <a:extLst>
                    <a:ext uri="{FF2B5EF4-FFF2-40B4-BE49-F238E27FC236}">
                      <a16:creationId xmlns:a16="http://schemas.microsoft.com/office/drawing/2014/main" id="{065E6F56-DA84-C75C-8699-9E8D3DD3814D}"/>
                    </a:ext>
                  </a:extLst>
                </p:cNvPr>
                <p:cNvCxnSpPr>
                  <a:cxnSpLocks/>
                  <a:stCxn id="37" idx="4"/>
                  <a:endCxn id="48" idx="7"/>
                </p:cNvCxnSpPr>
                <p:nvPr/>
              </p:nvCxnSpPr>
              <p:spPr>
                <a:xfrm>
                  <a:off x="3338985" y="9516865"/>
                  <a:ext cx="171017" cy="15053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椭圆 55">
                  <a:extLst>
                    <a:ext uri="{FF2B5EF4-FFF2-40B4-BE49-F238E27FC236}">
                      <a16:creationId xmlns:a16="http://schemas.microsoft.com/office/drawing/2014/main" id="{B0430E24-4A66-6AB2-3A65-49B4C6DAD9AC}"/>
                    </a:ext>
                  </a:extLst>
                </p:cNvPr>
                <p:cNvSpPr/>
                <p:nvPr/>
              </p:nvSpPr>
              <p:spPr>
                <a:xfrm rot="16200000">
                  <a:off x="3497370" y="9282668"/>
                  <a:ext cx="135833" cy="13583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133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59" name="直接箭头连接符 13">
                  <a:extLst>
                    <a:ext uri="{FF2B5EF4-FFF2-40B4-BE49-F238E27FC236}">
                      <a16:creationId xmlns:a16="http://schemas.microsoft.com/office/drawing/2014/main" id="{6A7B938E-D631-5A1E-F0D4-2D5F3284B177}"/>
                    </a:ext>
                  </a:extLst>
                </p:cNvPr>
                <p:cNvCxnSpPr>
                  <a:cxnSpLocks/>
                  <a:stCxn id="56" idx="4"/>
                </p:cNvCxnSpPr>
                <p:nvPr/>
              </p:nvCxnSpPr>
              <p:spPr>
                <a:xfrm>
                  <a:off x="3633203" y="9350584"/>
                  <a:ext cx="1478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箭头连接符 13">
                  <a:extLst>
                    <a:ext uri="{FF2B5EF4-FFF2-40B4-BE49-F238E27FC236}">
                      <a16:creationId xmlns:a16="http://schemas.microsoft.com/office/drawing/2014/main" id="{7564F4A9-0DFA-3E6D-C720-CA2348BB8428}"/>
                    </a:ext>
                  </a:extLst>
                </p:cNvPr>
                <p:cNvCxnSpPr>
                  <a:cxnSpLocks/>
                  <a:stCxn id="48" idx="4"/>
                </p:cNvCxnSpPr>
                <p:nvPr/>
              </p:nvCxnSpPr>
              <p:spPr>
                <a:xfrm>
                  <a:off x="3625943" y="9715425"/>
                  <a:ext cx="151125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6" name="圆角矩形 295">
                <a:extLst>
                  <a:ext uri="{FF2B5EF4-FFF2-40B4-BE49-F238E27FC236}">
                    <a16:creationId xmlns:a16="http://schemas.microsoft.com/office/drawing/2014/main" id="{C342E1CC-EEA5-B4D0-AC40-C541106A344D}"/>
                  </a:ext>
                </a:extLst>
              </p:cNvPr>
              <p:cNvSpPr/>
              <p:nvPr/>
            </p:nvSpPr>
            <p:spPr>
              <a:xfrm>
                <a:off x="1454405" y="9446489"/>
                <a:ext cx="1391970" cy="77610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7" name="文本框 296">
              <a:extLst>
                <a:ext uri="{FF2B5EF4-FFF2-40B4-BE49-F238E27FC236}">
                  <a16:creationId xmlns:a16="http://schemas.microsoft.com/office/drawing/2014/main" id="{7D70C2D7-398E-61AA-3463-6C675471ED3E}"/>
                </a:ext>
              </a:extLst>
            </p:cNvPr>
            <p:cNvSpPr txBox="1"/>
            <p:nvPr/>
          </p:nvSpPr>
          <p:spPr>
            <a:xfrm>
              <a:off x="1107012" y="8694664"/>
              <a:ext cx="206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</a:p>
            <a:p>
              <a:pPr algn="ctr"/>
              <a:r>
                <a:rPr kumimoji="1" lang="en-US" altLang="zh-CN" sz="2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Tensor Program</a:t>
              </a:r>
            </a:p>
          </p:txBody>
        </p:sp>
      </p:grpSp>
      <p:grpSp>
        <p:nvGrpSpPr>
          <p:cNvPr id="356" name="组合 355">
            <a:extLst>
              <a:ext uri="{FF2B5EF4-FFF2-40B4-BE49-F238E27FC236}">
                <a16:creationId xmlns:a16="http://schemas.microsoft.com/office/drawing/2014/main" id="{08654A65-E4D1-5F2D-DA89-A06722A6D173}"/>
              </a:ext>
            </a:extLst>
          </p:cNvPr>
          <p:cNvGrpSpPr/>
          <p:nvPr/>
        </p:nvGrpSpPr>
        <p:grpSpPr>
          <a:xfrm>
            <a:off x="6477204" y="8327912"/>
            <a:ext cx="1895656" cy="1444741"/>
            <a:chOff x="6706880" y="8621503"/>
            <a:chExt cx="1895656" cy="1444741"/>
          </a:xfrm>
        </p:grpSpPr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D6C32733-881A-4B23-1602-2BDD6B4ECA01}"/>
                </a:ext>
              </a:extLst>
            </p:cNvPr>
            <p:cNvGrpSpPr/>
            <p:nvPr/>
          </p:nvGrpSpPr>
          <p:grpSpPr>
            <a:xfrm>
              <a:off x="6706880" y="8621503"/>
              <a:ext cx="1895656" cy="1444741"/>
              <a:chOff x="7338730" y="8014647"/>
              <a:chExt cx="1895656" cy="1639757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109" name="同侧圆角矩形 108">
                <a:extLst>
                  <a:ext uri="{FF2B5EF4-FFF2-40B4-BE49-F238E27FC236}">
                    <a16:creationId xmlns:a16="http://schemas.microsoft.com/office/drawing/2014/main" id="{B72F5898-78B8-FEA7-E181-A75BF1C5DDB8}"/>
                  </a:ext>
                </a:extLst>
              </p:cNvPr>
              <p:cNvSpPr/>
              <p:nvPr/>
            </p:nvSpPr>
            <p:spPr>
              <a:xfrm>
                <a:off x="7431390" y="8058051"/>
                <a:ext cx="1696267" cy="1596353"/>
              </a:xfrm>
              <a:prstGeom prst="round2SameRect">
                <a:avLst>
                  <a:gd name="adj1" fmla="val 0"/>
                  <a:gd name="adj2" fmla="val 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altLang="zh-CN" sz="1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9F122B27-9A53-B1CA-2FA7-7E6632261ED2}"/>
                  </a:ext>
                </a:extLst>
              </p:cNvPr>
              <p:cNvSpPr txBox="1"/>
              <p:nvPr/>
            </p:nvSpPr>
            <p:spPr>
              <a:xfrm>
                <a:off x="7338730" y="8014647"/>
                <a:ext cx="1895656" cy="593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Tensor Program</a:t>
                </a:r>
              </a:p>
              <a:p>
                <a:pPr algn="ctr"/>
                <a:r>
                  <a:rPr kumimoji="1" lang="en-US" altLang="zh-CN" sz="14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 Tensor Property</a:t>
                </a:r>
              </a:p>
            </p:txBody>
          </p:sp>
        </p:grpSp>
        <p:grpSp>
          <p:nvGrpSpPr>
            <p:cNvPr id="300" name="组合 299">
              <a:extLst>
                <a:ext uri="{FF2B5EF4-FFF2-40B4-BE49-F238E27FC236}">
                  <a16:creationId xmlns:a16="http://schemas.microsoft.com/office/drawing/2014/main" id="{1C9A3A8A-7596-4137-1BBC-12D57672D557}"/>
                </a:ext>
              </a:extLst>
            </p:cNvPr>
            <p:cNvGrpSpPr/>
            <p:nvPr/>
          </p:nvGrpSpPr>
          <p:grpSpPr>
            <a:xfrm>
              <a:off x="6987430" y="9198602"/>
              <a:ext cx="1320403" cy="776105"/>
              <a:chOff x="6987764" y="9021160"/>
              <a:chExt cx="1320403" cy="776105"/>
            </a:xfrm>
          </p:grpSpPr>
          <p:grpSp>
            <p:nvGrpSpPr>
              <p:cNvPr id="112" name="组合 111">
                <a:extLst>
                  <a:ext uri="{FF2B5EF4-FFF2-40B4-BE49-F238E27FC236}">
                    <a16:creationId xmlns:a16="http://schemas.microsoft.com/office/drawing/2014/main" id="{023B55D5-B8BE-30CF-5BC2-97B006B8402A}"/>
                  </a:ext>
                </a:extLst>
              </p:cNvPr>
              <p:cNvGrpSpPr/>
              <p:nvPr/>
            </p:nvGrpSpPr>
            <p:grpSpPr>
              <a:xfrm>
                <a:off x="7029322" y="9091745"/>
                <a:ext cx="1213944" cy="624134"/>
                <a:chOff x="6710799" y="9310314"/>
                <a:chExt cx="1213944" cy="624134"/>
              </a:xfrm>
            </p:grpSpPr>
            <p:cxnSp>
              <p:nvCxnSpPr>
                <p:cNvPr id="74" name="直接箭头连接符 13">
                  <a:extLst>
                    <a:ext uri="{FF2B5EF4-FFF2-40B4-BE49-F238E27FC236}">
                      <a16:creationId xmlns:a16="http://schemas.microsoft.com/office/drawing/2014/main" id="{E4320762-4AC9-4304-CFB9-00EE2F44C85F}"/>
                    </a:ext>
                  </a:extLst>
                </p:cNvPr>
                <p:cNvCxnSpPr>
                  <a:cxnSpLocks/>
                  <a:stCxn id="75" idx="4"/>
                  <a:endCxn id="76" idx="0"/>
                </p:cNvCxnSpPr>
                <p:nvPr/>
              </p:nvCxnSpPr>
              <p:spPr>
                <a:xfrm flipV="1">
                  <a:off x="7118554" y="9667971"/>
                  <a:ext cx="228297" cy="643"/>
                </a:xfrm>
                <a:prstGeom prst="straightConnector1">
                  <a:avLst/>
                </a:prstGeom>
                <a:ln w="38100" cmpd="dbl">
                  <a:solidFill>
                    <a:schemeClr val="tx1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椭圆 74">
                  <a:extLst>
                    <a:ext uri="{FF2B5EF4-FFF2-40B4-BE49-F238E27FC236}">
                      <a16:creationId xmlns:a16="http://schemas.microsoft.com/office/drawing/2014/main" id="{5D9A2674-7987-99D7-5B88-4F8D8EEBA0FE}"/>
                    </a:ext>
                  </a:extLst>
                </p:cNvPr>
                <p:cNvSpPr/>
                <p:nvPr/>
              </p:nvSpPr>
              <p:spPr>
                <a:xfrm rot="16200000">
                  <a:off x="6982721" y="9600698"/>
                  <a:ext cx="135833" cy="13583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133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" name="椭圆 75">
                  <a:extLst>
                    <a:ext uri="{FF2B5EF4-FFF2-40B4-BE49-F238E27FC236}">
                      <a16:creationId xmlns:a16="http://schemas.microsoft.com/office/drawing/2014/main" id="{AA5EC108-0E87-0D84-1128-A9E2E1BD90A0}"/>
                    </a:ext>
                  </a:extLst>
                </p:cNvPr>
                <p:cNvSpPr/>
                <p:nvPr/>
              </p:nvSpPr>
              <p:spPr>
                <a:xfrm rot="16200000">
                  <a:off x="7346851" y="9600055"/>
                  <a:ext cx="135833" cy="13583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133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77" name="直接箭头连接符 13">
                  <a:extLst>
                    <a:ext uri="{FF2B5EF4-FFF2-40B4-BE49-F238E27FC236}">
                      <a16:creationId xmlns:a16="http://schemas.microsoft.com/office/drawing/2014/main" id="{2F4B3034-4E8E-32EB-BBCF-9E4A8B916888}"/>
                    </a:ext>
                  </a:extLst>
                </p:cNvPr>
                <p:cNvCxnSpPr>
                  <a:cxnSpLocks/>
                  <a:stCxn id="76" idx="4"/>
                  <a:endCxn id="85" idx="1"/>
                </p:cNvCxnSpPr>
                <p:nvPr/>
              </p:nvCxnSpPr>
              <p:spPr>
                <a:xfrm flipV="1">
                  <a:off x="7482684" y="9549715"/>
                  <a:ext cx="178277" cy="11825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箭头连接符 13">
                  <a:extLst>
                    <a:ext uri="{FF2B5EF4-FFF2-40B4-BE49-F238E27FC236}">
                      <a16:creationId xmlns:a16="http://schemas.microsoft.com/office/drawing/2014/main" id="{4DC73834-7B4B-9B22-7A03-59E725A82F70}"/>
                    </a:ext>
                  </a:extLst>
                </p:cNvPr>
                <p:cNvCxnSpPr>
                  <a:cxnSpLocks/>
                  <a:endCxn id="75" idx="0"/>
                </p:cNvCxnSpPr>
                <p:nvPr/>
              </p:nvCxnSpPr>
              <p:spPr>
                <a:xfrm rot="16200000">
                  <a:off x="6846438" y="9532975"/>
                  <a:ext cx="643" cy="27192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椭圆 78">
                  <a:extLst>
                    <a:ext uri="{FF2B5EF4-FFF2-40B4-BE49-F238E27FC236}">
                      <a16:creationId xmlns:a16="http://schemas.microsoft.com/office/drawing/2014/main" id="{603DA596-1E7F-43D7-BAB2-83F5832644E4}"/>
                    </a:ext>
                  </a:extLst>
                </p:cNvPr>
                <p:cNvSpPr/>
                <p:nvPr/>
              </p:nvSpPr>
              <p:spPr>
                <a:xfrm rot="16200000">
                  <a:off x="7148384" y="9310314"/>
                  <a:ext cx="135833" cy="13583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133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0" name="直接箭头连接符 13">
                  <a:extLst>
                    <a:ext uri="{FF2B5EF4-FFF2-40B4-BE49-F238E27FC236}">
                      <a16:creationId xmlns:a16="http://schemas.microsoft.com/office/drawing/2014/main" id="{69972BB1-A52D-5FE8-61D1-E781713A87F3}"/>
                    </a:ext>
                  </a:extLst>
                </p:cNvPr>
                <p:cNvCxnSpPr>
                  <a:cxnSpLocks/>
                  <a:stCxn id="75" idx="6"/>
                  <a:endCxn id="79" idx="1"/>
                </p:cNvCxnSpPr>
                <p:nvPr/>
              </p:nvCxnSpPr>
              <p:spPr>
                <a:xfrm flipV="1">
                  <a:off x="7050638" y="9426255"/>
                  <a:ext cx="117638" cy="17444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箭头连接符 13">
                  <a:extLst>
                    <a:ext uri="{FF2B5EF4-FFF2-40B4-BE49-F238E27FC236}">
                      <a16:creationId xmlns:a16="http://schemas.microsoft.com/office/drawing/2014/main" id="{A280D07E-C2BF-12A0-F1C1-8ABDE0073447}"/>
                    </a:ext>
                  </a:extLst>
                </p:cNvPr>
                <p:cNvCxnSpPr>
                  <a:cxnSpLocks/>
                  <a:stCxn id="79" idx="3"/>
                  <a:endCxn id="76" idx="6"/>
                </p:cNvCxnSpPr>
                <p:nvPr/>
              </p:nvCxnSpPr>
              <p:spPr>
                <a:xfrm>
                  <a:off x="7264325" y="9426255"/>
                  <a:ext cx="150443" cy="17380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箭头连接符 13">
                  <a:extLst>
                    <a:ext uri="{FF2B5EF4-FFF2-40B4-BE49-F238E27FC236}">
                      <a16:creationId xmlns:a16="http://schemas.microsoft.com/office/drawing/2014/main" id="{49C5B19E-7FEB-4A09-EF68-415A5A18E0BD}"/>
                    </a:ext>
                  </a:extLst>
                </p:cNvPr>
                <p:cNvCxnSpPr>
                  <a:cxnSpLocks/>
                  <a:stCxn id="79" idx="4"/>
                </p:cNvCxnSpPr>
                <p:nvPr/>
              </p:nvCxnSpPr>
              <p:spPr>
                <a:xfrm rot="16200000">
                  <a:off x="7444933" y="9217515"/>
                  <a:ext cx="0" cy="32143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椭圆 82">
                  <a:extLst>
                    <a:ext uri="{FF2B5EF4-FFF2-40B4-BE49-F238E27FC236}">
                      <a16:creationId xmlns:a16="http://schemas.microsoft.com/office/drawing/2014/main" id="{A411E5A7-6475-96F6-CDA2-7ECBE35E8B00}"/>
                    </a:ext>
                  </a:extLst>
                </p:cNvPr>
                <p:cNvSpPr/>
                <p:nvPr/>
              </p:nvSpPr>
              <p:spPr>
                <a:xfrm rot="16200000">
                  <a:off x="7633809" y="9798615"/>
                  <a:ext cx="135833" cy="13583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133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4" name="直接箭头连接符 13">
                  <a:extLst>
                    <a:ext uri="{FF2B5EF4-FFF2-40B4-BE49-F238E27FC236}">
                      <a16:creationId xmlns:a16="http://schemas.microsoft.com/office/drawing/2014/main" id="{E60DFAB3-3289-F6EB-FD0D-5FF2BD0B0190}"/>
                    </a:ext>
                  </a:extLst>
                </p:cNvPr>
                <p:cNvCxnSpPr>
                  <a:cxnSpLocks/>
                  <a:stCxn id="76" idx="4"/>
                  <a:endCxn id="83" idx="7"/>
                </p:cNvCxnSpPr>
                <p:nvPr/>
              </p:nvCxnSpPr>
              <p:spPr>
                <a:xfrm>
                  <a:off x="7482684" y="9667971"/>
                  <a:ext cx="171017" cy="150536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椭圆 84">
                  <a:extLst>
                    <a:ext uri="{FF2B5EF4-FFF2-40B4-BE49-F238E27FC236}">
                      <a16:creationId xmlns:a16="http://schemas.microsoft.com/office/drawing/2014/main" id="{ED609809-D22D-7924-D783-146C45778781}"/>
                    </a:ext>
                  </a:extLst>
                </p:cNvPr>
                <p:cNvSpPr/>
                <p:nvPr/>
              </p:nvSpPr>
              <p:spPr>
                <a:xfrm rot="16200000">
                  <a:off x="7641069" y="9433774"/>
                  <a:ext cx="135833" cy="13583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133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6" name="直接箭头连接符 13">
                  <a:extLst>
                    <a:ext uri="{FF2B5EF4-FFF2-40B4-BE49-F238E27FC236}">
                      <a16:creationId xmlns:a16="http://schemas.microsoft.com/office/drawing/2014/main" id="{3DC3E5CC-B5BA-BE52-2AE1-C401D10B460B}"/>
                    </a:ext>
                  </a:extLst>
                </p:cNvPr>
                <p:cNvCxnSpPr>
                  <a:cxnSpLocks/>
                  <a:stCxn id="85" idx="4"/>
                </p:cNvCxnSpPr>
                <p:nvPr/>
              </p:nvCxnSpPr>
              <p:spPr>
                <a:xfrm>
                  <a:off x="7776902" y="9501690"/>
                  <a:ext cx="1478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箭头连接符 13">
                  <a:extLst>
                    <a:ext uri="{FF2B5EF4-FFF2-40B4-BE49-F238E27FC236}">
                      <a16:creationId xmlns:a16="http://schemas.microsoft.com/office/drawing/2014/main" id="{719DA5F6-5446-B79C-3811-3205D8F3C5A0}"/>
                    </a:ext>
                  </a:extLst>
                </p:cNvPr>
                <p:cNvCxnSpPr>
                  <a:cxnSpLocks/>
                  <a:stCxn id="83" idx="4"/>
                </p:cNvCxnSpPr>
                <p:nvPr/>
              </p:nvCxnSpPr>
              <p:spPr>
                <a:xfrm>
                  <a:off x="7769642" y="9866531"/>
                  <a:ext cx="151125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9" name="圆角矩形 298">
                <a:extLst>
                  <a:ext uri="{FF2B5EF4-FFF2-40B4-BE49-F238E27FC236}">
                    <a16:creationId xmlns:a16="http://schemas.microsoft.com/office/drawing/2014/main" id="{38ACB88D-C105-3680-0A7E-AD104DAD78B5}"/>
                  </a:ext>
                </a:extLst>
              </p:cNvPr>
              <p:cNvSpPr/>
              <p:nvPr/>
            </p:nvSpPr>
            <p:spPr>
              <a:xfrm>
                <a:off x="6987764" y="9021160"/>
                <a:ext cx="1320403" cy="77610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02" name="文本框 301">
            <a:extLst>
              <a:ext uri="{FF2B5EF4-FFF2-40B4-BE49-F238E27FC236}">
                <a16:creationId xmlns:a16="http://schemas.microsoft.com/office/drawing/2014/main" id="{DF81D123-5D1A-84FA-0BDE-765A06004423}"/>
              </a:ext>
            </a:extLst>
          </p:cNvPr>
          <p:cNvSpPr txBox="1"/>
          <p:nvPr/>
        </p:nvSpPr>
        <p:spPr>
          <a:xfrm>
            <a:off x="9243986" y="11118875"/>
            <a:ext cx="2100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Optimized</a:t>
            </a:r>
          </a:p>
          <a:p>
            <a:pPr algn="ctr"/>
            <a:r>
              <a:rPr kumimoji="1" lang="en-US" altLang="zh-CN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 Program</a:t>
            </a:r>
          </a:p>
        </p:txBody>
      </p:sp>
      <p:grpSp>
        <p:nvGrpSpPr>
          <p:cNvPr id="408" name="组合 407">
            <a:extLst>
              <a:ext uri="{FF2B5EF4-FFF2-40B4-BE49-F238E27FC236}">
                <a16:creationId xmlns:a16="http://schemas.microsoft.com/office/drawing/2014/main" id="{28488DF9-41DC-44F5-D599-CFF3C0A72E6C}"/>
              </a:ext>
            </a:extLst>
          </p:cNvPr>
          <p:cNvGrpSpPr/>
          <p:nvPr/>
        </p:nvGrpSpPr>
        <p:grpSpPr>
          <a:xfrm>
            <a:off x="9362216" y="11995488"/>
            <a:ext cx="815948" cy="555352"/>
            <a:chOff x="9320956" y="11995488"/>
            <a:chExt cx="815948" cy="555352"/>
          </a:xfrm>
        </p:grpSpPr>
        <p:grpSp>
          <p:nvGrpSpPr>
            <p:cNvPr id="303" name="组合 302">
              <a:extLst>
                <a:ext uri="{FF2B5EF4-FFF2-40B4-BE49-F238E27FC236}">
                  <a16:creationId xmlns:a16="http://schemas.microsoft.com/office/drawing/2014/main" id="{48D69AFC-8880-0876-796D-853A70EA7C7B}"/>
                </a:ext>
              </a:extLst>
            </p:cNvPr>
            <p:cNvGrpSpPr/>
            <p:nvPr/>
          </p:nvGrpSpPr>
          <p:grpSpPr>
            <a:xfrm>
              <a:off x="9354956" y="12058438"/>
              <a:ext cx="745920" cy="426217"/>
              <a:chOff x="10616718" y="10193726"/>
              <a:chExt cx="745920" cy="426217"/>
            </a:xfrm>
          </p:grpSpPr>
          <p:cxnSp>
            <p:nvCxnSpPr>
              <p:cNvPr id="304" name="直接箭头连接符 13">
                <a:extLst>
                  <a:ext uri="{FF2B5EF4-FFF2-40B4-BE49-F238E27FC236}">
                    <a16:creationId xmlns:a16="http://schemas.microsoft.com/office/drawing/2014/main" id="{85D907AE-47F9-EC90-2994-566EDA5824D5}"/>
                  </a:ext>
                </a:extLst>
              </p:cNvPr>
              <p:cNvCxnSpPr>
                <a:cxnSpLocks/>
                <a:stCxn id="305" idx="4"/>
                <a:endCxn id="306" idx="0"/>
              </p:cNvCxnSpPr>
              <p:nvPr/>
            </p:nvCxnSpPr>
            <p:spPr>
              <a:xfrm flipV="1">
                <a:off x="10911552" y="10551383"/>
                <a:ext cx="177690" cy="643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solid"/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椭圆 304">
                <a:extLst>
                  <a:ext uri="{FF2B5EF4-FFF2-40B4-BE49-F238E27FC236}">
                    <a16:creationId xmlns:a16="http://schemas.microsoft.com/office/drawing/2014/main" id="{8AA1BBE4-254C-AC0C-14E2-8B0EB2B1D4D5}"/>
                  </a:ext>
                </a:extLst>
              </p:cNvPr>
              <p:cNvSpPr/>
              <p:nvPr/>
            </p:nvSpPr>
            <p:spPr>
              <a:xfrm rot="16200000">
                <a:off x="10775719" y="10484110"/>
                <a:ext cx="135833" cy="13583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33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椭圆 305">
                <a:extLst>
                  <a:ext uri="{FF2B5EF4-FFF2-40B4-BE49-F238E27FC236}">
                    <a16:creationId xmlns:a16="http://schemas.microsoft.com/office/drawing/2014/main" id="{E39DE925-E5F7-1B29-3EDB-DBB3E842EE2F}"/>
                  </a:ext>
                </a:extLst>
              </p:cNvPr>
              <p:cNvSpPr/>
              <p:nvPr/>
            </p:nvSpPr>
            <p:spPr>
              <a:xfrm rot="16200000">
                <a:off x="11089242" y="10483467"/>
                <a:ext cx="135833" cy="13583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33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07" name="直接箭头连接符 13">
                <a:extLst>
                  <a:ext uri="{FF2B5EF4-FFF2-40B4-BE49-F238E27FC236}">
                    <a16:creationId xmlns:a16="http://schemas.microsoft.com/office/drawing/2014/main" id="{5CA4AD18-477E-3178-AE58-EE5EA081D9F8}"/>
                  </a:ext>
                </a:extLst>
              </p:cNvPr>
              <p:cNvCxnSpPr>
                <a:cxnSpLocks/>
                <a:stCxn id="306" idx="4"/>
              </p:cNvCxnSpPr>
              <p:nvPr/>
            </p:nvCxnSpPr>
            <p:spPr>
              <a:xfrm>
                <a:off x="11225075" y="10551383"/>
                <a:ext cx="137563" cy="0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直接箭头连接符 13">
                <a:extLst>
                  <a:ext uri="{FF2B5EF4-FFF2-40B4-BE49-F238E27FC236}">
                    <a16:creationId xmlns:a16="http://schemas.microsoft.com/office/drawing/2014/main" id="{B58E51E9-84A6-D60C-76FA-6ECDA3C1FBC4}"/>
                  </a:ext>
                </a:extLst>
              </p:cNvPr>
              <p:cNvCxnSpPr>
                <a:cxnSpLocks/>
                <a:endCxn id="305" idx="0"/>
              </p:cNvCxnSpPr>
              <p:nvPr/>
            </p:nvCxnSpPr>
            <p:spPr>
              <a:xfrm>
                <a:off x="10616718" y="10552026"/>
                <a:ext cx="159001" cy="0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" name="椭圆 308">
                <a:extLst>
                  <a:ext uri="{FF2B5EF4-FFF2-40B4-BE49-F238E27FC236}">
                    <a16:creationId xmlns:a16="http://schemas.microsoft.com/office/drawing/2014/main" id="{4C65EE9E-2AC4-816E-582B-409C25B329AE}"/>
                  </a:ext>
                </a:extLst>
              </p:cNvPr>
              <p:cNvSpPr/>
              <p:nvPr/>
            </p:nvSpPr>
            <p:spPr>
              <a:xfrm rot="16200000">
                <a:off x="10923499" y="10193726"/>
                <a:ext cx="135833" cy="13583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33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10" name="直接箭头连接符 13">
                <a:extLst>
                  <a:ext uri="{FF2B5EF4-FFF2-40B4-BE49-F238E27FC236}">
                    <a16:creationId xmlns:a16="http://schemas.microsoft.com/office/drawing/2014/main" id="{3CB16E3D-F45E-EEAB-E146-9B57614E8524}"/>
                  </a:ext>
                </a:extLst>
              </p:cNvPr>
              <p:cNvCxnSpPr>
                <a:cxnSpLocks/>
                <a:stCxn id="305" idx="6"/>
                <a:endCxn id="309" idx="1"/>
              </p:cNvCxnSpPr>
              <p:nvPr/>
            </p:nvCxnSpPr>
            <p:spPr>
              <a:xfrm flipV="1">
                <a:off x="10843636" y="10309667"/>
                <a:ext cx="99755" cy="174443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直接箭头连接符 13">
                <a:extLst>
                  <a:ext uri="{FF2B5EF4-FFF2-40B4-BE49-F238E27FC236}">
                    <a16:creationId xmlns:a16="http://schemas.microsoft.com/office/drawing/2014/main" id="{A99A82AF-E4FC-6652-74F4-FB2B7082B34F}"/>
                  </a:ext>
                </a:extLst>
              </p:cNvPr>
              <p:cNvCxnSpPr>
                <a:cxnSpLocks/>
                <a:stCxn id="309" idx="3"/>
                <a:endCxn id="306" idx="6"/>
              </p:cNvCxnSpPr>
              <p:nvPr/>
            </p:nvCxnSpPr>
            <p:spPr>
              <a:xfrm>
                <a:off x="11039440" y="10309667"/>
                <a:ext cx="117719" cy="173800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直接箭头连接符 13">
                <a:extLst>
                  <a:ext uri="{FF2B5EF4-FFF2-40B4-BE49-F238E27FC236}">
                    <a16:creationId xmlns:a16="http://schemas.microsoft.com/office/drawing/2014/main" id="{E2E0801E-831A-B06D-5D01-BC2A7926B0F3}"/>
                  </a:ext>
                </a:extLst>
              </p:cNvPr>
              <p:cNvCxnSpPr>
                <a:cxnSpLocks/>
                <a:stCxn id="309" idx="4"/>
              </p:cNvCxnSpPr>
              <p:nvPr/>
            </p:nvCxnSpPr>
            <p:spPr>
              <a:xfrm>
                <a:off x="11059332" y="10261642"/>
                <a:ext cx="198467" cy="0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7" name="圆角矩形 326">
              <a:extLst>
                <a:ext uri="{FF2B5EF4-FFF2-40B4-BE49-F238E27FC236}">
                  <a16:creationId xmlns:a16="http://schemas.microsoft.com/office/drawing/2014/main" id="{0D8457D8-2C85-81C0-7B0B-29511C5F8299}"/>
                </a:ext>
              </a:extLst>
            </p:cNvPr>
            <p:cNvSpPr/>
            <p:nvPr/>
          </p:nvSpPr>
          <p:spPr>
            <a:xfrm>
              <a:off x="9320956" y="11995488"/>
              <a:ext cx="815948" cy="555352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3" name="圆角矩形 352">
            <a:extLst>
              <a:ext uri="{FF2B5EF4-FFF2-40B4-BE49-F238E27FC236}">
                <a16:creationId xmlns:a16="http://schemas.microsoft.com/office/drawing/2014/main" id="{6736DDA2-C883-98C7-34EA-5CAF30D8822E}"/>
              </a:ext>
            </a:extLst>
          </p:cNvPr>
          <p:cNvSpPr/>
          <p:nvPr/>
        </p:nvSpPr>
        <p:spPr>
          <a:xfrm>
            <a:off x="9260693" y="11921873"/>
            <a:ext cx="2043788" cy="68651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" name="矩形 357">
            <a:extLst>
              <a:ext uri="{FF2B5EF4-FFF2-40B4-BE49-F238E27FC236}">
                <a16:creationId xmlns:a16="http://schemas.microsoft.com/office/drawing/2014/main" id="{1741819E-B2C0-C9FF-2537-CF94998BC387}"/>
              </a:ext>
            </a:extLst>
          </p:cNvPr>
          <p:cNvSpPr/>
          <p:nvPr/>
        </p:nvSpPr>
        <p:spPr>
          <a:xfrm>
            <a:off x="3382365" y="7172065"/>
            <a:ext cx="8901076" cy="3709869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903586222">
                  <a:custGeom>
                    <a:avLst/>
                    <a:gdLst>
                      <a:gd name="connsiteX0" fmla="*/ 0 w 8901076"/>
                      <a:gd name="connsiteY0" fmla="*/ 0 h 3709869"/>
                      <a:gd name="connsiteX1" fmla="*/ 504394 w 8901076"/>
                      <a:gd name="connsiteY1" fmla="*/ 0 h 3709869"/>
                      <a:gd name="connsiteX2" fmla="*/ 1275821 w 8901076"/>
                      <a:gd name="connsiteY2" fmla="*/ 0 h 3709869"/>
                      <a:gd name="connsiteX3" fmla="*/ 1780215 w 8901076"/>
                      <a:gd name="connsiteY3" fmla="*/ 0 h 3709869"/>
                      <a:gd name="connsiteX4" fmla="*/ 2462631 w 8901076"/>
                      <a:gd name="connsiteY4" fmla="*/ 0 h 3709869"/>
                      <a:gd name="connsiteX5" fmla="*/ 2789004 w 8901076"/>
                      <a:gd name="connsiteY5" fmla="*/ 0 h 3709869"/>
                      <a:gd name="connsiteX6" fmla="*/ 3204387 w 8901076"/>
                      <a:gd name="connsiteY6" fmla="*/ 0 h 3709869"/>
                      <a:gd name="connsiteX7" fmla="*/ 3797792 w 8901076"/>
                      <a:gd name="connsiteY7" fmla="*/ 0 h 3709869"/>
                      <a:gd name="connsiteX8" fmla="*/ 4302187 w 8901076"/>
                      <a:gd name="connsiteY8" fmla="*/ 0 h 3709869"/>
                      <a:gd name="connsiteX9" fmla="*/ 5073613 w 8901076"/>
                      <a:gd name="connsiteY9" fmla="*/ 0 h 3709869"/>
                      <a:gd name="connsiteX10" fmla="*/ 5578008 w 8901076"/>
                      <a:gd name="connsiteY10" fmla="*/ 0 h 3709869"/>
                      <a:gd name="connsiteX11" fmla="*/ 6260423 w 8901076"/>
                      <a:gd name="connsiteY11" fmla="*/ 0 h 3709869"/>
                      <a:gd name="connsiteX12" fmla="*/ 7031850 w 8901076"/>
                      <a:gd name="connsiteY12" fmla="*/ 0 h 3709869"/>
                      <a:gd name="connsiteX13" fmla="*/ 7447234 w 8901076"/>
                      <a:gd name="connsiteY13" fmla="*/ 0 h 3709869"/>
                      <a:gd name="connsiteX14" fmla="*/ 8218660 w 8901076"/>
                      <a:gd name="connsiteY14" fmla="*/ 0 h 3709869"/>
                      <a:gd name="connsiteX15" fmla="*/ 8901076 w 8901076"/>
                      <a:gd name="connsiteY15" fmla="*/ 0 h 3709869"/>
                      <a:gd name="connsiteX16" fmla="*/ 8901076 w 8901076"/>
                      <a:gd name="connsiteY16" fmla="*/ 418685 h 3709869"/>
                      <a:gd name="connsiteX17" fmla="*/ 8901076 w 8901076"/>
                      <a:gd name="connsiteY17" fmla="*/ 985765 h 3709869"/>
                      <a:gd name="connsiteX18" fmla="*/ 8901076 w 8901076"/>
                      <a:gd name="connsiteY18" fmla="*/ 1441549 h 3709869"/>
                      <a:gd name="connsiteX19" fmla="*/ 8901076 w 8901076"/>
                      <a:gd name="connsiteY19" fmla="*/ 2008629 h 3709869"/>
                      <a:gd name="connsiteX20" fmla="*/ 8901076 w 8901076"/>
                      <a:gd name="connsiteY20" fmla="*/ 2427314 h 3709869"/>
                      <a:gd name="connsiteX21" fmla="*/ 8901076 w 8901076"/>
                      <a:gd name="connsiteY21" fmla="*/ 2920197 h 3709869"/>
                      <a:gd name="connsiteX22" fmla="*/ 8901076 w 8901076"/>
                      <a:gd name="connsiteY22" fmla="*/ 3709869 h 3709869"/>
                      <a:gd name="connsiteX23" fmla="*/ 8485692 w 8901076"/>
                      <a:gd name="connsiteY23" fmla="*/ 3709869 h 3709869"/>
                      <a:gd name="connsiteX24" fmla="*/ 7803277 w 8901076"/>
                      <a:gd name="connsiteY24" fmla="*/ 3709869 h 3709869"/>
                      <a:gd name="connsiteX25" fmla="*/ 7476904 w 8901076"/>
                      <a:gd name="connsiteY25" fmla="*/ 3709869 h 3709869"/>
                      <a:gd name="connsiteX26" fmla="*/ 7061520 w 8901076"/>
                      <a:gd name="connsiteY26" fmla="*/ 3709869 h 3709869"/>
                      <a:gd name="connsiteX27" fmla="*/ 6735148 w 8901076"/>
                      <a:gd name="connsiteY27" fmla="*/ 3709869 h 3709869"/>
                      <a:gd name="connsiteX28" fmla="*/ 5963721 w 8901076"/>
                      <a:gd name="connsiteY28" fmla="*/ 3709869 h 3709869"/>
                      <a:gd name="connsiteX29" fmla="*/ 5637348 w 8901076"/>
                      <a:gd name="connsiteY29" fmla="*/ 3709869 h 3709869"/>
                      <a:gd name="connsiteX30" fmla="*/ 5310975 w 8901076"/>
                      <a:gd name="connsiteY30" fmla="*/ 3709869 h 3709869"/>
                      <a:gd name="connsiteX31" fmla="*/ 4895592 w 8901076"/>
                      <a:gd name="connsiteY31" fmla="*/ 3709869 h 3709869"/>
                      <a:gd name="connsiteX32" fmla="*/ 4569219 w 8901076"/>
                      <a:gd name="connsiteY32" fmla="*/ 3709869 h 3709869"/>
                      <a:gd name="connsiteX33" fmla="*/ 4064825 w 8901076"/>
                      <a:gd name="connsiteY33" fmla="*/ 3709869 h 3709869"/>
                      <a:gd name="connsiteX34" fmla="*/ 3471420 w 8901076"/>
                      <a:gd name="connsiteY34" fmla="*/ 3709869 h 3709869"/>
                      <a:gd name="connsiteX35" fmla="*/ 2789004 w 8901076"/>
                      <a:gd name="connsiteY35" fmla="*/ 3709869 h 3709869"/>
                      <a:gd name="connsiteX36" fmla="*/ 2284610 w 8901076"/>
                      <a:gd name="connsiteY36" fmla="*/ 3709869 h 3709869"/>
                      <a:gd name="connsiteX37" fmla="*/ 1958237 w 8901076"/>
                      <a:gd name="connsiteY37" fmla="*/ 3709869 h 3709869"/>
                      <a:gd name="connsiteX38" fmla="*/ 1186810 w 8901076"/>
                      <a:gd name="connsiteY38" fmla="*/ 3709869 h 3709869"/>
                      <a:gd name="connsiteX39" fmla="*/ 593405 w 8901076"/>
                      <a:gd name="connsiteY39" fmla="*/ 3709869 h 3709869"/>
                      <a:gd name="connsiteX40" fmla="*/ 0 w 8901076"/>
                      <a:gd name="connsiteY40" fmla="*/ 3709869 h 3709869"/>
                      <a:gd name="connsiteX41" fmla="*/ 0 w 8901076"/>
                      <a:gd name="connsiteY41" fmla="*/ 3142789 h 3709869"/>
                      <a:gd name="connsiteX42" fmla="*/ 0 w 8901076"/>
                      <a:gd name="connsiteY42" fmla="*/ 2538610 h 3709869"/>
                      <a:gd name="connsiteX43" fmla="*/ 0 w 8901076"/>
                      <a:gd name="connsiteY43" fmla="*/ 2119925 h 3709869"/>
                      <a:gd name="connsiteX44" fmla="*/ 0 w 8901076"/>
                      <a:gd name="connsiteY44" fmla="*/ 1664141 h 3709869"/>
                      <a:gd name="connsiteX45" fmla="*/ 0 w 8901076"/>
                      <a:gd name="connsiteY45" fmla="*/ 1208357 h 3709869"/>
                      <a:gd name="connsiteX46" fmla="*/ 0 w 8901076"/>
                      <a:gd name="connsiteY46" fmla="*/ 604179 h 3709869"/>
                      <a:gd name="connsiteX47" fmla="*/ 0 w 8901076"/>
                      <a:gd name="connsiteY47" fmla="*/ 0 h 37098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8901076" h="3709869" extrusionOk="0">
                        <a:moveTo>
                          <a:pt x="0" y="0"/>
                        </a:moveTo>
                        <a:cubicBezTo>
                          <a:pt x="174723" y="-5362"/>
                          <a:pt x="279012" y="5184"/>
                          <a:pt x="504394" y="0"/>
                        </a:cubicBezTo>
                        <a:cubicBezTo>
                          <a:pt x="729776" y="-5184"/>
                          <a:pt x="934016" y="82711"/>
                          <a:pt x="1275821" y="0"/>
                        </a:cubicBezTo>
                        <a:cubicBezTo>
                          <a:pt x="1617626" y="-82711"/>
                          <a:pt x="1597660" y="4673"/>
                          <a:pt x="1780215" y="0"/>
                        </a:cubicBezTo>
                        <a:cubicBezTo>
                          <a:pt x="1962770" y="-4673"/>
                          <a:pt x="2158705" y="18526"/>
                          <a:pt x="2462631" y="0"/>
                        </a:cubicBezTo>
                        <a:cubicBezTo>
                          <a:pt x="2766557" y="-18526"/>
                          <a:pt x="2635162" y="1687"/>
                          <a:pt x="2789004" y="0"/>
                        </a:cubicBezTo>
                        <a:cubicBezTo>
                          <a:pt x="2942846" y="-1687"/>
                          <a:pt x="3038494" y="12778"/>
                          <a:pt x="3204387" y="0"/>
                        </a:cubicBezTo>
                        <a:cubicBezTo>
                          <a:pt x="3370280" y="-12778"/>
                          <a:pt x="3603482" y="29181"/>
                          <a:pt x="3797792" y="0"/>
                        </a:cubicBezTo>
                        <a:cubicBezTo>
                          <a:pt x="3992103" y="-29181"/>
                          <a:pt x="4101449" y="20442"/>
                          <a:pt x="4302187" y="0"/>
                        </a:cubicBezTo>
                        <a:cubicBezTo>
                          <a:pt x="4502926" y="-20442"/>
                          <a:pt x="4820442" y="56641"/>
                          <a:pt x="5073613" y="0"/>
                        </a:cubicBezTo>
                        <a:cubicBezTo>
                          <a:pt x="5326784" y="-56641"/>
                          <a:pt x="5383747" y="36773"/>
                          <a:pt x="5578008" y="0"/>
                        </a:cubicBezTo>
                        <a:cubicBezTo>
                          <a:pt x="5772269" y="-36773"/>
                          <a:pt x="6048147" y="20695"/>
                          <a:pt x="6260423" y="0"/>
                        </a:cubicBezTo>
                        <a:cubicBezTo>
                          <a:pt x="6472699" y="-20695"/>
                          <a:pt x="6670469" y="65060"/>
                          <a:pt x="7031850" y="0"/>
                        </a:cubicBezTo>
                        <a:cubicBezTo>
                          <a:pt x="7393231" y="-65060"/>
                          <a:pt x="7346056" y="44678"/>
                          <a:pt x="7447234" y="0"/>
                        </a:cubicBezTo>
                        <a:cubicBezTo>
                          <a:pt x="7548412" y="-44678"/>
                          <a:pt x="7908736" y="90190"/>
                          <a:pt x="8218660" y="0"/>
                        </a:cubicBezTo>
                        <a:cubicBezTo>
                          <a:pt x="8528584" y="-90190"/>
                          <a:pt x="8634533" y="44465"/>
                          <a:pt x="8901076" y="0"/>
                        </a:cubicBezTo>
                        <a:cubicBezTo>
                          <a:pt x="8904551" y="133883"/>
                          <a:pt x="8876450" y="272511"/>
                          <a:pt x="8901076" y="418685"/>
                        </a:cubicBezTo>
                        <a:cubicBezTo>
                          <a:pt x="8925702" y="564859"/>
                          <a:pt x="8855630" y="786275"/>
                          <a:pt x="8901076" y="985765"/>
                        </a:cubicBezTo>
                        <a:cubicBezTo>
                          <a:pt x="8946522" y="1185255"/>
                          <a:pt x="8868264" y="1305479"/>
                          <a:pt x="8901076" y="1441549"/>
                        </a:cubicBezTo>
                        <a:cubicBezTo>
                          <a:pt x="8933888" y="1577619"/>
                          <a:pt x="8838032" y="1849213"/>
                          <a:pt x="8901076" y="2008629"/>
                        </a:cubicBezTo>
                        <a:cubicBezTo>
                          <a:pt x="8964120" y="2168045"/>
                          <a:pt x="8887064" y="2307913"/>
                          <a:pt x="8901076" y="2427314"/>
                        </a:cubicBezTo>
                        <a:cubicBezTo>
                          <a:pt x="8915088" y="2546716"/>
                          <a:pt x="8887472" y="2697605"/>
                          <a:pt x="8901076" y="2920197"/>
                        </a:cubicBezTo>
                        <a:cubicBezTo>
                          <a:pt x="8914680" y="3142789"/>
                          <a:pt x="8811536" y="3492486"/>
                          <a:pt x="8901076" y="3709869"/>
                        </a:cubicBezTo>
                        <a:cubicBezTo>
                          <a:pt x="8779694" y="3727831"/>
                          <a:pt x="8652458" y="3681165"/>
                          <a:pt x="8485692" y="3709869"/>
                        </a:cubicBezTo>
                        <a:cubicBezTo>
                          <a:pt x="8318926" y="3738573"/>
                          <a:pt x="8055157" y="3696154"/>
                          <a:pt x="7803277" y="3709869"/>
                        </a:cubicBezTo>
                        <a:cubicBezTo>
                          <a:pt x="7551398" y="3723584"/>
                          <a:pt x="7575563" y="3684245"/>
                          <a:pt x="7476904" y="3709869"/>
                        </a:cubicBezTo>
                        <a:cubicBezTo>
                          <a:pt x="7378245" y="3735493"/>
                          <a:pt x="7251891" y="3682631"/>
                          <a:pt x="7061520" y="3709869"/>
                        </a:cubicBezTo>
                        <a:cubicBezTo>
                          <a:pt x="6871149" y="3737107"/>
                          <a:pt x="6877646" y="3705713"/>
                          <a:pt x="6735148" y="3709869"/>
                        </a:cubicBezTo>
                        <a:cubicBezTo>
                          <a:pt x="6592650" y="3714025"/>
                          <a:pt x="6273244" y="3661620"/>
                          <a:pt x="5963721" y="3709869"/>
                        </a:cubicBezTo>
                        <a:cubicBezTo>
                          <a:pt x="5654198" y="3758118"/>
                          <a:pt x="5716689" y="3678351"/>
                          <a:pt x="5637348" y="3709869"/>
                        </a:cubicBezTo>
                        <a:cubicBezTo>
                          <a:pt x="5558007" y="3741387"/>
                          <a:pt x="5426349" y="3692507"/>
                          <a:pt x="5310975" y="3709869"/>
                        </a:cubicBezTo>
                        <a:cubicBezTo>
                          <a:pt x="5195601" y="3727231"/>
                          <a:pt x="5011689" y="3708419"/>
                          <a:pt x="4895592" y="3709869"/>
                        </a:cubicBezTo>
                        <a:cubicBezTo>
                          <a:pt x="4779495" y="3711319"/>
                          <a:pt x="4637946" y="3692402"/>
                          <a:pt x="4569219" y="3709869"/>
                        </a:cubicBezTo>
                        <a:cubicBezTo>
                          <a:pt x="4500492" y="3727336"/>
                          <a:pt x="4167422" y="3707233"/>
                          <a:pt x="4064825" y="3709869"/>
                        </a:cubicBezTo>
                        <a:cubicBezTo>
                          <a:pt x="3962228" y="3712505"/>
                          <a:pt x="3634832" y="3699464"/>
                          <a:pt x="3471420" y="3709869"/>
                        </a:cubicBezTo>
                        <a:cubicBezTo>
                          <a:pt x="3308009" y="3720274"/>
                          <a:pt x="3118547" y="3664099"/>
                          <a:pt x="2789004" y="3709869"/>
                        </a:cubicBezTo>
                        <a:cubicBezTo>
                          <a:pt x="2459461" y="3755639"/>
                          <a:pt x="2470348" y="3660535"/>
                          <a:pt x="2284610" y="3709869"/>
                        </a:cubicBezTo>
                        <a:cubicBezTo>
                          <a:pt x="2098872" y="3759203"/>
                          <a:pt x="2032285" y="3686918"/>
                          <a:pt x="1958237" y="3709869"/>
                        </a:cubicBezTo>
                        <a:cubicBezTo>
                          <a:pt x="1884189" y="3732820"/>
                          <a:pt x="1436432" y="3682456"/>
                          <a:pt x="1186810" y="3709869"/>
                        </a:cubicBezTo>
                        <a:cubicBezTo>
                          <a:pt x="937188" y="3737282"/>
                          <a:pt x="823943" y="3639194"/>
                          <a:pt x="593405" y="3709869"/>
                        </a:cubicBezTo>
                        <a:cubicBezTo>
                          <a:pt x="362867" y="3780544"/>
                          <a:pt x="146242" y="3682943"/>
                          <a:pt x="0" y="3709869"/>
                        </a:cubicBezTo>
                        <a:cubicBezTo>
                          <a:pt x="-13168" y="3567097"/>
                          <a:pt x="24841" y="3264548"/>
                          <a:pt x="0" y="3142789"/>
                        </a:cubicBezTo>
                        <a:cubicBezTo>
                          <a:pt x="-24841" y="3021030"/>
                          <a:pt x="39509" y="2794309"/>
                          <a:pt x="0" y="2538610"/>
                        </a:cubicBezTo>
                        <a:cubicBezTo>
                          <a:pt x="-39509" y="2282911"/>
                          <a:pt x="14311" y="2256681"/>
                          <a:pt x="0" y="2119925"/>
                        </a:cubicBezTo>
                        <a:cubicBezTo>
                          <a:pt x="-14311" y="1983169"/>
                          <a:pt x="35814" y="1873909"/>
                          <a:pt x="0" y="1664141"/>
                        </a:cubicBezTo>
                        <a:cubicBezTo>
                          <a:pt x="-35814" y="1454373"/>
                          <a:pt x="32878" y="1377548"/>
                          <a:pt x="0" y="1208357"/>
                        </a:cubicBezTo>
                        <a:cubicBezTo>
                          <a:pt x="-32878" y="1039166"/>
                          <a:pt x="8043" y="811069"/>
                          <a:pt x="0" y="604179"/>
                        </a:cubicBezTo>
                        <a:cubicBezTo>
                          <a:pt x="-8043" y="397289"/>
                          <a:pt x="67869" y="20417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0" name="文本框 359">
            <a:extLst>
              <a:ext uri="{FF2B5EF4-FFF2-40B4-BE49-F238E27FC236}">
                <a16:creationId xmlns:a16="http://schemas.microsoft.com/office/drawing/2014/main" id="{3F1FE480-6A0C-18E0-D8F8-481269FDADE6}"/>
              </a:ext>
            </a:extLst>
          </p:cNvPr>
          <p:cNvSpPr txBox="1"/>
          <p:nvPr/>
        </p:nvSpPr>
        <p:spPr>
          <a:xfrm>
            <a:off x="6438978" y="6836751"/>
            <a:ext cx="206348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500" b="1" dirty="0">
                <a:solidFill>
                  <a:sysClr val="windowText" lastClr="00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  <a:cs typeface="Brush Script MT" panose="03060802040406070304" pitchFamily="66" charset="-122"/>
              </a:rPr>
              <a:t>TA</a:t>
            </a:r>
          </a:p>
        </p:txBody>
      </p:sp>
      <p:cxnSp>
        <p:nvCxnSpPr>
          <p:cNvPr id="363" name="直线箭头连接符 362">
            <a:extLst>
              <a:ext uri="{FF2B5EF4-FFF2-40B4-BE49-F238E27FC236}">
                <a16:creationId xmlns:a16="http://schemas.microsoft.com/office/drawing/2014/main" id="{5BB783DF-260B-3FBE-84B2-DAD6E708F1FD}"/>
              </a:ext>
            </a:extLst>
          </p:cNvPr>
          <p:cNvCxnSpPr>
            <a:cxnSpLocks/>
            <a:stCxn id="297" idx="0"/>
            <a:endCxn id="30" idx="2"/>
          </p:cNvCxnSpPr>
          <p:nvPr/>
        </p:nvCxnSpPr>
        <p:spPr>
          <a:xfrm flipV="1">
            <a:off x="4998482" y="10727863"/>
            <a:ext cx="1953" cy="398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线箭头连接符 366">
            <a:extLst>
              <a:ext uri="{FF2B5EF4-FFF2-40B4-BE49-F238E27FC236}">
                <a16:creationId xmlns:a16="http://schemas.microsoft.com/office/drawing/2014/main" id="{D22638C5-2B3E-76DB-F900-9FD8DE23B6B9}"/>
              </a:ext>
            </a:extLst>
          </p:cNvPr>
          <p:cNvCxnSpPr>
            <a:cxnSpLocks/>
            <a:stCxn id="67" idx="2"/>
            <a:endCxn id="302" idx="0"/>
          </p:cNvCxnSpPr>
          <p:nvPr/>
        </p:nvCxnSpPr>
        <p:spPr>
          <a:xfrm>
            <a:off x="10282371" y="10727859"/>
            <a:ext cx="11873" cy="391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组合 257">
            <a:extLst>
              <a:ext uri="{FF2B5EF4-FFF2-40B4-BE49-F238E27FC236}">
                <a16:creationId xmlns:a16="http://schemas.microsoft.com/office/drawing/2014/main" id="{2B95D0B7-DCA5-25FF-7CFB-9E44A99B91BE}"/>
              </a:ext>
            </a:extLst>
          </p:cNvPr>
          <p:cNvGrpSpPr/>
          <p:nvPr/>
        </p:nvGrpSpPr>
        <p:grpSpPr>
          <a:xfrm>
            <a:off x="8732897" y="8693360"/>
            <a:ext cx="604392" cy="371466"/>
            <a:chOff x="13183588" y="8461285"/>
            <a:chExt cx="604392" cy="371466"/>
          </a:xfrm>
        </p:grpSpPr>
        <p:cxnSp>
          <p:nvCxnSpPr>
            <p:cNvPr id="58" name="直接箭头连接符 13">
              <a:extLst>
                <a:ext uri="{FF2B5EF4-FFF2-40B4-BE49-F238E27FC236}">
                  <a16:creationId xmlns:a16="http://schemas.microsoft.com/office/drawing/2014/main" id="{5EDE9D48-B3C6-99C1-53BA-34CFC98708A1}"/>
                </a:ext>
              </a:extLst>
            </p:cNvPr>
            <p:cNvCxnSpPr>
              <a:cxnSpLocks/>
              <a:endCxn id="173" idx="0"/>
            </p:cNvCxnSpPr>
            <p:nvPr/>
          </p:nvCxnSpPr>
          <p:spPr>
            <a:xfrm>
              <a:off x="13183588" y="8656360"/>
              <a:ext cx="186208" cy="0"/>
            </a:xfrm>
            <a:prstGeom prst="straightConnector1">
              <a:avLst/>
            </a:prstGeom>
            <a:ln w="38100" cmpd="dbl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13">
              <a:extLst>
                <a:ext uri="{FF2B5EF4-FFF2-40B4-BE49-F238E27FC236}">
                  <a16:creationId xmlns:a16="http://schemas.microsoft.com/office/drawing/2014/main" id="{13862032-D19F-7A68-6FAB-4A8F46FAFB42}"/>
                </a:ext>
              </a:extLst>
            </p:cNvPr>
            <p:cNvCxnSpPr>
              <a:cxnSpLocks/>
              <a:endCxn id="173" idx="7"/>
            </p:cNvCxnSpPr>
            <p:nvPr/>
          </p:nvCxnSpPr>
          <p:spPr>
            <a:xfrm>
              <a:off x="13285683" y="8461285"/>
              <a:ext cx="104005" cy="14705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2B979CB3-AF17-636F-DEA5-C03D11CEEB2D}"/>
                </a:ext>
              </a:extLst>
            </p:cNvPr>
            <p:cNvSpPr/>
            <p:nvPr/>
          </p:nvSpPr>
          <p:spPr>
            <a:xfrm rot="16200000">
              <a:off x="13369796" y="8588444"/>
              <a:ext cx="135833" cy="1358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49B80366-E7C8-07CA-4CD7-DE86C18F1B91}"/>
                </a:ext>
              </a:extLst>
            </p:cNvPr>
            <p:cNvSpPr/>
            <p:nvPr/>
          </p:nvSpPr>
          <p:spPr>
            <a:xfrm rot="16200000">
              <a:off x="13652147" y="8591775"/>
              <a:ext cx="135833" cy="1358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9" name="直接箭头连接符 13">
              <a:extLst>
                <a:ext uri="{FF2B5EF4-FFF2-40B4-BE49-F238E27FC236}">
                  <a16:creationId xmlns:a16="http://schemas.microsoft.com/office/drawing/2014/main" id="{70DDCF54-FADF-FEA2-65B0-934A18614698}"/>
                </a:ext>
              </a:extLst>
            </p:cNvPr>
            <p:cNvCxnSpPr>
              <a:cxnSpLocks/>
              <a:stCxn id="173" idx="4"/>
              <a:endCxn id="178" idx="0"/>
            </p:cNvCxnSpPr>
            <p:nvPr/>
          </p:nvCxnSpPr>
          <p:spPr>
            <a:xfrm>
              <a:off x="13505629" y="8656360"/>
              <a:ext cx="146518" cy="333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箭头连接符 13">
              <a:extLst>
                <a:ext uri="{FF2B5EF4-FFF2-40B4-BE49-F238E27FC236}">
                  <a16:creationId xmlns:a16="http://schemas.microsoft.com/office/drawing/2014/main" id="{81653D53-9CF7-D5DA-1779-422C1EEBCF47}"/>
                </a:ext>
              </a:extLst>
            </p:cNvPr>
            <p:cNvCxnSpPr>
              <a:cxnSpLocks/>
              <a:endCxn id="178" idx="1"/>
            </p:cNvCxnSpPr>
            <p:nvPr/>
          </p:nvCxnSpPr>
          <p:spPr>
            <a:xfrm flipV="1">
              <a:off x="13491763" y="8707716"/>
              <a:ext cx="180276" cy="125035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组合 258">
            <a:extLst>
              <a:ext uri="{FF2B5EF4-FFF2-40B4-BE49-F238E27FC236}">
                <a16:creationId xmlns:a16="http://schemas.microsoft.com/office/drawing/2014/main" id="{33BB8B16-EE7E-2424-6EE6-CA0CE8C820FB}"/>
              </a:ext>
            </a:extLst>
          </p:cNvPr>
          <p:cNvGrpSpPr/>
          <p:nvPr/>
        </p:nvGrpSpPr>
        <p:grpSpPr>
          <a:xfrm>
            <a:off x="9731566" y="8710786"/>
            <a:ext cx="560127" cy="364841"/>
            <a:chOff x="13884468" y="8487842"/>
            <a:chExt cx="560127" cy="364841"/>
          </a:xfrm>
        </p:grpSpPr>
        <p:cxnSp>
          <p:nvCxnSpPr>
            <p:cNvPr id="196" name="直接箭头连接符 13">
              <a:extLst>
                <a:ext uri="{FF2B5EF4-FFF2-40B4-BE49-F238E27FC236}">
                  <a16:creationId xmlns:a16="http://schemas.microsoft.com/office/drawing/2014/main" id="{DD05DF62-5512-13FD-76F7-0FFE119D8264}"/>
                </a:ext>
              </a:extLst>
            </p:cNvPr>
            <p:cNvCxnSpPr>
              <a:cxnSpLocks/>
              <a:endCxn id="213" idx="7"/>
            </p:cNvCxnSpPr>
            <p:nvPr/>
          </p:nvCxnSpPr>
          <p:spPr>
            <a:xfrm>
              <a:off x="14225037" y="8487842"/>
              <a:ext cx="103617" cy="123614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646E5407-5733-B617-6FF1-073BFBF9B974}"/>
                </a:ext>
              </a:extLst>
            </p:cNvPr>
            <p:cNvSpPr/>
            <p:nvPr/>
          </p:nvSpPr>
          <p:spPr>
            <a:xfrm rot="16200000">
              <a:off x="14048371" y="8588233"/>
              <a:ext cx="135833" cy="1358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椭圆 212">
              <a:extLst>
                <a:ext uri="{FF2B5EF4-FFF2-40B4-BE49-F238E27FC236}">
                  <a16:creationId xmlns:a16="http://schemas.microsoft.com/office/drawing/2014/main" id="{A12E79E7-B507-D767-68C9-146EDAC402B2}"/>
                </a:ext>
              </a:extLst>
            </p:cNvPr>
            <p:cNvSpPr/>
            <p:nvPr/>
          </p:nvSpPr>
          <p:spPr>
            <a:xfrm rot="16200000">
              <a:off x="14308762" y="8591564"/>
              <a:ext cx="135833" cy="1358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4" name="直接箭头连接符 13">
              <a:extLst>
                <a:ext uri="{FF2B5EF4-FFF2-40B4-BE49-F238E27FC236}">
                  <a16:creationId xmlns:a16="http://schemas.microsoft.com/office/drawing/2014/main" id="{CF5E4D27-A8F7-BAEE-DD8E-03A7B4AECD7A}"/>
                </a:ext>
              </a:extLst>
            </p:cNvPr>
            <p:cNvCxnSpPr>
              <a:cxnSpLocks/>
              <a:stCxn id="213" idx="0"/>
              <a:endCxn id="197" idx="4"/>
            </p:cNvCxnSpPr>
            <p:nvPr/>
          </p:nvCxnSpPr>
          <p:spPr>
            <a:xfrm flipH="1" flipV="1">
              <a:off x="14184204" y="8656149"/>
              <a:ext cx="124558" cy="3331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箭头连接符 13">
              <a:extLst>
                <a:ext uri="{FF2B5EF4-FFF2-40B4-BE49-F238E27FC236}">
                  <a16:creationId xmlns:a16="http://schemas.microsoft.com/office/drawing/2014/main" id="{0E2AF07A-E519-0793-E2EA-C63BBE721946}"/>
                </a:ext>
              </a:extLst>
            </p:cNvPr>
            <p:cNvCxnSpPr>
              <a:cxnSpLocks/>
              <a:endCxn id="197" idx="1"/>
            </p:cNvCxnSpPr>
            <p:nvPr/>
          </p:nvCxnSpPr>
          <p:spPr>
            <a:xfrm flipV="1">
              <a:off x="13884468" y="8704174"/>
              <a:ext cx="183795" cy="14850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箭头连接符 13">
              <a:extLst>
                <a:ext uri="{FF2B5EF4-FFF2-40B4-BE49-F238E27FC236}">
                  <a16:creationId xmlns:a16="http://schemas.microsoft.com/office/drawing/2014/main" id="{6E538D55-D38E-305D-2509-D1A4E4551B7B}"/>
                </a:ext>
              </a:extLst>
            </p:cNvPr>
            <p:cNvCxnSpPr>
              <a:cxnSpLocks/>
              <a:stCxn id="197" idx="3"/>
            </p:cNvCxnSpPr>
            <p:nvPr/>
          </p:nvCxnSpPr>
          <p:spPr>
            <a:xfrm>
              <a:off x="14164312" y="8704174"/>
              <a:ext cx="126108" cy="14850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1" name="圆角矩形 260">
            <a:extLst>
              <a:ext uri="{FF2B5EF4-FFF2-40B4-BE49-F238E27FC236}">
                <a16:creationId xmlns:a16="http://schemas.microsoft.com/office/drawing/2014/main" id="{8CB2C574-CA5E-6948-BF22-6456A62FE2B1}"/>
              </a:ext>
            </a:extLst>
          </p:cNvPr>
          <p:cNvSpPr/>
          <p:nvPr/>
        </p:nvSpPr>
        <p:spPr>
          <a:xfrm>
            <a:off x="10617704" y="8133280"/>
            <a:ext cx="1346746" cy="1100988"/>
          </a:xfrm>
          <a:prstGeom prst="round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36257699">
                  <a:custGeom>
                    <a:avLst/>
                    <a:gdLst>
                      <a:gd name="connsiteX0" fmla="*/ 0 w 1346746"/>
                      <a:gd name="connsiteY0" fmla="*/ 183502 h 1100988"/>
                      <a:gd name="connsiteX1" fmla="*/ 183502 w 1346746"/>
                      <a:gd name="connsiteY1" fmla="*/ 0 h 1100988"/>
                      <a:gd name="connsiteX2" fmla="*/ 643981 w 1346746"/>
                      <a:gd name="connsiteY2" fmla="*/ 0 h 1100988"/>
                      <a:gd name="connsiteX3" fmla="*/ 1163244 w 1346746"/>
                      <a:gd name="connsiteY3" fmla="*/ 0 h 1100988"/>
                      <a:gd name="connsiteX4" fmla="*/ 1346746 w 1346746"/>
                      <a:gd name="connsiteY4" fmla="*/ 183502 h 1100988"/>
                      <a:gd name="connsiteX5" fmla="*/ 1346746 w 1346746"/>
                      <a:gd name="connsiteY5" fmla="*/ 543154 h 1100988"/>
                      <a:gd name="connsiteX6" fmla="*/ 1346746 w 1346746"/>
                      <a:gd name="connsiteY6" fmla="*/ 917486 h 1100988"/>
                      <a:gd name="connsiteX7" fmla="*/ 1163244 w 1346746"/>
                      <a:gd name="connsiteY7" fmla="*/ 1100988 h 1100988"/>
                      <a:gd name="connsiteX8" fmla="*/ 663576 w 1346746"/>
                      <a:gd name="connsiteY8" fmla="*/ 1100988 h 1100988"/>
                      <a:gd name="connsiteX9" fmla="*/ 183502 w 1346746"/>
                      <a:gd name="connsiteY9" fmla="*/ 1100988 h 1100988"/>
                      <a:gd name="connsiteX10" fmla="*/ 0 w 1346746"/>
                      <a:gd name="connsiteY10" fmla="*/ 917486 h 1100988"/>
                      <a:gd name="connsiteX11" fmla="*/ 0 w 1346746"/>
                      <a:gd name="connsiteY11" fmla="*/ 550494 h 1100988"/>
                      <a:gd name="connsiteX12" fmla="*/ 0 w 1346746"/>
                      <a:gd name="connsiteY12" fmla="*/ 183502 h 11009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346746" h="1100988" extrusionOk="0">
                        <a:moveTo>
                          <a:pt x="0" y="183502"/>
                        </a:moveTo>
                        <a:cubicBezTo>
                          <a:pt x="17507" y="66627"/>
                          <a:pt x="64836" y="9807"/>
                          <a:pt x="183502" y="0"/>
                        </a:cubicBezTo>
                        <a:cubicBezTo>
                          <a:pt x="293155" y="-27655"/>
                          <a:pt x="543755" y="12560"/>
                          <a:pt x="643981" y="0"/>
                        </a:cubicBezTo>
                        <a:cubicBezTo>
                          <a:pt x="744207" y="-12560"/>
                          <a:pt x="943554" y="26039"/>
                          <a:pt x="1163244" y="0"/>
                        </a:cubicBezTo>
                        <a:cubicBezTo>
                          <a:pt x="1255650" y="5596"/>
                          <a:pt x="1358429" y="71133"/>
                          <a:pt x="1346746" y="183502"/>
                        </a:cubicBezTo>
                        <a:cubicBezTo>
                          <a:pt x="1378560" y="309936"/>
                          <a:pt x="1303757" y="402237"/>
                          <a:pt x="1346746" y="543154"/>
                        </a:cubicBezTo>
                        <a:cubicBezTo>
                          <a:pt x="1389735" y="684071"/>
                          <a:pt x="1321032" y="761394"/>
                          <a:pt x="1346746" y="917486"/>
                        </a:cubicBezTo>
                        <a:cubicBezTo>
                          <a:pt x="1366020" y="1008100"/>
                          <a:pt x="1265133" y="1087134"/>
                          <a:pt x="1163244" y="1100988"/>
                        </a:cubicBezTo>
                        <a:cubicBezTo>
                          <a:pt x="1058921" y="1138633"/>
                          <a:pt x="892999" y="1066726"/>
                          <a:pt x="663576" y="1100988"/>
                        </a:cubicBezTo>
                        <a:cubicBezTo>
                          <a:pt x="434153" y="1135250"/>
                          <a:pt x="307636" y="1090775"/>
                          <a:pt x="183502" y="1100988"/>
                        </a:cubicBezTo>
                        <a:cubicBezTo>
                          <a:pt x="73093" y="1089901"/>
                          <a:pt x="21397" y="1027476"/>
                          <a:pt x="0" y="917486"/>
                        </a:cubicBezTo>
                        <a:cubicBezTo>
                          <a:pt x="-2902" y="789193"/>
                          <a:pt x="3092" y="726455"/>
                          <a:pt x="0" y="550494"/>
                        </a:cubicBezTo>
                        <a:cubicBezTo>
                          <a:pt x="-3092" y="374533"/>
                          <a:pt x="13483" y="282718"/>
                          <a:pt x="0" y="183502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28AE9716-E7F8-EAE7-5087-E18378409DB4}"/>
              </a:ext>
            </a:extLst>
          </p:cNvPr>
          <p:cNvSpPr txBox="1"/>
          <p:nvPr/>
        </p:nvSpPr>
        <p:spPr>
          <a:xfrm>
            <a:off x="10557370" y="8133947"/>
            <a:ext cx="147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Non-Convex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 Mapping</a:t>
            </a:r>
            <a:endParaRPr lang="zh-CN" altLang="en-US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6" name="组合 285">
            <a:extLst>
              <a:ext uri="{FF2B5EF4-FFF2-40B4-BE49-F238E27FC236}">
                <a16:creationId xmlns:a16="http://schemas.microsoft.com/office/drawing/2014/main" id="{79BC507A-6D6D-F6D8-D406-6758DE0069D4}"/>
              </a:ext>
            </a:extLst>
          </p:cNvPr>
          <p:cNvGrpSpPr/>
          <p:nvPr/>
        </p:nvGrpSpPr>
        <p:grpSpPr>
          <a:xfrm>
            <a:off x="10851724" y="8710934"/>
            <a:ext cx="787050" cy="372826"/>
            <a:chOff x="12676466" y="12678973"/>
            <a:chExt cx="787050" cy="372826"/>
          </a:xfrm>
        </p:grpSpPr>
        <p:cxnSp>
          <p:nvCxnSpPr>
            <p:cNvPr id="152" name="直接箭头连接符 13">
              <a:extLst>
                <a:ext uri="{FF2B5EF4-FFF2-40B4-BE49-F238E27FC236}">
                  <a16:creationId xmlns:a16="http://schemas.microsoft.com/office/drawing/2014/main" id="{100F2B8C-5DD6-DB08-4032-42FE41946607}"/>
                </a:ext>
              </a:extLst>
            </p:cNvPr>
            <p:cNvCxnSpPr>
              <a:cxnSpLocks/>
              <a:stCxn id="263" idx="4"/>
              <a:endCxn id="266" idx="0"/>
            </p:cNvCxnSpPr>
            <p:nvPr/>
          </p:nvCxnSpPr>
          <p:spPr>
            <a:xfrm flipV="1">
              <a:off x="12980299" y="12959777"/>
              <a:ext cx="176990" cy="2534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椭圆 262">
              <a:extLst>
                <a:ext uri="{FF2B5EF4-FFF2-40B4-BE49-F238E27FC236}">
                  <a16:creationId xmlns:a16="http://schemas.microsoft.com/office/drawing/2014/main" id="{8EAC4F79-2E72-4D76-C814-9F0AAC517A28}"/>
                </a:ext>
              </a:extLst>
            </p:cNvPr>
            <p:cNvSpPr/>
            <p:nvPr/>
          </p:nvSpPr>
          <p:spPr>
            <a:xfrm rot="16200000">
              <a:off x="12844466" y="12894395"/>
              <a:ext cx="135833" cy="1358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6" name="椭圆 265">
              <a:extLst>
                <a:ext uri="{FF2B5EF4-FFF2-40B4-BE49-F238E27FC236}">
                  <a16:creationId xmlns:a16="http://schemas.microsoft.com/office/drawing/2014/main" id="{BBE897F8-BB61-7EE5-E979-5A750A295F74}"/>
                </a:ext>
              </a:extLst>
            </p:cNvPr>
            <p:cNvSpPr/>
            <p:nvPr/>
          </p:nvSpPr>
          <p:spPr>
            <a:xfrm rot="16200000">
              <a:off x="13157289" y="12891861"/>
              <a:ext cx="135833" cy="1358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2" name="直接箭头连接符 13">
              <a:extLst>
                <a:ext uri="{FF2B5EF4-FFF2-40B4-BE49-F238E27FC236}">
                  <a16:creationId xmlns:a16="http://schemas.microsoft.com/office/drawing/2014/main" id="{2F09DFC1-4C42-038A-5157-4A89F3E47A82}"/>
                </a:ext>
              </a:extLst>
            </p:cNvPr>
            <p:cNvCxnSpPr>
              <a:cxnSpLocks/>
              <a:endCxn id="263" idx="0"/>
            </p:cNvCxnSpPr>
            <p:nvPr/>
          </p:nvCxnSpPr>
          <p:spPr>
            <a:xfrm>
              <a:off x="12676466" y="12959777"/>
              <a:ext cx="168000" cy="2534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箭头连接符 13">
              <a:extLst>
                <a:ext uri="{FF2B5EF4-FFF2-40B4-BE49-F238E27FC236}">
                  <a16:creationId xmlns:a16="http://schemas.microsoft.com/office/drawing/2014/main" id="{FD0A43FC-1630-7AE6-B614-E85A4C2731FF}"/>
                </a:ext>
              </a:extLst>
            </p:cNvPr>
            <p:cNvCxnSpPr>
              <a:cxnSpLocks/>
              <a:stCxn id="266" idx="4"/>
            </p:cNvCxnSpPr>
            <p:nvPr/>
          </p:nvCxnSpPr>
          <p:spPr>
            <a:xfrm>
              <a:off x="13293122" y="12959777"/>
              <a:ext cx="170394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椭圆 277">
              <a:extLst>
                <a:ext uri="{FF2B5EF4-FFF2-40B4-BE49-F238E27FC236}">
                  <a16:creationId xmlns:a16="http://schemas.microsoft.com/office/drawing/2014/main" id="{378F0114-2E2D-8595-4D15-949CBEBC2EA0}"/>
                </a:ext>
              </a:extLst>
            </p:cNvPr>
            <p:cNvSpPr/>
            <p:nvPr/>
          </p:nvSpPr>
          <p:spPr>
            <a:xfrm rot="16200000">
              <a:off x="12978091" y="12678973"/>
              <a:ext cx="135833" cy="1358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9" name="直接箭头连接符 13">
              <a:extLst>
                <a:ext uri="{FF2B5EF4-FFF2-40B4-BE49-F238E27FC236}">
                  <a16:creationId xmlns:a16="http://schemas.microsoft.com/office/drawing/2014/main" id="{569BC6C1-91E4-5208-BB55-BBD60360B3A0}"/>
                </a:ext>
              </a:extLst>
            </p:cNvPr>
            <p:cNvCxnSpPr>
              <a:cxnSpLocks/>
              <a:stCxn id="278" idx="3"/>
              <a:endCxn id="266" idx="7"/>
            </p:cNvCxnSpPr>
            <p:nvPr/>
          </p:nvCxnSpPr>
          <p:spPr>
            <a:xfrm>
              <a:off x="13094032" y="12794914"/>
              <a:ext cx="83149" cy="11683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箭头连接符 13">
              <a:extLst>
                <a:ext uri="{FF2B5EF4-FFF2-40B4-BE49-F238E27FC236}">
                  <a16:creationId xmlns:a16="http://schemas.microsoft.com/office/drawing/2014/main" id="{993C0BB4-D6AB-BDCC-F667-34DC15D010B4}"/>
                </a:ext>
              </a:extLst>
            </p:cNvPr>
            <p:cNvCxnSpPr>
              <a:cxnSpLocks/>
              <a:stCxn id="263" idx="6"/>
              <a:endCxn id="278" idx="1"/>
            </p:cNvCxnSpPr>
            <p:nvPr/>
          </p:nvCxnSpPr>
          <p:spPr>
            <a:xfrm flipV="1">
              <a:off x="12912383" y="12794914"/>
              <a:ext cx="85600" cy="99481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圆角矩形 284">
              <a:extLst>
                <a:ext uri="{FF2B5EF4-FFF2-40B4-BE49-F238E27FC236}">
                  <a16:creationId xmlns:a16="http://schemas.microsoft.com/office/drawing/2014/main" id="{3AB22E65-F4B2-BC18-17B3-5FF10D073A21}"/>
                </a:ext>
              </a:extLst>
            </p:cNvPr>
            <p:cNvSpPr/>
            <p:nvPr/>
          </p:nvSpPr>
          <p:spPr>
            <a:xfrm>
              <a:off x="12733042" y="12863538"/>
              <a:ext cx="628126" cy="188261"/>
            </a:xfrm>
            <a:prstGeom prst="round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7" name="右箭头 286">
            <a:extLst>
              <a:ext uri="{FF2B5EF4-FFF2-40B4-BE49-F238E27FC236}">
                <a16:creationId xmlns:a16="http://schemas.microsoft.com/office/drawing/2014/main" id="{411AFF6C-80D6-34D3-8E6A-F92C5FC9FE48}"/>
              </a:ext>
            </a:extLst>
          </p:cNvPr>
          <p:cNvSpPr/>
          <p:nvPr/>
        </p:nvSpPr>
        <p:spPr>
          <a:xfrm rot="5400000">
            <a:off x="9401724" y="9201009"/>
            <a:ext cx="144323" cy="28672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8" name="右箭头 287">
            <a:extLst>
              <a:ext uri="{FF2B5EF4-FFF2-40B4-BE49-F238E27FC236}">
                <a16:creationId xmlns:a16="http://schemas.microsoft.com/office/drawing/2014/main" id="{A5521A0E-7A59-F232-C5A2-EB1E26011A1A}"/>
              </a:ext>
            </a:extLst>
          </p:cNvPr>
          <p:cNvSpPr/>
          <p:nvPr/>
        </p:nvSpPr>
        <p:spPr>
          <a:xfrm rot="5400000">
            <a:off x="11176427" y="9211207"/>
            <a:ext cx="144323" cy="28672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3" name="组合 392">
            <a:extLst>
              <a:ext uri="{FF2B5EF4-FFF2-40B4-BE49-F238E27FC236}">
                <a16:creationId xmlns:a16="http://schemas.microsoft.com/office/drawing/2014/main" id="{93A646F6-E555-F90F-0B80-CA8BD7F74ADC}"/>
              </a:ext>
            </a:extLst>
          </p:cNvPr>
          <p:cNvGrpSpPr/>
          <p:nvPr/>
        </p:nvGrpSpPr>
        <p:grpSpPr>
          <a:xfrm>
            <a:off x="10281845" y="11998969"/>
            <a:ext cx="928104" cy="551871"/>
            <a:chOff x="11333313" y="9724724"/>
            <a:chExt cx="928104" cy="551871"/>
          </a:xfrm>
        </p:grpSpPr>
        <p:cxnSp>
          <p:nvCxnSpPr>
            <p:cNvPr id="394" name="直接箭头连接符 13">
              <a:extLst>
                <a:ext uri="{FF2B5EF4-FFF2-40B4-BE49-F238E27FC236}">
                  <a16:creationId xmlns:a16="http://schemas.microsoft.com/office/drawing/2014/main" id="{7CCDE1A3-5319-D336-9027-5BD5DEC4BBB0}"/>
                </a:ext>
              </a:extLst>
            </p:cNvPr>
            <p:cNvCxnSpPr>
              <a:cxnSpLocks/>
              <a:stCxn id="395" idx="3"/>
              <a:endCxn id="400" idx="0"/>
            </p:cNvCxnSpPr>
            <p:nvPr/>
          </p:nvCxnSpPr>
          <p:spPr>
            <a:xfrm>
              <a:off x="11622769" y="10037634"/>
              <a:ext cx="82948" cy="108281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椭圆 394">
              <a:extLst>
                <a:ext uri="{FF2B5EF4-FFF2-40B4-BE49-F238E27FC236}">
                  <a16:creationId xmlns:a16="http://schemas.microsoft.com/office/drawing/2014/main" id="{BA1B2B24-136A-97BE-C745-B26936374F3C}"/>
                </a:ext>
              </a:extLst>
            </p:cNvPr>
            <p:cNvSpPr/>
            <p:nvPr/>
          </p:nvSpPr>
          <p:spPr>
            <a:xfrm rot="16200000">
              <a:off x="11506828" y="9921693"/>
              <a:ext cx="135833" cy="1358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6" name="椭圆 395">
              <a:extLst>
                <a:ext uri="{FF2B5EF4-FFF2-40B4-BE49-F238E27FC236}">
                  <a16:creationId xmlns:a16="http://schemas.microsoft.com/office/drawing/2014/main" id="{6A71BD41-9383-7647-EDD1-15B89D26C1F2}"/>
                </a:ext>
              </a:extLst>
            </p:cNvPr>
            <p:cNvSpPr/>
            <p:nvPr/>
          </p:nvSpPr>
          <p:spPr>
            <a:xfrm rot="16200000">
              <a:off x="11698343" y="9802859"/>
              <a:ext cx="135833" cy="1358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7" name="直接箭头连接符 13">
              <a:extLst>
                <a:ext uri="{FF2B5EF4-FFF2-40B4-BE49-F238E27FC236}">
                  <a16:creationId xmlns:a16="http://schemas.microsoft.com/office/drawing/2014/main" id="{CFF7158F-96A9-D5B2-9E43-FC6EEFB7CFBE}"/>
                </a:ext>
              </a:extLst>
            </p:cNvPr>
            <p:cNvCxnSpPr>
              <a:cxnSpLocks/>
              <a:stCxn id="396" idx="4"/>
              <a:endCxn id="402" idx="0"/>
            </p:cNvCxnSpPr>
            <p:nvPr/>
          </p:nvCxnSpPr>
          <p:spPr>
            <a:xfrm flipV="1">
              <a:off x="11834176" y="9868649"/>
              <a:ext cx="123580" cy="212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箭头连接符 13">
              <a:extLst>
                <a:ext uri="{FF2B5EF4-FFF2-40B4-BE49-F238E27FC236}">
                  <a16:creationId xmlns:a16="http://schemas.microsoft.com/office/drawing/2014/main" id="{8EFDF301-7D39-B93F-0588-84DC4B43E15A}"/>
                </a:ext>
              </a:extLst>
            </p:cNvPr>
            <p:cNvCxnSpPr>
              <a:cxnSpLocks/>
              <a:endCxn id="395" idx="0"/>
            </p:cNvCxnSpPr>
            <p:nvPr/>
          </p:nvCxnSpPr>
          <p:spPr>
            <a:xfrm>
              <a:off x="11382003" y="9989609"/>
              <a:ext cx="1248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箭头连接符 13">
              <a:extLst>
                <a:ext uri="{FF2B5EF4-FFF2-40B4-BE49-F238E27FC236}">
                  <a16:creationId xmlns:a16="http://schemas.microsoft.com/office/drawing/2014/main" id="{BDB77862-C475-E362-D7CC-87415EABD853}"/>
                </a:ext>
              </a:extLst>
            </p:cNvPr>
            <p:cNvCxnSpPr>
              <a:cxnSpLocks/>
              <a:endCxn id="396" idx="0"/>
            </p:cNvCxnSpPr>
            <p:nvPr/>
          </p:nvCxnSpPr>
          <p:spPr>
            <a:xfrm>
              <a:off x="11497646" y="9869618"/>
              <a:ext cx="200697" cy="115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" name="椭圆 399">
              <a:extLst>
                <a:ext uri="{FF2B5EF4-FFF2-40B4-BE49-F238E27FC236}">
                  <a16:creationId xmlns:a16="http://schemas.microsoft.com/office/drawing/2014/main" id="{9A99C499-C47D-4366-8885-259A1AA77452}"/>
                </a:ext>
              </a:extLst>
            </p:cNvPr>
            <p:cNvSpPr/>
            <p:nvPr/>
          </p:nvSpPr>
          <p:spPr>
            <a:xfrm rot="16200000">
              <a:off x="11705717" y="10077999"/>
              <a:ext cx="135833" cy="1358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1" name="直接箭头连接符 13">
              <a:extLst>
                <a:ext uri="{FF2B5EF4-FFF2-40B4-BE49-F238E27FC236}">
                  <a16:creationId xmlns:a16="http://schemas.microsoft.com/office/drawing/2014/main" id="{980E7A60-53D1-124F-7C44-09FAAD8BA4EB}"/>
                </a:ext>
              </a:extLst>
            </p:cNvPr>
            <p:cNvCxnSpPr>
              <a:cxnSpLocks/>
              <a:stCxn id="396" idx="2"/>
              <a:endCxn id="400" idx="6"/>
            </p:cNvCxnSpPr>
            <p:nvPr/>
          </p:nvCxnSpPr>
          <p:spPr>
            <a:xfrm>
              <a:off x="11766260" y="9938692"/>
              <a:ext cx="7374" cy="13930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2" name="椭圆 401">
              <a:extLst>
                <a:ext uri="{FF2B5EF4-FFF2-40B4-BE49-F238E27FC236}">
                  <a16:creationId xmlns:a16="http://schemas.microsoft.com/office/drawing/2014/main" id="{C01821A6-54E4-8DD2-48D0-62934CDFA5FE}"/>
                </a:ext>
              </a:extLst>
            </p:cNvPr>
            <p:cNvSpPr/>
            <p:nvPr/>
          </p:nvSpPr>
          <p:spPr>
            <a:xfrm rot="16200000">
              <a:off x="11957756" y="9800733"/>
              <a:ext cx="135833" cy="1358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3" name="直接箭头连接符 13">
              <a:extLst>
                <a:ext uri="{FF2B5EF4-FFF2-40B4-BE49-F238E27FC236}">
                  <a16:creationId xmlns:a16="http://schemas.microsoft.com/office/drawing/2014/main" id="{EAAC74E2-9BCA-2D69-2CE6-18DB290A1B38}"/>
                </a:ext>
              </a:extLst>
            </p:cNvPr>
            <p:cNvCxnSpPr>
              <a:cxnSpLocks/>
              <a:stCxn id="402" idx="4"/>
            </p:cNvCxnSpPr>
            <p:nvPr/>
          </p:nvCxnSpPr>
          <p:spPr>
            <a:xfrm>
              <a:off x="12093589" y="9868649"/>
              <a:ext cx="14281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箭头连接符 13">
              <a:extLst>
                <a:ext uri="{FF2B5EF4-FFF2-40B4-BE49-F238E27FC236}">
                  <a16:creationId xmlns:a16="http://schemas.microsoft.com/office/drawing/2014/main" id="{B4442F42-D0D4-1387-C9BF-BAA17DA87E08}"/>
                </a:ext>
              </a:extLst>
            </p:cNvPr>
            <p:cNvCxnSpPr>
              <a:cxnSpLocks/>
              <a:stCxn id="400" idx="4"/>
            </p:cNvCxnSpPr>
            <p:nvPr/>
          </p:nvCxnSpPr>
          <p:spPr>
            <a:xfrm>
              <a:off x="11841550" y="10145915"/>
              <a:ext cx="1523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圆角矩形 404">
              <a:extLst>
                <a:ext uri="{FF2B5EF4-FFF2-40B4-BE49-F238E27FC236}">
                  <a16:creationId xmlns:a16="http://schemas.microsoft.com/office/drawing/2014/main" id="{EAF72969-E9F2-8C83-9007-50F0D3DE69C1}"/>
                </a:ext>
              </a:extLst>
            </p:cNvPr>
            <p:cNvSpPr/>
            <p:nvPr/>
          </p:nvSpPr>
          <p:spPr>
            <a:xfrm>
              <a:off x="11333313" y="9724724"/>
              <a:ext cx="928104" cy="551871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12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同侧圆角矩形 300">
            <a:extLst>
              <a:ext uri="{FF2B5EF4-FFF2-40B4-BE49-F238E27FC236}">
                <a16:creationId xmlns:a16="http://schemas.microsoft.com/office/drawing/2014/main" id="{9B9D2B04-F093-F37E-E7FE-546448432898}"/>
              </a:ext>
            </a:extLst>
          </p:cNvPr>
          <p:cNvSpPr/>
          <p:nvPr/>
        </p:nvSpPr>
        <p:spPr>
          <a:xfrm>
            <a:off x="9168762" y="9471569"/>
            <a:ext cx="2229429" cy="161331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4" name="直线箭头连接符 363">
            <a:extLst>
              <a:ext uri="{FF2B5EF4-FFF2-40B4-BE49-F238E27FC236}">
                <a16:creationId xmlns:a16="http://schemas.microsoft.com/office/drawing/2014/main" id="{642BED3E-834C-9224-E7C7-8FBDB397B573}"/>
              </a:ext>
            </a:extLst>
          </p:cNvPr>
          <p:cNvCxnSpPr>
            <a:cxnSpLocks/>
          </p:cNvCxnSpPr>
          <p:nvPr/>
        </p:nvCxnSpPr>
        <p:spPr>
          <a:xfrm flipV="1">
            <a:off x="6456453" y="7670983"/>
            <a:ext cx="1979372" cy="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35">
            <a:extLst>
              <a:ext uri="{FF2B5EF4-FFF2-40B4-BE49-F238E27FC236}">
                <a16:creationId xmlns:a16="http://schemas.microsoft.com/office/drawing/2014/main" id="{575C1170-7BF7-9358-F013-5215F3D02C1E}"/>
              </a:ext>
            </a:extLst>
          </p:cNvPr>
          <p:cNvCxnSpPr>
            <a:cxnSpLocks/>
            <a:stCxn id="18" idx="6"/>
            <a:endCxn id="19" idx="1"/>
          </p:cNvCxnSpPr>
          <p:nvPr/>
        </p:nvCxnSpPr>
        <p:spPr>
          <a:xfrm>
            <a:off x="3984528" y="8115259"/>
            <a:ext cx="739705" cy="976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5">
            <a:extLst>
              <a:ext uri="{FF2B5EF4-FFF2-40B4-BE49-F238E27FC236}">
                <a16:creationId xmlns:a16="http://schemas.microsoft.com/office/drawing/2014/main" id="{383B51B0-CB90-F8E1-5685-7A274C7E3022}"/>
              </a:ext>
            </a:extLst>
          </p:cNvPr>
          <p:cNvCxnSpPr>
            <a:cxnSpLocks/>
            <a:stCxn id="17" idx="6"/>
            <a:endCxn id="19" idx="3"/>
          </p:cNvCxnSpPr>
          <p:nvPr/>
        </p:nvCxnSpPr>
        <p:spPr>
          <a:xfrm flipV="1">
            <a:off x="3983686" y="8308978"/>
            <a:ext cx="740547" cy="177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C39FB9F3-F468-A706-970D-905CB4A57D91}"/>
              </a:ext>
            </a:extLst>
          </p:cNvPr>
          <p:cNvSpPr txBox="1"/>
          <p:nvPr/>
        </p:nvSpPr>
        <p:spPr>
          <a:xfrm>
            <a:off x="3710883" y="6924977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Size: …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2544C1C-7CF2-7017-6187-03B4D3C22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855625"/>
              </p:ext>
            </p:extLst>
          </p:nvPr>
        </p:nvGraphicFramePr>
        <p:xfrm>
          <a:off x="5376536" y="6849764"/>
          <a:ext cx="432000" cy="43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426131438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16900412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24509262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1004912283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03326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218759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73588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1447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320E5F5-9690-3168-4DF8-C1D0739C0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927284"/>
              </p:ext>
            </p:extLst>
          </p:nvPr>
        </p:nvGraphicFramePr>
        <p:xfrm>
          <a:off x="5301989" y="6915439"/>
          <a:ext cx="432000" cy="43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426131438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16900412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24509262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1004912283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03326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218759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73588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14477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4F0A657F-F98C-0B01-6F4C-4BF2778AF8AA}"/>
              </a:ext>
            </a:extLst>
          </p:cNvPr>
          <p:cNvSpPr txBox="1"/>
          <p:nvPr/>
        </p:nvSpPr>
        <p:spPr>
          <a:xfrm>
            <a:off x="3720538" y="6674256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Broadcast: …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A90AB8-FE36-FBBE-96DF-3C560A9D489C}"/>
              </a:ext>
            </a:extLst>
          </p:cNvPr>
          <p:cNvSpPr txBox="1"/>
          <p:nvPr/>
        </p:nvSpPr>
        <p:spPr>
          <a:xfrm>
            <a:off x="3729617" y="6408609"/>
            <a:ext cx="2135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Dependency: …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6682472-BA0A-0289-8D17-413D63F8579B}"/>
              </a:ext>
            </a:extLst>
          </p:cNvPr>
          <p:cNvSpPr txBox="1"/>
          <p:nvPr/>
        </p:nvSpPr>
        <p:spPr>
          <a:xfrm>
            <a:off x="3715502" y="7194353"/>
            <a:ext cx="908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Value: …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F0EC402-B1C8-249B-3711-2CB80E396C0B}"/>
              </a:ext>
            </a:extLst>
          </p:cNvPr>
          <p:cNvSpPr txBox="1"/>
          <p:nvPr/>
        </p:nvSpPr>
        <p:spPr>
          <a:xfrm>
            <a:off x="3853713" y="7711768"/>
            <a:ext cx="1028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Aggregate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38CA504-9E0B-39B7-44FC-73C403A94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33846"/>
              </p:ext>
            </p:extLst>
          </p:nvPr>
        </p:nvGraphicFramePr>
        <p:xfrm>
          <a:off x="4134422" y="8032594"/>
          <a:ext cx="432000" cy="43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426131438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16900412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24509262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1004912283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03326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218759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73588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14477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0392318C-C6F7-CEE9-E514-38ECFAF81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299492"/>
              </p:ext>
            </p:extLst>
          </p:nvPr>
        </p:nvGraphicFramePr>
        <p:xfrm>
          <a:off x="4083772" y="8085858"/>
          <a:ext cx="432000" cy="43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426131438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16900412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24509262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1004912283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03326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218759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73588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14477"/>
                  </a:ext>
                </a:extLst>
              </a:tr>
            </a:tbl>
          </a:graphicData>
        </a:graphic>
      </p:graphicFrame>
      <p:sp>
        <p:nvSpPr>
          <p:cNvPr id="19" name="椭圆 18">
            <a:extLst>
              <a:ext uri="{FF2B5EF4-FFF2-40B4-BE49-F238E27FC236}">
                <a16:creationId xmlns:a16="http://schemas.microsoft.com/office/drawing/2014/main" id="{14C2BC80-9E09-C4B5-9D70-0AE2FBF46C8E}"/>
              </a:ext>
            </a:extLst>
          </p:cNvPr>
          <p:cNvSpPr/>
          <p:nvPr/>
        </p:nvSpPr>
        <p:spPr>
          <a:xfrm>
            <a:off x="4704341" y="8193037"/>
            <a:ext cx="135833" cy="1358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直接箭头连接符 35">
            <a:extLst>
              <a:ext uri="{FF2B5EF4-FFF2-40B4-BE49-F238E27FC236}">
                <a16:creationId xmlns:a16="http://schemas.microsoft.com/office/drawing/2014/main" id="{3A9B096B-7892-7B60-1D51-FDF85F4C9E70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5173714" y="8223773"/>
            <a:ext cx="731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33410479-7484-117D-026A-DC72B8B8549E}"/>
              </a:ext>
            </a:extLst>
          </p:cNvPr>
          <p:cNvSpPr txBox="1"/>
          <p:nvPr/>
        </p:nvSpPr>
        <p:spPr>
          <a:xfrm>
            <a:off x="5136975" y="7657198"/>
            <a:ext cx="886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F0DEF0B4-5466-F8B3-D96B-62A0BB278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890659"/>
              </p:ext>
            </p:extLst>
          </p:nvPr>
        </p:nvGraphicFramePr>
        <p:xfrm>
          <a:off x="5335345" y="7966555"/>
          <a:ext cx="432000" cy="43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426131438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16900412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24509262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1004912283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03326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218759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73588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14477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FDF6C5E2-8702-FF5C-63FF-2CAAFACAA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442643"/>
              </p:ext>
            </p:extLst>
          </p:nvPr>
        </p:nvGraphicFramePr>
        <p:xfrm>
          <a:off x="5284695" y="8019819"/>
          <a:ext cx="432000" cy="43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426131438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16900412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24509262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1004912283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03326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218759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73588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14477"/>
                  </a:ext>
                </a:extLst>
              </a:tr>
            </a:tbl>
          </a:graphicData>
        </a:graphic>
      </p:graphicFrame>
      <p:sp>
        <p:nvSpPr>
          <p:cNvPr id="24" name="椭圆 23">
            <a:extLst>
              <a:ext uri="{FF2B5EF4-FFF2-40B4-BE49-F238E27FC236}">
                <a16:creationId xmlns:a16="http://schemas.microsoft.com/office/drawing/2014/main" id="{9C00C037-8311-A412-C9B0-715BFA48DA85}"/>
              </a:ext>
            </a:extLst>
          </p:cNvPr>
          <p:cNvSpPr/>
          <p:nvPr/>
        </p:nvSpPr>
        <p:spPr>
          <a:xfrm>
            <a:off x="5037881" y="8155856"/>
            <a:ext cx="135833" cy="1358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6ECCB09-1AB7-B8A2-0356-9AF1AC78AF61}"/>
              </a:ext>
            </a:extLst>
          </p:cNvPr>
          <p:cNvSpPr/>
          <p:nvPr/>
        </p:nvSpPr>
        <p:spPr>
          <a:xfrm>
            <a:off x="5905264" y="8155856"/>
            <a:ext cx="135833" cy="1358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35">
            <a:extLst>
              <a:ext uri="{FF2B5EF4-FFF2-40B4-BE49-F238E27FC236}">
                <a16:creationId xmlns:a16="http://schemas.microsoft.com/office/drawing/2014/main" id="{B581A57C-494C-4DCD-7EE0-7C6F7AE7486F}"/>
              </a:ext>
            </a:extLst>
          </p:cNvPr>
          <p:cNvCxnSpPr>
            <a:cxnSpLocks/>
          </p:cNvCxnSpPr>
          <p:nvPr/>
        </p:nvCxnSpPr>
        <p:spPr>
          <a:xfrm>
            <a:off x="5190072" y="7918589"/>
            <a:ext cx="731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3018966C-3EDD-4205-C0D5-EB6F21F715E5}"/>
              </a:ext>
            </a:extLst>
          </p:cNvPr>
          <p:cNvSpPr txBox="1"/>
          <p:nvPr/>
        </p:nvSpPr>
        <p:spPr>
          <a:xfrm>
            <a:off x="5074666" y="8498092"/>
            <a:ext cx="976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Backward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直接箭头连接符 35">
            <a:extLst>
              <a:ext uri="{FF2B5EF4-FFF2-40B4-BE49-F238E27FC236}">
                <a16:creationId xmlns:a16="http://schemas.microsoft.com/office/drawing/2014/main" id="{76FB632E-B8E6-F1F0-8BF4-B83D6E55774B}"/>
              </a:ext>
            </a:extLst>
          </p:cNvPr>
          <p:cNvCxnSpPr>
            <a:cxnSpLocks/>
          </p:cNvCxnSpPr>
          <p:nvPr/>
        </p:nvCxnSpPr>
        <p:spPr>
          <a:xfrm flipH="1">
            <a:off x="5180828" y="8509691"/>
            <a:ext cx="6680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749D4E92-3374-CE48-CD4A-FD8BE8B4B0FD}"/>
              </a:ext>
            </a:extLst>
          </p:cNvPr>
          <p:cNvSpPr/>
          <p:nvPr/>
        </p:nvSpPr>
        <p:spPr>
          <a:xfrm>
            <a:off x="3642349" y="6385688"/>
            <a:ext cx="2718512" cy="1166880"/>
          </a:xfrm>
          <a:prstGeom prst="round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36257699">
                  <a:custGeom>
                    <a:avLst/>
                    <a:gdLst>
                      <a:gd name="connsiteX0" fmla="*/ 0 w 2718512"/>
                      <a:gd name="connsiteY0" fmla="*/ 194484 h 1166880"/>
                      <a:gd name="connsiteX1" fmla="*/ 194484 w 2718512"/>
                      <a:gd name="connsiteY1" fmla="*/ 0 h 1166880"/>
                      <a:gd name="connsiteX2" fmla="*/ 706984 w 2718512"/>
                      <a:gd name="connsiteY2" fmla="*/ 0 h 1166880"/>
                      <a:gd name="connsiteX3" fmla="*/ 1242779 w 2718512"/>
                      <a:gd name="connsiteY3" fmla="*/ 0 h 1166880"/>
                      <a:gd name="connsiteX4" fmla="*/ 1755278 w 2718512"/>
                      <a:gd name="connsiteY4" fmla="*/ 0 h 1166880"/>
                      <a:gd name="connsiteX5" fmla="*/ 2524028 w 2718512"/>
                      <a:gd name="connsiteY5" fmla="*/ 0 h 1166880"/>
                      <a:gd name="connsiteX6" fmla="*/ 2718512 w 2718512"/>
                      <a:gd name="connsiteY6" fmla="*/ 194484 h 1166880"/>
                      <a:gd name="connsiteX7" fmla="*/ 2718512 w 2718512"/>
                      <a:gd name="connsiteY7" fmla="*/ 583440 h 1166880"/>
                      <a:gd name="connsiteX8" fmla="*/ 2718512 w 2718512"/>
                      <a:gd name="connsiteY8" fmla="*/ 972396 h 1166880"/>
                      <a:gd name="connsiteX9" fmla="*/ 2524028 w 2718512"/>
                      <a:gd name="connsiteY9" fmla="*/ 1166880 h 1166880"/>
                      <a:gd name="connsiteX10" fmla="*/ 1895051 w 2718512"/>
                      <a:gd name="connsiteY10" fmla="*/ 1166880 h 1166880"/>
                      <a:gd name="connsiteX11" fmla="*/ 1266074 w 2718512"/>
                      <a:gd name="connsiteY11" fmla="*/ 1166880 h 1166880"/>
                      <a:gd name="connsiteX12" fmla="*/ 706984 w 2718512"/>
                      <a:gd name="connsiteY12" fmla="*/ 1166880 h 1166880"/>
                      <a:gd name="connsiteX13" fmla="*/ 194484 w 2718512"/>
                      <a:gd name="connsiteY13" fmla="*/ 1166880 h 1166880"/>
                      <a:gd name="connsiteX14" fmla="*/ 0 w 2718512"/>
                      <a:gd name="connsiteY14" fmla="*/ 972396 h 1166880"/>
                      <a:gd name="connsiteX15" fmla="*/ 0 w 2718512"/>
                      <a:gd name="connsiteY15" fmla="*/ 567882 h 1166880"/>
                      <a:gd name="connsiteX16" fmla="*/ 0 w 2718512"/>
                      <a:gd name="connsiteY16" fmla="*/ 194484 h 1166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2718512" h="1166880" extrusionOk="0">
                        <a:moveTo>
                          <a:pt x="0" y="194484"/>
                        </a:moveTo>
                        <a:cubicBezTo>
                          <a:pt x="10123" y="78093"/>
                          <a:pt x="59715" y="15490"/>
                          <a:pt x="194484" y="0"/>
                        </a:cubicBezTo>
                        <a:cubicBezTo>
                          <a:pt x="396152" y="-39924"/>
                          <a:pt x="454289" y="57"/>
                          <a:pt x="706984" y="0"/>
                        </a:cubicBezTo>
                        <a:cubicBezTo>
                          <a:pt x="959679" y="-57"/>
                          <a:pt x="1056785" y="13154"/>
                          <a:pt x="1242779" y="0"/>
                        </a:cubicBezTo>
                        <a:cubicBezTo>
                          <a:pt x="1428774" y="-13154"/>
                          <a:pt x="1540354" y="32958"/>
                          <a:pt x="1755278" y="0"/>
                        </a:cubicBezTo>
                        <a:cubicBezTo>
                          <a:pt x="1970202" y="-32958"/>
                          <a:pt x="2195473" y="28373"/>
                          <a:pt x="2524028" y="0"/>
                        </a:cubicBezTo>
                        <a:cubicBezTo>
                          <a:pt x="2630393" y="7486"/>
                          <a:pt x="2720872" y="83003"/>
                          <a:pt x="2718512" y="194484"/>
                        </a:cubicBezTo>
                        <a:cubicBezTo>
                          <a:pt x="2736907" y="294053"/>
                          <a:pt x="2706458" y="505545"/>
                          <a:pt x="2718512" y="583440"/>
                        </a:cubicBezTo>
                        <a:cubicBezTo>
                          <a:pt x="2730566" y="661335"/>
                          <a:pt x="2697611" y="844674"/>
                          <a:pt x="2718512" y="972396"/>
                        </a:cubicBezTo>
                        <a:cubicBezTo>
                          <a:pt x="2726892" y="1076929"/>
                          <a:pt x="2627541" y="1157312"/>
                          <a:pt x="2524028" y="1166880"/>
                        </a:cubicBezTo>
                        <a:cubicBezTo>
                          <a:pt x="2256808" y="1217473"/>
                          <a:pt x="2055776" y="1148354"/>
                          <a:pt x="1895051" y="1166880"/>
                        </a:cubicBezTo>
                        <a:cubicBezTo>
                          <a:pt x="1734326" y="1185406"/>
                          <a:pt x="1561517" y="1147851"/>
                          <a:pt x="1266074" y="1166880"/>
                        </a:cubicBezTo>
                        <a:cubicBezTo>
                          <a:pt x="970631" y="1185909"/>
                          <a:pt x="958583" y="1101481"/>
                          <a:pt x="706984" y="1166880"/>
                        </a:cubicBezTo>
                        <a:cubicBezTo>
                          <a:pt x="455385" y="1232279"/>
                          <a:pt x="325205" y="1155229"/>
                          <a:pt x="194484" y="1166880"/>
                        </a:cubicBezTo>
                        <a:cubicBezTo>
                          <a:pt x="93041" y="1182523"/>
                          <a:pt x="17475" y="1066031"/>
                          <a:pt x="0" y="972396"/>
                        </a:cubicBezTo>
                        <a:cubicBezTo>
                          <a:pt x="-14965" y="881597"/>
                          <a:pt x="45569" y="680071"/>
                          <a:pt x="0" y="567882"/>
                        </a:cubicBezTo>
                        <a:cubicBezTo>
                          <a:pt x="-45569" y="455693"/>
                          <a:pt x="2231" y="327658"/>
                          <a:pt x="0" y="194484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1F010EC-B679-8C57-B813-4223D97B178F}"/>
              </a:ext>
            </a:extLst>
          </p:cNvPr>
          <p:cNvSpPr/>
          <p:nvPr/>
        </p:nvSpPr>
        <p:spPr>
          <a:xfrm>
            <a:off x="3526220" y="5727464"/>
            <a:ext cx="2948429" cy="3336191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903586222">
                  <a:custGeom>
                    <a:avLst/>
                    <a:gdLst>
                      <a:gd name="connsiteX0" fmla="*/ 0 w 2948429"/>
                      <a:gd name="connsiteY0" fmla="*/ 0 h 3336191"/>
                      <a:gd name="connsiteX1" fmla="*/ 560202 w 2948429"/>
                      <a:gd name="connsiteY1" fmla="*/ 0 h 3336191"/>
                      <a:gd name="connsiteX2" fmla="*/ 1208856 w 2948429"/>
                      <a:gd name="connsiteY2" fmla="*/ 0 h 3336191"/>
                      <a:gd name="connsiteX3" fmla="*/ 1769057 w 2948429"/>
                      <a:gd name="connsiteY3" fmla="*/ 0 h 3336191"/>
                      <a:gd name="connsiteX4" fmla="*/ 2388227 w 2948429"/>
                      <a:gd name="connsiteY4" fmla="*/ 0 h 3336191"/>
                      <a:gd name="connsiteX5" fmla="*/ 2948429 w 2948429"/>
                      <a:gd name="connsiteY5" fmla="*/ 0 h 3336191"/>
                      <a:gd name="connsiteX6" fmla="*/ 2948429 w 2948429"/>
                      <a:gd name="connsiteY6" fmla="*/ 489308 h 3336191"/>
                      <a:gd name="connsiteX7" fmla="*/ 2948429 w 2948429"/>
                      <a:gd name="connsiteY7" fmla="*/ 1011978 h 3336191"/>
                      <a:gd name="connsiteX8" fmla="*/ 2948429 w 2948429"/>
                      <a:gd name="connsiteY8" fmla="*/ 1634734 h 3336191"/>
                      <a:gd name="connsiteX9" fmla="*/ 2948429 w 2948429"/>
                      <a:gd name="connsiteY9" fmla="*/ 2257489 h 3336191"/>
                      <a:gd name="connsiteX10" fmla="*/ 2948429 w 2948429"/>
                      <a:gd name="connsiteY10" fmla="*/ 2813521 h 3336191"/>
                      <a:gd name="connsiteX11" fmla="*/ 2948429 w 2948429"/>
                      <a:gd name="connsiteY11" fmla="*/ 3336191 h 3336191"/>
                      <a:gd name="connsiteX12" fmla="*/ 2358743 w 2948429"/>
                      <a:gd name="connsiteY12" fmla="*/ 3336191 h 3336191"/>
                      <a:gd name="connsiteX13" fmla="*/ 1828026 w 2948429"/>
                      <a:gd name="connsiteY13" fmla="*/ 3336191 h 3336191"/>
                      <a:gd name="connsiteX14" fmla="*/ 1297309 w 2948429"/>
                      <a:gd name="connsiteY14" fmla="*/ 3336191 h 3336191"/>
                      <a:gd name="connsiteX15" fmla="*/ 707623 w 2948429"/>
                      <a:gd name="connsiteY15" fmla="*/ 3336191 h 3336191"/>
                      <a:gd name="connsiteX16" fmla="*/ 0 w 2948429"/>
                      <a:gd name="connsiteY16" fmla="*/ 3336191 h 3336191"/>
                      <a:gd name="connsiteX17" fmla="*/ 0 w 2948429"/>
                      <a:gd name="connsiteY17" fmla="*/ 2846883 h 3336191"/>
                      <a:gd name="connsiteX18" fmla="*/ 0 w 2948429"/>
                      <a:gd name="connsiteY18" fmla="*/ 2290851 h 3336191"/>
                      <a:gd name="connsiteX19" fmla="*/ 0 w 2948429"/>
                      <a:gd name="connsiteY19" fmla="*/ 1668096 h 3336191"/>
                      <a:gd name="connsiteX20" fmla="*/ 0 w 2948429"/>
                      <a:gd name="connsiteY20" fmla="*/ 1145426 h 3336191"/>
                      <a:gd name="connsiteX21" fmla="*/ 0 w 2948429"/>
                      <a:gd name="connsiteY21" fmla="*/ 522670 h 3336191"/>
                      <a:gd name="connsiteX22" fmla="*/ 0 w 2948429"/>
                      <a:gd name="connsiteY22" fmla="*/ 0 h 33361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2948429" h="3336191" extrusionOk="0">
                        <a:moveTo>
                          <a:pt x="0" y="0"/>
                        </a:moveTo>
                        <a:cubicBezTo>
                          <a:pt x="164727" y="-42961"/>
                          <a:pt x="303169" y="35526"/>
                          <a:pt x="560202" y="0"/>
                        </a:cubicBezTo>
                        <a:cubicBezTo>
                          <a:pt x="817235" y="-35526"/>
                          <a:pt x="935891" y="1573"/>
                          <a:pt x="1208856" y="0"/>
                        </a:cubicBezTo>
                        <a:cubicBezTo>
                          <a:pt x="1481821" y="-1573"/>
                          <a:pt x="1544170" y="35480"/>
                          <a:pt x="1769057" y="0"/>
                        </a:cubicBezTo>
                        <a:cubicBezTo>
                          <a:pt x="1993944" y="-35480"/>
                          <a:pt x="2146607" y="63951"/>
                          <a:pt x="2388227" y="0"/>
                        </a:cubicBezTo>
                        <a:cubicBezTo>
                          <a:pt x="2629847" y="-63951"/>
                          <a:pt x="2768873" y="51261"/>
                          <a:pt x="2948429" y="0"/>
                        </a:cubicBezTo>
                        <a:cubicBezTo>
                          <a:pt x="2959538" y="120619"/>
                          <a:pt x="2895521" y="297007"/>
                          <a:pt x="2948429" y="489308"/>
                        </a:cubicBezTo>
                        <a:cubicBezTo>
                          <a:pt x="3001337" y="681609"/>
                          <a:pt x="2898048" y="885675"/>
                          <a:pt x="2948429" y="1011978"/>
                        </a:cubicBezTo>
                        <a:cubicBezTo>
                          <a:pt x="2998810" y="1138281"/>
                          <a:pt x="2922023" y="1369353"/>
                          <a:pt x="2948429" y="1634734"/>
                        </a:cubicBezTo>
                        <a:cubicBezTo>
                          <a:pt x="2974835" y="1900115"/>
                          <a:pt x="2875656" y="2078823"/>
                          <a:pt x="2948429" y="2257489"/>
                        </a:cubicBezTo>
                        <a:cubicBezTo>
                          <a:pt x="3021202" y="2436156"/>
                          <a:pt x="2902463" y="2580829"/>
                          <a:pt x="2948429" y="2813521"/>
                        </a:cubicBezTo>
                        <a:cubicBezTo>
                          <a:pt x="2994395" y="3046213"/>
                          <a:pt x="2930204" y="3144397"/>
                          <a:pt x="2948429" y="3336191"/>
                        </a:cubicBezTo>
                        <a:cubicBezTo>
                          <a:pt x="2756341" y="3399998"/>
                          <a:pt x="2534605" y="3281586"/>
                          <a:pt x="2358743" y="3336191"/>
                        </a:cubicBezTo>
                        <a:cubicBezTo>
                          <a:pt x="2182881" y="3390796"/>
                          <a:pt x="2022044" y="3278096"/>
                          <a:pt x="1828026" y="3336191"/>
                        </a:cubicBezTo>
                        <a:cubicBezTo>
                          <a:pt x="1634008" y="3394286"/>
                          <a:pt x="1407218" y="3280372"/>
                          <a:pt x="1297309" y="3336191"/>
                        </a:cubicBezTo>
                        <a:cubicBezTo>
                          <a:pt x="1187400" y="3392010"/>
                          <a:pt x="960518" y="3293601"/>
                          <a:pt x="707623" y="3336191"/>
                        </a:cubicBezTo>
                        <a:cubicBezTo>
                          <a:pt x="454728" y="3378781"/>
                          <a:pt x="145566" y="3301758"/>
                          <a:pt x="0" y="3336191"/>
                        </a:cubicBezTo>
                        <a:cubicBezTo>
                          <a:pt x="-36907" y="3154212"/>
                          <a:pt x="31297" y="3064109"/>
                          <a:pt x="0" y="2846883"/>
                        </a:cubicBezTo>
                        <a:cubicBezTo>
                          <a:pt x="-31297" y="2629657"/>
                          <a:pt x="8269" y="2405204"/>
                          <a:pt x="0" y="2290851"/>
                        </a:cubicBezTo>
                        <a:cubicBezTo>
                          <a:pt x="-8269" y="2176498"/>
                          <a:pt x="51222" y="1799817"/>
                          <a:pt x="0" y="1668096"/>
                        </a:cubicBezTo>
                        <a:cubicBezTo>
                          <a:pt x="-51222" y="1536375"/>
                          <a:pt x="37796" y="1352649"/>
                          <a:pt x="0" y="1145426"/>
                        </a:cubicBezTo>
                        <a:cubicBezTo>
                          <a:pt x="-37796" y="938203"/>
                          <a:pt x="54442" y="816678"/>
                          <a:pt x="0" y="522670"/>
                        </a:cubicBezTo>
                        <a:cubicBezTo>
                          <a:pt x="-54442" y="228662"/>
                          <a:pt x="24108" y="24985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6A381A5-4DA5-4C1F-543F-CC42DA1226C5}"/>
              </a:ext>
            </a:extLst>
          </p:cNvPr>
          <p:cNvSpPr txBox="1"/>
          <p:nvPr/>
        </p:nvSpPr>
        <p:spPr>
          <a:xfrm>
            <a:off x="3854926" y="5748374"/>
            <a:ext cx="2388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 Property</a:t>
            </a:r>
          </a:p>
          <a:p>
            <a:pPr algn="ctr"/>
            <a:r>
              <a:rPr lang="en-US" altLang="zh-CN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 (</a:t>
            </a:r>
            <a:r>
              <a:rPr lang="en-US" altLang="zh-CN" sz="1800" dirty="0">
                <a:solidFill>
                  <a:sysClr val="windowText" lastClr="000000"/>
                </a:solidFill>
                <a:latin typeface="Arial" panose="020B0604020202020204" pitchFamily="34" charset="0"/>
                <a:ea typeface="Linux Libertine" panose="02000503000000000000" pitchFamily="2" charset="0"/>
                <a:cs typeface="Arial" panose="020B0604020202020204" pitchFamily="34" charset="0"/>
              </a:rPr>
              <a:t>§4)</a:t>
            </a:r>
            <a:endParaRPr lang="zh-CN" altLang="en-US" sz="18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03311913-936B-19B5-CB17-35E636DB8CB3}"/>
              </a:ext>
            </a:extLst>
          </p:cNvPr>
          <p:cNvSpPr/>
          <p:nvPr/>
        </p:nvSpPr>
        <p:spPr>
          <a:xfrm>
            <a:off x="3642349" y="7646054"/>
            <a:ext cx="2712266" cy="1166880"/>
          </a:xfrm>
          <a:prstGeom prst="round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36257699">
                  <a:custGeom>
                    <a:avLst/>
                    <a:gdLst>
                      <a:gd name="connsiteX0" fmla="*/ 0 w 2712266"/>
                      <a:gd name="connsiteY0" fmla="*/ 194484 h 1166880"/>
                      <a:gd name="connsiteX1" fmla="*/ 194484 w 2712266"/>
                      <a:gd name="connsiteY1" fmla="*/ 0 h 1166880"/>
                      <a:gd name="connsiteX2" fmla="*/ 705610 w 2712266"/>
                      <a:gd name="connsiteY2" fmla="*/ 0 h 1166880"/>
                      <a:gd name="connsiteX3" fmla="*/ 1239968 w 2712266"/>
                      <a:gd name="connsiteY3" fmla="*/ 0 h 1166880"/>
                      <a:gd name="connsiteX4" fmla="*/ 1751094 w 2712266"/>
                      <a:gd name="connsiteY4" fmla="*/ 0 h 1166880"/>
                      <a:gd name="connsiteX5" fmla="*/ 2517782 w 2712266"/>
                      <a:gd name="connsiteY5" fmla="*/ 0 h 1166880"/>
                      <a:gd name="connsiteX6" fmla="*/ 2712266 w 2712266"/>
                      <a:gd name="connsiteY6" fmla="*/ 194484 h 1166880"/>
                      <a:gd name="connsiteX7" fmla="*/ 2712266 w 2712266"/>
                      <a:gd name="connsiteY7" fmla="*/ 583440 h 1166880"/>
                      <a:gd name="connsiteX8" fmla="*/ 2712266 w 2712266"/>
                      <a:gd name="connsiteY8" fmla="*/ 972396 h 1166880"/>
                      <a:gd name="connsiteX9" fmla="*/ 2517782 w 2712266"/>
                      <a:gd name="connsiteY9" fmla="*/ 1166880 h 1166880"/>
                      <a:gd name="connsiteX10" fmla="*/ 1890492 w 2712266"/>
                      <a:gd name="connsiteY10" fmla="*/ 1166880 h 1166880"/>
                      <a:gd name="connsiteX11" fmla="*/ 1263201 w 2712266"/>
                      <a:gd name="connsiteY11" fmla="*/ 1166880 h 1166880"/>
                      <a:gd name="connsiteX12" fmla="*/ 705610 w 2712266"/>
                      <a:gd name="connsiteY12" fmla="*/ 1166880 h 1166880"/>
                      <a:gd name="connsiteX13" fmla="*/ 194484 w 2712266"/>
                      <a:gd name="connsiteY13" fmla="*/ 1166880 h 1166880"/>
                      <a:gd name="connsiteX14" fmla="*/ 0 w 2712266"/>
                      <a:gd name="connsiteY14" fmla="*/ 972396 h 1166880"/>
                      <a:gd name="connsiteX15" fmla="*/ 0 w 2712266"/>
                      <a:gd name="connsiteY15" fmla="*/ 567882 h 1166880"/>
                      <a:gd name="connsiteX16" fmla="*/ 0 w 2712266"/>
                      <a:gd name="connsiteY16" fmla="*/ 194484 h 1166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2712266" h="1166880" extrusionOk="0">
                        <a:moveTo>
                          <a:pt x="0" y="194484"/>
                        </a:moveTo>
                        <a:cubicBezTo>
                          <a:pt x="10123" y="78093"/>
                          <a:pt x="59715" y="15490"/>
                          <a:pt x="194484" y="0"/>
                        </a:cubicBezTo>
                        <a:cubicBezTo>
                          <a:pt x="300635" y="-46667"/>
                          <a:pt x="505512" y="15089"/>
                          <a:pt x="705610" y="0"/>
                        </a:cubicBezTo>
                        <a:cubicBezTo>
                          <a:pt x="905708" y="-15089"/>
                          <a:pt x="1097647" y="26908"/>
                          <a:pt x="1239968" y="0"/>
                        </a:cubicBezTo>
                        <a:cubicBezTo>
                          <a:pt x="1382289" y="-26908"/>
                          <a:pt x="1630940" y="1211"/>
                          <a:pt x="1751094" y="0"/>
                        </a:cubicBezTo>
                        <a:cubicBezTo>
                          <a:pt x="1871248" y="-1211"/>
                          <a:pt x="2313233" y="46851"/>
                          <a:pt x="2517782" y="0"/>
                        </a:cubicBezTo>
                        <a:cubicBezTo>
                          <a:pt x="2624147" y="7486"/>
                          <a:pt x="2714626" y="83003"/>
                          <a:pt x="2712266" y="194484"/>
                        </a:cubicBezTo>
                        <a:cubicBezTo>
                          <a:pt x="2730661" y="294053"/>
                          <a:pt x="2700212" y="505545"/>
                          <a:pt x="2712266" y="583440"/>
                        </a:cubicBezTo>
                        <a:cubicBezTo>
                          <a:pt x="2724320" y="661335"/>
                          <a:pt x="2691365" y="844674"/>
                          <a:pt x="2712266" y="972396"/>
                        </a:cubicBezTo>
                        <a:cubicBezTo>
                          <a:pt x="2720646" y="1076929"/>
                          <a:pt x="2621295" y="1157312"/>
                          <a:pt x="2517782" y="1166880"/>
                        </a:cubicBezTo>
                        <a:cubicBezTo>
                          <a:pt x="2352964" y="1179130"/>
                          <a:pt x="2073749" y="1125832"/>
                          <a:pt x="1890492" y="1166880"/>
                        </a:cubicBezTo>
                        <a:cubicBezTo>
                          <a:pt x="1707235" y="1207928"/>
                          <a:pt x="1429147" y="1122179"/>
                          <a:pt x="1263201" y="1166880"/>
                        </a:cubicBezTo>
                        <a:cubicBezTo>
                          <a:pt x="1097255" y="1211581"/>
                          <a:pt x="921747" y="1113600"/>
                          <a:pt x="705610" y="1166880"/>
                        </a:cubicBezTo>
                        <a:cubicBezTo>
                          <a:pt x="489473" y="1220160"/>
                          <a:pt x="396261" y="1124213"/>
                          <a:pt x="194484" y="1166880"/>
                        </a:cubicBezTo>
                        <a:cubicBezTo>
                          <a:pt x="93041" y="1182523"/>
                          <a:pt x="17475" y="1066031"/>
                          <a:pt x="0" y="972396"/>
                        </a:cubicBezTo>
                        <a:cubicBezTo>
                          <a:pt x="-14965" y="881597"/>
                          <a:pt x="45569" y="680071"/>
                          <a:pt x="0" y="567882"/>
                        </a:cubicBezTo>
                        <a:cubicBezTo>
                          <a:pt x="-45569" y="455693"/>
                          <a:pt x="2231" y="327658"/>
                          <a:pt x="0" y="194484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CFF6282-168C-34FB-D53D-7134D56CF3B6}"/>
              </a:ext>
            </a:extLst>
          </p:cNvPr>
          <p:cNvSpPr/>
          <p:nvPr/>
        </p:nvSpPr>
        <p:spPr>
          <a:xfrm>
            <a:off x="8454021" y="5727460"/>
            <a:ext cx="3656699" cy="3336191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903586222">
                  <a:custGeom>
                    <a:avLst/>
                    <a:gdLst>
                      <a:gd name="connsiteX0" fmla="*/ 0 w 3656699"/>
                      <a:gd name="connsiteY0" fmla="*/ 0 h 3336191"/>
                      <a:gd name="connsiteX1" fmla="*/ 485819 w 3656699"/>
                      <a:gd name="connsiteY1" fmla="*/ 0 h 3336191"/>
                      <a:gd name="connsiteX2" fmla="*/ 1081338 w 3656699"/>
                      <a:gd name="connsiteY2" fmla="*/ 0 h 3336191"/>
                      <a:gd name="connsiteX3" fmla="*/ 1567157 w 3656699"/>
                      <a:gd name="connsiteY3" fmla="*/ 0 h 3336191"/>
                      <a:gd name="connsiteX4" fmla="*/ 2126109 w 3656699"/>
                      <a:gd name="connsiteY4" fmla="*/ 0 h 3336191"/>
                      <a:gd name="connsiteX5" fmla="*/ 2538794 w 3656699"/>
                      <a:gd name="connsiteY5" fmla="*/ 0 h 3336191"/>
                      <a:gd name="connsiteX6" fmla="*/ 2988045 w 3656699"/>
                      <a:gd name="connsiteY6" fmla="*/ 0 h 3336191"/>
                      <a:gd name="connsiteX7" fmla="*/ 3656699 w 3656699"/>
                      <a:gd name="connsiteY7" fmla="*/ 0 h 3336191"/>
                      <a:gd name="connsiteX8" fmla="*/ 3656699 w 3656699"/>
                      <a:gd name="connsiteY8" fmla="*/ 522670 h 3336191"/>
                      <a:gd name="connsiteX9" fmla="*/ 3656699 w 3656699"/>
                      <a:gd name="connsiteY9" fmla="*/ 1145426 h 3336191"/>
                      <a:gd name="connsiteX10" fmla="*/ 3656699 w 3656699"/>
                      <a:gd name="connsiteY10" fmla="*/ 1701457 h 3336191"/>
                      <a:gd name="connsiteX11" fmla="*/ 3656699 w 3656699"/>
                      <a:gd name="connsiteY11" fmla="*/ 2324213 h 3336191"/>
                      <a:gd name="connsiteX12" fmla="*/ 3656699 w 3656699"/>
                      <a:gd name="connsiteY12" fmla="*/ 3336191 h 3336191"/>
                      <a:gd name="connsiteX13" fmla="*/ 3134313 w 3656699"/>
                      <a:gd name="connsiteY13" fmla="*/ 3336191 h 3336191"/>
                      <a:gd name="connsiteX14" fmla="*/ 2685062 w 3656699"/>
                      <a:gd name="connsiteY14" fmla="*/ 3336191 h 3336191"/>
                      <a:gd name="connsiteX15" fmla="*/ 2162676 w 3656699"/>
                      <a:gd name="connsiteY15" fmla="*/ 3336191 h 3336191"/>
                      <a:gd name="connsiteX16" fmla="*/ 1640291 w 3656699"/>
                      <a:gd name="connsiteY16" fmla="*/ 3336191 h 3336191"/>
                      <a:gd name="connsiteX17" fmla="*/ 1191039 w 3656699"/>
                      <a:gd name="connsiteY17" fmla="*/ 3336191 h 3336191"/>
                      <a:gd name="connsiteX18" fmla="*/ 632087 w 3656699"/>
                      <a:gd name="connsiteY18" fmla="*/ 3336191 h 3336191"/>
                      <a:gd name="connsiteX19" fmla="*/ 0 w 3656699"/>
                      <a:gd name="connsiteY19" fmla="*/ 3336191 h 3336191"/>
                      <a:gd name="connsiteX20" fmla="*/ 0 w 3656699"/>
                      <a:gd name="connsiteY20" fmla="*/ 2846883 h 3336191"/>
                      <a:gd name="connsiteX21" fmla="*/ 0 w 3656699"/>
                      <a:gd name="connsiteY21" fmla="*/ 2224127 h 3336191"/>
                      <a:gd name="connsiteX22" fmla="*/ 0 w 3656699"/>
                      <a:gd name="connsiteY22" fmla="*/ 1734819 h 3336191"/>
                      <a:gd name="connsiteX23" fmla="*/ 0 w 3656699"/>
                      <a:gd name="connsiteY23" fmla="*/ 1145426 h 3336191"/>
                      <a:gd name="connsiteX24" fmla="*/ 0 w 3656699"/>
                      <a:gd name="connsiteY24" fmla="*/ 556032 h 3336191"/>
                      <a:gd name="connsiteX25" fmla="*/ 0 w 3656699"/>
                      <a:gd name="connsiteY25" fmla="*/ 0 h 33361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3656699" h="3336191" extrusionOk="0">
                        <a:moveTo>
                          <a:pt x="0" y="0"/>
                        </a:moveTo>
                        <a:cubicBezTo>
                          <a:pt x="212958" y="-33560"/>
                          <a:pt x="258354" y="39892"/>
                          <a:pt x="485819" y="0"/>
                        </a:cubicBezTo>
                        <a:cubicBezTo>
                          <a:pt x="713284" y="-39892"/>
                          <a:pt x="849858" y="58037"/>
                          <a:pt x="1081338" y="0"/>
                        </a:cubicBezTo>
                        <a:cubicBezTo>
                          <a:pt x="1312818" y="-58037"/>
                          <a:pt x="1428020" y="40622"/>
                          <a:pt x="1567157" y="0"/>
                        </a:cubicBezTo>
                        <a:cubicBezTo>
                          <a:pt x="1706294" y="-40622"/>
                          <a:pt x="1978786" y="23310"/>
                          <a:pt x="2126109" y="0"/>
                        </a:cubicBezTo>
                        <a:cubicBezTo>
                          <a:pt x="2273432" y="-23310"/>
                          <a:pt x="2355285" y="46655"/>
                          <a:pt x="2538794" y="0"/>
                        </a:cubicBezTo>
                        <a:cubicBezTo>
                          <a:pt x="2722304" y="-46655"/>
                          <a:pt x="2877152" y="42713"/>
                          <a:pt x="2988045" y="0"/>
                        </a:cubicBezTo>
                        <a:cubicBezTo>
                          <a:pt x="3098938" y="-42713"/>
                          <a:pt x="3448830" y="25784"/>
                          <a:pt x="3656699" y="0"/>
                        </a:cubicBezTo>
                        <a:cubicBezTo>
                          <a:pt x="3663406" y="260834"/>
                          <a:pt x="3622684" y="356016"/>
                          <a:pt x="3656699" y="522670"/>
                        </a:cubicBezTo>
                        <a:cubicBezTo>
                          <a:pt x="3690714" y="689324"/>
                          <a:pt x="3587983" y="964087"/>
                          <a:pt x="3656699" y="1145426"/>
                        </a:cubicBezTo>
                        <a:cubicBezTo>
                          <a:pt x="3725415" y="1326765"/>
                          <a:pt x="3607320" y="1474542"/>
                          <a:pt x="3656699" y="1701457"/>
                        </a:cubicBezTo>
                        <a:cubicBezTo>
                          <a:pt x="3706078" y="1928372"/>
                          <a:pt x="3587751" y="2117842"/>
                          <a:pt x="3656699" y="2324213"/>
                        </a:cubicBezTo>
                        <a:cubicBezTo>
                          <a:pt x="3725647" y="2530584"/>
                          <a:pt x="3558064" y="3013165"/>
                          <a:pt x="3656699" y="3336191"/>
                        </a:cubicBezTo>
                        <a:cubicBezTo>
                          <a:pt x="3518529" y="3358137"/>
                          <a:pt x="3241134" y="3319223"/>
                          <a:pt x="3134313" y="3336191"/>
                        </a:cubicBezTo>
                        <a:cubicBezTo>
                          <a:pt x="3027492" y="3353159"/>
                          <a:pt x="2907765" y="3290987"/>
                          <a:pt x="2685062" y="3336191"/>
                        </a:cubicBezTo>
                        <a:cubicBezTo>
                          <a:pt x="2462359" y="3381395"/>
                          <a:pt x="2410490" y="3291995"/>
                          <a:pt x="2162676" y="3336191"/>
                        </a:cubicBezTo>
                        <a:cubicBezTo>
                          <a:pt x="1914862" y="3380387"/>
                          <a:pt x="1797998" y="3314023"/>
                          <a:pt x="1640291" y="3336191"/>
                        </a:cubicBezTo>
                        <a:cubicBezTo>
                          <a:pt x="1482584" y="3358359"/>
                          <a:pt x="1343727" y="3282309"/>
                          <a:pt x="1191039" y="3336191"/>
                        </a:cubicBezTo>
                        <a:cubicBezTo>
                          <a:pt x="1038351" y="3390073"/>
                          <a:pt x="790365" y="3275946"/>
                          <a:pt x="632087" y="3336191"/>
                        </a:cubicBezTo>
                        <a:cubicBezTo>
                          <a:pt x="473809" y="3396436"/>
                          <a:pt x="242989" y="3328913"/>
                          <a:pt x="0" y="3336191"/>
                        </a:cubicBezTo>
                        <a:cubicBezTo>
                          <a:pt x="-33108" y="3121131"/>
                          <a:pt x="19713" y="3057844"/>
                          <a:pt x="0" y="2846883"/>
                        </a:cubicBezTo>
                        <a:cubicBezTo>
                          <a:pt x="-19713" y="2635922"/>
                          <a:pt x="54442" y="2518135"/>
                          <a:pt x="0" y="2224127"/>
                        </a:cubicBezTo>
                        <a:cubicBezTo>
                          <a:pt x="-54442" y="1930119"/>
                          <a:pt x="56634" y="1958598"/>
                          <a:pt x="0" y="1734819"/>
                        </a:cubicBezTo>
                        <a:cubicBezTo>
                          <a:pt x="-56634" y="1511040"/>
                          <a:pt x="45185" y="1267935"/>
                          <a:pt x="0" y="1145426"/>
                        </a:cubicBezTo>
                        <a:cubicBezTo>
                          <a:pt x="-45185" y="1022917"/>
                          <a:pt x="70000" y="821001"/>
                          <a:pt x="0" y="556032"/>
                        </a:cubicBezTo>
                        <a:cubicBezTo>
                          <a:pt x="-70000" y="291063"/>
                          <a:pt x="8928" y="22929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46BD231C-328B-8A06-40A2-3E2361457D03}"/>
              </a:ext>
            </a:extLst>
          </p:cNvPr>
          <p:cNvSpPr txBox="1"/>
          <p:nvPr/>
        </p:nvSpPr>
        <p:spPr>
          <a:xfrm>
            <a:off x="8919105" y="5801084"/>
            <a:ext cx="274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 Property-Aware</a:t>
            </a:r>
          </a:p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</a:t>
            </a:r>
            <a:r>
              <a:rPr lang="en-US" altLang="zh-CN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800" dirty="0">
                <a:solidFill>
                  <a:sysClr val="windowText" lastClr="000000"/>
                </a:solidFill>
                <a:latin typeface="Arial" panose="020B0604020202020204" pitchFamily="34" charset="0"/>
                <a:ea typeface="Linux Libertine" panose="02000503000000000000" pitchFamily="2" charset="0"/>
                <a:cs typeface="Arial" panose="020B0604020202020204" pitchFamily="34" charset="0"/>
              </a:rPr>
              <a:t>§5)</a:t>
            </a:r>
            <a:endParaRPr lang="zh-CN" altLang="en-US" sz="18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53F7A5AA-2548-3FAE-0D96-0675247567AF}"/>
              </a:ext>
            </a:extLst>
          </p:cNvPr>
          <p:cNvSpPr/>
          <p:nvPr/>
        </p:nvSpPr>
        <p:spPr>
          <a:xfrm>
            <a:off x="8605699" y="6452602"/>
            <a:ext cx="1888413" cy="1100988"/>
          </a:xfrm>
          <a:prstGeom prst="round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36257699">
                  <a:custGeom>
                    <a:avLst/>
                    <a:gdLst>
                      <a:gd name="connsiteX0" fmla="*/ 0 w 1888413"/>
                      <a:gd name="connsiteY0" fmla="*/ 183502 h 1100988"/>
                      <a:gd name="connsiteX1" fmla="*/ 183502 w 1888413"/>
                      <a:gd name="connsiteY1" fmla="*/ 0 h 1100988"/>
                      <a:gd name="connsiteX2" fmla="*/ 644996 w 1888413"/>
                      <a:gd name="connsiteY2" fmla="*/ 0 h 1100988"/>
                      <a:gd name="connsiteX3" fmla="*/ 1121704 w 1888413"/>
                      <a:gd name="connsiteY3" fmla="*/ 0 h 1100988"/>
                      <a:gd name="connsiteX4" fmla="*/ 1704911 w 1888413"/>
                      <a:gd name="connsiteY4" fmla="*/ 0 h 1100988"/>
                      <a:gd name="connsiteX5" fmla="*/ 1888413 w 1888413"/>
                      <a:gd name="connsiteY5" fmla="*/ 183502 h 1100988"/>
                      <a:gd name="connsiteX6" fmla="*/ 1888413 w 1888413"/>
                      <a:gd name="connsiteY6" fmla="*/ 535814 h 1100988"/>
                      <a:gd name="connsiteX7" fmla="*/ 1888413 w 1888413"/>
                      <a:gd name="connsiteY7" fmla="*/ 917486 h 1100988"/>
                      <a:gd name="connsiteX8" fmla="*/ 1704911 w 1888413"/>
                      <a:gd name="connsiteY8" fmla="*/ 1100988 h 1100988"/>
                      <a:gd name="connsiteX9" fmla="*/ 1243417 w 1888413"/>
                      <a:gd name="connsiteY9" fmla="*/ 1100988 h 1100988"/>
                      <a:gd name="connsiteX10" fmla="*/ 766709 w 1888413"/>
                      <a:gd name="connsiteY10" fmla="*/ 1100988 h 1100988"/>
                      <a:gd name="connsiteX11" fmla="*/ 183502 w 1888413"/>
                      <a:gd name="connsiteY11" fmla="*/ 1100988 h 1100988"/>
                      <a:gd name="connsiteX12" fmla="*/ 0 w 1888413"/>
                      <a:gd name="connsiteY12" fmla="*/ 917486 h 1100988"/>
                      <a:gd name="connsiteX13" fmla="*/ 0 w 1888413"/>
                      <a:gd name="connsiteY13" fmla="*/ 550494 h 1100988"/>
                      <a:gd name="connsiteX14" fmla="*/ 0 w 1888413"/>
                      <a:gd name="connsiteY14" fmla="*/ 183502 h 11009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888413" h="1100988" extrusionOk="0">
                        <a:moveTo>
                          <a:pt x="0" y="183502"/>
                        </a:moveTo>
                        <a:cubicBezTo>
                          <a:pt x="17507" y="66627"/>
                          <a:pt x="64836" y="9807"/>
                          <a:pt x="183502" y="0"/>
                        </a:cubicBezTo>
                        <a:cubicBezTo>
                          <a:pt x="283483" y="-48303"/>
                          <a:pt x="500508" y="20773"/>
                          <a:pt x="644996" y="0"/>
                        </a:cubicBezTo>
                        <a:cubicBezTo>
                          <a:pt x="789484" y="-20773"/>
                          <a:pt x="963004" y="11705"/>
                          <a:pt x="1121704" y="0"/>
                        </a:cubicBezTo>
                        <a:cubicBezTo>
                          <a:pt x="1280404" y="-11705"/>
                          <a:pt x="1478195" y="6258"/>
                          <a:pt x="1704911" y="0"/>
                        </a:cubicBezTo>
                        <a:cubicBezTo>
                          <a:pt x="1817458" y="15088"/>
                          <a:pt x="1902693" y="64636"/>
                          <a:pt x="1888413" y="183502"/>
                        </a:cubicBezTo>
                        <a:cubicBezTo>
                          <a:pt x="1911950" y="266225"/>
                          <a:pt x="1874460" y="367592"/>
                          <a:pt x="1888413" y="535814"/>
                        </a:cubicBezTo>
                        <a:cubicBezTo>
                          <a:pt x="1902366" y="704036"/>
                          <a:pt x="1865952" y="799877"/>
                          <a:pt x="1888413" y="917486"/>
                        </a:cubicBezTo>
                        <a:cubicBezTo>
                          <a:pt x="1904973" y="1014308"/>
                          <a:pt x="1819772" y="1122143"/>
                          <a:pt x="1704911" y="1100988"/>
                        </a:cubicBezTo>
                        <a:cubicBezTo>
                          <a:pt x="1604845" y="1142763"/>
                          <a:pt x="1468197" y="1066611"/>
                          <a:pt x="1243417" y="1100988"/>
                        </a:cubicBezTo>
                        <a:cubicBezTo>
                          <a:pt x="1018637" y="1135365"/>
                          <a:pt x="938960" y="1069034"/>
                          <a:pt x="766709" y="1100988"/>
                        </a:cubicBezTo>
                        <a:cubicBezTo>
                          <a:pt x="594458" y="1132942"/>
                          <a:pt x="472155" y="1089220"/>
                          <a:pt x="183502" y="1100988"/>
                        </a:cubicBezTo>
                        <a:cubicBezTo>
                          <a:pt x="77578" y="1093668"/>
                          <a:pt x="3014" y="1006409"/>
                          <a:pt x="0" y="917486"/>
                        </a:cubicBezTo>
                        <a:cubicBezTo>
                          <a:pt x="-21044" y="824898"/>
                          <a:pt x="22961" y="667850"/>
                          <a:pt x="0" y="550494"/>
                        </a:cubicBezTo>
                        <a:cubicBezTo>
                          <a:pt x="-22961" y="433138"/>
                          <a:pt x="22124" y="267627"/>
                          <a:pt x="0" y="183502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FCC26563-368A-3A44-A879-93F81C9EBA32}"/>
              </a:ext>
            </a:extLst>
          </p:cNvPr>
          <p:cNvSpPr txBox="1"/>
          <p:nvPr/>
        </p:nvSpPr>
        <p:spPr>
          <a:xfrm>
            <a:off x="8417628" y="6466713"/>
            <a:ext cx="2278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Algebraic Equivalent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 Transformation</a:t>
            </a:r>
            <a:endParaRPr lang="zh-CN" altLang="en-US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8D65CC32-7E2B-8754-5293-A0E1E1384C15}"/>
              </a:ext>
            </a:extLst>
          </p:cNvPr>
          <p:cNvSpPr/>
          <p:nvPr/>
        </p:nvSpPr>
        <p:spPr>
          <a:xfrm>
            <a:off x="8561320" y="7794266"/>
            <a:ext cx="3403130" cy="1166880"/>
          </a:xfrm>
          <a:prstGeom prst="round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36257699">
                  <a:custGeom>
                    <a:avLst/>
                    <a:gdLst>
                      <a:gd name="connsiteX0" fmla="*/ 0 w 3403130"/>
                      <a:gd name="connsiteY0" fmla="*/ 194484 h 1166880"/>
                      <a:gd name="connsiteX1" fmla="*/ 194484 w 3403130"/>
                      <a:gd name="connsiteY1" fmla="*/ 0 h 1166880"/>
                      <a:gd name="connsiteX2" fmla="*/ 606419 w 3403130"/>
                      <a:gd name="connsiteY2" fmla="*/ 0 h 1166880"/>
                      <a:gd name="connsiteX3" fmla="*/ 1048497 w 3403130"/>
                      <a:gd name="connsiteY3" fmla="*/ 0 h 1166880"/>
                      <a:gd name="connsiteX4" fmla="*/ 1460432 w 3403130"/>
                      <a:gd name="connsiteY4" fmla="*/ 0 h 1166880"/>
                      <a:gd name="connsiteX5" fmla="*/ 2023076 w 3403130"/>
                      <a:gd name="connsiteY5" fmla="*/ 0 h 1166880"/>
                      <a:gd name="connsiteX6" fmla="*/ 2465153 w 3403130"/>
                      <a:gd name="connsiteY6" fmla="*/ 0 h 1166880"/>
                      <a:gd name="connsiteX7" fmla="*/ 3208646 w 3403130"/>
                      <a:gd name="connsiteY7" fmla="*/ 0 h 1166880"/>
                      <a:gd name="connsiteX8" fmla="*/ 3403130 w 3403130"/>
                      <a:gd name="connsiteY8" fmla="*/ 194484 h 1166880"/>
                      <a:gd name="connsiteX9" fmla="*/ 3403130 w 3403130"/>
                      <a:gd name="connsiteY9" fmla="*/ 591219 h 1166880"/>
                      <a:gd name="connsiteX10" fmla="*/ 3403130 w 3403130"/>
                      <a:gd name="connsiteY10" fmla="*/ 972396 h 1166880"/>
                      <a:gd name="connsiteX11" fmla="*/ 3208646 w 3403130"/>
                      <a:gd name="connsiteY11" fmla="*/ 1166880 h 1166880"/>
                      <a:gd name="connsiteX12" fmla="*/ 2706286 w 3403130"/>
                      <a:gd name="connsiteY12" fmla="*/ 1166880 h 1166880"/>
                      <a:gd name="connsiteX13" fmla="*/ 2143642 w 3403130"/>
                      <a:gd name="connsiteY13" fmla="*/ 1166880 h 1166880"/>
                      <a:gd name="connsiteX14" fmla="*/ 1731707 w 3403130"/>
                      <a:gd name="connsiteY14" fmla="*/ 1166880 h 1166880"/>
                      <a:gd name="connsiteX15" fmla="*/ 1259488 w 3403130"/>
                      <a:gd name="connsiteY15" fmla="*/ 1166880 h 1166880"/>
                      <a:gd name="connsiteX16" fmla="*/ 757128 w 3403130"/>
                      <a:gd name="connsiteY16" fmla="*/ 1166880 h 1166880"/>
                      <a:gd name="connsiteX17" fmla="*/ 194484 w 3403130"/>
                      <a:gd name="connsiteY17" fmla="*/ 1166880 h 1166880"/>
                      <a:gd name="connsiteX18" fmla="*/ 0 w 3403130"/>
                      <a:gd name="connsiteY18" fmla="*/ 972396 h 1166880"/>
                      <a:gd name="connsiteX19" fmla="*/ 0 w 3403130"/>
                      <a:gd name="connsiteY19" fmla="*/ 575661 h 1166880"/>
                      <a:gd name="connsiteX20" fmla="*/ 0 w 3403130"/>
                      <a:gd name="connsiteY20" fmla="*/ 194484 h 1166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403130" h="1166880" extrusionOk="0">
                        <a:moveTo>
                          <a:pt x="0" y="194484"/>
                        </a:moveTo>
                        <a:cubicBezTo>
                          <a:pt x="10123" y="78093"/>
                          <a:pt x="59715" y="15490"/>
                          <a:pt x="194484" y="0"/>
                        </a:cubicBezTo>
                        <a:cubicBezTo>
                          <a:pt x="315095" y="-13259"/>
                          <a:pt x="449109" y="41629"/>
                          <a:pt x="606419" y="0"/>
                        </a:cubicBezTo>
                        <a:cubicBezTo>
                          <a:pt x="763729" y="-41629"/>
                          <a:pt x="955023" y="4382"/>
                          <a:pt x="1048497" y="0"/>
                        </a:cubicBezTo>
                        <a:cubicBezTo>
                          <a:pt x="1141971" y="-4382"/>
                          <a:pt x="1353912" y="34838"/>
                          <a:pt x="1460432" y="0"/>
                        </a:cubicBezTo>
                        <a:cubicBezTo>
                          <a:pt x="1566953" y="-34838"/>
                          <a:pt x="1811408" y="458"/>
                          <a:pt x="2023076" y="0"/>
                        </a:cubicBezTo>
                        <a:cubicBezTo>
                          <a:pt x="2234744" y="-458"/>
                          <a:pt x="2334846" y="47841"/>
                          <a:pt x="2465153" y="0"/>
                        </a:cubicBezTo>
                        <a:cubicBezTo>
                          <a:pt x="2595460" y="-47841"/>
                          <a:pt x="3002078" y="80173"/>
                          <a:pt x="3208646" y="0"/>
                        </a:cubicBezTo>
                        <a:cubicBezTo>
                          <a:pt x="3343503" y="-15281"/>
                          <a:pt x="3403957" y="66032"/>
                          <a:pt x="3403130" y="194484"/>
                        </a:cubicBezTo>
                        <a:cubicBezTo>
                          <a:pt x="3425966" y="382452"/>
                          <a:pt x="3370083" y="509996"/>
                          <a:pt x="3403130" y="591219"/>
                        </a:cubicBezTo>
                        <a:cubicBezTo>
                          <a:pt x="3436177" y="672443"/>
                          <a:pt x="3388858" y="848257"/>
                          <a:pt x="3403130" y="972396"/>
                        </a:cubicBezTo>
                        <a:cubicBezTo>
                          <a:pt x="3387265" y="1060401"/>
                          <a:pt x="3341856" y="1177303"/>
                          <a:pt x="3208646" y="1166880"/>
                        </a:cubicBezTo>
                        <a:cubicBezTo>
                          <a:pt x="2966451" y="1187607"/>
                          <a:pt x="2924087" y="1144800"/>
                          <a:pt x="2706286" y="1166880"/>
                        </a:cubicBezTo>
                        <a:cubicBezTo>
                          <a:pt x="2488485" y="1188960"/>
                          <a:pt x="2325362" y="1136394"/>
                          <a:pt x="2143642" y="1166880"/>
                        </a:cubicBezTo>
                        <a:cubicBezTo>
                          <a:pt x="1961922" y="1197366"/>
                          <a:pt x="1859444" y="1164932"/>
                          <a:pt x="1731707" y="1166880"/>
                        </a:cubicBezTo>
                        <a:cubicBezTo>
                          <a:pt x="1603970" y="1168828"/>
                          <a:pt x="1408227" y="1114770"/>
                          <a:pt x="1259488" y="1166880"/>
                        </a:cubicBezTo>
                        <a:cubicBezTo>
                          <a:pt x="1110749" y="1218990"/>
                          <a:pt x="898708" y="1157290"/>
                          <a:pt x="757128" y="1166880"/>
                        </a:cubicBezTo>
                        <a:cubicBezTo>
                          <a:pt x="615548" y="1176470"/>
                          <a:pt x="435742" y="1164727"/>
                          <a:pt x="194484" y="1166880"/>
                        </a:cubicBezTo>
                        <a:cubicBezTo>
                          <a:pt x="72307" y="1157366"/>
                          <a:pt x="3964" y="1074139"/>
                          <a:pt x="0" y="972396"/>
                        </a:cubicBezTo>
                        <a:cubicBezTo>
                          <a:pt x="-26845" y="816128"/>
                          <a:pt x="45975" y="672586"/>
                          <a:pt x="0" y="575661"/>
                        </a:cubicBezTo>
                        <a:cubicBezTo>
                          <a:pt x="-45975" y="478737"/>
                          <a:pt x="11340" y="378071"/>
                          <a:pt x="0" y="194484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98D4DCF-36F0-8667-0897-7D39D445352E}"/>
              </a:ext>
            </a:extLst>
          </p:cNvPr>
          <p:cNvSpPr txBox="1"/>
          <p:nvPr/>
        </p:nvSpPr>
        <p:spPr>
          <a:xfrm>
            <a:off x="9044484" y="7823240"/>
            <a:ext cx="236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Lightweight Plan Searching</a:t>
            </a:r>
            <a:endParaRPr lang="zh-CN" altLang="en-US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62747B7A-951E-5B27-63C6-CFE7E8490073}"/>
              </a:ext>
            </a:extLst>
          </p:cNvPr>
          <p:cNvGrpSpPr/>
          <p:nvPr/>
        </p:nvGrpSpPr>
        <p:grpSpPr>
          <a:xfrm>
            <a:off x="6698059" y="7875073"/>
            <a:ext cx="1522729" cy="842484"/>
            <a:chOff x="6610162" y="9878489"/>
            <a:chExt cx="1522729" cy="842484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126197FE-C591-5E51-F7BD-A13A631E5C18}"/>
                </a:ext>
              </a:extLst>
            </p:cNvPr>
            <p:cNvGrpSpPr/>
            <p:nvPr/>
          </p:nvGrpSpPr>
          <p:grpSpPr>
            <a:xfrm>
              <a:off x="6908862" y="10467093"/>
              <a:ext cx="797730" cy="253880"/>
              <a:chOff x="6920109" y="10104755"/>
              <a:chExt cx="797730" cy="253880"/>
            </a:xfrm>
          </p:grpSpPr>
          <p:cxnSp>
            <p:nvCxnSpPr>
              <p:cNvPr id="89" name="直接箭头连接符 13">
                <a:extLst>
                  <a:ext uri="{FF2B5EF4-FFF2-40B4-BE49-F238E27FC236}">
                    <a16:creationId xmlns:a16="http://schemas.microsoft.com/office/drawing/2014/main" id="{EA3D69A0-A1D0-26BB-6BC9-A1DFADF645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0109" y="10279850"/>
                <a:ext cx="36410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13">
                <a:extLst>
                  <a:ext uri="{FF2B5EF4-FFF2-40B4-BE49-F238E27FC236}">
                    <a16:creationId xmlns:a16="http://schemas.microsoft.com/office/drawing/2014/main" id="{BCD9E639-CB40-AC05-B09C-FF20C9D885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50258" y="10235525"/>
                <a:ext cx="367581" cy="0"/>
              </a:xfrm>
              <a:prstGeom prst="straightConnector1">
                <a:avLst/>
              </a:prstGeom>
              <a:ln w="38100" cmpd="dbl">
                <a:solidFill>
                  <a:schemeClr val="tx1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13">
                <a:extLst>
                  <a:ext uri="{FF2B5EF4-FFF2-40B4-BE49-F238E27FC236}">
                    <a16:creationId xmlns:a16="http://schemas.microsoft.com/office/drawing/2014/main" id="{BCBCE1A3-956E-B674-FB0E-5EE4526758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50258" y="10358635"/>
                <a:ext cx="36410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箭头连接符 13">
                <a:extLst>
                  <a:ext uri="{FF2B5EF4-FFF2-40B4-BE49-F238E27FC236}">
                    <a16:creationId xmlns:a16="http://schemas.microsoft.com/office/drawing/2014/main" id="{37A9B81A-2961-19ED-66EA-8FFE239F25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0109" y="10174753"/>
                <a:ext cx="364108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13">
                <a:extLst>
                  <a:ext uri="{FF2B5EF4-FFF2-40B4-BE49-F238E27FC236}">
                    <a16:creationId xmlns:a16="http://schemas.microsoft.com/office/drawing/2014/main" id="{8A975F35-89A1-48B8-F162-E0B35EFDD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50258" y="10104755"/>
                <a:ext cx="36410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7AA0393A-E6D1-00B6-7082-BA390AAF9932}"/>
                </a:ext>
              </a:extLst>
            </p:cNvPr>
            <p:cNvSpPr txBox="1"/>
            <p:nvPr/>
          </p:nvSpPr>
          <p:spPr>
            <a:xfrm>
              <a:off x="6610162" y="9878489"/>
              <a:ext cx="15227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Different</a:t>
              </a:r>
            </a:p>
            <a:p>
              <a:pPr algn="ctr"/>
              <a:r>
                <a:rPr kumimoji="1" lang="en-US" altLang="zh-CN" sz="1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Tensor Property</a:t>
              </a:r>
              <a:endPara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4" name="右箭头 143">
            <a:extLst>
              <a:ext uri="{FF2B5EF4-FFF2-40B4-BE49-F238E27FC236}">
                <a16:creationId xmlns:a16="http://schemas.microsoft.com/office/drawing/2014/main" id="{0513A980-1D30-0D94-0417-09811F682F04}"/>
              </a:ext>
            </a:extLst>
          </p:cNvPr>
          <p:cNvSpPr/>
          <p:nvPr/>
        </p:nvSpPr>
        <p:spPr>
          <a:xfrm>
            <a:off x="9438645" y="7125138"/>
            <a:ext cx="289481" cy="21094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30247089-1A95-4F6D-8587-6A352FCC93BC}"/>
              </a:ext>
            </a:extLst>
          </p:cNvPr>
          <p:cNvGrpSpPr/>
          <p:nvPr/>
        </p:nvGrpSpPr>
        <p:grpSpPr>
          <a:xfrm>
            <a:off x="8655769" y="8199096"/>
            <a:ext cx="1153519" cy="624134"/>
            <a:chOff x="6771224" y="9310314"/>
            <a:chExt cx="1153519" cy="624134"/>
          </a:xfrm>
        </p:grpSpPr>
        <p:cxnSp>
          <p:nvCxnSpPr>
            <p:cNvPr id="199" name="直接箭头连接符 13">
              <a:extLst>
                <a:ext uri="{FF2B5EF4-FFF2-40B4-BE49-F238E27FC236}">
                  <a16:creationId xmlns:a16="http://schemas.microsoft.com/office/drawing/2014/main" id="{8C57F431-F429-8237-1B76-D42786146C9B}"/>
                </a:ext>
              </a:extLst>
            </p:cNvPr>
            <p:cNvCxnSpPr>
              <a:cxnSpLocks/>
              <a:stCxn id="200" idx="4"/>
              <a:endCxn id="201" idx="0"/>
            </p:cNvCxnSpPr>
            <p:nvPr/>
          </p:nvCxnSpPr>
          <p:spPr>
            <a:xfrm flipV="1">
              <a:off x="7118554" y="9667971"/>
              <a:ext cx="228297" cy="643"/>
            </a:xfrm>
            <a:prstGeom prst="straightConnector1">
              <a:avLst/>
            </a:prstGeom>
            <a:ln w="38100" cmpd="dbl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ADAA3A31-4897-9E1B-A688-9E43B8FB9108}"/>
                </a:ext>
              </a:extLst>
            </p:cNvPr>
            <p:cNvSpPr/>
            <p:nvPr/>
          </p:nvSpPr>
          <p:spPr>
            <a:xfrm rot="16200000">
              <a:off x="6982721" y="9600698"/>
              <a:ext cx="135833" cy="1358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椭圆 200">
              <a:extLst>
                <a:ext uri="{FF2B5EF4-FFF2-40B4-BE49-F238E27FC236}">
                  <a16:creationId xmlns:a16="http://schemas.microsoft.com/office/drawing/2014/main" id="{86CD5C3E-126E-859C-C972-91FCBD085679}"/>
                </a:ext>
              </a:extLst>
            </p:cNvPr>
            <p:cNvSpPr/>
            <p:nvPr/>
          </p:nvSpPr>
          <p:spPr>
            <a:xfrm rot="16200000">
              <a:off x="7346851" y="9600055"/>
              <a:ext cx="135833" cy="1358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2" name="直接箭头连接符 13">
              <a:extLst>
                <a:ext uri="{FF2B5EF4-FFF2-40B4-BE49-F238E27FC236}">
                  <a16:creationId xmlns:a16="http://schemas.microsoft.com/office/drawing/2014/main" id="{191BCF3C-803F-F54A-3065-35A92C105EF6}"/>
                </a:ext>
              </a:extLst>
            </p:cNvPr>
            <p:cNvCxnSpPr>
              <a:cxnSpLocks/>
              <a:stCxn id="201" idx="4"/>
              <a:endCxn id="210" idx="1"/>
            </p:cNvCxnSpPr>
            <p:nvPr/>
          </p:nvCxnSpPr>
          <p:spPr>
            <a:xfrm flipV="1">
              <a:off x="7482684" y="9549715"/>
              <a:ext cx="178277" cy="1182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箭头连接符 13">
              <a:extLst>
                <a:ext uri="{FF2B5EF4-FFF2-40B4-BE49-F238E27FC236}">
                  <a16:creationId xmlns:a16="http://schemas.microsoft.com/office/drawing/2014/main" id="{DF708977-8D75-6573-3148-BEC73E19EB39}"/>
                </a:ext>
              </a:extLst>
            </p:cNvPr>
            <p:cNvCxnSpPr>
              <a:cxnSpLocks/>
              <a:endCxn id="200" idx="0"/>
            </p:cNvCxnSpPr>
            <p:nvPr/>
          </p:nvCxnSpPr>
          <p:spPr>
            <a:xfrm flipV="1">
              <a:off x="6771224" y="9668614"/>
              <a:ext cx="211497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椭圆 203">
              <a:extLst>
                <a:ext uri="{FF2B5EF4-FFF2-40B4-BE49-F238E27FC236}">
                  <a16:creationId xmlns:a16="http://schemas.microsoft.com/office/drawing/2014/main" id="{81684892-7206-57B3-8696-096AC7DE0995}"/>
                </a:ext>
              </a:extLst>
            </p:cNvPr>
            <p:cNvSpPr/>
            <p:nvPr/>
          </p:nvSpPr>
          <p:spPr>
            <a:xfrm rot="16200000">
              <a:off x="7148384" y="9310314"/>
              <a:ext cx="135833" cy="1358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5" name="直接箭头连接符 13">
              <a:extLst>
                <a:ext uri="{FF2B5EF4-FFF2-40B4-BE49-F238E27FC236}">
                  <a16:creationId xmlns:a16="http://schemas.microsoft.com/office/drawing/2014/main" id="{5CE81C61-D04B-1C1D-A141-C8F9ABD16013}"/>
                </a:ext>
              </a:extLst>
            </p:cNvPr>
            <p:cNvCxnSpPr>
              <a:cxnSpLocks/>
              <a:stCxn id="200" idx="6"/>
              <a:endCxn id="204" idx="1"/>
            </p:cNvCxnSpPr>
            <p:nvPr/>
          </p:nvCxnSpPr>
          <p:spPr>
            <a:xfrm flipV="1">
              <a:off x="7050638" y="9426255"/>
              <a:ext cx="117638" cy="17444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箭头连接符 13">
              <a:extLst>
                <a:ext uri="{FF2B5EF4-FFF2-40B4-BE49-F238E27FC236}">
                  <a16:creationId xmlns:a16="http://schemas.microsoft.com/office/drawing/2014/main" id="{9434E96D-267F-E562-94C9-55B8C3213232}"/>
                </a:ext>
              </a:extLst>
            </p:cNvPr>
            <p:cNvCxnSpPr>
              <a:cxnSpLocks/>
              <a:stCxn id="204" idx="3"/>
              <a:endCxn id="201" idx="6"/>
            </p:cNvCxnSpPr>
            <p:nvPr/>
          </p:nvCxnSpPr>
          <p:spPr>
            <a:xfrm>
              <a:off x="7264325" y="9426255"/>
              <a:ext cx="150443" cy="173800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箭头连接符 13">
              <a:extLst>
                <a:ext uri="{FF2B5EF4-FFF2-40B4-BE49-F238E27FC236}">
                  <a16:creationId xmlns:a16="http://schemas.microsoft.com/office/drawing/2014/main" id="{785F4420-5CA5-A129-90E2-DA158445174C}"/>
                </a:ext>
              </a:extLst>
            </p:cNvPr>
            <p:cNvCxnSpPr>
              <a:cxnSpLocks/>
              <a:stCxn id="204" idx="4"/>
            </p:cNvCxnSpPr>
            <p:nvPr/>
          </p:nvCxnSpPr>
          <p:spPr>
            <a:xfrm rot="16200000">
              <a:off x="7444933" y="9217515"/>
              <a:ext cx="0" cy="32143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椭圆 207">
              <a:extLst>
                <a:ext uri="{FF2B5EF4-FFF2-40B4-BE49-F238E27FC236}">
                  <a16:creationId xmlns:a16="http://schemas.microsoft.com/office/drawing/2014/main" id="{845C39DA-23EB-BB38-9FD5-52E538CF06B1}"/>
                </a:ext>
              </a:extLst>
            </p:cNvPr>
            <p:cNvSpPr/>
            <p:nvPr/>
          </p:nvSpPr>
          <p:spPr>
            <a:xfrm rot="16200000">
              <a:off x="7633809" y="9798615"/>
              <a:ext cx="135833" cy="1358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9" name="直接箭头连接符 13">
              <a:extLst>
                <a:ext uri="{FF2B5EF4-FFF2-40B4-BE49-F238E27FC236}">
                  <a16:creationId xmlns:a16="http://schemas.microsoft.com/office/drawing/2014/main" id="{F3CCF284-6330-B039-E203-14F5596471B7}"/>
                </a:ext>
              </a:extLst>
            </p:cNvPr>
            <p:cNvCxnSpPr>
              <a:cxnSpLocks/>
              <a:stCxn id="201" idx="4"/>
              <a:endCxn id="208" idx="7"/>
            </p:cNvCxnSpPr>
            <p:nvPr/>
          </p:nvCxnSpPr>
          <p:spPr>
            <a:xfrm>
              <a:off x="7482684" y="9667971"/>
              <a:ext cx="171017" cy="1505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椭圆 209">
              <a:extLst>
                <a:ext uri="{FF2B5EF4-FFF2-40B4-BE49-F238E27FC236}">
                  <a16:creationId xmlns:a16="http://schemas.microsoft.com/office/drawing/2014/main" id="{509AA913-DE40-3F79-9D04-A21CD7EF6327}"/>
                </a:ext>
              </a:extLst>
            </p:cNvPr>
            <p:cNvSpPr/>
            <p:nvPr/>
          </p:nvSpPr>
          <p:spPr>
            <a:xfrm rot="16200000">
              <a:off x="7641069" y="9433774"/>
              <a:ext cx="135833" cy="1358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1" name="直接箭头连接符 13">
              <a:extLst>
                <a:ext uri="{FF2B5EF4-FFF2-40B4-BE49-F238E27FC236}">
                  <a16:creationId xmlns:a16="http://schemas.microsoft.com/office/drawing/2014/main" id="{5FA87A2F-F12D-B33B-2BE9-EBE7DC6D73AE}"/>
                </a:ext>
              </a:extLst>
            </p:cNvPr>
            <p:cNvCxnSpPr>
              <a:cxnSpLocks/>
              <a:stCxn id="210" idx="4"/>
            </p:cNvCxnSpPr>
            <p:nvPr/>
          </p:nvCxnSpPr>
          <p:spPr>
            <a:xfrm>
              <a:off x="7776902" y="9501690"/>
              <a:ext cx="14784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箭头连接符 13">
              <a:extLst>
                <a:ext uri="{FF2B5EF4-FFF2-40B4-BE49-F238E27FC236}">
                  <a16:creationId xmlns:a16="http://schemas.microsoft.com/office/drawing/2014/main" id="{65C13193-2F20-24F8-D1A4-75319BCB1473}"/>
                </a:ext>
              </a:extLst>
            </p:cNvPr>
            <p:cNvCxnSpPr>
              <a:cxnSpLocks/>
              <a:stCxn id="208" idx="4"/>
            </p:cNvCxnSpPr>
            <p:nvPr/>
          </p:nvCxnSpPr>
          <p:spPr>
            <a:xfrm>
              <a:off x="7769642" y="9866531"/>
              <a:ext cx="1511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6" name="任意形状 215">
            <a:extLst>
              <a:ext uri="{FF2B5EF4-FFF2-40B4-BE49-F238E27FC236}">
                <a16:creationId xmlns:a16="http://schemas.microsoft.com/office/drawing/2014/main" id="{A31E9CB0-9918-B205-85CC-5DDD1BA31105}"/>
              </a:ext>
            </a:extLst>
          </p:cNvPr>
          <p:cNvSpPr/>
          <p:nvPr/>
        </p:nvSpPr>
        <p:spPr>
          <a:xfrm>
            <a:off x="8705489" y="8111693"/>
            <a:ext cx="795748" cy="622310"/>
          </a:xfrm>
          <a:custGeom>
            <a:avLst/>
            <a:gdLst>
              <a:gd name="connsiteX0" fmla="*/ 187979 w 795748"/>
              <a:gd name="connsiteY0" fmla="*/ 144455 h 622310"/>
              <a:gd name="connsiteX1" fmla="*/ 654 w 795748"/>
              <a:gd name="connsiteY1" fmla="*/ 442905 h 622310"/>
              <a:gd name="connsiteX2" fmla="*/ 251479 w 795748"/>
              <a:gd name="connsiteY2" fmla="*/ 608005 h 622310"/>
              <a:gd name="connsiteX3" fmla="*/ 629304 w 795748"/>
              <a:gd name="connsiteY3" fmla="*/ 592130 h 622310"/>
              <a:gd name="connsiteX4" fmla="*/ 791229 w 795748"/>
              <a:gd name="connsiteY4" fmla="*/ 417505 h 622310"/>
              <a:gd name="connsiteX5" fmla="*/ 467379 w 795748"/>
              <a:gd name="connsiteY5" fmla="*/ 11105 h 622310"/>
              <a:gd name="connsiteX6" fmla="*/ 187979 w 795748"/>
              <a:gd name="connsiteY6" fmla="*/ 144455 h 6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5748" h="622310">
                <a:moveTo>
                  <a:pt x="187979" y="144455"/>
                </a:moveTo>
                <a:cubicBezTo>
                  <a:pt x="110191" y="216422"/>
                  <a:pt x="-9929" y="365647"/>
                  <a:pt x="654" y="442905"/>
                </a:cubicBezTo>
                <a:cubicBezTo>
                  <a:pt x="11237" y="520163"/>
                  <a:pt x="146704" y="583134"/>
                  <a:pt x="251479" y="608005"/>
                </a:cubicBezTo>
                <a:cubicBezTo>
                  <a:pt x="356254" y="632876"/>
                  <a:pt x="539346" y="623880"/>
                  <a:pt x="629304" y="592130"/>
                </a:cubicBezTo>
                <a:cubicBezTo>
                  <a:pt x="719262" y="560380"/>
                  <a:pt x="818217" y="514343"/>
                  <a:pt x="791229" y="417505"/>
                </a:cubicBezTo>
                <a:cubicBezTo>
                  <a:pt x="764242" y="320668"/>
                  <a:pt x="568450" y="57142"/>
                  <a:pt x="467379" y="11105"/>
                </a:cubicBezTo>
                <a:cubicBezTo>
                  <a:pt x="366308" y="-34932"/>
                  <a:pt x="265767" y="72488"/>
                  <a:pt x="187979" y="144455"/>
                </a:cubicBezTo>
                <a:close/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任意形状 218">
            <a:extLst>
              <a:ext uri="{FF2B5EF4-FFF2-40B4-BE49-F238E27FC236}">
                <a16:creationId xmlns:a16="http://schemas.microsoft.com/office/drawing/2014/main" id="{BAFE0079-1E93-3073-F642-34CD62948EB9}"/>
              </a:ext>
            </a:extLst>
          </p:cNvPr>
          <p:cNvSpPr/>
          <p:nvPr/>
        </p:nvSpPr>
        <p:spPr>
          <a:xfrm>
            <a:off x="8731761" y="8241917"/>
            <a:ext cx="1012944" cy="647066"/>
          </a:xfrm>
          <a:custGeom>
            <a:avLst/>
            <a:gdLst>
              <a:gd name="connsiteX0" fmla="*/ 55949 w 1012944"/>
              <a:gd name="connsiteY0" fmla="*/ 234318 h 647066"/>
              <a:gd name="connsiteX1" fmla="*/ 92363 w 1012944"/>
              <a:gd name="connsiteY1" fmla="*/ 408296 h 647066"/>
              <a:gd name="connsiteX2" fmla="*/ 683081 w 1012944"/>
              <a:gd name="connsiteY2" fmla="*/ 610597 h 647066"/>
              <a:gd name="connsiteX3" fmla="*/ 966303 w 1012944"/>
              <a:gd name="connsiteY3" fmla="*/ 586321 h 647066"/>
              <a:gd name="connsiteX4" fmla="*/ 978441 w 1012944"/>
              <a:gd name="connsiteY4" fmla="*/ 15833 h 647066"/>
              <a:gd name="connsiteX5" fmla="*/ 626437 w 1012944"/>
              <a:gd name="connsiteY5" fmla="*/ 165535 h 647066"/>
              <a:gd name="connsiteX6" fmla="*/ 55949 w 1012944"/>
              <a:gd name="connsiteY6" fmla="*/ 234318 h 647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2944" h="647066">
                <a:moveTo>
                  <a:pt x="55949" y="234318"/>
                </a:moveTo>
                <a:cubicBezTo>
                  <a:pt x="-33063" y="274778"/>
                  <a:pt x="-12159" y="345583"/>
                  <a:pt x="92363" y="408296"/>
                </a:cubicBezTo>
                <a:cubicBezTo>
                  <a:pt x="196885" y="471009"/>
                  <a:pt x="537424" y="580926"/>
                  <a:pt x="683081" y="610597"/>
                </a:cubicBezTo>
                <a:cubicBezTo>
                  <a:pt x="828738" y="640268"/>
                  <a:pt x="917076" y="685448"/>
                  <a:pt x="966303" y="586321"/>
                </a:cubicBezTo>
                <a:cubicBezTo>
                  <a:pt x="1015530" y="487194"/>
                  <a:pt x="1035085" y="85964"/>
                  <a:pt x="978441" y="15833"/>
                </a:cubicBezTo>
                <a:cubicBezTo>
                  <a:pt x="921797" y="-54298"/>
                  <a:pt x="781534" y="129121"/>
                  <a:pt x="626437" y="165535"/>
                </a:cubicBezTo>
                <a:cubicBezTo>
                  <a:pt x="471340" y="201949"/>
                  <a:pt x="144961" y="193858"/>
                  <a:pt x="55949" y="234318"/>
                </a:cubicBezTo>
                <a:close/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右箭头 219">
            <a:extLst>
              <a:ext uri="{FF2B5EF4-FFF2-40B4-BE49-F238E27FC236}">
                <a16:creationId xmlns:a16="http://schemas.microsoft.com/office/drawing/2014/main" id="{7CF6C192-46B4-4F95-037B-9EBC711D057F}"/>
              </a:ext>
            </a:extLst>
          </p:cNvPr>
          <p:cNvSpPr/>
          <p:nvPr/>
        </p:nvSpPr>
        <p:spPr>
          <a:xfrm>
            <a:off x="9872941" y="8345927"/>
            <a:ext cx="289481" cy="34255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E96DDBC3-EA0C-DA0E-9457-1EA640FBCE49}"/>
              </a:ext>
            </a:extLst>
          </p:cNvPr>
          <p:cNvGrpSpPr/>
          <p:nvPr/>
        </p:nvGrpSpPr>
        <p:grpSpPr>
          <a:xfrm>
            <a:off x="10200570" y="8225278"/>
            <a:ext cx="797971" cy="510786"/>
            <a:chOff x="10570220" y="10151355"/>
            <a:chExt cx="797971" cy="510786"/>
          </a:xfrm>
        </p:grpSpPr>
        <p:cxnSp>
          <p:nvCxnSpPr>
            <p:cNvPr id="222" name="直接箭头连接符 13">
              <a:extLst>
                <a:ext uri="{FF2B5EF4-FFF2-40B4-BE49-F238E27FC236}">
                  <a16:creationId xmlns:a16="http://schemas.microsoft.com/office/drawing/2014/main" id="{6BA30AA4-3093-1EAE-CD7D-D5E694548252}"/>
                </a:ext>
              </a:extLst>
            </p:cNvPr>
            <p:cNvCxnSpPr>
              <a:cxnSpLocks/>
              <a:stCxn id="223" idx="4"/>
              <a:endCxn id="224" idx="0"/>
            </p:cNvCxnSpPr>
            <p:nvPr/>
          </p:nvCxnSpPr>
          <p:spPr>
            <a:xfrm flipV="1">
              <a:off x="10860945" y="10551383"/>
              <a:ext cx="228297" cy="643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E6A3B2F4-4695-B0D9-39FA-3495F93063D2}"/>
                </a:ext>
              </a:extLst>
            </p:cNvPr>
            <p:cNvSpPr/>
            <p:nvPr/>
          </p:nvSpPr>
          <p:spPr>
            <a:xfrm rot="16200000">
              <a:off x="10725112" y="10484110"/>
              <a:ext cx="135833" cy="1358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4" name="椭圆 223">
              <a:extLst>
                <a:ext uri="{FF2B5EF4-FFF2-40B4-BE49-F238E27FC236}">
                  <a16:creationId xmlns:a16="http://schemas.microsoft.com/office/drawing/2014/main" id="{3316B6FF-8FCA-B40E-BC7D-55855D75EE33}"/>
                </a:ext>
              </a:extLst>
            </p:cNvPr>
            <p:cNvSpPr/>
            <p:nvPr/>
          </p:nvSpPr>
          <p:spPr>
            <a:xfrm rot="16200000">
              <a:off x="11089242" y="10483467"/>
              <a:ext cx="135833" cy="1358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5" name="直接箭头连接符 13">
              <a:extLst>
                <a:ext uri="{FF2B5EF4-FFF2-40B4-BE49-F238E27FC236}">
                  <a16:creationId xmlns:a16="http://schemas.microsoft.com/office/drawing/2014/main" id="{8C89FECB-EC8C-D71D-379F-3EF5C35498F0}"/>
                </a:ext>
              </a:extLst>
            </p:cNvPr>
            <p:cNvCxnSpPr>
              <a:cxnSpLocks/>
              <a:stCxn id="224" idx="4"/>
            </p:cNvCxnSpPr>
            <p:nvPr/>
          </p:nvCxnSpPr>
          <p:spPr>
            <a:xfrm>
              <a:off x="11225075" y="10551383"/>
              <a:ext cx="135856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箭头连接符 13">
              <a:extLst>
                <a:ext uri="{FF2B5EF4-FFF2-40B4-BE49-F238E27FC236}">
                  <a16:creationId xmlns:a16="http://schemas.microsoft.com/office/drawing/2014/main" id="{E71EC72C-71E4-8528-3452-686B491B847C}"/>
                </a:ext>
              </a:extLst>
            </p:cNvPr>
            <p:cNvCxnSpPr>
              <a:cxnSpLocks/>
              <a:endCxn id="223" idx="0"/>
            </p:cNvCxnSpPr>
            <p:nvPr/>
          </p:nvCxnSpPr>
          <p:spPr>
            <a:xfrm>
              <a:off x="10570220" y="10552026"/>
              <a:ext cx="154892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椭圆 226">
              <a:extLst>
                <a:ext uri="{FF2B5EF4-FFF2-40B4-BE49-F238E27FC236}">
                  <a16:creationId xmlns:a16="http://schemas.microsoft.com/office/drawing/2014/main" id="{0E0693A4-D35E-3372-E42B-79746D06AC60}"/>
                </a:ext>
              </a:extLst>
            </p:cNvPr>
            <p:cNvSpPr/>
            <p:nvPr/>
          </p:nvSpPr>
          <p:spPr>
            <a:xfrm rot="16200000">
              <a:off x="10890775" y="10193726"/>
              <a:ext cx="135833" cy="1358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8" name="直接箭头连接符 13">
              <a:extLst>
                <a:ext uri="{FF2B5EF4-FFF2-40B4-BE49-F238E27FC236}">
                  <a16:creationId xmlns:a16="http://schemas.microsoft.com/office/drawing/2014/main" id="{0A4E0018-4DD4-46FA-F6EA-86EF71B215D6}"/>
                </a:ext>
              </a:extLst>
            </p:cNvPr>
            <p:cNvCxnSpPr>
              <a:cxnSpLocks/>
              <a:stCxn id="223" idx="6"/>
              <a:endCxn id="227" idx="1"/>
            </p:cNvCxnSpPr>
            <p:nvPr/>
          </p:nvCxnSpPr>
          <p:spPr>
            <a:xfrm flipV="1">
              <a:off x="10793029" y="10309667"/>
              <a:ext cx="117638" cy="174443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箭头连接符 13">
              <a:extLst>
                <a:ext uri="{FF2B5EF4-FFF2-40B4-BE49-F238E27FC236}">
                  <a16:creationId xmlns:a16="http://schemas.microsoft.com/office/drawing/2014/main" id="{985857C3-C3D8-FF74-50B0-66B47CB6CB5A}"/>
                </a:ext>
              </a:extLst>
            </p:cNvPr>
            <p:cNvCxnSpPr>
              <a:cxnSpLocks/>
              <a:stCxn id="227" idx="3"/>
              <a:endCxn id="224" idx="6"/>
            </p:cNvCxnSpPr>
            <p:nvPr/>
          </p:nvCxnSpPr>
          <p:spPr>
            <a:xfrm>
              <a:off x="11006716" y="10309667"/>
              <a:ext cx="150443" cy="17380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箭头连接符 13">
              <a:extLst>
                <a:ext uri="{FF2B5EF4-FFF2-40B4-BE49-F238E27FC236}">
                  <a16:creationId xmlns:a16="http://schemas.microsoft.com/office/drawing/2014/main" id="{310B4AC9-B309-5A5C-3FC0-E84BDE850787}"/>
                </a:ext>
              </a:extLst>
            </p:cNvPr>
            <p:cNvCxnSpPr>
              <a:cxnSpLocks/>
              <a:stCxn id="227" idx="4"/>
            </p:cNvCxnSpPr>
            <p:nvPr/>
          </p:nvCxnSpPr>
          <p:spPr>
            <a:xfrm>
              <a:off x="11026608" y="10261642"/>
              <a:ext cx="341583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圆角矩形 238">
              <a:extLst>
                <a:ext uri="{FF2B5EF4-FFF2-40B4-BE49-F238E27FC236}">
                  <a16:creationId xmlns:a16="http://schemas.microsoft.com/office/drawing/2014/main" id="{875A72BF-E076-DE07-0FE5-E2A5B9944CF5}"/>
                </a:ext>
              </a:extLst>
            </p:cNvPr>
            <p:cNvSpPr/>
            <p:nvPr/>
          </p:nvSpPr>
          <p:spPr>
            <a:xfrm>
              <a:off x="10623432" y="10151355"/>
              <a:ext cx="641963" cy="510786"/>
            </a:xfrm>
            <a:prstGeom prst="round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6" name="组合 365">
            <a:extLst>
              <a:ext uri="{FF2B5EF4-FFF2-40B4-BE49-F238E27FC236}">
                <a16:creationId xmlns:a16="http://schemas.microsoft.com/office/drawing/2014/main" id="{A849EDD4-89DE-3A7C-6E19-F7B508A4076D}"/>
              </a:ext>
            </a:extLst>
          </p:cNvPr>
          <p:cNvGrpSpPr/>
          <p:nvPr/>
        </p:nvGrpSpPr>
        <p:grpSpPr>
          <a:xfrm>
            <a:off x="11021303" y="8218181"/>
            <a:ext cx="879609" cy="517883"/>
            <a:chOff x="11373678" y="9724724"/>
            <a:chExt cx="879609" cy="517883"/>
          </a:xfrm>
        </p:grpSpPr>
        <p:cxnSp>
          <p:nvCxnSpPr>
            <p:cNvPr id="242" name="直接箭头连接符 13">
              <a:extLst>
                <a:ext uri="{FF2B5EF4-FFF2-40B4-BE49-F238E27FC236}">
                  <a16:creationId xmlns:a16="http://schemas.microsoft.com/office/drawing/2014/main" id="{553FCB96-A5B6-5DE1-9909-3E20CA01CBFD}"/>
                </a:ext>
              </a:extLst>
            </p:cNvPr>
            <p:cNvCxnSpPr>
              <a:cxnSpLocks/>
              <a:stCxn id="243" idx="3"/>
              <a:endCxn id="251" idx="0"/>
            </p:cNvCxnSpPr>
            <p:nvPr/>
          </p:nvCxnSpPr>
          <p:spPr>
            <a:xfrm>
              <a:off x="11622769" y="10037634"/>
              <a:ext cx="82948" cy="108281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椭圆 242">
              <a:extLst>
                <a:ext uri="{FF2B5EF4-FFF2-40B4-BE49-F238E27FC236}">
                  <a16:creationId xmlns:a16="http://schemas.microsoft.com/office/drawing/2014/main" id="{1509D040-BBE9-70BC-2202-58B610BB0088}"/>
                </a:ext>
              </a:extLst>
            </p:cNvPr>
            <p:cNvSpPr/>
            <p:nvPr/>
          </p:nvSpPr>
          <p:spPr>
            <a:xfrm rot="16200000">
              <a:off x="11506828" y="9921693"/>
              <a:ext cx="135833" cy="1358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4" name="椭圆 243">
              <a:extLst>
                <a:ext uri="{FF2B5EF4-FFF2-40B4-BE49-F238E27FC236}">
                  <a16:creationId xmlns:a16="http://schemas.microsoft.com/office/drawing/2014/main" id="{FF23AAB8-0F77-5F12-4A90-29478F0C7E90}"/>
                </a:ext>
              </a:extLst>
            </p:cNvPr>
            <p:cNvSpPr/>
            <p:nvPr/>
          </p:nvSpPr>
          <p:spPr>
            <a:xfrm rot="16200000">
              <a:off x="11698343" y="9802859"/>
              <a:ext cx="135833" cy="1358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5" name="直接箭头连接符 13">
              <a:extLst>
                <a:ext uri="{FF2B5EF4-FFF2-40B4-BE49-F238E27FC236}">
                  <a16:creationId xmlns:a16="http://schemas.microsoft.com/office/drawing/2014/main" id="{EDC406EF-797F-04B1-028F-A6682F8DC02E}"/>
                </a:ext>
              </a:extLst>
            </p:cNvPr>
            <p:cNvCxnSpPr>
              <a:cxnSpLocks/>
              <a:stCxn id="244" idx="4"/>
              <a:endCxn id="253" idx="0"/>
            </p:cNvCxnSpPr>
            <p:nvPr/>
          </p:nvCxnSpPr>
          <p:spPr>
            <a:xfrm flipV="1">
              <a:off x="11834176" y="9868649"/>
              <a:ext cx="123580" cy="212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13">
              <a:extLst>
                <a:ext uri="{FF2B5EF4-FFF2-40B4-BE49-F238E27FC236}">
                  <a16:creationId xmlns:a16="http://schemas.microsoft.com/office/drawing/2014/main" id="{DC0AEE1F-F37A-3168-4E7F-196C07828A46}"/>
                </a:ext>
              </a:extLst>
            </p:cNvPr>
            <p:cNvCxnSpPr>
              <a:cxnSpLocks/>
              <a:endCxn id="243" idx="0"/>
            </p:cNvCxnSpPr>
            <p:nvPr/>
          </p:nvCxnSpPr>
          <p:spPr>
            <a:xfrm>
              <a:off x="11382003" y="9989609"/>
              <a:ext cx="1248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箭头连接符 13">
              <a:extLst>
                <a:ext uri="{FF2B5EF4-FFF2-40B4-BE49-F238E27FC236}">
                  <a16:creationId xmlns:a16="http://schemas.microsoft.com/office/drawing/2014/main" id="{EC8E847B-7EEF-EF2F-6BFE-3A9BF3D0940D}"/>
                </a:ext>
              </a:extLst>
            </p:cNvPr>
            <p:cNvCxnSpPr>
              <a:cxnSpLocks/>
              <a:endCxn id="244" idx="0"/>
            </p:cNvCxnSpPr>
            <p:nvPr/>
          </p:nvCxnSpPr>
          <p:spPr>
            <a:xfrm>
              <a:off x="11497646" y="9869618"/>
              <a:ext cx="200697" cy="115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椭圆 250">
              <a:extLst>
                <a:ext uri="{FF2B5EF4-FFF2-40B4-BE49-F238E27FC236}">
                  <a16:creationId xmlns:a16="http://schemas.microsoft.com/office/drawing/2014/main" id="{79DDCD49-34E4-04EF-2A6C-C4657946CF1D}"/>
                </a:ext>
              </a:extLst>
            </p:cNvPr>
            <p:cNvSpPr/>
            <p:nvPr/>
          </p:nvSpPr>
          <p:spPr>
            <a:xfrm rot="16200000">
              <a:off x="11705717" y="10077999"/>
              <a:ext cx="135833" cy="1358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2" name="直接箭头连接符 13">
              <a:extLst>
                <a:ext uri="{FF2B5EF4-FFF2-40B4-BE49-F238E27FC236}">
                  <a16:creationId xmlns:a16="http://schemas.microsoft.com/office/drawing/2014/main" id="{CCE9BC36-73D8-331C-415A-10A520510259}"/>
                </a:ext>
              </a:extLst>
            </p:cNvPr>
            <p:cNvCxnSpPr>
              <a:cxnSpLocks/>
              <a:stCxn id="244" idx="2"/>
              <a:endCxn id="251" idx="6"/>
            </p:cNvCxnSpPr>
            <p:nvPr/>
          </p:nvCxnSpPr>
          <p:spPr>
            <a:xfrm>
              <a:off x="11766260" y="9938692"/>
              <a:ext cx="7374" cy="13930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椭圆 252">
              <a:extLst>
                <a:ext uri="{FF2B5EF4-FFF2-40B4-BE49-F238E27FC236}">
                  <a16:creationId xmlns:a16="http://schemas.microsoft.com/office/drawing/2014/main" id="{113C7BCA-56E1-BE41-4D4F-80603CB044BC}"/>
                </a:ext>
              </a:extLst>
            </p:cNvPr>
            <p:cNvSpPr/>
            <p:nvPr/>
          </p:nvSpPr>
          <p:spPr>
            <a:xfrm rot="16200000">
              <a:off x="11957756" y="9800733"/>
              <a:ext cx="135833" cy="1358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4" name="直接箭头连接符 13">
              <a:extLst>
                <a:ext uri="{FF2B5EF4-FFF2-40B4-BE49-F238E27FC236}">
                  <a16:creationId xmlns:a16="http://schemas.microsoft.com/office/drawing/2014/main" id="{DEC55B5B-EF3C-6253-3703-7B6913D49B02}"/>
                </a:ext>
              </a:extLst>
            </p:cNvPr>
            <p:cNvCxnSpPr>
              <a:cxnSpLocks/>
              <a:stCxn id="253" idx="4"/>
            </p:cNvCxnSpPr>
            <p:nvPr/>
          </p:nvCxnSpPr>
          <p:spPr>
            <a:xfrm>
              <a:off x="12093589" y="9868649"/>
              <a:ext cx="14281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箭头连接符 13">
              <a:extLst>
                <a:ext uri="{FF2B5EF4-FFF2-40B4-BE49-F238E27FC236}">
                  <a16:creationId xmlns:a16="http://schemas.microsoft.com/office/drawing/2014/main" id="{BD360AC4-A855-1D5E-A5AA-0DFAADA6AF5F}"/>
                </a:ext>
              </a:extLst>
            </p:cNvPr>
            <p:cNvCxnSpPr>
              <a:cxnSpLocks/>
              <a:stCxn id="251" idx="4"/>
            </p:cNvCxnSpPr>
            <p:nvPr/>
          </p:nvCxnSpPr>
          <p:spPr>
            <a:xfrm>
              <a:off x="11841550" y="10145915"/>
              <a:ext cx="1523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圆角矩形 267">
              <a:extLst>
                <a:ext uri="{FF2B5EF4-FFF2-40B4-BE49-F238E27FC236}">
                  <a16:creationId xmlns:a16="http://schemas.microsoft.com/office/drawing/2014/main" id="{6CED9FD9-41C8-F5FD-249C-0438D921D621}"/>
                </a:ext>
              </a:extLst>
            </p:cNvPr>
            <p:cNvSpPr/>
            <p:nvPr/>
          </p:nvSpPr>
          <p:spPr>
            <a:xfrm>
              <a:off x="11373678" y="9724724"/>
              <a:ext cx="879609" cy="517883"/>
            </a:xfrm>
            <a:prstGeom prst="round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1" name="直接箭头连接符 19">
            <a:extLst>
              <a:ext uri="{FF2B5EF4-FFF2-40B4-BE49-F238E27FC236}">
                <a16:creationId xmlns:a16="http://schemas.microsoft.com/office/drawing/2014/main" id="{889A7F00-62A4-F200-C2D7-257B3CA915C0}"/>
              </a:ext>
            </a:extLst>
          </p:cNvPr>
          <p:cNvCxnSpPr>
            <a:cxnSpLocks/>
          </p:cNvCxnSpPr>
          <p:nvPr/>
        </p:nvCxnSpPr>
        <p:spPr>
          <a:xfrm>
            <a:off x="5941631" y="6733750"/>
            <a:ext cx="0" cy="6821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47AE552E-67E8-8031-79B3-F7539BD4A338}"/>
              </a:ext>
            </a:extLst>
          </p:cNvPr>
          <p:cNvSpPr/>
          <p:nvPr/>
        </p:nvSpPr>
        <p:spPr>
          <a:xfrm>
            <a:off x="3847853" y="8418343"/>
            <a:ext cx="135833" cy="1358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766DD26-356D-2DAE-1CF5-05951544D37D}"/>
              </a:ext>
            </a:extLst>
          </p:cNvPr>
          <p:cNvSpPr/>
          <p:nvPr/>
        </p:nvSpPr>
        <p:spPr>
          <a:xfrm>
            <a:off x="3848695" y="8047342"/>
            <a:ext cx="135833" cy="1358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7" name="组合 356">
            <a:extLst>
              <a:ext uri="{FF2B5EF4-FFF2-40B4-BE49-F238E27FC236}">
                <a16:creationId xmlns:a16="http://schemas.microsoft.com/office/drawing/2014/main" id="{FC045B95-E35C-D128-C7BB-1C113526AF5A}"/>
              </a:ext>
            </a:extLst>
          </p:cNvPr>
          <p:cNvGrpSpPr/>
          <p:nvPr/>
        </p:nvGrpSpPr>
        <p:grpSpPr>
          <a:xfrm>
            <a:off x="3966864" y="9462453"/>
            <a:ext cx="2063236" cy="1669910"/>
            <a:chOff x="1107012" y="8694664"/>
            <a:chExt cx="2063236" cy="1669910"/>
          </a:xfrm>
        </p:grpSpPr>
        <p:sp>
          <p:nvSpPr>
            <p:cNvPr id="2" name="同侧圆角矩形 1">
              <a:extLst>
                <a:ext uri="{FF2B5EF4-FFF2-40B4-BE49-F238E27FC236}">
                  <a16:creationId xmlns:a16="http://schemas.microsoft.com/office/drawing/2014/main" id="{8A6589E7-94D1-8311-AB71-697B8D79022B}"/>
                </a:ext>
              </a:extLst>
            </p:cNvPr>
            <p:cNvSpPr/>
            <p:nvPr/>
          </p:nvSpPr>
          <p:spPr>
            <a:xfrm>
              <a:off x="1169893" y="8720762"/>
              <a:ext cx="1942267" cy="1643812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98" name="组合 297">
              <a:extLst>
                <a:ext uri="{FF2B5EF4-FFF2-40B4-BE49-F238E27FC236}">
                  <a16:creationId xmlns:a16="http://schemas.microsoft.com/office/drawing/2014/main" id="{5438D6FC-252B-DEE9-18CE-7C8CA7DF86F3}"/>
                </a:ext>
              </a:extLst>
            </p:cNvPr>
            <p:cNvGrpSpPr/>
            <p:nvPr/>
          </p:nvGrpSpPr>
          <p:grpSpPr>
            <a:xfrm>
              <a:off x="1460813" y="9486647"/>
              <a:ext cx="1391970" cy="776105"/>
              <a:chOff x="1454405" y="9446489"/>
              <a:chExt cx="1391970" cy="776105"/>
            </a:xfrm>
          </p:grpSpPr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DB167E75-6F30-660D-1559-579861F26178}"/>
                  </a:ext>
                </a:extLst>
              </p:cNvPr>
              <p:cNvGrpSpPr/>
              <p:nvPr/>
            </p:nvGrpSpPr>
            <p:grpSpPr>
              <a:xfrm>
                <a:off x="1498379" y="9526456"/>
                <a:ext cx="1213944" cy="624134"/>
                <a:chOff x="2567100" y="9159208"/>
                <a:chExt cx="1213944" cy="624134"/>
              </a:xfrm>
            </p:grpSpPr>
            <p:cxnSp>
              <p:nvCxnSpPr>
                <p:cNvPr id="35" name="直接箭头连接符 13">
                  <a:extLst>
                    <a:ext uri="{FF2B5EF4-FFF2-40B4-BE49-F238E27FC236}">
                      <a16:creationId xmlns:a16="http://schemas.microsoft.com/office/drawing/2014/main" id="{7D75F54E-A242-F927-CEBB-F110B4DCDDA5}"/>
                    </a:ext>
                  </a:extLst>
                </p:cNvPr>
                <p:cNvCxnSpPr>
                  <a:cxnSpLocks/>
                  <a:stCxn id="36" idx="4"/>
                  <a:endCxn id="37" idx="0"/>
                </p:cNvCxnSpPr>
                <p:nvPr/>
              </p:nvCxnSpPr>
              <p:spPr>
                <a:xfrm flipV="1">
                  <a:off x="2974855" y="9516865"/>
                  <a:ext cx="228297" cy="64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1C53C79C-21D2-5167-50E4-F90A42AFE12C}"/>
                    </a:ext>
                  </a:extLst>
                </p:cNvPr>
                <p:cNvSpPr/>
                <p:nvPr/>
              </p:nvSpPr>
              <p:spPr>
                <a:xfrm rot="16200000">
                  <a:off x="2839022" y="9449592"/>
                  <a:ext cx="135833" cy="13583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133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762159FE-62FF-0A47-23C8-2D79A89F3EEE}"/>
                    </a:ext>
                  </a:extLst>
                </p:cNvPr>
                <p:cNvSpPr/>
                <p:nvPr/>
              </p:nvSpPr>
              <p:spPr>
                <a:xfrm rot="16200000">
                  <a:off x="3203152" y="9448949"/>
                  <a:ext cx="135833" cy="13583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133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8" name="直接箭头连接符 13">
                  <a:extLst>
                    <a:ext uri="{FF2B5EF4-FFF2-40B4-BE49-F238E27FC236}">
                      <a16:creationId xmlns:a16="http://schemas.microsoft.com/office/drawing/2014/main" id="{19A58CCC-5F94-5C22-802F-F561D7E651CC}"/>
                    </a:ext>
                  </a:extLst>
                </p:cNvPr>
                <p:cNvCxnSpPr>
                  <a:cxnSpLocks/>
                  <a:stCxn id="37" idx="4"/>
                  <a:endCxn id="56" idx="1"/>
                </p:cNvCxnSpPr>
                <p:nvPr/>
              </p:nvCxnSpPr>
              <p:spPr>
                <a:xfrm flipV="1">
                  <a:off x="3338985" y="9398609"/>
                  <a:ext cx="178277" cy="11825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箭头连接符 13">
                  <a:extLst>
                    <a:ext uri="{FF2B5EF4-FFF2-40B4-BE49-F238E27FC236}">
                      <a16:creationId xmlns:a16="http://schemas.microsoft.com/office/drawing/2014/main" id="{AAC6A7C9-33BC-42CC-2E5B-3ACFB1470177}"/>
                    </a:ext>
                  </a:extLst>
                </p:cNvPr>
                <p:cNvCxnSpPr>
                  <a:cxnSpLocks/>
                  <a:endCxn id="36" idx="0"/>
                </p:cNvCxnSpPr>
                <p:nvPr/>
              </p:nvCxnSpPr>
              <p:spPr>
                <a:xfrm rot="16200000">
                  <a:off x="2702739" y="9381869"/>
                  <a:ext cx="643" cy="27192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DDED7518-3F40-FFBC-99C8-BDE3F2271A0C}"/>
                    </a:ext>
                  </a:extLst>
                </p:cNvPr>
                <p:cNvSpPr/>
                <p:nvPr/>
              </p:nvSpPr>
              <p:spPr>
                <a:xfrm rot="16200000">
                  <a:off x="3004685" y="9159208"/>
                  <a:ext cx="135833" cy="13583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133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41" name="直接箭头连接符 13">
                  <a:extLst>
                    <a:ext uri="{FF2B5EF4-FFF2-40B4-BE49-F238E27FC236}">
                      <a16:creationId xmlns:a16="http://schemas.microsoft.com/office/drawing/2014/main" id="{98F128C5-3F1C-84B0-2244-12AF22FD22DD}"/>
                    </a:ext>
                  </a:extLst>
                </p:cNvPr>
                <p:cNvCxnSpPr>
                  <a:cxnSpLocks/>
                  <a:stCxn id="36" idx="6"/>
                  <a:endCxn id="40" idx="1"/>
                </p:cNvCxnSpPr>
                <p:nvPr/>
              </p:nvCxnSpPr>
              <p:spPr>
                <a:xfrm flipV="1">
                  <a:off x="2906939" y="9275149"/>
                  <a:ext cx="117638" cy="17444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箭头连接符 13">
                  <a:extLst>
                    <a:ext uri="{FF2B5EF4-FFF2-40B4-BE49-F238E27FC236}">
                      <a16:creationId xmlns:a16="http://schemas.microsoft.com/office/drawing/2014/main" id="{72B1D729-795C-F68E-54E8-EC41AA45C589}"/>
                    </a:ext>
                  </a:extLst>
                </p:cNvPr>
                <p:cNvCxnSpPr>
                  <a:cxnSpLocks/>
                  <a:stCxn id="40" idx="3"/>
                  <a:endCxn id="37" idx="6"/>
                </p:cNvCxnSpPr>
                <p:nvPr/>
              </p:nvCxnSpPr>
              <p:spPr>
                <a:xfrm>
                  <a:off x="3120626" y="9275149"/>
                  <a:ext cx="150443" cy="1738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箭头连接符 13">
                  <a:extLst>
                    <a:ext uri="{FF2B5EF4-FFF2-40B4-BE49-F238E27FC236}">
                      <a16:creationId xmlns:a16="http://schemas.microsoft.com/office/drawing/2014/main" id="{FE1AAAFC-E2EA-42D6-6ABF-3037AEA2496A}"/>
                    </a:ext>
                  </a:extLst>
                </p:cNvPr>
                <p:cNvCxnSpPr>
                  <a:cxnSpLocks/>
                  <a:stCxn id="40" idx="4"/>
                </p:cNvCxnSpPr>
                <p:nvPr/>
              </p:nvCxnSpPr>
              <p:spPr>
                <a:xfrm rot="16200000">
                  <a:off x="3301234" y="9066409"/>
                  <a:ext cx="0" cy="32143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椭圆 47">
                  <a:extLst>
                    <a:ext uri="{FF2B5EF4-FFF2-40B4-BE49-F238E27FC236}">
                      <a16:creationId xmlns:a16="http://schemas.microsoft.com/office/drawing/2014/main" id="{8AC3FF2F-69FB-4FF3-2BFD-AF202DEE3B65}"/>
                    </a:ext>
                  </a:extLst>
                </p:cNvPr>
                <p:cNvSpPr/>
                <p:nvPr/>
              </p:nvSpPr>
              <p:spPr>
                <a:xfrm rot="16200000">
                  <a:off x="3490110" y="9647509"/>
                  <a:ext cx="135833" cy="13583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133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50" name="直接箭头连接符 13">
                  <a:extLst>
                    <a:ext uri="{FF2B5EF4-FFF2-40B4-BE49-F238E27FC236}">
                      <a16:creationId xmlns:a16="http://schemas.microsoft.com/office/drawing/2014/main" id="{065E6F56-DA84-C75C-8699-9E8D3DD3814D}"/>
                    </a:ext>
                  </a:extLst>
                </p:cNvPr>
                <p:cNvCxnSpPr>
                  <a:cxnSpLocks/>
                  <a:stCxn id="37" idx="4"/>
                  <a:endCxn id="48" idx="7"/>
                </p:cNvCxnSpPr>
                <p:nvPr/>
              </p:nvCxnSpPr>
              <p:spPr>
                <a:xfrm>
                  <a:off x="3338985" y="9516865"/>
                  <a:ext cx="171017" cy="15053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椭圆 55">
                  <a:extLst>
                    <a:ext uri="{FF2B5EF4-FFF2-40B4-BE49-F238E27FC236}">
                      <a16:creationId xmlns:a16="http://schemas.microsoft.com/office/drawing/2014/main" id="{B0430E24-4A66-6AB2-3A65-49B4C6DAD9AC}"/>
                    </a:ext>
                  </a:extLst>
                </p:cNvPr>
                <p:cNvSpPr/>
                <p:nvPr/>
              </p:nvSpPr>
              <p:spPr>
                <a:xfrm rot="16200000">
                  <a:off x="3497370" y="9282668"/>
                  <a:ext cx="135833" cy="13583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133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59" name="直接箭头连接符 13">
                  <a:extLst>
                    <a:ext uri="{FF2B5EF4-FFF2-40B4-BE49-F238E27FC236}">
                      <a16:creationId xmlns:a16="http://schemas.microsoft.com/office/drawing/2014/main" id="{6A7B938E-D631-5A1E-F0D4-2D5F3284B177}"/>
                    </a:ext>
                  </a:extLst>
                </p:cNvPr>
                <p:cNvCxnSpPr>
                  <a:cxnSpLocks/>
                  <a:stCxn id="56" idx="4"/>
                </p:cNvCxnSpPr>
                <p:nvPr/>
              </p:nvCxnSpPr>
              <p:spPr>
                <a:xfrm>
                  <a:off x="3633203" y="9350584"/>
                  <a:ext cx="1478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箭头连接符 13">
                  <a:extLst>
                    <a:ext uri="{FF2B5EF4-FFF2-40B4-BE49-F238E27FC236}">
                      <a16:creationId xmlns:a16="http://schemas.microsoft.com/office/drawing/2014/main" id="{7564F4A9-0DFA-3E6D-C720-CA2348BB8428}"/>
                    </a:ext>
                  </a:extLst>
                </p:cNvPr>
                <p:cNvCxnSpPr>
                  <a:cxnSpLocks/>
                  <a:stCxn id="48" idx="4"/>
                </p:cNvCxnSpPr>
                <p:nvPr/>
              </p:nvCxnSpPr>
              <p:spPr>
                <a:xfrm>
                  <a:off x="3625943" y="9715425"/>
                  <a:ext cx="151125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6" name="圆角矩形 295">
                <a:extLst>
                  <a:ext uri="{FF2B5EF4-FFF2-40B4-BE49-F238E27FC236}">
                    <a16:creationId xmlns:a16="http://schemas.microsoft.com/office/drawing/2014/main" id="{C342E1CC-EEA5-B4D0-AC40-C541106A344D}"/>
                  </a:ext>
                </a:extLst>
              </p:cNvPr>
              <p:cNvSpPr/>
              <p:nvPr/>
            </p:nvSpPr>
            <p:spPr>
              <a:xfrm>
                <a:off x="1454405" y="9446489"/>
                <a:ext cx="1391970" cy="77610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7" name="文本框 296">
              <a:extLst>
                <a:ext uri="{FF2B5EF4-FFF2-40B4-BE49-F238E27FC236}">
                  <a16:creationId xmlns:a16="http://schemas.microsoft.com/office/drawing/2014/main" id="{7D70C2D7-398E-61AA-3463-6C675471ED3E}"/>
                </a:ext>
              </a:extLst>
            </p:cNvPr>
            <p:cNvSpPr txBox="1"/>
            <p:nvPr/>
          </p:nvSpPr>
          <p:spPr>
            <a:xfrm>
              <a:off x="1107012" y="8694664"/>
              <a:ext cx="206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</a:p>
            <a:p>
              <a:pPr algn="ctr"/>
              <a:r>
                <a:rPr kumimoji="1" lang="en-US" altLang="zh-CN" sz="2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Tensor Program</a:t>
              </a:r>
            </a:p>
          </p:txBody>
        </p:sp>
      </p:grpSp>
      <p:grpSp>
        <p:nvGrpSpPr>
          <p:cNvPr id="356" name="组合 355">
            <a:extLst>
              <a:ext uri="{FF2B5EF4-FFF2-40B4-BE49-F238E27FC236}">
                <a16:creationId xmlns:a16="http://schemas.microsoft.com/office/drawing/2014/main" id="{08654A65-E4D1-5F2D-DA89-A06722A6D173}"/>
              </a:ext>
            </a:extLst>
          </p:cNvPr>
          <p:cNvGrpSpPr/>
          <p:nvPr/>
        </p:nvGrpSpPr>
        <p:grpSpPr>
          <a:xfrm>
            <a:off x="6532481" y="5950706"/>
            <a:ext cx="1895656" cy="1444741"/>
            <a:chOff x="6706880" y="8621503"/>
            <a:chExt cx="1895656" cy="1444741"/>
          </a:xfrm>
        </p:grpSpPr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D6C32733-881A-4B23-1602-2BDD6B4ECA01}"/>
                </a:ext>
              </a:extLst>
            </p:cNvPr>
            <p:cNvGrpSpPr/>
            <p:nvPr/>
          </p:nvGrpSpPr>
          <p:grpSpPr>
            <a:xfrm>
              <a:off x="6706880" y="8621503"/>
              <a:ext cx="1895656" cy="1444741"/>
              <a:chOff x="7338730" y="8014647"/>
              <a:chExt cx="1895656" cy="1639757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109" name="同侧圆角矩形 108">
                <a:extLst>
                  <a:ext uri="{FF2B5EF4-FFF2-40B4-BE49-F238E27FC236}">
                    <a16:creationId xmlns:a16="http://schemas.microsoft.com/office/drawing/2014/main" id="{B72F5898-78B8-FEA7-E181-A75BF1C5DDB8}"/>
                  </a:ext>
                </a:extLst>
              </p:cNvPr>
              <p:cNvSpPr/>
              <p:nvPr/>
            </p:nvSpPr>
            <p:spPr>
              <a:xfrm>
                <a:off x="7431390" y="8058051"/>
                <a:ext cx="1696267" cy="1596353"/>
              </a:xfrm>
              <a:prstGeom prst="round2SameRect">
                <a:avLst>
                  <a:gd name="adj1" fmla="val 0"/>
                  <a:gd name="adj2" fmla="val 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altLang="zh-CN" sz="1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9F122B27-9A53-B1CA-2FA7-7E6632261ED2}"/>
                  </a:ext>
                </a:extLst>
              </p:cNvPr>
              <p:cNvSpPr txBox="1"/>
              <p:nvPr/>
            </p:nvSpPr>
            <p:spPr>
              <a:xfrm>
                <a:off x="7338730" y="8014647"/>
                <a:ext cx="1895656" cy="593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Tensor Program</a:t>
                </a:r>
              </a:p>
              <a:p>
                <a:pPr algn="ctr"/>
                <a:r>
                  <a:rPr kumimoji="1" lang="en-US" altLang="zh-CN" sz="14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 Tensor Property</a:t>
                </a:r>
              </a:p>
            </p:txBody>
          </p:sp>
        </p:grpSp>
        <p:grpSp>
          <p:nvGrpSpPr>
            <p:cNvPr id="300" name="组合 299">
              <a:extLst>
                <a:ext uri="{FF2B5EF4-FFF2-40B4-BE49-F238E27FC236}">
                  <a16:creationId xmlns:a16="http://schemas.microsoft.com/office/drawing/2014/main" id="{1C9A3A8A-7596-4137-1BBC-12D57672D557}"/>
                </a:ext>
              </a:extLst>
            </p:cNvPr>
            <p:cNvGrpSpPr/>
            <p:nvPr/>
          </p:nvGrpSpPr>
          <p:grpSpPr>
            <a:xfrm>
              <a:off x="6987430" y="9198602"/>
              <a:ext cx="1320403" cy="776105"/>
              <a:chOff x="6987764" y="9021160"/>
              <a:chExt cx="1320403" cy="776105"/>
            </a:xfrm>
          </p:grpSpPr>
          <p:grpSp>
            <p:nvGrpSpPr>
              <p:cNvPr id="112" name="组合 111">
                <a:extLst>
                  <a:ext uri="{FF2B5EF4-FFF2-40B4-BE49-F238E27FC236}">
                    <a16:creationId xmlns:a16="http://schemas.microsoft.com/office/drawing/2014/main" id="{023B55D5-B8BE-30CF-5BC2-97B006B8402A}"/>
                  </a:ext>
                </a:extLst>
              </p:cNvPr>
              <p:cNvGrpSpPr/>
              <p:nvPr/>
            </p:nvGrpSpPr>
            <p:grpSpPr>
              <a:xfrm>
                <a:off x="7029322" y="9091745"/>
                <a:ext cx="1213944" cy="624134"/>
                <a:chOff x="6710799" y="9310314"/>
                <a:chExt cx="1213944" cy="624134"/>
              </a:xfrm>
            </p:grpSpPr>
            <p:cxnSp>
              <p:nvCxnSpPr>
                <p:cNvPr id="74" name="直接箭头连接符 13">
                  <a:extLst>
                    <a:ext uri="{FF2B5EF4-FFF2-40B4-BE49-F238E27FC236}">
                      <a16:creationId xmlns:a16="http://schemas.microsoft.com/office/drawing/2014/main" id="{E4320762-4AC9-4304-CFB9-00EE2F44C85F}"/>
                    </a:ext>
                  </a:extLst>
                </p:cNvPr>
                <p:cNvCxnSpPr>
                  <a:cxnSpLocks/>
                  <a:stCxn id="75" idx="4"/>
                  <a:endCxn id="76" idx="0"/>
                </p:cNvCxnSpPr>
                <p:nvPr/>
              </p:nvCxnSpPr>
              <p:spPr>
                <a:xfrm flipV="1">
                  <a:off x="7118554" y="9667971"/>
                  <a:ext cx="228297" cy="643"/>
                </a:xfrm>
                <a:prstGeom prst="straightConnector1">
                  <a:avLst/>
                </a:prstGeom>
                <a:ln w="38100" cmpd="dbl">
                  <a:solidFill>
                    <a:schemeClr val="tx1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椭圆 74">
                  <a:extLst>
                    <a:ext uri="{FF2B5EF4-FFF2-40B4-BE49-F238E27FC236}">
                      <a16:creationId xmlns:a16="http://schemas.microsoft.com/office/drawing/2014/main" id="{5D9A2674-7987-99D7-5B88-4F8D8EEBA0FE}"/>
                    </a:ext>
                  </a:extLst>
                </p:cNvPr>
                <p:cNvSpPr/>
                <p:nvPr/>
              </p:nvSpPr>
              <p:spPr>
                <a:xfrm rot="16200000">
                  <a:off x="6982721" y="9600698"/>
                  <a:ext cx="135833" cy="13583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133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" name="椭圆 75">
                  <a:extLst>
                    <a:ext uri="{FF2B5EF4-FFF2-40B4-BE49-F238E27FC236}">
                      <a16:creationId xmlns:a16="http://schemas.microsoft.com/office/drawing/2014/main" id="{AA5EC108-0E87-0D84-1128-A9E2E1BD90A0}"/>
                    </a:ext>
                  </a:extLst>
                </p:cNvPr>
                <p:cNvSpPr/>
                <p:nvPr/>
              </p:nvSpPr>
              <p:spPr>
                <a:xfrm rot="16200000">
                  <a:off x="7346851" y="9600055"/>
                  <a:ext cx="135833" cy="13583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133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77" name="直接箭头连接符 13">
                  <a:extLst>
                    <a:ext uri="{FF2B5EF4-FFF2-40B4-BE49-F238E27FC236}">
                      <a16:creationId xmlns:a16="http://schemas.microsoft.com/office/drawing/2014/main" id="{2F4B3034-4E8E-32EB-BBCF-9E4A8B916888}"/>
                    </a:ext>
                  </a:extLst>
                </p:cNvPr>
                <p:cNvCxnSpPr>
                  <a:cxnSpLocks/>
                  <a:stCxn id="76" idx="4"/>
                  <a:endCxn id="85" idx="1"/>
                </p:cNvCxnSpPr>
                <p:nvPr/>
              </p:nvCxnSpPr>
              <p:spPr>
                <a:xfrm flipV="1">
                  <a:off x="7482684" y="9549715"/>
                  <a:ext cx="178277" cy="11825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箭头连接符 13">
                  <a:extLst>
                    <a:ext uri="{FF2B5EF4-FFF2-40B4-BE49-F238E27FC236}">
                      <a16:creationId xmlns:a16="http://schemas.microsoft.com/office/drawing/2014/main" id="{4DC73834-7B4B-9B22-7A03-59E725A82F70}"/>
                    </a:ext>
                  </a:extLst>
                </p:cNvPr>
                <p:cNvCxnSpPr>
                  <a:cxnSpLocks/>
                  <a:endCxn id="75" idx="0"/>
                </p:cNvCxnSpPr>
                <p:nvPr/>
              </p:nvCxnSpPr>
              <p:spPr>
                <a:xfrm rot="16200000">
                  <a:off x="6846438" y="9532975"/>
                  <a:ext cx="643" cy="27192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椭圆 78">
                  <a:extLst>
                    <a:ext uri="{FF2B5EF4-FFF2-40B4-BE49-F238E27FC236}">
                      <a16:creationId xmlns:a16="http://schemas.microsoft.com/office/drawing/2014/main" id="{603DA596-1E7F-43D7-BAB2-83F5832644E4}"/>
                    </a:ext>
                  </a:extLst>
                </p:cNvPr>
                <p:cNvSpPr/>
                <p:nvPr/>
              </p:nvSpPr>
              <p:spPr>
                <a:xfrm rot="16200000">
                  <a:off x="7148384" y="9310314"/>
                  <a:ext cx="135833" cy="13583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133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0" name="直接箭头连接符 13">
                  <a:extLst>
                    <a:ext uri="{FF2B5EF4-FFF2-40B4-BE49-F238E27FC236}">
                      <a16:creationId xmlns:a16="http://schemas.microsoft.com/office/drawing/2014/main" id="{69972BB1-A52D-5FE8-61D1-E781713A87F3}"/>
                    </a:ext>
                  </a:extLst>
                </p:cNvPr>
                <p:cNvCxnSpPr>
                  <a:cxnSpLocks/>
                  <a:stCxn id="75" idx="6"/>
                  <a:endCxn id="79" idx="1"/>
                </p:cNvCxnSpPr>
                <p:nvPr/>
              </p:nvCxnSpPr>
              <p:spPr>
                <a:xfrm flipV="1">
                  <a:off x="7050638" y="9426255"/>
                  <a:ext cx="117638" cy="17444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箭头连接符 13">
                  <a:extLst>
                    <a:ext uri="{FF2B5EF4-FFF2-40B4-BE49-F238E27FC236}">
                      <a16:creationId xmlns:a16="http://schemas.microsoft.com/office/drawing/2014/main" id="{A280D07E-C2BF-12A0-F1C1-8ABDE0073447}"/>
                    </a:ext>
                  </a:extLst>
                </p:cNvPr>
                <p:cNvCxnSpPr>
                  <a:cxnSpLocks/>
                  <a:stCxn id="79" idx="3"/>
                  <a:endCxn id="76" idx="6"/>
                </p:cNvCxnSpPr>
                <p:nvPr/>
              </p:nvCxnSpPr>
              <p:spPr>
                <a:xfrm>
                  <a:off x="7264325" y="9426255"/>
                  <a:ext cx="150443" cy="17380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箭头连接符 13">
                  <a:extLst>
                    <a:ext uri="{FF2B5EF4-FFF2-40B4-BE49-F238E27FC236}">
                      <a16:creationId xmlns:a16="http://schemas.microsoft.com/office/drawing/2014/main" id="{49C5B19E-7FEB-4A09-EF68-415A5A18E0BD}"/>
                    </a:ext>
                  </a:extLst>
                </p:cNvPr>
                <p:cNvCxnSpPr>
                  <a:cxnSpLocks/>
                  <a:stCxn id="79" idx="4"/>
                </p:cNvCxnSpPr>
                <p:nvPr/>
              </p:nvCxnSpPr>
              <p:spPr>
                <a:xfrm rot="16200000">
                  <a:off x="7444933" y="9217515"/>
                  <a:ext cx="0" cy="32143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椭圆 82">
                  <a:extLst>
                    <a:ext uri="{FF2B5EF4-FFF2-40B4-BE49-F238E27FC236}">
                      <a16:creationId xmlns:a16="http://schemas.microsoft.com/office/drawing/2014/main" id="{A411E5A7-6475-96F6-CDA2-7ECBE35E8B00}"/>
                    </a:ext>
                  </a:extLst>
                </p:cNvPr>
                <p:cNvSpPr/>
                <p:nvPr/>
              </p:nvSpPr>
              <p:spPr>
                <a:xfrm rot="16200000">
                  <a:off x="7633809" y="9798615"/>
                  <a:ext cx="135833" cy="13583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133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4" name="直接箭头连接符 13">
                  <a:extLst>
                    <a:ext uri="{FF2B5EF4-FFF2-40B4-BE49-F238E27FC236}">
                      <a16:creationId xmlns:a16="http://schemas.microsoft.com/office/drawing/2014/main" id="{E60DFAB3-3289-F6EB-FD0D-5FF2BD0B0190}"/>
                    </a:ext>
                  </a:extLst>
                </p:cNvPr>
                <p:cNvCxnSpPr>
                  <a:cxnSpLocks/>
                  <a:stCxn id="76" idx="4"/>
                  <a:endCxn id="83" idx="7"/>
                </p:cNvCxnSpPr>
                <p:nvPr/>
              </p:nvCxnSpPr>
              <p:spPr>
                <a:xfrm>
                  <a:off x="7482684" y="9667971"/>
                  <a:ext cx="171017" cy="150536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椭圆 84">
                  <a:extLst>
                    <a:ext uri="{FF2B5EF4-FFF2-40B4-BE49-F238E27FC236}">
                      <a16:creationId xmlns:a16="http://schemas.microsoft.com/office/drawing/2014/main" id="{ED609809-D22D-7924-D783-146C45778781}"/>
                    </a:ext>
                  </a:extLst>
                </p:cNvPr>
                <p:cNvSpPr/>
                <p:nvPr/>
              </p:nvSpPr>
              <p:spPr>
                <a:xfrm rot="16200000">
                  <a:off x="7641069" y="9433774"/>
                  <a:ext cx="135833" cy="13583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133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6" name="直接箭头连接符 13">
                  <a:extLst>
                    <a:ext uri="{FF2B5EF4-FFF2-40B4-BE49-F238E27FC236}">
                      <a16:creationId xmlns:a16="http://schemas.microsoft.com/office/drawing/2014/main" id="{3DC3E5CC-B5BA-BE52-2AE1-C401D10B460B}"/>
                    </a:ext>
                  </a:extLst>
                </p:cNvPr>
                <p:cNvCxnSpPr>
                  <a:cxnSpLocks/>
                  <a:stCxn id="85" idx="4"/>
                </p:cNvCxnSpPr>
                <p:nvPr/>
              </p:nvCxnSpPr>
              <p:spPr>
                <a:xfrm>
                  <a:off x="7776902" y="9501690"/>
                  <a:ext cx="1478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箭头连接符 13">
                  <a:extLst>
                    <a:ext uri="{FF2B5EF4-FFF2-40B4-BE49-F238E27FC236}">
                      <a16:creationId xmlns:a16="http://schemas.microsoft.com/office/drawing/2014/main" id="{719DA5F6-5446-B79C-3811-3205D8F3C5A0}"/>
                    </a:ext>
                  </a:extLst>
                </p:cNvPr>
                <p:cNvCxnSpPr>
                  <a:cxnSpLocks/>
                  <a:stCxn id="83" idx="4"/>
                </p:cNvCxnSpPr>
                <p:nvPr/>
              </p:nvCxnSpPr>
              <p:spPr>
                <a:xfrm>
                  <a:off x="7769642" y="9866531"/>
                  <a:ext cx="151125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9" name="圆角矩形 298">
                <a:extLst>
                  <a:ext uri="{FF2B5EF4-FFF2-40B4-BE49-F238E27FC236}">
                    <a16:creationId xmlns:a16="http://schemas.microsoft.com/office/drawing/2014/main" id="{38ACB88D-C105-3680-0A7E-AD104DAD78B5}"/>
                  </a:ext>
                </a:extLst>
              </p:cNvPr>
              <p:cNvSpPr/>
              <p:nvPr/>
            </p:nvSpPr>
            <p:spPr>
              <a:xfrm>
                <a:off x="6987764" y="9021160"/>
                <a:ext cx="1320403" cy="77610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02" name="文本框 301">
            <a:extLst>
              <a:ext uri="{FF2B5EF4-FFF2-40B4-BE49-F238E27FC236}">
                <a16:creationId xmlns:a16="http://schemas.microsoft.com/office/drawing/2014/main" id="{DF81D123-5D1A-84FA-0BDE-765A06004423}"/>
              </a:ext>
            </a:extLst>
          </p:cNvPr>
          <p:cNvSpPr txBox="1"/>
          <p:nvPr/>
        </p:nvSpPr>
        <p:spPr>
          <a:xfrm>
            <a:off x="9243986" y="9454667"/>
            <a:ext cx="2100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Optimized</a:t>
            </a:r>
          </a:p>
          <a:p>
            <a:pPr algn="ctr"/>
            <a:r>
              <a:rPr kumimoji="1" lang="en-US" altLang="zh-CN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 Program</a:t>
            </a:r>
          </a:p>
        </p:txBody>
      </p:sp>
      <p:grpSp>
        <p:nvGrpSpPr>
          <p:cNvPr id="408" name="组合 407">
            <a:extLst>
              <a:ext uri="{FF2B5EF4-FFF2-40B4-BE49-F238E27FC236}">
                <a16:creationId xmlns:a16="http://schemas.microsoft.com/office/drawing/2014/main" id="{28488DF9-41DC-44F5-D599-CFF3C0A72E6C}"/>
              </a:ext>
            </a:extLst>
          </p:cNvPr>
          <p:cNvGrpSpPr/>
          <p:nvPr/>
        </p:nvGrpSpPr>
        <p:grpSpPr>
          <a:xfrm>
            <a:off x="9362216" y="10331280"/>
            <a:ext cx="815948" cy="555352"/>
            <a:chOff x="9320956" y="11995488"/>
            <a:chExt cx="815948" cy="555352"/>
          </a:xfrm>
        </p:grpSpPr>
        <p:grpSp>
          <p:nvGrpSpPr>
            <p:cNvPr id="303" name="组合 302">
              <a:extLst>
                <a:ext uri="{FF2B5EF4-FFF2-40B4-BE49-F238E27FC236}">
                  <a16:creationId xmlns:a16="http://schemas.microsoft.com/office/drawing/2014/main" id="{48D69AFC-8880-0876-796D-853A70EA7C7B}"/>
                </a:ext>
              </a:extLst>
            </p:cNvPr>
            <p:cNvGrpSpPr/>
            <p:nvPr/>
          </p:nvGrpSpPr>
          <p:grpSpPr>
            <a:xfrm>
              <a:off x="9354956" y="12058438"/>
              <a:ext cx="745920" cy="426217"/>
              <a:chOff x="10616718" y="10193726"/>
              <a:chExt cx="745920" cy="426217"/>
            </a:xfrm>
          </p:grpSpPr>
          <p:cxnSp>
            <p:nvCxnSpPr>
              <p:cNvPr id="304" name="直接箭头连接符 13">
                <a:extLst>
                  <a:ext uri="{FF2B5EF4-FFF2-40B4-BE49-F238E27FC236}">
                    <a16:creationId xmlns:a16="http://schemas.microsoft.com/office/drawing/2014/main" id="{85D907AE-47F9-EC90-2994-566EDA5824D5}"/>
                  </a:ext>
                </a:extLst>
              </p:cNvPr>
              <p:cNvCxnSpPr>
                <a:cxnSpLocks/>
                <a:stCxn id="305" idx="4"/>
                <a:endCxn id="306" idx="0"/>
              </p:cNvCxnSpPr>
              <p:nvPr/>
            </p:nvCxnSpPr>
            <p:spPr>
              <a:xfrm flipV="1">
                <a:off x="10911552" y="10551383"/>
                <a:ext cx="177690" cy="643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solid"/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椭圆 304">
                <a:extLst>
                  <a:ext uri="{FF2B5EF4-FFF2-40B4-BE49-F238E27FC236}">
                    <a16:creationId xmlns:a16="http://schemas.microsoft.com/office/drawing/2014/main" id="{8AA1BBE4-254C-AC0C-14E2-8B0EB2B1D4D5}"/>
                  </a:ext>
                </a:extLst>
              </p:cNvPr>
              <p:cNvSpPr/>
              <p:nvPr/>
            </p:nvSpPr>
            <p:spPr>
              <a:xfrm rot="16200000">
                <a:off x="10775719" y="10484110"/>
                <a:ext cx="135833" cy="13583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33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椭圆 305">
                <a:extLst>
                  <a:ext uri="{FF2B5EF4-FFF2-40B4-BE49-F238E27FC236}">
                    <a16:creationId xmlns:a16="http://schemas.microsoft.com/office/drawing/2014/main" id="{E39DE925-E5F7-1B29-3EDB-DBB3E842EE2F}"/>
                  </a:ext>
                </a:extLst>
              </p:cNvPr>
              <p:cNvSpPr/>
              <p:nvPr/>
            </p:nvSpPr>
            <p:spPr>
              <a:xfrm rot="16200000">
                <a:off x="11089242" y="10483467"/>
                <a:ext cx="135833" cy="13583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33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07" name="直接箭头连接符 13">
                <a:extLst>
                  <a:ext uri="{FF2B5EF4-FFF2-40B4-BE49-F238E27FC236}">
                    <a16:creationId xmlns:a16="http://schemas.microsoft.com/office/drawing/2014/main" id="{5CA4AD18-477E-3178-AE58-EE5EA081D9F8}"/>
                  </a:ext>
                </a:extLst>
              </p:cNvPr>
              <p:cNvCxnSpPr>
                <a:cxnSpLocks/>
                <a:stCxn id="306" idx="4"/>
              </p:cNvCxnSpPr>
              <p:nvPr/>
            </p:nvCxnSpPr>
            <p:spPr>
              <a:xfrm>
                <a:off x="11225075" y="10551383"/>
                <a:ext cx="137563" cy="0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直接箭头连接符 13">
                <a:extLst>
                  <a:ext uri="{FF2B5EF4-FFF2-40B4-BE49-F238E27FC236}">
                    <a16:creationId xmlns:a16="http://schemas.microsoft.com/office/drawing/2014/main" id="{B58E51E9-84A6-D60C-76FA-6ECDA3C1FBC4}"/>
                  </a:ext>
                </a:extLst>
              </p:cNvPr>
              <p:cNvCxnSpPr>
                <a:cxnSpLocks/>
                <a:endCxn id="305" idx="0"/>
              </p:cNvCxnSpPr>
              <p:nvPr/>
            </p:nvCxnSpPr>
            <p:spPr>
              <a:xfrm>
                <a:off x="10616718" y="10552026"/>
                <a:ext cx="159001" cy="0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" name="椭圆 308">
                <a:extLst>
                  <a:ext uri="{FF2B5EF4-FFF2-40B4-BE49-F238E27FC236}">
                    <a16:creationId xmlns:a16="http://schemas.microsoft.com/office/drawing/2014/main" id="{4C65EE9E-2AC4-816E-582B-409C25B329AE}"/>
                  </a:ext>
                </a:extLst>
              </p:cNvPr>
              <p:cNvSpPr/>
              <p:nvPr/>
            </p:nvSpPr>
            <p:spPr>
              <a:xfrm rot="16200000">
                <a:off x="10923499" y="10193726"/>
                <a:ext cx="135833" cy="13583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33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10" name="直接箭头连接符 13">
                <a:extLst>
                  <a:ext uri="{FF2B5EF4-FFF2-40B4-BE49-F238E27FC236}">
                    <a16:creationId xmlns:a16="http://schemas.microsoft.com/office/drawing/2014/main" id="{3CB16E3D-F45E-EEAB-E146-9B57614E8524}"/>
                  </a:ext>
                </a:extLst>
              </p:cNvPr>
              <p:cNvCxnSpPr>
                <a:cxnSpLocks/>
                <a:stCxn id="305" idx="6"/>
                <a:endCxn id="309" idx="1"/>
              </p:cNvCxnSpPr>
              <p:nvPr/>
            </p:nvCxnSpPr>
            <p:spPr>
              <a:xfrm flipV="1">
                <a:off x="10843636" y="10309667"/>
                <a:ext cx="99755" cy="174443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直接箭头连接符 13">
                <a:extLst>
                  <a:ext uri="{FF2B5EF4-FFF2-40B4-BE49-F238E27FC236}">
                    <a16:creationId xmlns:a16="http://schemas.microsoft.com/office/drawing/2014/main" id="{A99A82AF-E4FC-6652-74F4-FB2B7082B34F}"/>
                  </a:ext>
                </a:extLst>
              </p:cNvPr>
              <p:cNvCxnSpPr>
                <a:cxnSpLocks/>
                <a:stCxn id="309" idx="3"/>
                <a:endCxn id="306" idx="6"/>
              </p:cNvCxnSpPr>
              <p:nvPr/>
            </p:nvCxnSpPr>
            <p:spPr>
              <a:xfrm>
                <a:off x="11039440" y="10309667"/>
                <a:ext cx="117719" cy="173800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直接箭头连接符 13">
                <a:extLst>
                  <a:ext uri="{FF2B5EF4-FFF2-40B4-BE49-F238E27FC236}">
                    <a16:creationId xmlns:a16="http://schemas.microsoft.com/office/drawing/2014/main" id="{E2E0801E-831A-B06D-5D01-BC2A7926B0F3}"/>
                  </a:ext>
                </a:extLst>
              </p:cNvPr>
              <p:cNvCxnSpPr>
                <a:cxnSpLocks/>
                <a:stCxn id="309" idx="4"/>
              </p:cNvCxnSpPr>
              <p:nvPr/>
            </p:nvCxnSpPr>
            <p:spPr>
              <a:xfrm>
                <a:off x="11059332" y="10261642"/>
                <a:ext cx="198467" cy="0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7" name="圆角矩形 326">
              <a:extLst>
                <a:ext uri="{FF2B5EF4-FFF2-40B4-BE49-F238E27FC236}">
                  <a16:creationId xmlns:a16="http://schemas.microsoft.com/office/drawing/2014/main" id="{0D8457D8-2C85-81C0-7B0B-29511C5F8299}"/>
                </a:ext>
              </a:extLst>
            </p:cNvPr>
            <p:cNvSpPr/>
            <p:nvPr/>
          </p:nvSpPr>
          <p:spPr>
            <a:xfrm>
              <a:off x="9320956" y="11995488"/>
              <a:ext cx="815948" cy="555352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3" name="圆角矩形 352">
            <a:extLst>
              <a:ext uri="{FF2B5EF4-FFF2-40B4-BE49-F238E27FC236}">
                <a16:creationId xmlns:a16="http://schemas.microsoft.com/office/drawing/2014/main" id="{6736DDA2-C883-98C7-34EA-5CAF30D8822E}"/>
              </a:ext>
            </a:extLst>
          </p:cNvPr>
          <p:cNvSpPr/>
          <p:nvPr/>
        </p:nvSpPr>
        <p:spPr>
          <a:xfrm>
            <a:off x="9260693" y="10257665"/>
            <a:ext cx="2043788" cy="68651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" name="矩形 357">
            <a:extLst>
              <a:ext uri="{FF2B5EF4-FFF2-40B4-BE49-F238E27FC236}">
                <a16:creationId xmlns:a16="http://schemas.microsoft.com/office/drawing/2014/main" id="{1741819E-B2C0-C9FF-2537-CF94998BC387}"/>
              </a:ext>
            </a:extLst>
          </p:cNvPr>
          <p:cNvSpPr/>
          <p:nvPr/>
        </p:nvSpPr>
        <p:spPr>
          <a:xfrm>
            <a:off x="3382365" y="4462272"/>
            <a:ext cx="8901076" cy="4755454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903586222">
                  <a:custGeom>
                    <a:avLst/>
                    <a:gdLst>
                      <a:gd name="connsiteX0" fmla="*/ 0 w 8901076"/>
                      <a:gd name="connsiteY0" fmla="*/ 0 h 4755454"/>
                      <a:gd name="connsiteX1" fmla="*/ 504394 w 8901076"/>
                      <a:gd name="connsiteY1" fmla="*/ 0 h 4755454"/>
                      <a:gd name="connsiteX2" fmla="*/ 1275821 w 8901076"/>
                      <a:gd name="connsiteY2" fmla="*/ 0 h 4755454"/>
                      <a:gd name="connsiteX3" fmla="*/ 1780215 w 8901076"/>
                      <a:gd name="connsiteY3" fmla="*/ 0 h 4755454"/>
                      <a:gd name="connsiteX4" fmla="*/ 2462631 w 8901076"/>
                      <a:gd name="connsiteY4" fmla="*/ 0 h 4755454"/>
                      <a:gd name="connsiteX5" fmla="*/ 2789004 w 8901076"/>
                      <a:gd name="connsiteY5" fmla="*/ 0 h 4755454"/>
                      <a:gd name="connsiteX6" fmla="*/ 3204387 w 8901076"/>
                      <a:gd name="connsiteY6" fmla="*/ 0 h 4755454"/>
                      <a:gd name="connsiteX7" fmla="*/ 3797792 w 8901076"/>
                      <a:gd name="connsiteY7" fmla="*/ 0 h 4755454"/>
                      <a:gd name="connsiteX8" fmla="*/ 4302187 w 8901076"/>
                      <a:gd name="connsiteY8" fmla="*/ 0 h 4755454"/>
                      <a:gd name="connsiteX9" fmla="*/ 5073613 w 8901076"/>
                      <a:gd name="connsiteY9" fmla="*/ 0 h 4755454"/>
                      <a:gd name="connsiteX10" fmla="*/ 5578008 w 8901076"/>
                      <a:gd name="connsiteY10" fmla="*/ 0 h 4755454"/>
                      <a:gd name="connsiteX11" fmla="*/ 6260423 w 8901076"/>
                      <a:gd name="connsiteY11" fmla="*/ 0 h 4755454"/>
                      <a:gd name="connsiteX12" fmla="*/ 7031850 w 8901076"/>
                      <a:gd name="connsiteY12" fmla="*/ 0 h 4755454"/>
                      <a:gd name="connsiteX13" fmla="*/ 7447234 w 8901076"/>
                      <a:gd name="connsiteY13" fmla="*/ 0 h 4755454"/>
                      <a:gd name="connsiteX14" fmla="*/ 8218660 w 8901076"/>
                      <a:gd name="connsiteY14" fmla="*/ 0 h 4755454"/>
                      <a:gd name="connsiteX15" fmla="*/ 8901076 w 8901076"/>
                      <a:gd name="connsiteY15" fmla="*/ 0 h 4755454"/>
                      <a:gd name="connsiteX16" fmla="*/ 8901076 w 8901076"/>
                      <a:gd name="connsiteY16" fmla="*/ 451768 h 4755454"/>
                      <a:gd name="connsiteX17" fmla="*/ 8901076 w 8901076"/>
                      <a:gd name="connsiteY17" fmla="*/ 1093754 h 4755454"/>
                      <a:gd name="connsiteX18" fmla="*/ 8901076 w 8901076"/>
                      <a:gd name="connsiteY18" fmla="*/ 1593077 h 4755454"/>
                      <a:gd name="connsiteX19" fmla="*/ 8901076 w 8901076"/>
                      <a:gd name="connsiteY19" fmla="*/ 2235063 h 4755454"/>
                      <a:gd name="connsiteX20" fmla="*/ 8901076 w 8901076"/>
                      <a:gd name="connsiteY20" fmla="*/ 2686832 h 4755454"/>
                      <a:gd name="connsiteX21" fmla="*/ 8901076 w 8901076"/>
                      <a:gd name="connsiteY21" fmla="*/ 3233709 h 4755454"/>
                      <a:gd name="connsiteX22" fmla="*/ 8901076 w 8901076"/>
                      <a:gd name="connsiteY22" fmla="*/ 3875695 h 4755454"/>
                      <a:gd name="connsiteX23" fmla="*/ 8901076 w 8901076"/>
                      <a:gd name="connsiteY23" fmla="*/ 4755454 h 4755454"/>
                      <a:gd name="connsiteX24" fmla="*/ 8574703 w 8901076"/>
                      <a:gd name="connsiteY24" fmla="*/ 4755454 h 4755454"/>
                      <a:gd name="connsiteX25" fmla="*/ 8248330 w 8901076"/>
                      <a:gd name="connsiteY25" fmla="*/ 4755454 h 4755454"/>
                      <a:gd name="connsiteX26" fmla="*/ 7832947 w 8901076"/>
                      <a:gd name="connsiteY26" fmla="*/ 4755454 h 4755454"/>
                      <a:gd name="connsiteX27" fmla="*/ 7506574 w 8901076"/>
                      <a:gd name="connsiteY27" fmla="*/ 4755454 h 4755454"/>
                      <a:gd name="connsiteX28" fmla="*/ 6735148 w 8901076"/>
                      <a:gd name="connsiteY28" fmla="*/ 4755454 h 4755454"/>
                      <a:gd name="connsiteX29" fmla="*/ 6408775 w 8901076"/>
                      <a:gd name="connsiteY29" fmla="*/ 4755454 h 4755454"/>
                      <a:gd name="connsiteX30" fmla="*/ 6082402 w 8901076"/>
                      <a:gd name="connsiteY30" fmla="*/ 4755454 h 4755454"/>
                      <a:gd name="connsiteX31" fmla="*/ 5667018 w 8901076"/>
                      <a:gd name="connsiteY31" fmla="*/ 4755454 h 4755454"/>
                      <a:gd name="connsiteX32" fmla="*/ 5340646 w 8901076"/>
                      <a:gd name="connsiteY32" fmla="*/ 4755454 h 4755454"/>
                      <a:gd name="connsiteX33" fmla="*/ 4836251 w 8901076"/>
                      <a:gd name="connsiteY33" fmla="*/ 4755454 h 4755454"/>
                      <a:gd name="connsiteX34" fmla="*/ 4242846 w 8901076"/>
                      <a:gd name="connsiteY34" fmla="*/ 4755454 h 4755454"/>
                      <a:gd name="connsiteX35" fmla="*/ 3560430 w 8901076"/>
                      <a:gd name="connsiteY35" fmla="*/ 4755454 h 4755454"/>
                      <a:gd name="connsiteX36" fmla="*/ 3056036 w 8901076"/>
                      <a:gd name="connsiteY36" fmla="*/ 4755454 h 4755454"/>
                      <a:gd name="connsiteX37" fmla="*/ 2729663 w 8901076"/>
                      <a:gd name="connsiteY37" fmla="*/ 4755454 h 4755454"/>
                      <a:gd name="connsiteX38" fmla="*/ 1958237 w 8901076"/>
                      <a:gd name="connsiteY38" fmla="*/ 4755454 h 4755454"/>
                      <a:gd name="connsiteX39" fmla="*/ 1364832 w 8901076"/>
                      <a:gd name="connsiteY39" fmla="*/ 4755454 h 4755454"/>
                      <a:gd name="connsiteX40" fmla="*/ 860437 w 8901076"/>
                      <a:gd name="connsiteY40" fmla="*/ 4755454 h 4755454"/>
                      <a:gd name="connsiteX41" fmla="*/ 0 w 8901076"/>
                      <a:gd name="connsiteY41" fmla="*/ 4755454 h 4755454"/>
                      <a:gd name="connsiteX42" fmla="*/ 0 w 8901076"/>
                      <a:gd name="connsiteY42" fmla="*/ 4065913 h 4755454"/>
                      <a:gd name="connsiteX43" fmla="*/ 0 w 8901076"/>
                      <a:gd name="connsiteY43" fmla="*/ 3614145 h 4755454"/>
                      <a:gd name="connsiteX44" fmla="*/ 0 w 8901076"/>
                      <a:gd name="connsiteY44" fmla="*/ 3114822 h 4755454"/>
                      <a:gd name="connsiteX45" fmla="*/ 0 w 8901076"/>
                      <a:gd name="connsiteY45" fmla="*/ 2615500 h 4755454"/>
                      <a:gd name="connsiteX46" fmla="*/ 0 w 8901076"/>
                      <a:gd name="connsiteY46" fmla="*/ 1925959 h 4755454"/>
                      <a:gd name="connsiteX47" fmla="*/ 0 w 8901076"/>
                      <a:gd name="connsiteY47" fmla="*/ 1236418 h 4755454"/>
                      <a:gd name="connsiteX48" fmla="*/ 0 w 8901076"/>
                      <a:gd name="connsiteY48" fmla="*/ 737095 h 4755454"/>
                      <a:gd name="connsiteX49" fmla="*/ 0 w 8901076"/>
                      <a:gd name="connsiteY49" fmla="*/ 0 h 47554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</a:cxnLst>
                    <a:rect l="l" t="t" r="r" b="b"/>
                    <a:pathLst>
                      <a:path w="8901076" h="4755454" extrusionOk="0">
                        <a:moveTo>
                          <a:pt x="0" y="0"/>
                        </a:moveTo>
                        <a:cubicBezTo>
                          <a:pt x="174723" y="-5362"/>
                          <a:pt x="279012" y="5184"/>
                          <a:pt x="504394" y="0"/>
                        </a:cubicBezTo>
                        <a:cubicBezTo>
                          <a:pt x="729776" y="-5184"/>
                          <a:pt x="934016" y="82711"/>
                          <a:pt x="1275821" y="0"/>
                        </a:cubicBezTo>
                        <a:cubicBezTo>
                          <a:pt x="1617626" y="-82711"/>
                          <a:pt x="1597660" y="4673"/>
                          <a:pt x="1780215" y="0"/>
                        </a:cubicBezTo>
                        <a:cubicBezTo>
                          <a:pt x="1962770" y="-4673"/>
                          <a:pt x="2158705" y="18526"/>
                          <a:pt x="2462631" y="0"/>
                        </a:cubicBezTo>
                        <a:cubicBezTo>
                          <a:pt x="2766557" y="-18526"/>
                          <a:pt x="2635162" y="1687"/>
                          <a:pt x="2789004" y="0"/>
                        </a:cubicBezTo>
                        <a:cubicBezTo>
                          <a:pt x="2942846" y="-1687"/>
                          <a:pt x="3038494" y="12778"/>
                          <a:pt x="3204387" y="0"/>
                        </a:cubicBezTo>
                        <a:cubicBezTo>
                          <a:pt x="3370280" y="-12778"/>
                          <a:pt x="3603482" y="29181"/>
                          <a:pt x="3797792" y="0"/>
                        </a:cubicBezTo>
                        <a:cubicBezTo>
                          <a:pt x="3992103" y="-29181"/>
                          <a:pt x="4101449" y="20442"/>
                          <a:pt x="4302187" y="0"/>
                        </a:cubicBezTo>
                        <a:cubicBezTo>
                          <a:pt x="4502926" y="-20442"/>
                          <a:pt x="4820442" y="56641"/>
                          <a:pt x="5073613" y="0"/>
                        </a:cubicBezTo>
                        <a:cubicBezTo>
                          <a:pt x="5326784" y="-56641"/>
                          <a:pt x="5383747" y="36773"/>
                          <a:pt x="5578008" y="0"/>
                        </a:cubicBezTo>
                        <a:cubicBezTo>
                          <a:pt x="5772269" y="-36773"/>
                          <a:pt x="6048147" y="20695"/>
                          <a:pt x="6260423" y="0"/>
                        </a:cubicBezTo>
                        <a:cubicBezTo>
                          <a:pt x="6472699" y="-20695"/>
                          <a:pt x="6670469" y="65060"/>
                          <a:pt x="7031850" y="0"/>
                        </a:cubicBezTo>
                        <a:cubicBezTo>
                          <a:pt x="7393231" y="-65060"/>
                          <a:pt x="7346056" y="44678"/>
                          <a:pt x="7447234" y="0"/>
                        </a:cubicBezTo>
                        <a:cubicBezTo>
                          <a:pt x="7548412" y="-44678"/>
                          <a:pt x="7908736" y="90190"/>
                          <a:pt x="8218660" y="0"/>
                        </a:cubicBezTo>
                        <a:cubicBezTo>
                          <a:pt x="8528584" y="-90190"/>
                          <a:pt x="8634533" y="44465"/>
                          <a:pt x="8901076" y="0"/>
                        </a:cubicBezTo>
                        <a:cubicBezTo>
                          <a:pt x="8911820" y="153789"/>
                          <a:pt x="8871925" y="358662"/>
                          <a:pt x="8901076" y="451768"/>
                        </a:cubicBezTo>
                        <a:cubicBezTo>
                          <a:pt x="8930227" y="544874"/>
                          <a:pt x="8824729" y="914403"/>
                          <a:pt x="8901076" y="1093754"/>
                        </a:cubicBezTo>
                        <a:cubicBezTo>
                          <a:pt x="8977423" y="1273105"/>
                          <a:pt x="8853493" y="1352096"/>
                          <a:pt x="8901076" y="1593077"/>
                        </a:cubicBezTo>
                        <a:cubicBezTo>
                          <a:pt x="8948659" y="1834058"/>
                          <a:pt x="8836878" y="1968388"/>
                          <a:pt x="8901076" y="2235063"/>
                        </a:cubicBezTo>
                        <a:cubicBezTo>
                          <a:pt x="8965274" y="2501738"/>
                          <a:pt x="8852050" y="2479011"/>
                          <a:pt x="8901076" y="2686832"/>
                        </a:cubicBezTo>
                        <a:cubicBezTo>
                          <a:pt x="8950102" y="2894653"/>
                          <a:pt x="8874970" y="2989871"/>
                          <a:pt x="8901076" y="3233709"/>
                        </a:cubicBezTo>
                        <a:cubicBezTo>
                          <a:pt x="8927182" y="3477547"/>
                          <a:pt x="8851054" y="3632790"/>
                          <a:pt x="8901076" y="3875695"/>
                        </a:cubicBezTo>
                        <a:cubicBezTo>
                          <a:pt x="8951098" y="4118600"/>
                          <a:pt x="8863906" y="4489931"/>
                          <a:pt x="8901076" y="4755454"/>
                        </a:cubicBezTo>
                        <a:cubicBezTo>
                          <a:pt x="8770355" y="4765453"/>
                          <a:pt x="8719871" y="4748352"/>
                          <a:pt x="8574703" y="4755454"/>
                        </a:cubicBezTo>
                        <a:cubicBezTo>
                          <a:pt x="8429535" y="4762556"/>
                          <a:pt x="8346989" y="4729830"/>
                          <a:pt x="8248330" y="4755454"/>
                        </a:cubicBezTo>
                        <a:cubicBezTo>
                          <a:pt x="8149671" y="4781078"/>
                          <a:pt x="8014451" y="4722273"/>
                          <a:pt x="7832947" y="4755454"/>
                        </a:cubicBezTo>
                        <a:cubicBezTo>
                          <a:pt x="7651443" y="4788635"/>
                          <a:pt x="7649104" y="4718937"/>
                          <a:pt x="7506574" y="4755454"/>
                        </a:cubicBezTo>
                        <a:cubicBezTo>
                          <a:pt x="7364044" y="4791971"/>
                          <a:pt x="7042416" y="4703193"/>
                          <a:pt x="6735148" y="4755454"/>
                        </a:cubicBezTo>
                        <a:cubicBezTo>
                          <a:pt x="6427880" y="4807715"/>
                          <a:pt x="6488116" y="4723936"/>
                          <a:pt x="6408775" y="4755454"/>
                        </a:cubicBezTo>
                        <a:cubicBezTo>
                          <a:pt x="6329434" y="4786972"/>
                          <a:pt x="6197776" y="4738092"/>
                          <a:pt x="6082402" y="4755454"/>
                        </a:cubicBezTo>
                        <a:cubicBezTo>
                          <a:pt x="5967028" y="4772816"/>
                          <a:pt x="5789999" y="4712359"/>
                          <a:pt x="5667018" y="4755454"/>
                        </a:cubicBezTo>
                        <a:cubicBezTo>
                          <a:pt x="5544037" y="4798549"/>
                          <a:pt x="5501300" y="4737529"/>
                          <a:pt x="5340646" y="4755454"/>
                        </a:cubicBezTo>
                        <a:cubicBezTo>
                          <a:pt x="5179992" y="4773379"/>
                          <a:pt x="4943621" y="4698757"/>
                          <a:pt x="4836251" y="4755454"/>
                        </a:cubicBezTo>
                        <a:cubicBezTo>
                          <a:pt x="4728881" y="4812151"/>
                          <a:pt x="4406258" y="4745049"/>
                          <a:pt x="4242846" y="4755454"/>
                        </a:cubicBezTo>
                        <a:cubicBezTo>
                          <a:pt x="4079435" y="4765859"/>
                          <a:pt x="3889973" y="4709684"/>
                          <a:pt x="3560430" y="4755454"/>
                        </a:cubicBezTo>
                        <a:cubicBezTo>
                          <a:pt x="3230887" y="4801224"/>
                          <a:pt x="3241774" y="4706120"/>
                          <a:pt x="3056036" y="4755454"/>
                        </a:cubicBezTo>
                        <a:cubicBezTo>
                          <a:pt x="2870298" y="4804788"/>
                          <a:pt x="2803711" y="4732503"/>
                          <a:pt x="2729663" y="4755454"/>
                        </a:cubicBezTo>
                        <a:cubicBezTo>
                          <a:pt x="2655615" y="4778405"/>
                          <a:pt x="2207226" y="4724354"/>
                          <a:pt x="1958237" y="4755454"/>
                        </a:cubicBezTo>
                        <a:cubicBezTo>
                          <a:pt x="1709248" y="4786554"/>
                          <a:pt x="1595370" y="4684779"/>
                          <a:pt x="1364832" y="4755454"/>
                        </a:cubicBezTo>
                        <a:cubicBezTo>
                          <a:pt x="1134294" y="4826129"/>
                          <a:pt x="1104940" y="4737601"/>
                          <a:pt x="860437" y="4755454"/>
                        </a:cubicBezTo>
                        <a:cubicBezTo>
                          <a:pt x="615935" y="4773307"/>
                          <a:pt x="244170" y="4740855"/>
                          <a:pt x="0" y="4755454"/>
                        </a:cubicBezTo>
                        <a:cubicBezTo>
                          <a:pt x="-78217" y="4545927"/>
                          <a:pt x="11669" y="4212352"/>
                          <a:pt x="0" y="4065913"/>
                        </a:cubicBezTo>
                        <a:cubicBezTo>
                          <a:pt x="-11669" y="3919474"/>
                          <a:pt x="37709" y="3705599"/>
                          <a:pt x="0" y="3614145"/>
                        </a:cubicBezTo>
                        <a:cubicBezTo>
                          <a:pt x="-37709" y="3522691"/>
                          <a:pt x="54194" y="3316552"/>
                          <a:pt x="0" y="3114822"/>
                        </a:cubicBezTo>
                        <a:cubicBezTo>
                          <a:pt x="-54194" y="2913092"/>
                          <a:pt x="3811" y="2853920"/>
                          <a:pt x="0" y="2615500"/>
                        </a:cubicBezTo>
                        <a:cubicBezTo>
                          <a:pt x="-3811" y="2377080"/>
                          <a:pt x="71130" y="2209514"/>
                          <a:pt x="0" y="1925959"/>
                        </a:cubicBezTo>
                        <a:cubicBezTo>
                          <a:pt x="-71130" y="1642404"/>
                          <a:pt x="70465" y="1545511"/>
                          <a:pt x="0" y="1236418"/>
                        </a:cubicBezTo>
                        <a:cubicBezTo>
                          <a:pt x="-70465" y="927325"/>
                          <a:pt x="12003" y="842748"/>
                          <a:pt x="0" y="737095"/>
                        </a:cubicBezTo>
                        <a:cubicBezTo>
                          <a:pt x="-12003" y="631442"/>
                          <a:pt x="76648" y="28617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3" name="直线箭头连接符 362">
            <a:extLst>
              <a:ext uri="{FF2B5EF4-FFF2-40B4-BE49-F238E27FC236}">
                <a16:creationId xmlns:a16="http://schemas.microsoft.com/office/drawing/2014/main" id="{5BB783DF-260B-3FBE-84B2-DAD6E708F1FD}"/>
              </a:ext>
            </a:extLst>
          </p:cNvPr>
          <p:cNvCxnSpPr>
            <a:cxnSpLocks/>
            <a:stCxn id="297" idx="0"/>
            <a:endCxn id="30" idx="2"/>
          </p:cNvCxnSpPr>
          <p:nvPr/>
        </p:nvCxnSpPr>
        <p:spPr>
          <a:xfrm flipV="1">
            <a:off x="4998482" y="9063655"/>
            <a:ext cx="1953" cy="398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线箭头连接符 366">
            <a:extLst>
              <a:ext uri="{FF2B5EF4-FFF2-40B4-BE49-F238E27FC236}">
                <a16:creationId xmlns:a16="http://schemas.microsoft.com/office/drawing/2014/main" id="{D22638C5-2B3E-76DB-F900-9FD8DE23B6B9}"/>
              </a:ext>
            </a:extLst>
          </p:cNvPr>
          <p:cNvCxnSpPr>
            <a:cxnSpLocks/>
            <a:stCxn id="67" idx="2"/>
            <a:endCxn id="302" idx="0"/>
          </p:cNvCxnSpPr>
          <p:nvPr/>
        </p:nvCxnSpPr>
        <p:spPr>
          <a:xfrm>
            <a:off x="10282371" y="9063651"/>
            <a:ext cx="11873" cy="391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组合 257">
            <a:extLst>
              <a:ext uri="{FF2B5EF4-FFF2-40B4-BE49-F238E27FC236}">
                <a16:creationId xmlns:a16="http://schemas.microsoft.com/office/drawing/2014/main" id="{2B95D0B7-DCA5-25FF-7CFB-9E44A99B91BE}"/>
              </a:ext>
            </a:extLst>
          </p:cNvPr>
          <p:cNvGrpSpPr/>
          <p:nvPr/>
        </p:nvGrpSpPr>
        <p:grpSpPr>
          <a:xfrm>
            <a:off x="8732897" y="7029152"/>
            <a:ext cx="604392" cy="371466"/>
            <a:chOff x="13183588" y="8461285"/>
            <a:chExt cx="604392" cy="371466"/>
          </a:xfrm>
        </p:grpSpPr>
        <p:cxnSp>
          <p:nvCxnSpPr>
            <p:cNvPr id="58" name="直接箭头连接符 13">
              <a:extLst>
                <a:ext uri="{FF2B5EF4-FFF2-40B4-BE49-F238E27FC236}">
                  <a16:creationId xmlns:a16="http://schemas.microsoft.com/office/drawing/2014/main" id="{5EDE9D48-B3C6-99C1-53BA-34CFC98708A1}"/>
                </a:ext>
              </a:extLst>
            </p:cNvPr>
            <p:cNvCxnSpPr>
              <a:cxnSpLocks/>
              <a:endCxn id="173" idx="0"/>
            </p:cNvCxnSpPr>
            <p:nvPr/>
          </p:nvCxnSpPr>
          <p:spPr>
            <a:xfrm>
              <a:off x="13183588" y="8656360"/>
              <a:ext cx="186208" cy="0"/>
            </a:xfrm>
            <a:prstGeom prst="straightConnector1">
              <a:avLst/>
            </a:prstGeom>
            <a:ln w="38100" cmpd="dbl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13">
              <a:extLst>
                <a:ext uri="{FF2B5EF4-FFF2-40B4-BE49-F238E27FC236}">
                  <a16:creationId xmlns:a16="http://schemas.microsoft.com/office/drawing/2014/main" id="{13862032-D19F-7A68-6FAB-4A8F46FAFB42}"/>
                </a:ext>
              </a:extLst>
            </p:cNvPr>
            <p:cNvCxnSpPr>
              <a:cxnSpLocks/>
              <a:endCxn id="173" idx="7"/>
            </p:cNvCxnSpPr>
            <p:nvPr/>
          </p:nvCxnSpPr>
          <p:spPr>
            <a:xfrm>
              <a:off x="13285683" y="8461285"/>
              <a:ext cx="104005" cy="14705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2B979CB3-AF17-636F-DEA5-C03D11CEEB2D}"/>
                </a:ext>
              </a:extLst>
            </p:cNvPr>
            <p:cNvSpPr/>
            <p:nvPr/>
          </p:nvSpPr>
          <p:spPr>
            <a:xfrm rot="16200000">
              <a:off x="13369796" y="8588444"/>
              <a:ext cx="135833" cy="1358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49B80366-E7C8-07CA-4CD7-DE86C18F1B91}"/>
                </a:ext>
              </a:extLst>
            </p:cNvPr>
            <p:cNvSpPr/>
            <p:nvPr/>
          </p:nvSpPr>
          <p:spPr>
            <a:xfrm rot="16200000">
              <a:off x="13652147" y="8591775"/>
              <a:ext cx="135833" cy="1358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9" name="直接箭头连接符 13">
              <a:extLst>
                <a:ext uri="{FF2B5EF4-FFF2-40B4-BE49-F238E27FC236}">
                  <a16:creationId xmlns:a16="http://schemas.microsoft.com/office/drawing/2014/main" id="{70DDCF54-FADF-FEA2-65B0-934A18614698}"/>
                </a:ext>
              </a:extLst>
            </p:cNvPr>
            <p:cNvCxnSpPr>
              <a:cxnSpLocks/>
              <a:stCxn id="173" idx="4"/>
              <a:endCxn id="178" idx="0"/>
            </p:cNvCxnSpPr>
            <p:nvPr/>
          </p:nvCxnSpPr>
          <p:spPr>
            <a:xfrm>
              <a:off x="13505629" y="8656360"/>
              <a:ext cx="146518" cy="333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箭头连接符 13">
              <a:extLst>
                <a:ext uri="{FF2B5EF4-FFF2-40B4-BE49-F238E27FC236}">
                  <a16:creationId xmlns:a16="http://schemas.microsoft.com/office/drawing/2014/main" id="{81653D53-9CF7-D5DA-1779-422C1EEBCF47}"/>
                </a:ext>
              </a:extLst>
            </p:cNvPr>
            <p:cNvCxnSpPr>
              <a:cxnSpLocks/>
              <a:endCxn id="178" idx="1"/>
            </p:cNvCxnSpPr>
            <p:nvPr/>
          </p:nvCxnSpPr>
          <p:spPr>
            <a:xfrm flipV="1">
              <a:off x="13491763" y="8707716"/>
              <a:ext cx="180276" cy="125035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组合 258">
            <a:extLst>
              <a:ext uri="{FF2B5EF4-FFF2-40B4-BE49-F238E27FC236}">
                <a16:creationId xmlns:a16="http://schemas.microsoft.com/office/drawing/2014/main" id="{33BB8B16-EE7E-2424-6EE6-CA0CE8C820FB}"/>
              </a:ext>
            </a:extLst>
          </p:cNvPr>
          <p:cNvGrpSpPr/>
          <p:nvPr/>
        </p:nvGrpSpPr>
        <p:grpSpPr>
          <a:xfrm>
            <a:off x="9731566" y="7046578"/>
            <a:ext cx="560127" cy="364841"/>
            <a:chOff x="13884468" y="8487842"/>
            <a:chExt cx="560127" cy="364841"/>
          </a:xfrm>
        </p:grpSpPr>
        <p:cxnSp>
          <p:nvCxnSpPr>
            <p:cNvPr id="196" name="直接箭头连接符 13">
              <a:extLst>
                <a:ext uri="{FF2B5EF4-FFF2-40B4-BE49-F238E27FC236}">
                  <a16:creationId xmlns:a16="http://schemas.microsoft.com/office/drawing/2014/main" id="{DD05DF62-5512-13FD-76F7-0FFE119D8264}"/>
                </a:ext>
              </a:extLst>
            </p:cNvPr>
            <p:cNvCxnSpPr>
              <a:cxnSpLocks/>
              <a:endCxn id="213" idx="7"/>
            </p:cNvCxnSpPr>
            <p:nvPr/>
          </p:nvCxnSpPr>
          <p:spPr>
            <a:xfrm>
              <a:off x="14225037" y="8487842"/>
              <a:ext cx="103617" cy="123614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646E5407-5733-B617-6FF1-073BFBF9B974}"/>
                </a:ext>
              </a:extLst>
            </p:cNvPr>
            <p:cNvSpPr/>
            <p:nvPr/>
          </p:nvSpPr>
          <p:spPr>
            <a:xfrm rot="16200000">
              <a:off x="14048371" y="8588233"/>
              <a:ext cx="135833" cy="1358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椭圆 212">
              <a:extLst>
                <a:ext uri="{FF2B5EF4-FFF2-40B4-BE49-F238E27FC236}">
                  <a16:creationId xmlns:a16="http://schemas.microsoft.com/office/drawing/2014/main" id="{A12E79E7-B507-D767-68C9-146EDAC402B2}"/>
                </a:ext>
              </a:extLst>
            </p:cNvPr>
            <p:cNvSpPr/>
            <p:nvPr/>
          </p:nvSpPr>
          <p:spPr>
            <a:xfrm rot="16200000">
              <a:off x="14308762" y="8591564"/>
              <a:ext cx="135833" cy="1358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4" name="直接箭头连接符 13">
              <a:extLst>
                <a:ext uri="{FF2B5EF4-FFF2-40B4-BE49-F238E27FC236}">
                  <a16:creationId xmlns:a16="http://schemas.microsoft.com/office/drawing/2014/main" id="{CF5E4D27-A8F7-BAEE-DD8E-03A7B4AECD7A}"/>
                </a:ext>
              </a:extLst>
            </p:cNvPr>
            <p:cNvCxnSpPr>
              <a:cxnSpLocks/>
              <a:stCxn id="213" idx="0"/>
              <a:endCxn id="197" idx="4"/>
            </p:cNvCxnSpPr>
            <p:nvPr/>
          </p:nvCxnSpPr>
          <p:spPr>
            <a:xfrm flipH="1" flipV="1">
              <a:off x="14184204" y="8656149"/>
              <a:ext cx="124558" cy="3331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箭头连接符 13">
              <a:extLst>
                <a:ext uri="{FF2B5EF4-FFF2-40B4-BE49-F238E27FC236}">
                  <a16:creationId xmlns:a16="http://schemas.microsoft.com/office/drawing/2014/main" id="{0E2AF07A-E519-0793-E2EA-C63BBE721946}"/>
                </a:ext>
              </a:extLst>
            </p:cNvPr>
            <p:cNvCxnSpPr>
              <a:cxnSpLocks/>
              <a:endCxn id="197" idx="1"/>
            </p:cNvCxnSpPr>
            <p:nvPr/>
          </p:nvCxnSpPr>
          <p:spPr>
            <a:xfrm flipV="1">
              <a:off x="13884468" y="8704174"/>
              <a:ext cx="183795" cy="14850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箭头连接符 13">
              <a:extLst>
                <a:ext uri="{FF2B5EF4-FFF2-40B4-BE49-F238E27FC236}">
                  <a16:creationId xmlns:a16="http://schemas.microsoft.com/office/drawing/2014/main" id="{6E538D55-D38E-305D-2509-D1A4E4551B7B}"/>
                </a:ext>
              </a:extLst>
            </p:cNvPr>
            <p:cNvCxnSpPr>
              <a:cxnSpLocks/>
              <a:stCxn id="197" idx="3"/>
            </p:cNvCxnSpPr>
            <p:nvPr/>
          </p:nvCxnSpPr>
          <p:spPr>
            <a:xfrm>
              <a:off x="14164312" y="8704174"/>
              <a:ext cx="126108" cy="14850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1" name="圆角矩形 260">
            <a:extLst>
              <a:ext uri="{FF2B5EF4-FFF2-40B4-BE49-F238E27FC236}">
                <a16:creationId xmlns:a16="http://schemas.microsoft.com/office/drawing/2014/main" id="{8CB2C574-CA5E-6948-BF22-6456A62FE2B1}"/>
              </a:ext>
            </a:extLst>
          </p:cNvPr>
          <p:cNvSpPr/>
          <p:nvPr/>
        </p:nvSpPr>
        <p:spPr>
          <a:xfrm>
            <a:off x="10617704" y="6469072"/>
            <a:ext cx="1346746" cy="1100988"/>
          </a:xfrm>
          <a:prstGeom prst="round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36257699">
                  <a:custGeom>
                    <a:avLst/>
                    <a:gdLst>
                      <a:gd name="connsiteX0" fmla="*/ 0 w 1346746"/>
                      <a:gd name="connsiteY0" fmla="*/ 183502 h 1100988"/>
                      <a:gd name="connsiteX1" fmla="*/ 183502 w 1346746"/>
                      <a:gd name="connsiteY1" fmla="*/ 0 h 1100988"/>
                      <a:gd name="connsiteX2" fmla="*/ 643981 w 1346746"/>
                      <a:gd name="connsiteY2" fmla="*/ 0 h 1100988"/>
                      <a:gd name="connsiteX3" fmla="*/ 1163244 w 1346746"/>
                      <a:gd name="connsiteY3" fmla="*/ 0 h 1100988"/>
                      <a:gd name="connsiteX4" fmla="*/ 1346746 w 1346746"/>
                      <a:gd name="connsiteY4" fmla="*/ 183502 h 1100988"/>
                      <a:gd name="connsiteX5" fmla="*/ 1346746 w 1346746"/>
                      <a:gd name="connsiteY5" fmla="*/ 543154 h 1100988"/>
                      <a:gd name="connsiteX6" fmla="*/ 1346746 w 1346746"/>
                      <a:gd name="connsiteY6" fmla="*/ 917486 h 1100988"/>
                      <a:gd name="connsiteX7" fmla="*/ 1163244 w 1346746"/>
                      <a:gd name="connsiteY7" fmla="*/ 1100988 h 1100988"/>
                      <a:gd name="connsiteX8" fmla="*/ 663576 w 1346746"/>
                      <a:gd name="connsiteY8" fmla="*/ 1100988 h 1100988"/>
                      <a:gd name="connsiteX9" fmla="*/ 183502 w 1346746"/>
                      <a:gd name="connsiteY9" fmla="*/ 1100988 h 1100988"/>
                      <a:gd name="connsiteX10" fmla="*/ 0 w 1346746"/>
                      <a:gd name="connsiteY10" fmla="*/ 917486 h 1100988"/>
                      <a:gd name="connsiteX11" fmla="*/ 0 w 1346746"/>
                      <a:gd name="connsiteY11" fmla="*/ 550494 h 1100988"/>
                      <a:gd name="connsiteX12" fmla="*/ 0 w 1346746"/>
                      <a:gd name="connsiteY12" fmla="*/ 183502 h 11009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346746" h="1100988" extrusionOk="0">
                        <a:moveTo>
                          <a:pt x="0" y="183502"/>
                        </a:moveTo>
                        <a:cubicBezTo>
                          <a:pt x="17507" y="66627"/>
                          <a:pt x="64836" y="9807"/>
                          <a:pt x="183502" y="0"/>
                        </a:cubicBezTo>
                        <a:cubicBezTo>
                          <a:pt x="293155" y="-27655"/>
                          <a:pt x="543755" y="12560"/>
                          <a:pt x="643981" y="0"/>
                        </a:cubicBezTo>
                        <a:cubicBezTo>
                          <a:pt x="744207" y="-12560"/>
                          <a:pt x="943554" y="26039"/>
                          <a:pt x="1163244" y="0"/>
                        </a:cubicBezTo>
                        <a:cubicBezTo>
                          <a:pt x="1255650" y="5596"/>
                          <a:pt x="1358429" y="71133"/>
                          <a:pt x="1346746" y="183502"/>
                        </a:cubicBezTo>
                        <a:cubicBezTo>
                          <a:pt x="1378560" y="309936"/>
                          <a:pt x="1303757" y="402237"/>
                          <a:pt x="1346746" y="543154"/>
                        </a:cubicBezTo>
                        <a:cubicBezTo>
                          <a:pt x="1389735" y="684071"/>
                          <a:pt x="1321032" y="761394"/>
                          <a:pt x="1346746" y="917486"/>
                        </a:cubicBezTo>
                        <a:cubicBezTo>
                          <a:pt x="1366020" y="1008100"/>
                          <a:pt x="1265133" y="1087134"/>
                          <a:pt x="1163244" y="1100988"/>
                        </a:cubicBezTo>
                        <a:cubicBezTo>
                          <a:pt x="1058921" y="1138633"/>
                          <a:pt x="892999" y="1066726"/>
                          <a:pt x="663576" y="1100988"/>
                        </a:cubicBezTo>
                        <a:cubicBezTo>
                          <a:pt x="434153" y="1135250"/>
                          <a:pt x="307636" y="1090775"/>
                          <a:pt x="183502" y="1100988"/>
                        </a:cubicBezTo>
                        <a:cubicBezTo>
                          <a:pt x="73093" y="1089901"/>
                          <a:pt x="21397" y="1027476"/>
                          <a:pt x="0" y="917486"/>
                        </a:cubicBezTo>
                        <a:cubicBezTo>
                          <a:pt x="-2902" y="789193"/>
                          <a:pt x="3092" y="726455"/>
                          <a:pt x="0" y="550494"/>
                        </a:cubicBezTo>
                        <a:cubicBezTo>
                          <a:pt x="-3092" y="374533"/>
                          <a:pt x="13483" y="282718"/>
                          <a:pt x="0" y="183502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28AE9716-E7F8-EAE7-5087-E18378409DB4}"/>
              </a:ext>
            </a:extLst>
          </p:cNvPr>
          <p:cNvSpPr txBox="1"/>
          <p:nvPr/>
        </p:nvSpPr>
        <p:spPr>
          <a:xfrm>
            <a:off x="10557370" y="6469739"/>
            <a:ext cx="147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Non-Convex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 Mapping</a:t>
            </a:r>
            <a:endParaRPr lang="zh-CN" altLang="en-US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6" name="组合 285">
            <a:extLst>
              <a:ext uri="{FF2B5EF4-FFF2-40B4-BE49-F238E27FC236}">
                <a16:creationId xmlns:a16="http://schemas.microsoft.com/office/drawing/2014/main" id="{79BC507A-6D6D-F6D8-D406-6758DE0069D4}"/>
              </a:ext>
            </a:extLst>
          </p:cNvPr>
          <p:cNvGrpSpPr/>
          <p:nvPr/>
        </p:nvGrpSpPr>
        <p:grpSpPr>
          <a:xfrm>
            <a:off x="10851724" y="7046726"/>
            <a:ext cx="787050" cy="372826"/>
            <a:chOff x="12676466" y="12678973"/>
            <a:chExt cx="787050" cy="372826"/>
          </a:xfrm>
        </p:grpSpPr>
        <p:cxnSp>
          <p:nvCxnSpPr>
            <p:cNvPr id="152" name="直接箭头连接符 13">
              <a:extLst>
                <a:ext uri="{FF2B5EF4-FFF2-40B4-BE49-F238E27FC236}">
                  <a16:creationId xmlns:a16="http://schemas.microsoft.com/office/drawing/2014/main" id="{100F2B8C-5DD6-DB08-4032-42FE41946607}"/>
                </a:ext>
              </a:extLst>
            </p:cNvPr>
            <p:cNvCxnSpPr>
              <a:cxnSpLocks/>
              <a:stCxn id="263" idx="4"/>
              <a:endCxn id="266" idx="0"/>
            </p:cNvCxnSpPr>
            <p:nvPr/>
          </p:nvCxnSpPr>
          <p:spPr>
            <a:xfrm flipV="1">
              <a:off x="12980299" y="12959777"/>
              <a:ext cx="176990" cy="2534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椭圆 262">
              <a:extLst>
                <a:ext uri="{FF2B5EF4-FFF2-40B4-BE49-F238E27FC236}">
                  <a16:creationId xmlns:a16="http://schemas.microsoft.com/office/drawing/2014/main" id="{8EAC4F79-2E72-4D76-C814-9F0AAC517A28}"/>
                </a:ext>
              </a:extLst>
            </p:cNvPr>
            <p:cNvSpPr/>
            <p:nvPr/>
          </p:nvSpPr>
          <p:spPr>
            <a:xfrm rot="16200000">
              <a:off x="12844466" y="12894395"/>
              <a:ext cx="135833" cy="1358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6" name="椭圆 265">
              <a:extLst>
                <a:ext uri="{FF2B5EF4-FFF2-40B4-BE49-F238E27FC236}">
                  <a16:creationId xmlns:a16="http://schemas.microsoft.com/office/drawing/2014/main" id="{BBE897F8-BB61-7EE5-E979-5A750A295F74}"/>
                </a:ext>
              </a:extLst>
            </p:cNvPr>
            <p:cNvSpPr/>
            <p:nvPr/>
          </p:nvSpPr>
          <p:spPr>
            <a:xfrm rot="16200000">
              <a:off x="13157289" y="12891861"/>
              <a:ext cx="135833" cy="1358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2" name="直接箭头连接符 13">
              <a:extLst>
                <a:ext uri="{FF2B5EF4-FFF2-40B4-BE49-F238E27FC236}">
                  <a16:creationId xmlns:a16="http://schemas.microsoft.com/office/drawing/2014/main" id="{2F09DFC1-4C42-038A-5157-4A89F3E47A82}"/>
                </a:ext>
              </a:extLst>
            </p:cNvPr>
            <p:cNvCxnSpPr>
              <a:cxnSpLocks/>
              <a:endCxn id="263" idx="0"/>
            </p:cNvCxnSpPr>
            <p:nvPr/>
          </p:nvCxnSpPr>
          <p:spPr>
            <a:xfrm>
              <a:off x="12676466" y="12959777"/>
              <a:ext cx="168000" cy="2534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箭头连接符 13">
              <a:extLst>
                <a:ext uri="{FF2B5EF4-FFF2-40B4-BE49-F238E27FC236}">
                  <a16:creationId xmlns:a16="http://schemas.microsoft.com/office/drawing/2014/main" id="{FD0A43FC-1630-7AE6-B614-E85A4C2731FF}"/>
                </a:ext>
              </a:extLst>
            </p:cNvPr>
            <p:cNvCxnSpPr>
              <a:cxnSpLocks/>
              <a:stCxn id="266" idx="4"/>
            </p:cNvCxnSpPr>
            <p:nvPr/>
          </p:nvCxnSpPr>
          <p:spPr>
            <a:xfrm>
              <a:off x="13293122" y="12959777"/>
              <a:ext cx="170394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椭圆 277">
              <a:extLst>
                <a:ext uri="{FF2B5EF4-FFF2-40B4-BE49-F238E27FC236}">
                  <a16:creationId xmlns:a16="http://schemas.microsoft.com/office/drawing/2014/main" id="{378F0114-2E2D-8595-4D15-949CBEBC2EA0}"/>
                </a:ext>
              </a:extLst>
            </p:cNvPr>
            <p:cNvSpPr/>
            <p:nvPr/>
          </p:nvSpPr>
          <p:spPr>
            <a:xfrm rot="16200000">
              <a:off x="12978091" y="12678973"/>
              <a:ext cx="135833" cy="1358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9" name="直接箭头连接符 13">
              <a:extLst>
                <a:ext uri="{FF2B5EF4-FFF2-40B4-BE49-F238E27FC236}">
                  <a16:creationId xmlns:a16="http://schemas.microsoft.com/office/drawing/2014/main" id="{569BC6C1-91E4-5208-BB55-BBD60360B3A0}"/>
                </a:ext>
              </a:extLst>
            </p:cNvPr>
            <p:cNvCxnSpPr>
              <a:cxnSpLocks/>
              <a:stCxn id="278" idx="3"/>
              <a:endCxn id="266" idx="7"/>
            </p:cNvCxnSpPr>
            <p:nvPr/>
          </p:nvCxnSpPr>
          <p:spPr>
            <a:xfrm>
              <a:off x="13094032" y="12794914"/>
              <a:ext cx="83149" cy="11683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箭头连接符 13">
              <a:extLst>
                <a:ext uri="{FF2B5EF4-FFF2-40B4-BE49-F238E27FC236}">
                  <a16:creationId xmlns:a16="http://schemas.microsoft.com/office/drawing/2014/main" id="{993C0BB4-D6AB-BDCC-F667-34DC15D010B4}"/>
                </a:ext>
              </a:extLst>
            </p:cNvPr>
            <p:cNvCxnSpPr>
              <a:cxnSpLocks/>
              <a:stCxn id="263" idx="6"/>
              <a:endCxn id="278" idx="1"/>
            </p:cNvCxnSpPr>
            <p:nvPr/>
          </p:nvCxnSpPr>
          <p:spPr>
            <a:xfrm flipV="1">
              <a:off x="12912383" y="12794914"/>
              <a:ext cx="85600" cy="99481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圆角矩形 284">
              <a:extLst>
                <a:ext uri="{FF2B5EF4-FFF2-40B4-BE49-F238E27FC236}">
                  <a16:creationId xmlns:a16="http://schemas.microsoft.com/office/drawing/2014/main" id="{3AB22E65-F4B2-BC18-17B3-5FF10D073A21}"/>
                </a:ext>
              </a:extLst>
            </p:cNvPr>
            <p:cNvSpPr/>
            <p:nvPr/>
          </p:nvSpPr>
          <p:spPr>
            <a:xfrm>
              <a:off x="12733042" y="12863538"/>
              <a:ext cx="628126" cy="188261"/>
            </a:xfrm>
            <a:prstGeom prst="round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7" name="右箭头 286">
            <a:extLst>
              <a:ext uri="{FF2B5EF4-FFF2-40B4-BE49-F238E27FC236}">
                <a16:creationId xmlns:a16="http://schemas.microsoft.com/office/drawing/2014/main" id="{411AFF6C-80D6-34D3-8E6A-F92C5FC9FE48}"/>
              </a:ext>
            </a:extLst>
          </p:cNvPr>
          <p:cNvSpPr/>
          <p:nvPr/>
        </p:nvSpPr>
        <p:spPr>
          <a:xfrm rot="5400000">
            <a:off x="9401724" y="7536801"/>
            <a:ext cx="144323" cy="28672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8" name="右箭头 287">
            <a:extLst>
              <a:ext uri="{FF2B5EF4-FFF2-40B4-BE49-F238E27FC236}">
                <a16:creationId xmlns:a16="http://schemas.microsoft.com/office/drawing/2014/main" id="{A5521A0E-7A59-F232-C5A2-EB1E26011A1A}"/>
              </a:ext>
            </a:extLst>
          </p:cNvPr>
          <p:cNvSpPr/>
          <p:nvPr/>
        </p:nvSpPr>
        <p:spPr>
          <a:xfrm rot="5400000">
            <a:off x="11176427" y="7546999"/>
            <a:ext cx="144323" cy="28672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3" name="组合 392">
            <a:extLst>
              <a:ext uri="{FF2B5EF4-FFF2-40B4-BE49-F238E27FC236}">
                <a16:creationId xmlns:a16="http://schemas.microsoft.com/office/drawing/2014/main" id="{93A646F6-E555-F90F-0B80-CA8BD7F74ADC}"/>
              </a:ext>
            </a:extLst>
          </p:cNvPr>
          <p:cNvGrpSpPr/>
          <p:nvPr/>
        </p:nvGrpSpPr>
        <p:grpSpPr>
          <a:xfrm>
            <a:off x="10281845" y="10334761"/>
            <a:ext cx="928104" cy="551871"/>
            <a:chOff x="11333313" y="9724724"/>
            <a:chExt cx="928104" cy="551871"/>
          </a:xfrm>
        </p:grpSpPr>
        <p:cxnSp>
          <p:nvCxnSpPr>
            <p:cNvPr id="394" name="直接箭头连接符 13">
              <a:extLst>
                <a:ext uri="{FF2B5EF4-FFF2-40B4-BE49-F238E27FC236}">
                  <a16:creationId xmlns:a16="http://schemas.microsoft.com/office/drawing/2014/main" id="{7CCDE1A3-5319-D336-9027-5BD5DEC4BBB0}"/>
                </a:ext>
              </a:extLst>
            </p:cNvPr>
            <p:cNvCxnSpPr>
              <a:cxnSpLocks/>
              <a:stCxn id="395" idx="3"/>
              <a:endCxn id="400" idx="0"/>
            </p:cNvCxnSpPr>
            <p:nvPr/>
          </p:nvCxnSpPr>
          <p:spPr>
            <a:xfrm>
              <a:off x="11622769" y="10037634"/>
              <a:ext cx="82948" cy="108281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椭圆 394">
              <a:extLst>
                <a:ext uri="{FF2B5EF4-FFF2-40B4-BE49-F238E27FC236}">
                  <a16:creationId xmlns:a16="http://schemas.microsoft.com/office/drawing/2014/main" id="{BA1B2B24-136A-97BE-C745-B26936374F3C}"/>
                </a:ext>
              </a:extLst>
            </p:cNvPr>
            <p:cNvSpPr/>
            <p:nvPr/>
          </p:nvSpPr>
          <p:spPr>
            <a:xfrm rot="16200000">
              <a:off x="11506828" y="9921693"/>
              <a:ext cx="135833" cy="1358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6" name="椭圆 395">
              <a:extLst>
                <a:ext uri="{FF2B5EF4-FFF2-40B4-BE49-F238E27FC236}">
                  <a16:creationId xmlns:a16="http://schemas.microsoft.com/office/drawing/2014/main" id="{6A71BD41-9383-7647-EDD1-15B89D26C1F2}"/>
                </a:ext>
              </a:extLst>
            </p:cNvPr>
            <p:cNvSpPr/>
            <p:nvPr/>
          </p:nvSpPr>
          <p:spPr>
            <a:xfrm rot="16200000">
              <a:off x="11698343" y="9802859"/>
              <a:ext cx="135833" cy="1358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7" name="直接箭头连接符 13">
              <a:extLst>
                <a:ext uri="{FF2B5EF4-FFF2-40B4-BE49-F238E27FC236}">
                  <a16:creationId xmlns:a16="http://schemas.microsoft.com/office/drawing/2014/main" id="{CFF7158F-96A9-D5B2-9E43-FC6EEFB7CFBE}"/>
                </a:ext>
              </a:extLst>
            </p:cNvPr>
            <p:cNvCxnSpPr>
              <a:cxnSpLocks/>
              <a:stCxn id="396" idx="4"/>
              <a:endCxn id="402" idx="0"/>
            </p:cNvCxnSpPr>
            <p:nvPr/>
          </p:nvCxnSpPr>
          <p:spPr>
            <a:xfrm flipV="1">
              <a:off x="11834176" y="9868649"/>
              <a:ext cx="123580" cy="212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箭头连接符 13">
              <a:extLst>
                <a:ext uri="{FF2B5EF4-FFF2-40B4-BE49-F238E27FC236}">
                  <a16:creationId xmlns:a16="http://schemas.microsoft.com/office/drawing/2014/main" id="{8EFDF301-7D39-B93F-0588-84DC4B43E15A}"/>
                </a:ext>
              </a:extLst>
            </p:cNvPr>
            <p:cNvCxnSpPr>
              <a:cxnSpLocks/>
              <a:endCxn id="395" idx="0"/>
            </p:cNvCxnSpPr>
            <p:nvPr/>
          </p:nvCxnSpPr>
          <p:spPr>
            <a:xfrm>
              <a:off x="11382003" y="9989609"/>
              <a:ext cx="1248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箭头连接符 13">
              <a:extLst>
                <a:ext uri="{FF2B5EF4-FFF2-40B4-BE49-F238E27FC236}">
                  <a16:creationId xmlns:a16="http://schemas.microsoft.com/office/drawing/2014/main" id="{BDB77862-C475-E362-D7CC-87415EABD853}"/>
                </a:ext>
              </a:extLst>
            </p:cNvPr>
            <p:cNvCxnSpPr>
              <a:cxnSpLocks/>
              <a:endCxn id="396" idx="0"/>
            </p:cNvCxnSpPr>
            <p:nvPr/>
          </p:nvCxnSpPr>
          <p:spPr>
            <a:xfrm>
              <a:off x="11497646" y="9869618"/>
              <a:ext cx="200697" cy="115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" name="椭圆 399">
              <a:extLst>
                <a:ext uri="{FF2B5EF4-FFF2-40B4-BE49-F238E27FC236}">
                  <a16:creationId xmlns:a16="http://schemas.microsoft.com/office/drawing/2014/main" id="{9A99C499-C47D-4366-8885-259A1AA77452}"/>
                </a:ext>
              </a:extLst>
            </p:cNvPr>
            <p:cNvSpPr/>
            <p:nvPr/>
          </p:nvSpPr>
          <p:spPr>
            <a:xfrm rot="16200000">
              <a:off x="11705717" y="10077999"/>
              <a:ext cx="135833" cy="1358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1" name="直接箭头连接符 13">
              <a:extLst>
                <a:ext uri="{FF2B5EF4-FFF2-40B4-BE49-F238E27FC236}">
                  <a16:creationId xmlns:a16="http://schemas.microsoft.com/office/drawing/2014/main" id="{980E7A60-53D1-124F-7C44-09FAAD8BA4EB}"/>
                </a:ext>
              </a:extLst>
            </p:cNvPr>
            <p:cNvCxnSpPr>
              <a:cxnSpLocks/>
              <a:stCxn id="396" idx="2"/>
              <a:endCxn id="400" idx="6"/>
            </p:cNvCxnSpPr>
            <p:nvPr/>
          </p:nvCxnSpPr>
          <p:spPr>
            <a:xfrm>
              <a:off x="11766260" y="9938692"/>
              <a:ext cx="7374" cy="13930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2" name="椭圆 401">
              <a:extLst>
                <a:ext uri="{FF2B5EF4-FFF2-40B4-BE49-F238E27FC236}">
                  <a16:creationId xmlns:a16="http://schemas.microsoft.com/office/drawing/2014/main" id="{C01821A6-54E4-8DD2-48D0-62934CDFA5FE}"/>
                </a:ext>
              </a:extLst>
            </p:cNvPr>
            <p:cNvSpPr/>
            <p:nvPr/>
          </p:nvSpPr>
          <p:spPr>
            <a:xfrm rot="16200000">
              <a:off x="11957756" y="9800733"/>
              <a:ext cx="135833" cy="1358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3" name="直接箭头连接符 13">
              <a:extLst>
                <a:ext uri="{FF2B5EF4-FFF2-40B4-BE49-F238E27FC236}">
                  <a16:creationId xmlns:a16="http://schemas.microsoft.com/office/drawing/2014/main" id="{EAAC74E2-9BCA-2D69-2CE6-18DB290A1B38}"/>
                </a:ext>
              </a:extLst>
            </p:cNvPr>
            <p:cNvCxnSpPr>
              <a:cxnSpLocks/>
              <a:stCxn id="402" idx="4"/>
            </p:cNvCxnSpPr>
            <p:nvPr/>
          </p:nvCxnSpPr>
          <p:spPr>
            <a:xfrm>
              <a:off x="12093589" y="9868649"/>
              <a:ext cx="14281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箭头连接符 13">
              <a:extLst>
                <a:ext uri="{FF2B5EF4-FFF2-40B4-BE49-F238E27FC236}">
                  <a16:creationId xmlns:a16="http://schemas.microsoft.com/office/drawing/2014/main" id="{B4442F42-D0D4-1387-C9BF-BAA17DA87E08}"/>
                </a:ext>
              </a:extLst>
            </p:cNvPr>
            <p:cNvCxnSpPr>
              <a:cxnSpLocks/>
              <a:stCxn id="400" idx="4"/>
            </p:cNvCxnSpPr>
            <p:nvPr/>
          </p:nvCxnSpPr>
          <p:spPr>
            <a:xfrm>
              <a:off x="11841550" y="10145915"/>
              <a:ext cx="1523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圆角矩形 404">
              <a:extLst>
                <a:ext uri="{FF2B5EF4-FFF2-40B4-BE49-F238E27FC236}">
                  <a16:creationId xmlns:a16="http://schemas.microsoft.com/office/drawing/2014/main" id="{EAF72969-E9F2-8C83-9007-50F0D3DE69C1}"/>
                </a:ext>
              </a:extLst>
            </p:cNvPr>
            <p:cNvSpPr/>
            <p:nvPr/>
          </p:nvSpPr>
          <p:spPr>
            <a:xfrm>
              <a:off x="11333313" y="9724724"/>
              <a:ext cx="928104" cy="551871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3C848167-2206-A31D-DA6A-FF8E848089E0}"/>
              </a:ext>
            </a:extLst>
          </p:cNvPr>
          <p:cNvSpPr txBox="1"/>
          <p:nvPr/>
        </p:nvSpPr>
        <p:spPr>
          <a:xfrm>
            <a:off x="4488781" y="4127013"/>
            <a:ext cx="683779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500" b="1" dirty="0" err="1">
                <a:solidFill>
                  <a:sysClr val="windowText" lastClr="00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  <a:cs typeface="Brush Script MT" panose="03060802040406070304" pitchFamily="66" charset="-122"/>
              </a:rPr>
              <a:t>FlashTensor</a:t>
            </a:r>
            <a:endParaRPr kumimoji="1" lang="en-US" altLang="zh-CN" sz="11500" b="1" dirty="0">
              <a:solidFill>
                <a:sysClr val="windowText" lastClr="000000"/>
              </a:solidFill>
              <a:latin typeface="Nanum Pen Script" panose="03040600000000000000" pitchFamily="66" charset="-127"/>
              <a:ea typeface="Nanum Pen Script" panose="03040600000000000000" pitchFamily="66" charset="-127"/>
              <a:cs typeface="Brush Script MT" panose="03060802040406070304" pitchFamily="66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F96AE26-09CE-CFBD-2BD6-CF494EAAD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1417" y="1970979"/>
            <a:ext cx="7772400" cy="639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9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83035C8-2CF9-C01A-74A3-729FB7267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9852" y="6509858"/>
            <a:ext cx="7772400" cy="507420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5E2ED7F-6F8D-EED3-D03A-F6DA84AC3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092" y="6430657"/>
            <a:ext cx="7772400" cy="551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70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ADECB11-B76D-7097-D94B-5749B3C00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856" y="3191827"/>
            <a:ext cx="7772400" cy="793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1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>
            <a:extLst>
              <a:ext uri="{FF2B5EF4-FFF2-40B4-BE49-F238E27FC236}">
                <a16:creationId xmlns:a16="http://schemas.microsoft.com/office/drawing/2014/main" id="{BA41F999-382F-4BD4-88BB-2F86FC4C8776}"/>
              </a:ext>
            </a:extLst>
          </p:cNvPr>
          <p:cNvSpPr/>
          <p:nvPr/>
        </p:nvSpPr>
        <p:spPr>
          <a:xfrm>
            <a:off x="5275981" y="5379961"/>
            <a:ext cx="6736105" cy="6734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39" dirty="0"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2" name="矩形: 剪去对角 1">
            <a:extLst>
              <a:ext uri="{FF2B5EF4-FFF2-40B4-BE49-F238E27FC236}">
                <a16:creationId xmlns:a16="http://schemas.microsoft.com/office/drawing/2014/main" id="{80C84AA5-BEDB-4A64-914B-6664896C53A1}"/>
              </a:ext>
            </a:extLst>
          </p:cNvPr>
          <p:cNvSpPr/>
          <p:nvPr/>
        </p:nvSpPr>
        <p:spPr>
          <a:xfrm>
            <a:off x="5565919" y="4884121"/>
            <a:ext cx="3332589" cy="416574"/>
          </a:xfrm>
          <a:prstGeom prst="snip2DiagRect">
            <a:avLst>
              <a:gd name="adj1" fmla="val 0"/>
              <a:gd name="adj2" fmla="val 2407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33" dirty="0">
                <a:solidFill>
                  <a:sysClr val="windowText" lastClr="00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Input tensor program</a:t>
            </a:r>
            <a:endParaRPr lang="zh-CN" altLang="en-US" sz="2133" dirty="0">
              <a:solidFill>
                <a:sysClr val="windowText" lastClr="000000"/>
              </a:solidFill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3188E73-DC5B-44B3-9814-D7A729D4CC8A}"/>
              </a:ext>
            </a:extLst>
          </p:cNvPr>
          <p:cNvSpPr/>
          <p:nvPr/>
        </p:nvSpPr>
        <p:spPr>
          <a:xfrm>
            <a:off x="5812777" y="5519492"/>
            <a:ext cx="2838872" cy="4320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33" dirty="0">
                <a:solidFill>
                  <a:sysClr val="windowText" lastClr="00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Program splitter</a:t>
            </a:r>
            <a:endParaRPr lang="zh-CN" altLang="en-US" sz="2133" dirty="0">
              <a:solidFill>
                <a:sysClr val="windowText" lastClr="000000"/>
              </a:solidFill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6C75D759-DAF8-4B48-AC0F-686C07BFC22A}"/>
              </a:ext>
            </a:extLst>
          </p:cNvPr>
          <p:cNvGrpSpPr/>
          <p:nvPr/>
        </p:nvGrpSpPr>
        <p:grpSpPr>
          <a:xfrm>
            <a:off x="5565917" y="6146966"/>
            <a:ext cx="3332594" cy="1139203"/>
            <a:chOff x="1300342" y="1814995"/>
            <a:chExt cx="2565075" cy="799117"/>
          </a:xfrm>
        </p:grpSpPr>
        <p:sp>
          <p:nvSpPr>
            <p:cNvPr id="4" name="矩形: 剪去对角 3">
              <a:extLst>
                <a:ext uri="{FF2B5EF4-FFF2-40B4-BE49-F238E27FC236}">
                  <a16:creationId xmlns:a16="http://schemas.microsoft.com/office/drawing/2014/main" id="{3B34B107-1E67-4699-899C-E76AEF7073B8}"/>
                </a:ext>
              </a:extLst>
            </p:cNvPr>
            <p:cNvSpPr/>
            <p:nvPr/>
          </p:nvSpPr>
          <p:spPr>
            <a:xfrm>
              <a:off x="1300347" y="1814995"/>
              <a:ext cx="2565070" cy="799117"/>
            </a:xfrm>
            <a:prstGeom prst="snip2DiagRect">
              <a:avLst>
                <a:gd name="adj1" fmla="val 0"/>
                <a:gd name="adj2" fmla="val 934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sz="2133" dirty="0">
                <a:solidFill>
                  <a:sysClr val="windowText" lastClr="000000"/>
                </a:solidFill>
                <a:latin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60E7C20B-59CA-48A6-9FF8-44FE6785F80C}"/>
                </a:ext>
              </a:extLst>
            </p:cNvPr>
            <p:cNvSpPr txBox="1"/>
            <p:nvPr/>
          </p:nvSpPr>
          <p:spPr>
            <a:xfrm>
              <a:off x="1300342" y="1815267"/>
              <a:ext cx="2565069" cy="2950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133" dirty="0">
                  <a:solidFill>
                    <a:sysClr val="windowText" lastClr="000000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A set of subprograms</a:t>
              </a:r>
              <a:endParaRPr lang="zh-CN" altLang="en-US" sz="2133" dirty="0">
                <a:solidFill>
                  <a:sysClr val="windowText" lastClr="000000"/>
                </a:solidFill>
                <a:latin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E5846A12-0473-40E8-B2F7-E76C9AAAA0A3}"/>
              </a:ext>
            </a:extLst>
          </p:cNvPr>
          <p:cNvGrpSpPr/>
          <p:nvPr/>
        </p:nvGrpSpPr>
        <p:grpSpPr>
          <a:xfrm>
            <a:off x="6100773" y="6534506"/>
            <a:ext cx="2238109" cy="691848"/>
            <a:chOff x="5456712" y="1959429"/>
            <a:chExt cx="2054522" cy="63509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52642E5-6711-48A0-88AD-F24A89629427}"/>
                </a:ext>
              </a:extLst>
            </p:cNvPr>
            <p:cNvSpPr/>
            <p:nvPr/>
          </p:nvSpPr>
          <p:spPr>
            <a:xfrm>
              <a:off x="5456712" y="1959429"/>
              <a:ext cx="546265" cy="62939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 dirty="0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431B5A0-C12A-4A1C-BD7B-368EBA731A9F}"/>
                </a:ext>
              </a:extLst>
            </p:cNvPr>
            <p:cNvGrpSpPr/>
            <p:nvPr/>
          </p:nvGrpSpPr>
          <p:grpSpPr>
            <a:xfrm>
              <a:off x="5509161" y="2102799"/>
              <a:ext cx="441366" cy="395845"/>
              <a:chOff x="6816436" y="3265713"/>
              <a:chExt cx="441366" cy="395845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6DE7F25F-F1C1-4B17-9D22-DF38EB8EB0AE}"/>
                  </a:ext>
                </a:extLst>
              </p:cNvPr>
              <p:cNvSpPr/>
              <p:nvPr/>
            </p:nvSpPr>
            <p:spPr>
              <a:xfrm>
                <a:off x="6816436" y="3265714"/>
                <a:ext cx="124691" cy="12469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33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BB56CFDE-72BA-4B33-A1D7-FF5137A0CD45}"/>
                  </a:ext>
                </a:extLst>
              </p:cNvPr>
              <p:cNvSpPr/>
              <p:nvPr/>
            </p:nvSpPr>
            <p:spPr>
              <a:xfrm>
                <a:off x="7133111" y="3265713"/>
                <a:ext cx="124691" cy="12469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33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2BB1F9AD-D4C0-4B2B-9D1B-C526113AE454}"/>
                  </a:ext>
                </a:extLst>
              </p:cNvPr>
              <p:cNvSpPr/>
              <p:nvPr/>
            </p:nvSpPr>
            <p:spPr>
              <a:xfrm>
                <a:off x="6974773" y="3536867"/>
                <a:ext cx="124691" cy="12469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33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66B9CE83-304B-419C-B9EE-2A6CE9FA1FF9}"/>
                  </a:ext>
                </a:extLst>
              </p:cNvPr>
              <p:cNvCxnSpPr>
                <a:cxnSpLocks/>
                <a:stCxn id="6" idx="5"/>
                <a:endCxn id="8" idx="0"/>
              </p:cNvCxnSpPr>
              <p:nvPr/>
            </p:nvCxnSpPr>
            <p:spPr>
              <a:xfrm>
                <a:off x="6922866" y="3372144"/>
                <a:ext cx="114253" cy="1647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DF590300-605B-43D5-98F9-31E71706B641}"/>
                  </a:ext>
                </a:extLst>
              </p:cNvPr>
              <p:cNvCxnSpPr>
                <a:cxnSpLocks/>
                <a:stCxn id="7" idx="3"/>
                <a:endCxn id="8" idx="0"/>
              </p:cNvCxnSpPr>
              <p:nvPr/>
            </p:nvCxnSpPr>
            <p:spPr>
              <a:xfrm flipH="1">
                <a:off x="7037119" y="3372143"/>
                <a:ext cx="114253" cy="1647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3F00D5B3-26FF-490E-B5B3-B0F8EE1E1BD8}"/>
                </a:ext>
              </a:extLst>
            </p:cNvPr>
            <p:cNvGrpSpPr/>
            <p:nvPr/>
          </p:nvGrpSpPr>
          <p:grpSpPr>
            <a:xfrm>
              <a:off x="6429498" y="2088906"/>
              <a:ext cx="124691" cy="405369"/>
              <a:chOff x="6974773" y="3256189"/>
              <a:chExt cx="124691" cy="405369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6F688D8-1D18-4FBE-B275-3F9D4D282E3C}"/>
                  </a:ext>
                </a:extLst>
              </p:cNvPr>
              <p:cNvSpPr/>
              <p:nvPr/>
            </p:nvSpPr>
            <p:spPr>
              <a:xfrm>
                <a:off x="6974773" y="3256189"/>
                <a:ext cx="124691" cy="12469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33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0D9EF9D9-BB86-40B8-9447-F9C93C1E84A4}"/>
                  </a:ext>
                </a:extLst>
              </p:cNvPr>
              <p:cNvSpPr/>
              <p:nvPr/>
            </p:nvSpPr>
            <p:spPr>
              <a:xfrm>
                <a:off x="6974773" y="3536867"/>
                <a:ext cx="124691" cy="12469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33"/>
              </a:p>
            </p:txBody>
          </p: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2C866149-7667-4F1C-946B-5D12F62D1AD6}"/>
                  </a:ext>
                </a:extLst>
              </p:cNvPr>
              <p:cNvCxnSpPr>
                <a:cxnSpLocks/>
                <a:stCxn id="23" idx="4"/>
                <a:endCxn id="25" idx="0"/>
              </p:cNvCxnSpPr>
              <p:nvPr/>
            </p:nvCxnSpPr>
            <p:spPr>
              <a:xfrm>
                <a:off x="7037119" y="3380880"/>
                <a:ext cx="0" cy="15598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7BF060B-0A76-4A22-9E2E-F86900E29185}"/>
                </a:ext>
              </a:extLst>
            </p:cNvPr>
            <p:cNvSpPr/>
            <p:nvPr/>
          </p:nvSpPr>
          <p:spPr>
            <a:xfrm>
              <a:off x="6319651" y="1959429"/>
              <a:ext cx="347850" cy="62939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/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1C71AE13-CED6-4A9B-B434-9517657BC644}"/>
                </a:ext>
              </a:extLst>
            </p:cNvPr>
            <p:cNvGrpSpPr/>
            <p:nvPr/>
          </p:nvGrpSpPr>
          <p:grpSpPr>
            <a:xfrm>
              <a:off x="7017419" y="2005958"/>
              <a:ext cx="441366" cy="536333"/>
              <a:chOff x="6550725" y="3162458"/>
              <a:chExt cx="441366" cy="536333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2D93B7DD-FE99-45B5-A919-FB3C700E292C}"/>
                  </a:ext>
                </a:extLst>
              </p:cNvPr>
              <p:cNvSpPr/>
              <p:nvPr/>
            </p:nvSpPr>
            <p:spPr>
              <a:xfrm>
                <a:off x="6550725" y="3372006"/>
                <a:ext cx="124691" cy="12469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33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496F52FC-05C6-4EA0-B260-98A5DAADF806}"/>
                  </a:ext>
                </a:extLst>
              </p:cNvPr>
              <p:cNvSpPr/>
              <p:nvPr/>
            </p:nvSpPr>
            <p:spPr>
              <a:xfrm>
                <a:off x="6867400" y="3372005"/>
                <a:ext cx="124691" cy="12469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33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0AE41189-9D55-4AB2-8381-B251510CC9DA}"/>
                  </a:ext>
                </a:extLst>
              </p:cNvPr>
              <p:cNvSpPr/>
              <p:nvPr/>
            </p:nvSpPr>
            <p:spPr>
              <a:xfrm>
                <a:off x="6711672" y="3574100"/>
                <a:ext cx="124691" cy="12469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33"/>
              </a:p>
            </p:txBody>
          </p: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C0B3BE2A-DA5E-4CCF-8AA6-7306D92B5DA5}"/>
                  </a:ext>
                </a:extLst>
              </p:cNvPr>
              <p:cNvCxnSpPr>
                <a:cxnSpLocks/>
                <a:stCxn id="33" idx="5"/>
                <a:endCxn id="35" idx="0"/>
              </p:cNvCxnSpPr>
              <p:nvPr/>
            </p:nvCxnSpPr>
            <p:spPr>
              <a:xfrm>
                <a:off x="6657155" y="3478436"/>
                <a:ext cx="116863" cy="9566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015CC3C7-8514-4222-B627-8A276D6387F7}"/>
                  </a:ext>
                </a:extLst>
              </p:cNvPr>
              <p:cNvCxnSpPr>
                <a:cxnSpLocks/>
                <a:stCxn id="34" idx="3"/>
                <a:endCxn id="35" idx="0"/>
              </p:cNvCxnSpPr>
              <p:nvPr/>
            </p:nvCxnSpPr>
            <p:spPr>
              <a:xfrm flipH="1">
                <a:off x="6774018" y="3478435"/>
                <a:ext cx="111643" cy="956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2705131F-2CB5-4366-B620-2F9090E3D3A1}"/>
                  </a:ext>
                </a:extLst>
              </p:cNvPr>
              <p:cNvSpPr/>
              <p:nvPr/>
            </p:nvSpPr>
            <p:spPr>
              <a:xfrm>
                <a:off x="6703843" y="3162458"/>
                <a:ext cx="124691" cy="12469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33"/>
              </a:p>
            </p:txBody>
          </p: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231D07AE-82FD-4029-BB21-72ED32DCC45F}"/>
                  </a:ext>
                </a:extLst>
              </p:cNvPr>
              <p:cNvCxnSpPr>
                <a:cxnSpLocks/>
                <a:stCxn id="38" idx="4"/>
                <a:endCxn id="33" idx="7"/>
              </p:cNvCxnSpPr>
              <p:nvPr/>
            </p:nvCxnSpPr>
            <p:spPr>
              <a:xfrm flipH="1">
                <a:off x="6657155" y="3287149"/>
                <a:ext cx="109034" cy="1031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EBAAFB8F-DA8B-4368-84B1-3EA13F2921A9}"/>
                  </a:ext>
                </a:extLst>
              </p:cNvPr>
              <p:cNvCxnSpPr>
                <a:cxnSpLocks/>
                <a:stCxn id="38" idx="4"/>
                <a:endCxn id="34" idx="1"/>
              </p:cNvCxnSpPr>
              <p:nvPr/>
            </p:nvCxnSpPr>
            <p:spPr>
              <a:xfrm>
                <a:off x="6766189" y="3287149"/>
                <a:ext cx="119472" cy="10311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331AC39-0D00-4029-BE96-684E6F7BD888}"/>
                </a:ext>
              </a:extLst>
            </p:cNvPr>
            <p:cNvSpPr/>
            <p:nvPr/>
          </p:nvSpPr>
          <p:spPr>
            <a:xfrm>
              <a:off x="6964970" y="1965134"/>
              <a:ext cx="546264" cy="62939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/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8690AB4F-F2A6-494E-856C-5631BF52FA2A}"/>
              </a:ext>
            </a:extLst>
          </p:cNvPr>
          <p:cNvSpPr/>
          <p:nvPr/>
        </p:nvSpPr>
        <p:spPr>
          <a:xfrm>
            <a:off x="5812777" y="7475770"/>
            <a:ext cx="2838872" cy="4320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33" dirty="0">
                <a:solidFill>
                  <a:sysClr val="windowText" lastClr="00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Program translator</a:t>
            </a:r>
            <a:endParaRPr lang="zh-CN" altLang="en-US" sz="2133" dirty="0">
              <a:solidFill>
                <a:sysClr val="windowText" lastClr="000000"/>
              </a:solidFill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grpSp>
        <p:nvGrpSpPr>
          <p:cNvPr id="215" name="组合 214">
            <a:extLst>
              <a:ext uri="{FF2B5EF4-FFF2-40B4-BE49-F238E27FC236}">
                <a16:creationId xmlns:a16="http://schemas.microsoft.com/office/drawing/2014/main" id="{6FA50674-6565-4EC9-8056-2E2A9F8A1584}"/>
              </a:ext>
            </a:extLst>
          </p:cNvPr>
          <p:cNvGrpSpPr/>
          <p:nvPr/>
        </p:nvGrpSpPr>
        <p:grpSpPr>
          <a:xfrm>
            <a:off x="5565921" y="8056075"/>
            <a:ext cx="3332587" cy="1341357"/>
            <a:chOff x="2408853" y="11866397"/>
            <a:chExt cx="4998881" cy="2012035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8AF94E3F-5A75-45CA-8BAD-17D923C0F68E}"/>
                </a:ext>
              </a:extLst>
            </p:cNvPr>
            <p:cNvGrpSpPr/>
            <p:nvPr/>
          </p:nvGrpSpPr>
          <p:grpSpPr>
            <a:xfrm>
              <a:off x="2408853" y="11866397"/>
              <a:ext cx="4998881" cy="2012035"/>
              <a:chOff x="1300347" y="1646720"/>
              <a:chExt cx="2565070" cy="860423"/>
            </a:xfrm>
          </p:grpSpPr>
          <p:sp>
            <p:nvSpPr>
              <p:cNvPr id="55" name="矩形: 剪去对角 54">
                <a:extLst>
                  <a:ext uri="{FF2B5EF4-FFF2-40B4-BE49-F238E27FC236}">
                    <a16:creationId xmlns:a16="http://schemas.microsoft.com/office/drawing/2014/main" id="{36FC2089-7B48-4BB4-8089-71226FEF7932}"/>
                  </a:ext>
                </a:extLst>
              </p:cNvPr>
              <p:cNvSpPr/>
              <p:nvPr/>
            </p:nvSpPr>
            <p:spPr>
              <a:xfrm>
                <a:off x="1300347" y="1672443"/>
                <a:ext cx="2565070" cy="834700"/>
              </a:xfrm>
              <a:prstGeom prst="snip2DiagRect">
                <a:avLst>
                  <a:gd name="adj1" fmla="val 0"/>
                  <a:gd name="adj2" fmla="val 9345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 sz="2133" dirty="0">
                  <a:solidFill>
                    <a:sysClr val="windowText" lastClr="000000"/>
                  </a:solidFill>
                  <a:latin typeface="Linux Libertine" panose="02000503000000000000" pitchFamily="2" charset="0"/>
                  <a:cs typeface="Linux Libertine" panose="02000503000000000000" pitchFamily="2" charset="0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8B87F4A-6DBB-4CBD-BBC7-3F3723E5A851}"/>
                  </a:ext>
                </a:extLst>
              </p:cNvPr>
              <p:cNvSpPr txBox="1"/>
              <p:nvPr/>
            </p:nvSpPr>
            <p:spPr>
              <a:xfrm>
                <a:off x="1327737" y="1646720"/>
                <a:ext cx="2514307" cy="269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133" dirty="0">
                    <a:solidFill>
                      <a:sysClr val="windowText" lastClr="000000"/>
                    </a:solidFill>
                    <a:latin typeface="Linux Libertine" panose="02000503000000000000" pitchFamily="2" charset="0"/>
                    <a:ea typeface="Linux Libertine" panose="02000503000000000000" pitchFamily="2" charset="0"/>
                    <a:cs typeface="Linux Libertine" panose="02000503000000000000" pitchFamily="2" charset="0"/>
                  </a:rPr>
                  <a:t>A set of expressions (§3)</a:t>
                </a:r>
                <a:endParaRPr lang="zh-CN" altLang="en-US" sz="2133" dirty="0">
                  <a:solidFill>
                    <a:sysClr val="windowText" lastClr="000000"/>
                  </a:solidFill>
                  <a:latin typeface="Linux Libertine" panose="02000503000000000000" pitchFamily="2" charset="0"/>
                  <a:cs typeface="Linux Libertine" panose="02000503000000000000" pitchFamily="2" charset="0"/>
                </a:endParaRPr>
              </a:p>
            </p:txBody>
          </p:sp>
        </p:grpSp>
        <p:grpSp>
          <p:nvGrpSpPr>
            <p:cNvPr id="214" name="组合 213">
              <a:extLst>
                <a:ext uri="{FF2B5EF4-FFF2-40B4-BE49-F238E27FC236}">
                  <a16:creationId xmlns:a16="http://schemas.microsoft.com/office/drawing/2014/main" id="{2E9DED9D-C436-49C4-88B5-FDD76F99D23B}"/>
                </a:ext>
              </a:extLst>
            </p:cNvPr>
            <p:cNvGrpSpPr/>
            <p:nvPr/>
          </p:nvGrpSpPr>
          <p:grpSpPr>
            <a:xfrm>
              <a:off x="2846055" y="12481116"/>
              <a:ext cx="4191384" cy="1284194"/>
              <a:chOff x="2846055" y="12481116"/>
              <a:chExt cx="4191384" cy="1284194"/>
            </a:xfrm>
          </p:grpSpPr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B3B175E2-A47E-4C2E-BF57-AAA256D82513}"/>
                  </a:ext>
                </a:extLst>
              </p:cNvPr>
              <p:cNvGrpSpPr/>
              <p:nvPr/>
            </p:nvGrpSpPr>
            <p:grpSpPr>
              <a:xfrm>
                <a:off x="3082595" y="12481116"/>
                <a:ext cx="3651379" cy="597240"/>
                <a:chOff x="4561038" y="3226355"/>
                <a:chExt cx="2258005" cy="369332"/>
              </a:xfrm>
            </p:grpSpPr>
            <p:graphicFrame>
              <p:nvGraphicFramePr>
                <p:cNvPr id="61" name="对象 60">
                  <a:extLst>
                    <a:ext uri="{FF2B5EF4-FFF2-40B4-BE49-F238E27FC236}">
                      <a16:creationId xmlns:a16="http://schemas.microsoft.com/office/drawing/2014/main" id="{A6F0339B-830F-4A82-B421-651DBAD68B2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627748" y="3262312"/>
                <a:ext cx="2174875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2" imgW="2175480" imgH="333360" progId="Equation.AxMath">
                        <p:embed/>
                      </p:oleObj>
                    </mc:Choice>
                    <mc:Fallback>
                      <p:oleObj name="AxMath" r:id="rId2" imgW="2175480" imgH="333360" progId="Equation.AxMath">
                        <p:embed/>
                        <p:pic>
                          <p:nvPicPr>
                            <p:cNvPr id="61" name="对象 60">
                              <a:extLst>
                                <a:ext uri="{FF2B5EF4-FFF2-40B4-BE49-F238E27FC236}">
                                  <a16:creationId xmlns:a16="http://schemas.microsoft.com/office/drawing/2014/main" id="{A6F0339B-830F-4A82-B421-651DBAD68B2F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627748" y="3262312"/>
                              <a:ext cx="2174875" cy="33337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A69D4AF3-3561-4348-AFBE-A7FC1BF6BE22}"/>
                    </a:ext>
                  </a:extLst>
                </p:cNvPr>
                <p:cNvSpPr/>
                <p:nvPr/>
              </p:nvSpPr>
              <p:spPr>
                <a:xfrm>
                  <a:off x="4561038" y="3226355"/>
                  <a:ext cx="225800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133" dirty="0"/>
                </a:p>
              </p:txBody>
            </p: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7D829BD6-5825-4314-AE66-AEDE4DB4991B}"/>
                  </a:ext>
                </a:extLst>
              </p:cNvPr>
              <p:cNvGrpSpPr/>
              <p:nvPr/>
            </p:nvGrpSpPr>
            <p:grpSpPr>
              <a:xfrm>
                <a:off x="5347053" y="13151414"/>
                <a:ext cx="1690386" cy="613896"/>
                <a:chOff x="4561039" y="4152712"/>
                <a:chExt cx="1031910" cy="374757"/>
              </a:xfrm>
            </p:grpSpPr>
            <p:graphicFrame>
              <p:nvGraphicFramePr>
                <p:cNvPr id="63" name="对象 62">
                  <a:extLst>
                    <a:ext uri="{FF2B5EF4-FFF2-40B4-BE49-F238E27FC236}">
                      <a16:creationId xmlns:a16="http://schemas.microsoft.com/office/drawing/2014/main" id="{DABD87CD-C3C0-448E-8B72-E95FE573CF7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627748" y="4194094"/>
                <a:ext cx="965200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4" imgW="964440" imgH="333360" progId="Equation.AxMath">
                        <p:embed/>
                      </p:oleObj>
                    </mc:Choice>
                    <mc:Fallback>
                      <p:oleObj name="AxMath" r:id="rId4" imgW="964440" imgH="333360" progId="Equation.AxMath">
                        <p:embed/>
                        <p:pic>
                          <p:nvPicPr>
                            <p:cNvPr id="63" name="对象 62">
                              <a:extLst>
                                <a:ext uri="{FF2B5EF4-FFF2-40B4-BE49-F238E27FC236}">
                                  <a16:creationId xmlns:a16="http://schemas.microsoft.com/office/drawing/2014/main" id="{DABD87CD-C3C0-448E-8B72-E95FE573CF74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627748" y="4194094"/>
                              <a:ext cx="965200" cy="33337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8F9BAA61-DE7B-475B-B09C-21C006B89474}"/>
                    </a:ext>
                  </a:extLst>
                </p:cNvPr>
                <p:cNvSpPr/>
                <p:nvPr/>
              </p:nvSpPr>
              <p:spPr>
                <a:xfrm>
                  <a:off x="4561039" y="4152712"/>
                  <a:ext cx="103191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133" dirty="0"/>
                </a:p>
              </p:txBody>
            </p:sp>
          </p:grpSp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A9630519-A770-47B3-BF12-6079CEF51F5A}"/>
                  </a:ext>
                </a:extLst>
              </p:cNvPr>
              <p:cNvGrpSpPr/>
              <p:nvPr/>
            </p:nvGrpSpPr>
            <p:grpSpPr>
              <a:xfrm>
                <a:off x="2846055" y="13146965"/>
                <a:ext cx="2249696" cy="617346"/>
                <a:chOff x="2519515" y="4859926"/>
                <a:chExt cx="1345899" cy="369332"/>
              </a:xfrm>
            </p:grpSpPr>
            <p:graphicFrame>
              <p:nvGraphicFramePr>
                <p:cNvPr id="62" name="对象 61">
                  <a:extLst>
                    <a:ext uri="{FF2B5EF4-FFF2-40B4-BE49-F238E27FC236}">
                      <a16:creationId xmlns:a16="http://schemas.microsoft.com/office/drawing/2014/main" id="{06BC69E6-13AF-421C-807D-2F147AD45A5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575905" y="4877905"/>
                <a:ext cx="1281113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6" imgW="1281600" imgH="333360" progId="Equation.AxMath">
                        <p:embed/>
                      </p:oleObj>
                    </mc:Choice>
                    <mc:Fallback>
                      <p:oleObj name="AxMath" r:id="rId6" imgW="1281600" imgH="333360" progId="Equation.AxMath">
                        <p:embed/>
                        <p:pic>
                          <p:nvPicPr>
                            <p:cNvPr id="62" name="对象 61">
                              <a:extLst>
                                <a:ext uri="{FF2B5EF4-FFF2-40B4-BE49-F238E27FC236}">
                                  <a16:creationId xmlns:a16="http://schemas.microsoft.com/office/drawing/2014/main" id="{06BC69E6-13AF-421C-807D-2F147AD45A52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575905" y="4877905"/>
                              <a:ext cx="1281113" cy="33337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AD336333-3343-41E7-84BB-33BC1EE6F83C}"/>
                    </a:ext>
                  </a:extLst>
                </p:cNvPr>
                <p:cNvSpPr/>
                <p:nvPr/>
              </p:nvSpPr>
              <p:spPr>
                <a:xfrm>
                  <a:off x="2519515" y="4859926"/>
                  <a:ext cx="134589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133" dirty="0"/>
                </a:p>
              </p:txBody>
            </p:sp>
          </p:grpSp>
        </p:grp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14EF9505-0A2E-4C22-99BE-F1A27822A396}"/>
              </a:ext>
            </a:extLst>
          </p:cNvPr>
          <p:cNvGrpSpPr/>
          <p:nvPr/>
        </p:nvGrpSpPr>
        <p:grpSpPr>
          <a:xfrm>
            <a:off x="5414333" y="10238011"/>
            <a:ext cx="3635763" cy="1190137"/>
            <a:chOff x="1300346" y="1672444"/>
            <a:chExt cx="2798423" cy="763423"/>
          </a:xfrm>
        </p:grpSpPr>
        <p:sp>
          <p:nvSpPr>
            <p:cNvPr id="77" name="矩形: 剪去对角 76">
              <a:extLst>
                <a:ext uri="{FF2B5EF4-FFF2-40B4-BE49-F238E27FC236}">
                  <a16:creationId xmlns:a16="http://schemas.microsoft.com/office/drawing/2014/main" id="{52325254-A800-45B8-B529-D50D4D002346}"/>
                </a:ext>
              </a:extLst>
            </p:cNvPr>
            <p:cNvSpPr/>
            <p:nvPr/>
          </p:nvSpPr>
          <p:spPr>
            <a:xfrm>
              <a:off x="1300346" y="1672444"/>
              <a:ext cx="2798423" cy="763423"/>
            </a:xfrm>
            <a:prstGeom prst="snip2DiagRect">
              <a:avLst>
                <a:gd name="adj1" fmla="val 0"/>
                <a:gd name="adj2" fmla="val 934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sz="2133" dirty="0">
                <a:solidFill>
                  <a:sysClr val="windowText" lastClr="000000"/>
                </a:solidFill>
                <a:latin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0059C28B-2942-4131-9E60-F2B178E0B01A}"/>
                </a:ext>
              </a:extLst>
            </p:cNvPr>
            <p:cNvSpPr txBox="1"/>
            <p:nvPr/>
          </p:nvSpPr>
          <p:spPr>
            <a:xfrm>
              <a:off x="1332161" y="1678880"/>
              <a:ext cx="2734793" cy="269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133">
                  <a:solidFill>
                    <a:sysClr val="windowText" lastClr="000000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Transformed subprograms</a:t>
              </a:r>
              <a:endParaRPr lang="zh-CN" altLang="en-US" sz="2133" dirty="0">
                <a:solidFill>
                  <a:sysClr val="windowText" lastClr="000000"/>
                </a:solidFill>
                <a:latin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</p:grpSp>
      <p:sp>
        <p:nvSpPr>
          <p:cNvPr id="141" name="矩形 140">
            <a:extLst>
              <a:ext uri="{FF2B5EF4-FFF2-40B4-BE49-F238E27FC236}">
                <a16:creationId xmlns:a16="http://schemas.microsoft.com/office/drawing/2014/main" id="{46573316-9D9B-4C2A-BFF3-A0895199F741}"/>
              </a:ext>
            </a:extLst>
          </p:cNvPr>
          <p:cNvSpPr/>
          <p:nvPr/>
        </p:nvSpPr>
        <p:spPr>
          <a:xfrm>
            <a:off x="5812777" y="11584795"/>
            <a:ext cx="2838872" cy="4320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33" dirty="0">
                <a:solidFill>
                  <a:sysClr val="windowText" lastClr="00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Post-optimization</a:t>
            </a:r>
            <a:endParaRPr lang="zh-CN" altLang="en-US" sz="2133" dirty="0">
              <a:solidFill>
                <a:sysClr val="windowText" lastClr="000000"/>
              </a:solidFill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42" name="矩形: 剪去对角 141">
            <a:extLst>
              <a:ext uri="{FF2B5EF4-FFF2-40B4-BE49-F238E27FC236}">
                <a16:creationId xmlns:a16="http://schemas.microsoft.com/office/drawing/2014/main" id="{9E67EB7E-9E48-481A-A3DF-F94933A3E2EC}"/>
              </a:ext>
            </a:extLst>
          </p:cNvPr>
          <p:cNvSpPr/>
          <p:nvPr/>
        </p:nvSpPr>
        <p:spPr>
          <a:xfrm>
            <a:off x="5359165" y="12261861"/>
            <a:ext cx="3746097" cy="416574"/>
          </a:xfrm>
          <a:prstGeom prst="snip2DiagRect">
            <a:avLst>
              <a:gd name="adj1" fmla="val 0"/>
              <a:gd name="adj2" fmla="val 2407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33" dirty="0">
                <a:solidFill>
                  <a:sysClr val="windowText" lastClr="00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Optimized tensor program</a:t>
            </a:r>
            <a:endParaRPr lang="zh-CN" altLang="en-US" sz="2133" dirty="0">
              <a:solidFill>
                <a:sysClr val="windowText" lastClr="000000"/>
              </a:solidFill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7EF3872-D31C-4DFF-BB11-2F627626DFF5}"/>
              </a:ext>
            </a:extLst>
          </p:cNvPr>
          <p:cNvSpPr/>
          <p:nvPr/>
        </p:nvSpPr>
        <p:spPr>
          <a:xfrm>
            <a:off x="5414331" y="9562698"/>
            <a:ext cx="3635764" cy="4798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33" dirty="0">
                <a:solidFill>
                  <a:sysClr val="windowText" lastClr="00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Derivation-based optimizer (§6)</a:t>
            </a:r>
            <a:endParaRPr lang="zh-CN" altLang="en-US" sz="2133" dirty="0">
              <a:solidFill>
                <a:sysClr val="windowText" lastClr="000000"/>
              </a:solidFill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6290223-3BCA-4FF8-8DF3-D873DFC2BD42}"/>
              </a:ext>
            </a:extLst>
          </p:cNvPr>
          <p:cNvCxnSpPr>
            <a:cxnSpLocks/>
          </p:cNvCxnSpPr>
          <p:nvPr/>
        </p:nvCxnSpPr>
        <p:spPr>
          <a:xfrm flipV="1">
            <a:off x="9039115" y="6585193"/>
            <a:ext cx="451296" cy="2965836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885E4349-2F0C-4352-9839-113DF563FE39}"/>
              </a:ext>
            </a:extLst>
          </p:cNvPr>
          <p:cNvCxnSpPr>
            <a:cxnSpLocks/>
          </p:cNvCxnSpPr>
          <p:nvPr/>
        </p:nvCxnSpPr>
        <p:spPr>
          <a:xfrm>
            <a:off x="9050095" y="10042540"/>
            <a:ext cx="440316" cy="48200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FC127CDF-BAA0-49A4-A89F-AB60DB8B4FD6}"/>
              </a:ext>
            </a:extLst>
          </p:cNvPr>
          <p:cNvSpPr txBox="1"/>
          <p:nvPr/>
        </p:nvSpPr>
        <p:spPr>
          <a:xfrm>
            <a:off x="10099444" y="5527569"/>
            <a:ext cx="1779654" cy="732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158" cap="small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EinNet</a:t>
            </a:r>
            <a:endParaRPr lang="zh-CN" altLang="en-US" sz="4158" cap="small" dirty="0"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24610584-2AF3-4B97-A59E-0742046FF4F5}"/>
              </a:ext>
            </a:extLst>
          </p:cNvPr>
          <p:cNvGrpSpPr/>
          <p:nvPr/>
        </p:nvGrpSpPr>
        <p:grpSpPr>
          <a:xfrm>
            <a:off x="9277955" y="10455050"/>
            <a:ext cx="2040883" cy="420564"/>
            <a:chOff x="8818732" y="16016404"/>
            <a:chExt cx="3061324" cy="630846"/>
          </a:xfrm>
        </p:grpSpPr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C68E8983-DF87-49F3-9E02-C5C85119684D}"/>
                </a:ext>
              </a:extLst>
            </p:cNvPr>
            <p:cNvSpPr/>
            <p:nvPr/>
          </p:nvSpPr>
          <p:spPr>
            <a:xfrm>
              <a:off x="8818732" y="16216121"/>
              <a:ext cx="243001" cy="24300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 dirty="0"/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230F0886-E7DA-4A02-96CA-A79BA16969A6}"/>
                </a:ext>
              </a:extLst>
            </p:cNvPr>
            <p:cNvSpPr txBox="1"/>
            <p:nvPr/>
          </p:nvSpPr>
          <p:spPr>
            <a:xfrm>
              <a:off x="9205988" y="16016404"/>
              <a:ext cx="2674068" cy="6308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133" dirty="0" err="1">
                  <a:solidFill>
                    <a:sysClr val="windowText" lastClr="000000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eOperator</a:t>
              </a:r>
              <a:endParaRPr lang="zh-CN" altLang="en-US" sz="2133" dirty="0">
                <a:solidFill>
                  <a:sysClr val="windowText" lastClr="000000"/>
                </a:solidFill>
                <a:latin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962CAAE9-15D7-4923-9D1E-8E7A156C031A}"/>
              </a:ext>
            </a:extLst>
          </p:cNvPr>
          <p:cNvGrpSpPr/>
          <p:nvPr/>
        </p:nvGrpSpPr>
        <p:grpSpPr>
          <a:xfrm>
            <a:off x="9277955" y="10962440"/>
            <a:ext cx="2676075" cy="748795"/>
            <a:chOff x="8818732" y="16971625"/>
            <a:chExt cx="4014112" cy="1123193"/>
          </a:xfrm>
        </p:grpSpPr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8F439CCD-1A3B-4838-896C-458E2AA8EAB5}"/>
                </a:ext>
              </a:extLst>
            </p:cNvPr>
            <p:cNvSpPr/>
            <p:nvPr/>
          </p:nvSpPr>
          <p:spPr>
            <a:xfrm>
              <a:off x="8818732" y="17153261"/>
              <a:ext cx="243001" cy="24300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 dirty="0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ACC92CD5-7A4A-4E48-AE4B-6D04413C7AEE}"/>
                </a:ext>
              </a:extLst>
            </p:cNvPr>
            <p:cNvSpPr txBox="1"/>
            <p:nvPr/>
          </p:nvSpPr>
          <p:spPr>
            <a:xfrm>
              <a:off x="9205988" y="16971625"/>
              <a:ext cx="3626856" cy="11231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133" dirty="0">
                  <a:solidFill>
                    <a:sysClr val="windowText" lastClr="000000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Predefined operator</a:t>
              </a:r>
              <a:endParaRPr lang="zh-CN" altLang="en-US" sz="2133" dirty="0">
                <a:solidFill>
                  <a:sysClr val="windowText" lastClr="000000"/>
                </a:solidFill>
                <a:latin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</p:grp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4E470F02-522F-4008-9923-6E25986D3AEC}"/>
              </a:ext>
            </a:extLst>
          </p:cNvPr>
          <p:cNvCxnSpPr>
            <a:cxnSpLocks/>
            <a:stCxn id="141" idx="2"/>
            <a:endCxn id="142" idx="3"/>
          </p:cNvCxnSpPr>
          <p:nvPr/>
        </p:nvCxnSpPr>
        <p:spPr>
          <a:xfrm>
            <a:off x="7232213" y="12016798"/>
            <a:ext cx="0" cy="245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9F3CCCA6-A3B4-45E6-8AAE-1A468730EA1C}"/>
              </a:ext>
            </a:extLst>
          </p:cNvPr>
          <p:cNvCxnSpPr>
            <a:cxnSpLocks/>
            <a:stCxn id="81" idx="2"/>
            <a:endCxn id="78" idx="0"/>
          </p:cNvCxnSpPr>
          <p:nvPr/>
        </p:nvCxnSpPr>
        <p:spPr>
          <a:xfrm>
            <a:off x="7232213" y="10042541"/>
            <a:ext cx="2" cy="2055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D919C346-8D73-4B5C-812C-22F432D1CBA5}"/>
              </a:ext>
            </a:extLst>
          </p:cNvPr>
          <p:cNvCxnSpPr>
            <a:cxnSpLocks/>
            <a:stCxn id="55" idx="1"/>
            <a:endCxn id="81" idx="0"/>
          </p:cNvCxnSpPr>
          <p:nvPr/>
        </p:nvCxnSpPr>
        <p:spPr>
          <a:xfrm flipH="1">
            <a:off x="7232214" y="9397431"/>
            <a:ext cx="1" cy="16526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D97CA805-DA44-4CF4-9962-95ABE86C2DA3}"/>
              </a:ext>
            </a:extLst>
          </p:cNvPr>
          <p:cNvCxnSpPr>
            <a:cxnSpLocks/>
            <a:stCxn id="52" idx="2"/>
            <a:endCxn id="55" idx="3"/>
          </p:cNvCxnSpPr>
          <p:nvPr/>
        </p:nvCxnSpPr>
        <p:spPr>
          <a:xfrm>
            <a:off x="7232214" y="7907772"/>
            <a:ext cx="1" cy="1884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8EA6F236-3D27-4990-B059-60FAA135B570}"/>
              </a:ext>
            </a:extLst>
          </p:cNvPr>
          <p:cNvCxnSpPr>
            <a:cxnSpLocks/>
            <a:stCxn id="4" idx="1"/>
            <a:endCxn id="52" idx="0"/>
          </p:cNvCxnSpPr>
          <p:nvPr/>
        </p:nvCxnSpPr>
        <p:spPr>
          <a:xfrm flipH="1">
            <a:off x="7232213" y="7286169"/>
            <a:ext cx="4" cy="18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08521654-4B3E-4403-B89D-DB74B1253D49}"/>
              </a:ext>
            </a:extLst>
          </p:cNvPr>
          <p:cNvCxnSpPr>
            <a:cxnSpLocks/>
            <a:stCxn id="3" idx="2"/>
            <a:endCxn id="51" idx="0"/>
          </p:cNvCxnSpPr>
          <p:nvPr/>
        </p:nvCxnSpPr>
        <p:spPr>
          <a:xfrm flipH="1">
            <a:off x="7232210" y="5951495"/>
            <a:ext cx="3" cy="195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878DAB5-609D-43E5-BEC2-74F396A9D283}"/>
              </a:ext>
            </a:extLst>
          </p:cNvPr>
          <p:cNvCxnSpPr>
            <a:cxnSpLocks/>
            <a:stCxn id="2" idx="1"/>
            <a:endCxn id="3" idx="0"/>
          </p:cNvCxnSpPr>
          <p:nvPr/>
        </p:nvCxnSpPr>
        <p:spPr>
          <a:xfrm>
            <a:off x="7232213" y="5300695"/>
            <a:ext cx="0" cy="21879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2BD0247-08AD-4196-967F-7ABEBD73DD9D}"/>
              </a:ext>
            </a:extLst>
          </p:cNvPr>
          <p:cNvGrpSpPr/>
          <p:nvPr/>
        </p:nvGrpSpPr>
        <p:grpSpPr>
          <a:xfrm>
            <a:off x="9494226" y="6585193"/>
            <a:ext cx="2373153" cy="3512321"/>
            <a:chOff x="8246855" y="9810301"/>
            <a:chExt cx="3559730" cy="5268481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9B325D0-5A44-4C47-81EB-4EA0CAEB1B35}"/>
                </a:ext>
              </a:extLst>
            </p:cNvPr>
            <p:cNvSpPr/>
            <p:nvPr/>
          </p:nvSpPr>
          <p:spPr>
            <a:xfrm>
              <a:off x="8246855" y="9810301"/>
              <a:ext cx="3559729" cy="52684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/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0CCD1ED7-E9E5-4777-A057-A23885720052}"/>
                </a:ext>
              </a:extLst>
            </p:cNvPr>
            <p:cNvSpPr txBox="1"/>
            <p:nvPr/>
          </p:nvSpPr>
          <p:spPr>
            <a:xfrm>
              <a:off x="8345755" y="9829852"/>
              <a:ext cx="3460830" cy="6308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133" dirty="0">
                  <a:solidFill>
                    <a:sysClr val="windowText" lastClr="000000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Derivation rules</a:t>
              </a:r>
              <a:endParaRPr lang="zh-CN" altLang="en-US" sz="2133" dirty="0">
                <a:solidFill>
                  <a:sysClr val="windowText" lastClr="000000"/>
                </a:solidFill>
                <a:latin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  <p:sp>
          <p:nvSpPr>
            <p:cNvPr id="169" name="矩形: 圆角 168">
              <a:extLst>
                <a:ext uri="{FF2B5EF4-FFF2-40B4-BE49-F238E27FC236}">
                  <a16:creationId xmlns:a16="http://schemas.microsoft.com/office/drawing/2014/main" id="{AA0E7282-95A1-4879-A425-B8B680FF8823}"/>
                </a:ext>
              </a:extLst>
            </p:cNvPr>
            <p:cNvSpPr/>
            <p:nvPr/>
          </p:nvSpPr>
          <p:spPr>
            <a:xfrm>
              <a:off x="8450150" y="10571171"/>
              <a:ext cx="3206063" cy="1143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2133" dirty="0"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Intra-expression derivation (</a:t>
              </a:r>
              <a:r>
                <a:rPr lang="en-US" altLang="zh-CN" sz="2133" dirty="0">
                  <a:solidFill>
                    <a:sysClr val="windowText" lastClr="000000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§4.1)</a:t>
              </a:r>
              <a:endParaRPr lang="zh-CN" altLang="en-US" sz="2133" dirty="0">
                <a:solidFill>
                  <a:sysClr val="windowText" lastClr="000000"/>
                </a:solidFill>
                <a:latin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  <p:sp>
          <p:nvSpPr>
            <p:cNvPr id="170" name="矩形: 圆角 169">
              <a:extLst>
                <a:ext uri="{FF2B5EF4-FFF2-40B4-BE49-F238E27FC236}">
                  <a16:creationId xmlns:a16="http://schemas.microsoft.com/office/drawing/2014/main" id="{5B95440A-F96E-4379-B76D-536B23598F6B}"/>
                </a:ext>
              </a:extLst>
            </p:cNvPr>
            <p:cNvSpPr/>
            <p:nvPr/>
          </p:nvSpPr>
          <p:spPr>
            <a:xfrm>
              <a:off x="8450150" y="12134356"/>
              <a:ext cx="3206063" cy="1143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2133" dirty="0"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Inter-expression derivation (</a:t>
              </a:r>
              <a:r>
                <a:rPr lang="en-US" altLang="zh-CN" sz="2133" dirty="0">
                  <a:solidFill>
                    <a:sysClr val="windowText" lastClr="000000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§4.2)</a:t>
              </a:r>
              <a:endParaRPr lang="zh-CN" altLang="en-US" sz="2133" dirty="0">
                <a:solidFill>
                  <a:sysClr val="windowText" lastClr="000000"/>
                </a:solidFill>
                <a:latin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  <p:sp>
          <p:nvSpPr>
            <p:cNvPr id="171" name="矩形: 圆角 170">
              <a:extLst>
                <a:ext uri="{FF2B5EF4-FFF2-40B4-BE49-F238E27FC236}">
                  <a16:creationId xmlns:a16="http://schemas.microsoft.com/office/drawing/2014/main" id="{9A450310-4176-49B3-8ACC-6D08651918F6}"/>
                </a:ext>
              </a:extLst>
            </p:cNvPr>
            <p:cNvSpPr/>
            <p:nvPr/>
          </p:nvSpPr>
          <p:spPr>
            <a:xfrm>
              <a:off x="8450149" y="13697542"/>
              <a:ext cx="3206063" cy="1143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2133" dirty="0"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Expression instantiation (</a:t>
              </a:r>
              <a:r>
                <a:rPr lang="en-US" altLang="zh-CN" sz="2133" dirty="0">
                  <a:solidFill>
                    <a:sysClr val="windowText" lastClr="000000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§5</a:t>
              </a:r>
              <a:r>
                <a:rPr lang="en-US" altLang="zh-CN" sz="2133" dirty="0">
                  <a:latin typeface="Linux Libertine" panose="02000503000000000000" pitchFamily="2" charset="0"/>
                  <a:cs typeface="Linux Libertine" panose="02000503000000000000" pitchFamily="2" charset="0"/>
                </a:rPr>
                <a:t>)</a:t>
              </a:r>
              <a:endParaRPr lang="zh-CN" altLang="en-US" sz="2133" dirty="0">
                <a:latin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6C11658-3FDC-4232-ACBF-3F2F76E25A9B}"/>
              </a:ext>
            </a:extLst>
          </p:cNvPr>
          <p:cNvGrpSpPr/>
          <p:nvPr/>
        </p:nvGrpSpPr>
        <p:grpSpPr>
          <a:xfrm>
            <a:off x="5812778" y="10639914"/>
            <a:ext cx="2878049" cy="944881"/>
            <a:chOff x="2779138" y="15959871"/>
            <a:chExt cx="4317074" cy="1417321"/>
          </a:xfrm>
        </p:grpSpPr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CF798221-993C-4391-8727-E9003B45B264}"/>
                </a:ext>
              </a:extLst>
            </p:cNvPr>
            <p:cNvCxnSpPr>
              <a:cxnSpLocks/>
              <a:stCxn id="77" idx="1"/>
              <a:endCxn id="141" idx="0"/>
            </p:cNvCxnSpPr>
            <p:nvPr/>
          </p:nvCxnSpPr>
          <p:spPr>
            <a:xfrm flipH="1">
              <a:off x="4908292" y="17142221"/>
              <a:ext cx="1" cy="2349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CB6B64FD-1C5C-42DA-AD1E-D65E1664896D}"/>
                </a:ext>
              </a:extLst>
            </p:cNvPr>
            <p:cNvSpPr/>
            <p:nvPr/>
          </p:nvSpPr>
          <p:spPr>
            <a:xfrm>
              <a:off x="4786416" y="16383413"/>
              <a:ext cx="210934" cy="21093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9C0728EB-4E49-4C64-8225-313128B9A683}"/>
                </a:ext>
              </a:extLst>
            </p:cNvPr>
            <p:cNvSpPr/>
            <p:nvPr/>
          </p:nvSpPr>
          <p:spPr>
            <a:xfrm>
              <a:off x="5276404" y="16383411"/>
              <a:ext cx="210934" cy="2109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 dirty="0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E7F8B6A2-978C-4DD3-9A6E-7C2578050B83}"/>
                </a:ext>
              </a:extLst>
            </p:cNvPr>
            <p:cNvSpPr/>
            <p:nvPr/>
          </p:nvSpPr>
          <p:spPr>
            <a:xfrm>
              <a:off x="5035825" y="16725285"/>
              <a:ext cx="210934" cy="2109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 dirty="0"/>
            </a:p>
          </p:txBody>
        </p: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7E9F5718-D53A-4CE6-A54C-E0405E06211E}"/>
                </a:ext>
              </a:extLst>
            </p:cNvPr>
            <p:cNvCxnSpPr>
              <a:cxnSpLocks/>
              <a:stCxn id="86" idx="5"/>
              <a:endCxn id="88" idx="0"/>
            </p:cNvCxnSpPr>
            <p:nvPr/>
          </p:nvCxnSpPr>
          <p:spPr>
            <a:xfrm>
              <a:off x="4966458" y="16563455"/>
              <a:ext cx="174834" cy="1618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07C1B9FC-CA92-4EB8-B067-077715054734}"/>
                </a:ext>
              </a:extLst>
            </p:cNvPr>
            <p:cNvCxnSpPr>
              <a:cxnSpLocks/>
              <a:stCxn id="87" idx="3"/>
              <a:endCxn id="88" idx="0"/>
            </p:cNvCxnSpPr>
            <p:nvPr/>
          </p:nvCxnSpPr>
          <p:spPr>
            <a:xfrm flipH="1">
              <a:off x="5141292" y="16563454"/>
              <a:ext cx="166003" cy="1618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CC2BBA67-7D6B-48F4-B669-F711BBD47C58}"/>
                </a:ext>
              </a:extLst>
            </p:cNvPr>
            <p:cNvSpPr/>
            <p:nvPr/>
          </p:nvSpPr>
          <p:spPr>
            <a:xfrm>
              <a:off x="5022581" y="16028931"/>
              <a:ext cx="210934" cy="21093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 dirty="0"/>
            </a:p>
          </p:txBody>
        </p: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5B36F939-5F21-46F5-954D-5427BD37758D}"/>
                </a:ext>
              </a:extLst>
            </p:cNvPr>
            <p:cNvCxnSpPr>
              <a:cxnSpLocks/>
              <a:stCxn id="91" idx="4"/>
              <a:endCxn id="86" idx="7"/>
            </p:cNvCxnSpPr>
            <p:nvPr/>
          </p:nvCxnSpPr>
          <p:spPr>
            <a:xfrm flipH="1">
              <a:off x="4966458" y="16239865"/>
              <a:ext cx="161588" cy="1744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BFB13CD8-32E2-4E60-8847-9F9B31EAEB61}"/>
                </a:ext>
              </a:extLst>
            </p:cNvPr>
            <p:cNvCxnSpPr>
              <a:cxnSpLocks/>
              <a:stCxn id="91" idx="4"/>
              <a:endCxn id="87" idx="1"/>
            </p:cNvCxnSpPr>
            <p:nvPr/>
          </p:nvCxnSpPr>
          <p:spPr>
            <a:xfrm>
              <a:off x="5128048" y="16239865"/>
              <a:ext cx="179247" cy="1744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AE1D90E-4F0C-4583-B496-8ED6BFCFE15C}"/>
                </a:ext>
              </a:extLst>
            </p:cNvPr>
            <p:cNvSpPr/>
            <p:nvPr/>
          </p:nvSpPr>
          <p:spPr>
            <a:xfrm>
              <a:off x="4697675" y="15959871"/>
              <a:ext cx="858873" cy="106471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6FC6F3DF-E207-469D-BFE0-816D96998FDB}"/>
                </a:ext>
              </a:extLst>
            </p:cNvPr>
            <p:cNvSpPr/>
            <p:nvPr/>
          </p:nvSpPr>
          <p:spPr>
            <a:xfrm>
              <a:off x="2779138" y="15959871"/>
              <a:ext cx="858873" cy="106471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 dirty="0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18A390BE-1D00-450C-AB25-B8FDAC2026A5}"/>
                </a:ext>
              </a:extLst>
            </p:cNvPr>
            <p:cNvSpPr/>
            <p:nvPr/>
          </p:nvSpPr>
          <p:spPr>
            <a:xfrm>
              <a:off x="2834081" y="16382923"/>
              <a:ext cx="210934" cy="2109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DF57A7BC-86EA-45CD-9531-620D03E81129}"/>
                </a:ext>
              </a:extLst>
            </p:cNvPr>
            <p:cNvSpPr/>
            <p:nvPr/>
          </p:nvSpPr>
          <p:spPr>
            <a:xfrm>
              <a:off x="3324069" y="16457498"/>
              <a:ext cx="210934" cy="2109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59F57E13-3B7A-4317-BE4C-68CA28574813}"/>
                </a:ext>
              </a:extLst>
            </p:cNvPr>
            <p:cNvSpPr/>
            <p:nvPr/>
          </p:nvSpPr>
          <p:spPr>
            <a:xfrm>
              <a:off x="3056217" y="16766426"/>
              <a:ext cx="210934" cy="210933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/>
            </a:p>
          </p:txBody>
        </p: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5DF2C4A1-C1A3-4FEA-812A-77877D1537B9}"/>
                </a:ext>
              </a:extLst>
            </p:cNvPr>
            <p:cNvCxnSpPr>
              <a:cxnSpLocks/>
              <a:stCxn id="97" idx="5"/>
              <a:endCxn id="99" idx="0"/>
            </p:cNvCxnSpPr>
            <p:nvPr/>
          </p:nvCxnSpPr>
          <p:spPr>
            <a:xfrm>
              <a:off x="3014122" y="16562966"/>
              <a:ext cx="147558" cy="2034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42F368B-A35E-45C0-A1EB-50D73CA43294}"/>
                </a:ext>
              </a:extLst>
            </p:cNvPr>
            <p:cNvCxnSpPr>
              <a:cxnSpLocks/>
              <a:stCxn id="98" idx="3"/>
              <a:endCxn id="99" idx="0"/>
            </p:cNvCxnSpPr>
            <p:nvPr/>
          </p:nvCxnSpPr>
          <p:spPr>
            <a:xfrm flipH="1">
              <a:off x="3161684" y="16637540"/>
              <a:ext cx="193276" cy="1288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F18DDDA0-0893-4DAB-9F86-26BB8EB31F2F}"/>
                </a:ext>
              </a:extLst>
            </p:cNvPr>
            <p:cNvSpPr/>
            <p:nvPr/>
          </p:nvSpPr>
          <p:spPr>
            <a:xfrm>
              <a:off x="3324069" y="16039319"/>
              <a:ext cx="210934" cy="210933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/>
            </a:p>
          </p:txBody>
        </p: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CFA3A0BA-F813-46B6-A958-503F8F65E676}"/>
                </a:ext>
              </a:extLst>
            </p:cNvPr>
            <p:cNvCxnSpPr>
              <a:cxnSpLocks/>
              <a:stCxn id="104" idx="4"/>
              <a:endCxn id="98" idx="0"/>
            </p:cNvCxnSpPr>
            <p:nvPr/>
          </p:nvCxnSpPr>
          <p:spPr>
            <a:xfrm>
              <a:off x="3429537" y="16250252"/>
              <a:ext cx="0" cy="2072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08626B3-1FE0-4FCD-96A5-9D243AB60C8E}"/>
                </a:ext>
              </a:extLst>
            </p:cNvPr>
            <p:cNvSpPr/>
            <p:nvPr/>
          </p:nvSpPr>
          <p:spPr>
            <a:xfrm>
              <a:off x="3776043" y="15959871"/>
              <a:ext cx="783600" cy="106471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/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6348E515-46BE-43FF-B950-E30A4EAB73E8}"/>
                </a:ext>
              </a:extLst>
            </p:cNvPr>
            <p:cNvSpPr/>
            <p:nvPr/>
          </p:nvSpPr>
          <p:spPr>
            <a:xfrm>
              <a:off x="3823027" y="16157412"/>
              <a:ext cx="210933" cy="2109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/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A35E1CAB-FBBB-4462-8995-E7886E770117}"/>
                </a:ext>
              </a:extLst>
            </p:cNvPr>
            <p:cNvSpPr/>
            <p:nvPr/>
          </p:nvSpPr>
          <p:spPr>
            <a:xfrm>
              <a:off x="4297772" y="16157410"/>
              <a:ext cx="210933" cy="210933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/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A8C5692A-C186-4A57-8CB8-F3F8EF14C9EF}"/>
                </a:ext>
              </a:extLst>
            </p:cNvPr>
            <p:cNvSpPr/>
            <p:nvPr/>
          </p:nvSpPr>
          <p:spPr>
            <a:xfrm>
              <a:off x="4052782" y="16616108"/>
              <a:ext cx="210933" cy="2109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/>
            </a:p>
          </p:txBody>
        </p: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10E19A01-A43F-4A36-B70C-0C15C06D7A28}"/>
                </a:ext>
              </a:extLst>
            </p:cNvPr>
            <p:cNvCxnSpPr>
              <a:cxnSpLocks/>
              <a:stCxn id="134" idx="5"/>
              <a:endCxn id="136" idx="0"/>
            </p:cNvCxnSpPr>
            <p:nvPr/>
          </p:nvCxnSpPr>
          <p:spPr>
            <a:xfrm>
              <a:off x="4003069" y="16337456"/>
              <a:ext cx="155178" cy="2786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3E57E5B8-C413-427C-8232-42AC20A14AB3}"/>
                </a:ext>
              </a:extLst>
            </p:cNvPr>
            <p:cNvCxnSpPr>
              <a:cxnSpLocks/>
              <a:stCxn id="135" idx="3"/>
              <a:endCxn id="136" idx="0"/>
            </p:cNvCxnSpPr>
            <p:nvPr/>
          </p:nvCxnSpPr>
          <p:spPr>
            <a:xfrm flipH="1">
              <a:off x="4158249" y="16337452"/>
              <a:ext cx="170413" cy="2786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椭圆 179">
              <a:extLst>
                <a:ext uri="{FF2B5EF4-FFF2-40B4-BE49-F238E27FC236}">
                  <a16:creationId xmlns:a16="http://schemas.microsoft.com/office/drawing/2014/main" id="{75CA8AB4-C002-46C0-9F70-746D37B53136}"/>
                </a:ext>
              </a:extLst>
            </p:cNvPr>
            <p:cNvSpPr/>
            <p:nvPr/>
          </p:nvSpPr>
          <p:spPr>
            <a:xfrm>
              <a:off x="5823113" y="16377108"/>
              <a:ext cx="210933" cy="2109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/>
            </a:p>
          </p:txBody>
        </p: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1DF05BEF-BB12-498D-B58C-09293E0E57AB}"/>
                </a:ext>
              </a:extLst>
            </p:cNvPr>
            <p:cNvSpPr/>
            <p:nvPr/>
          </p:nvSpPr>
          <p:spPr>
            <a:xfrm>
              <a:off x="5823113" y="16725285"/>
              <a:ext cx="210933" cy="2109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 dirty="0"/>
            </a:p>
          </p:txBody>
        </p:sp>
        <p:cxnSp>
          <p:nvCxnSpPr>
            <p:cNvPr id="183" name="直接箭头连接符 182">
              <a:extLst>
                <a:ext uri="{FF2B5EF4-FFF2-40B4-BE49-F238E27FC236}">
                  <a16:creationId xmlns:a16="http://schemas.microsoft.com/office/drawing/2014/main" id="{C6A3F2E9-F782-4D74-B8D5-4BCBA66B0B21}"/>
                </a:ext>
              </a:extLst>
            </p:cNvPr>
            <p:cNvCxnSpPr>
              <a:cxnSpLocks/>
              <a:stCxn id="180" idx="4"/>
              <a:endCxn id="181" idx="0"/>
            </p:cNvCxnSpPr>
            <p:nvPr/>
          </p:nvCxnSpPr>
          <p:spPr>
            <a:xfrm>
              <a:off x="5928580" y="16588042"/>
              <a:ext cx="0" cy="13724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BDFD03C8-20FE-4AD8-9221-6F96C3155777}"/>
                </a:ext>
              </a:extLst>
            </p:cNvPr>
            <p:cNvSpPr/>
            <p:nvPr/>
          </p:nvSpPr>
          <p:spPr>
            <a:xfrm>
              <a:off x="5823113" y="16028931"/>
              <a:ext cx="210933" cy="21093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 dirty="0"/>
            </a:p>
          </p:txBody>
        </p:sp>
        <p:cxnSp>
          <p:nvCxnSpPr>
            <p:cNvPr id="186" name="直接箭头连接符 185">
              <a:extLst>
                <a:ext uri="{FF2B5EF4-FFF2-40B4-BE49-F238E27FC236}">
                  <a16:creationId xmlns:a16="http://schemas.microsoft.com/office/drawing/2014/main" id="{4F9F0455-C145-442D-B9A1-55BCD32E7053}"/>
                </a:ext>
              </a:extLst>
            </p:cNvPr>
            <p:cNvCxnSpPr>
              <a:cxnSpLocks/>
              <a:stCxn id="184" idx="4"/>
              <a:endCxn id="180" idx="0"/>
            </p:cNvCxnSpPr>
            <p:nvPr/>
          </p:nvCxnSpPr>
          <p:spPr>
            <a:xfrm>
              <a:off x="5928580" y="16239865"/>
              <a:ext cx="0" cy="13724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380DC6A3-FC4E-4FE5-B343-E57B1C6B3DF8}"/>
                </a:ext>
              </a:extLst>
            </p:cNvPr>
            <p:cNvSpPr/>
            <p:nvPr/>
          </p:nvSpPr>
          <p:spPr>
            <a:xfrm>
              <a:off x="5694580" y="15959871"/>
              <a:ext cx="480001" cy="106471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/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E193F444-5327-4222-A328-7B9349A80912}"/>
                </a:ext>
              </a:extLst>
            </p:cNvPr>
            <p:cNvSpPr/>
            <p:nvPr/>
          </p:nvSpPr>
          <p:spPr>
            <a:xfrm>
              <a:off x="6312612" y="15959871"/>
              <a:ext cx="783600" cy="106471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/>
            </a:p>
          </p:txBody>
        </p:sp>
        <p:sp>
          <p:nvSpPr>
            <p:cNvPr id="198" name="椭圆 197">
              <a:extLst>
                <a:ext uri="{FF2B5EF4-FFF2-40B4-BE49-F238E27FC236}">
                  <a16:creationId xmlns:a16="http://schemas.microsoft.com/office/drawing/2014/main" id="{4A57113D-BB00-4AB3-B03A-400B94E7DD9C}"/>
                </a:ext>
              </a:extLst>
            </p:cNvPr>
            <p:cNvSpPr/>
            <p:nvPr/>
          </p:nvSpPr>
          <p:spPr>
            <a:xfrm>
              <a:off x="6367216" y="16096452"/>
              <a:ext cx="210933" cy="210933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/>
            </a:p>
          </p:txBody>
        </p:sp>
        <p:sp>
          <p:nvSpPr>
            <p:cNvPr id="199" name="椭圆 198">
              <a:extLst>
                <a:ext uri="{FF2B5EF4-FFF2-40B4-BE49-F238E27FC236}">
                  <a16:creationId xmlns:a16="http://schemas.microsoft.com/office/drawing/2014/main" id="{5DD6CDAE-EB40-47D6-91F9-BE465CACF0C4}"/>
                </a:ext>
              </a:extLst>
            </p:cNvPr>
            <p:cNvSpPr/>
            <p:nvPr/>
          </p:nvSpPr>
          <p:spPr>
            <a:xfrm>
              <a:off x="6841961" y="16096450"/>
              <a:ext cx="210933" cy="210933"/>
            </a:xfrm>
            <a:prstGeom prst="ellipse">
              <a:avLst/>
            </a:prstGeom>
            <a:solidFill>
              <a:srgbClr val="F4B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/>
            </a:p>
          </p:txBody>
        </p:sp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34A7E75E-C31D-4F21-A6C3-48386F763A64}"/>
                </a:ext>
              </a:extLst>
            </p:cNvPr>
            <p:cNvSpPr/>
            <p:nvPr/>
          </p:nvSpPr>
          <p:spPr>
            <a:xfrm>
              <a:off x="6596971" y="16425608"/>
              <a:ext cx="210933" cy="2109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/>
            </a:p>
          </p:txBody>
        </p:sp>
        <p:cxnSp>
          <p:nvCxnSpPr>
            <p:cNvPr id="201" name="直接箭头连接符 200">
              <a:extLst>
                <a:ext uri="{FF2B5EF4-FFF2-40B4-BE49-F238E27FC236}">
                  <a16:creationId xmlns:a16="http://schemas.microsoft.com/office/drawing/2014/main" id="{A7D3F597-46D4-4BA8-9BE1-2A5EEF2B6D54}"/>
                </a:ext>
              </a:extLst>
            </p:cNvPr>
            <p:cNvCxnSpPr>
              <a:cxnSpLocks/>
              <a:stCxn id="198" idx="5"/>
              <a:endCxn id="200" idx="0"/>
            </p:cNvCxnSpPr>
            <p:nvPr/>
          </p:nvCxnSpPr>
          <p:spPr>
            <a:xfrm>
              <a:off x="6547259" y="16276495"/>
              <a:ext cx="155179" cy="1491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箭头连接符 201">
              <a:extLst>
                <a:ext uri="{FF2B5EF4-FFF2-40B4-BE49-F238E27FC236}">
                  <a16:creationId xmlns:a16="http://schemas.microsoft.com/office/drawing/2014/main" id="{F6A403C4-7372-49BC-BC54-97ADA1B020E9}"/>
                </a:ext>
              </a:extLst>
            </p:cNvPr>
            <p:cNvCxnSpPr>
              <a:cxnSpLocks/>
              <a:stCxn id="199" idx="3"/>
              <a:endCxn id="200" idx="0"/>
            </p:cNvCxnSpPr>
            <p:nvPr/>
          </p:nvCxnSpPr>
          <p:spPr>
            <a:xfrm flipH="1">
              <a:off x="6702438" y="16276493"/>
              <a:ext cx="170413" cy="149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椭圆 202">
              <a:extLst>
                <a:ext uri="{FF2B5EF4-FFF2-40B4-BE49-F238E27FC236}">
                  <a16:creationId xmlns:a16="http://schemas.microsoft.com/office/drawing/2014/main" id="{B67B9267-9F91-412B-8430-3D1C769E5070}"/>
                </a:ext>
              </a:extLst>
            </p:cNvPr>
            <p:cNvSpPr/>
            <p:nvPr/>
          </p:nvSpPr>
          <p:spPr>
            <a:xfrm>
              <a:off x="6598841" y="16773630"/>
              <a:ext cx="207191" cy="210933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/>
            </a:p>
          </p:txBody>
        </p:sp>
        <p:cxnSp>
          <p:nvCxnSpPr>
            <p:cNvPr id="204" name="直接箭头连接符 203">
              <a:extLst>
                <a:ext uri="{FF2B5EF4-FFF2-40B4-BE49-F238E27FC236}">
                  <a16:creationId xmlns:a16="http://schemas.microsoft.com/office/drawing/2014/main" id="{EB5BD9E4-0AFA-4836-B6ED-BC81AD039832}"/>
                </a:ext>
              </a:extLst>
            </p:cNvPr>
            <p:cNvCxnSpPr>
              <a:cxnSpLocks/>
              <a:stCxn id="200" idx="4"/>
              <a:endCxn id="203" idx="0"/>
            </p:cNvCxnSpPr>
            <p:nvPr/>
          </p:nvCxnSpPr>
          <p:spPr>
            <a:xfrm flipH="1">
              <a:off x="6702437" y="16636541"/>
              <a:ext cx="1" cy="1370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9381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E8B13897-CF53-43BC-A451-00ACE9B0C268}"/>
              </a:ext>
            </a:extLst>
          </p:cNvPr>
          <p:cNvSpPr/>
          <p:nvPr/>
        </p:nvSpPr>
        <p:spPr>
          <a:xfrm>
            <a:off x="2530453" y="4098961"/>
            <a:ext cx="12750261" cy="61769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08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F97EDD0-FA18-4AC2-ADE5-A5F9972A4A98}"/>
              </a:ext>
            </a:extLst>
          </p:cNvPr>
          <p:cNvSpPr/>
          <p:nvPr/>
        </p:nvSpPr>
        <p:spPr>
          <a:xfrm>
            <a:off x="2797753" y="3276249"/>
            <a:ext cx="4570852" cy="6860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508" dirty="0">
                <a:solidFill>
                  <a:sysClr val="windowText" lastClr="000000"/>
                </a:solidFill>
              </a:rPr>
              <a:t>Input tensor program</a:t>
            </a:r>
            <a:endParaRPr lang="zh-CN" altLang="en-US" sz="3508" dirty="0">
              <a:solidFill>
                <a:sysClr val="windowText" lastClr="00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AFB747-8705-421A-83FC-4BC9B85921B7}"/>
              </a:ext>
            </a:extLst>
          </p:cNvPr>
          <p:cNvSpPr/>
          <p:nvPr/>
        </p:nvSpPr>
        <p:spPr>
          <a:xfrm>
            <a:off x="2797753" y="4728261"/>
            <a:ext cx="4570852" cy="1368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508" dirty="0">
                <a:solidFill>
                  <a:sysClr val="windowText" lastClr="000000"/>
                </a:solidFill>
              </a:rPr>
              <a:t>A set of expressions of sub-programs</a:t>
            </a:r>
            <a:endParaRPr lang="zh-CN" altLang="en-US" sz="3508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DD6DEF6-70A9-4296-9596-3F530A984CF6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5083179" y="3962323"/>
            <a:ext cx="0" cy="7659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6D96E001-606E-4095-9BC0-CDD452C1FE08}"/>
              </a:ext>
            </a:extLst>
          </p:cNvPr>
          <p:cNvSpPr txBox="1"/>
          <p:nvPr/>
        </p:nvSpPr>
        <p:spPr>
          <a:xfrm>
            <a:off x="3269396" y="4003535"/>
            <a:ext cx="5747727" cy="63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8" dirty="0"/>
              <a:t>Program splitting &amp; translating</a:t>
            </a:r>
            <a:endParaRPr lang="zh-CN" altLang="en-US" sz="3508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55CFB5A-9464-413B-A2DD-FDDB43760F7A}"/>
              </a:ext>
            </a:extLst>
          </p:cNvPr>
          <p:cNvSpPr/>
          <p:nvPr/>
        </p:nvSpPr>
        <p:spPr>
          <a:xfrm>
            <a:off x="2797752" y="8331148"/>
            <a:ext cx="4570854" cy="12447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3508" dirty="0">
                <a:solidFill>
                  <a:sysClr val="windowText" lastClr="000000"/>
                </a:solidFill>
              </a:rPr>
              <a:t>Hybrid derivation optimizer</a:t>
            </a:r>
            <a:endParaRPr lang="zh-CN" altLang="en-US" sz="3508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B311C7D-0167-4151-A8C4-0FDB18928663}"/>
              </a:ext>
            </a:extLst>
          </p:cNvPr>
          <p:cNvSpPr/>
          <p:nvPr/>
        </p:nvSpPr>
        <p:spPr>
          <a:xfrm>
            <a:off x="2797753" y="6491794"/>
            <a:ext cx="4570852" cy="12447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508" dirty="0">
                <a:solidFill>
                  <a:sysClr val="windowText" lastClr="000000"/>
                </a:solidFill>
              </a:rPr>
              <a:t>Program-level optimizer</a:t>
            </a:r>
            <a:endParaRPr lang="zh-CN" altLang="en-US" sz="3508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82EEFAD4-1465-4F2C-9BCE-6FB571AE9307}"/>
              </a:ext>
            </a:extLst>
          </p:cNvPr>
          <p:cNvSpPr/>
          <p:nvPr/>
        </p:nvSpPr>
        <p:spPr>
          <a:xfrm>
            <a:off x="8794246" y="4836785"/>
            <a:ext cx="6147894" cy="4054067"/>
          </a:xfrm>
          <a:prstGeom prst="roundRect">
            <a:avLst>
              <a:gd name="adj" fmla="val 1178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altLang="zh-CN" sz="3508" dirty="0">
                <a:solidFill>
                  <a:sysClr val="windowText" lastClr="000000"/>
                </a:solidFill>
              </a:rPr>
              <a:t>Derivation rules</a:t>
            </a:r>
            <a:endParaRPr lang="zh-CN" altLang="en-US" sz="3508" dirty="0">
              <a:solidFill>
                <a:sysClr val="windowText" lastClr="00000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26FAAA0-B9A5-4C4E-AF94-DB78D7C16799}"/>
              </a:ext>
            </a:extLst>
          </p:cNvPr>
          <p:cNvSpPr txBox="1"/>
          <p:nvPr/>
        </p:nvSpPr>
        <p:spPr>
          <a:xfrm>
            <a:off x="9081670" y="5635460"/>
            <a:ext cx="5602080" cy="6511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altLang="zh-CN" sz="3508" dirty="0"/>
              <a:t>Inter-expression derivation</a:t>
            </a:r>
            <a:endParaRPr lang="zh-CN" altLang="en-US" sz="3508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D5287ED-4D0F-4A87-AF63-633FFDDBD535}"/>
              </a:ext>
            </a:extLst>
          </p:cNvPr>
          <p:cNvSpPr txBox="1"/>
          <p:nvPr/>
        </p:nvSpPr>
        <p:spPr>
          <a:xfrm>
            <a:off x="9081670" y="6418561"/>
            <a:ext cx="5602080" cy="6511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altLang="zh-CN" sz="3508" dirty="0"/>
              <a:t>Intra-expression derivation</a:t>
            </a:r>
            <a:endParaRPr lang="zh-CN" altLang="en-US" sz="3508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8D7B3DF-C576-4AE2-A29A-8E972ACCA557}"/>
              </a:ext>
            </a:extLst>
          </p:cNvPr>
          <p:cNvSpPr txBox="1"/>
          <p:nvPr/>
        </p:nvSpPr>
        <p:spPr>
          <a:xfrm>
            <a:off x="9081670" y="7201663"/>
            <a:ext cx="5602080" cy="6511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altLang="zh-CN" sz="3508" dirty="0"/>
              <a:t>Operator matching</a:t>
            </a:r>
            <a:endParaRPr lang="zh-CN" altLang="en-US" sz="3508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99F7280-9BB1-4E92-9460-4EDD2ABFAB50}"/>
              </a:ext>
            </a:extLst>
          </p:cNvPr>
          <p:cNvCxnSpPr>
            <a:cxnSpLocks/>
            <a:stCxn id="3" idx="2"/>
            <a:endCxn id="37" idx="0"/>
          </p:cNvCxnSpPr>
          <p:nvPr/>
        </p:nvCxnSpPr>
        <p:spPr>
          <a:xfrm>
            <a:off x="5083179" y="6097233"/>
            <a:ext cx="0" cy="394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7B4D406-ECA9-4984-A0FE-542CB93E15B0}"/>
              </a:ext>
            </a:extLst>
          </p:cNvPr>
          <p:cNvCxnSpPr>
            <a:cxnSpLocks/>
            <a:stCxn id="38" idx="1"/>
            <a:endCxn id="37" idx="3"/>
          </p:cNvCxnSpPr>
          <p:nvPr/>
        </p:nvCxnSpPr>
        <p:spPr>
          <a:xfrm flipH="1">
            <a:off x="7368605" y="5961030"/>
            <a:ext cx="1713065" cy="1153161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EF11936-D48A-4967-A649-AF4B61113D80}"/>
              </a:ext>
            </a:extLst>
          </p:cNvPr>
          <p:cNvCxnSpPr>
            <a:cxnSpLocks/>
            <a:stCxn id="40" idx="1"/>
            <a:endCxn id="24" idx="3"/>
          </p:cNvCxnSpPr>
          <p:nvPr/>
        </p:nvCxnSpPr>
        <p:spPr>
          <a:xfrm flipH="1">
            <a:off x="7368605" y="6744132"/>
            <a:ext cx="1713065" cy="2209414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F052EFA-D0BB-40C0-913E-B5E096411903}"/>
              </a:ext>
            </a:extLst>
          </p:cNvPr>
          <p:cNvCxnSpPr>
            <a:cxnSpLocks/>
            <a:stCxn id="41" idx="1"/>
            <a:endCxn id="24" idx="3"/>
          </p:cNvCxnSpPr>
          <p:nvPr/>
        </p:nvCxnSpPr>
        <p:spPr>
          <a:xfrm flipH="1">
            <a:off x="7368605" y="7527233"/>
            <a:ext cx="1713065" cy="1426312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293B643-180D-4301-8B14-940A96B26C71}"/>
              </a:ext>
            </a:extLst>
          </p:cNvPr>
          <p:cNvCxnSpPr>
            <a:cxnSpLocks/>
            <a:stCxn id="37" idx="2"/>
            <a:endCxn id="24" idx="0"/>
          </p:cNvCxnSpPr>
          <p:nvPr/>
        </p:nvCxnSpPr>
        <p:spPr>
          <a:xfrm>
            <a:off x="5083179" y="7736588"/>
            <a:ext cx="0" cy="594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ACA7E1C2-5315-4CFD-B1B4-D99890F3BA6E}"/>
              </a:ext>
            </a:extLst>
          </p:cNvPr>
          <p:cNvSpPr txBox="1"/>
          <p:nvPr/>
        </p:nvSpPr>
        <p:spPr>
          <a:xfrm>
            <a:off x="3304979" y="7649812"/>
            <a:ext cx="3799823" cy="63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8" dirty="0"/>
              <a:t>For each expression</a:t>
            </a:r>
            <a:endParaRPr lang="zh-CN" altLang="en-US" sz="3508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3BB3627-C1AC-4193-A9AC-3E849EE67F1E}"/>
              </a:ext>
            </a:extLst>
          </p:cNvPr>
          <p:cNvSpPr/>
          <p:nvPr/>
        </p:nvSpPr>
        <p:spPr>
          <a:xfrm>
            <a:off x="9474172" y="10480575"/>
            <a:ext cx="5209578" cy="6860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508" dirty="0">
                <a:solidFill>
                  <a:sysClr val="windowText" lastClr="000000"/>
                </a:solidFill>
              </a:rPr>
              <a:t>Output tensor program</a:t>
            </a:r>
            <a:endParaRPr lang="zh-CN" altLang="en-US" sz="3508" dirty="0">
              <a:solidFill>
                <a:sysClr val="windowText" lastClr="00000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ECF65C8-8684-4591-98A6-2A582F470A50}"/>
              </a:ext>
            </a:extLst>
          </p:cNvPr>
          <p:cNvSpPr/>
          <p:nvPr/>
        </p:nvSpPr>
        <p:spPr>
          <a:xfrm>
            <a:off x="9793532" y="9388126"/>
            <a:ext cx="4570854" cy="7443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3508">
                <a:solidFill>
                  <a:sysClr val="windowText" lastClr="000000"/>
                </a:solidFill>
              </a:rPr>
              <a:t>Post-processing</a:t>
            </a:r>
            <a:endParaRPr lang="zh-CN" altLang="en-US" sz="3508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8A8560F-A2C7-464E-A38D-3F54FEAA387E}"/>
              </a:ext>
            </a:extLst>
          </p:cNvPr>
          <p:cNvCxnSpPr>
            <a:cxnSpLocks/>
            <a:stCxn id="69" idx="2"/>
            <a:endCxn id="68" idx="0"/>
          </p:cNvCxnSpPr>
          <p:nvPr/>
        </p:nvCxnSpPr>
        <p:spPr>
          <a:xfrm>
            <a:off x="12078960" y="10132513"/>
            <a:ext cx="2" cy="3480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365D6245-449C-44FD-B93F-9D63901DAE86}"/>
              </a:ext>
            </a:extLst>
          </p:cNvPr>
          <p:cNvCxnSpPr>
            <a:cxnSpLocks/>
            <a:stCxn id="24" idx="2"/>
            <a:endCxn id="69" idx="1"/>
          </p:cNvCxnSpPr>
          <p:nvPr/>
        </p:nvCxnSpPr>
        <p:spPr>
          <a:xfrm rot="16200000" flipH="1">
            <a:off x="7346169" y="7312953"/>
            <a:ext cx="184377" cy="471035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B055C34F-FCB3-4E66-9BDF-BFA1F33C4A06}"/>
              </a:ext>
            </a:extLst>
          </p:cNvPr>
          <p:cNvSpPr txBox="1"/>
          <p:nvPr/>
        </p:nvSpPr>
        <p:spPr>
          <a:xfrm>
            <a:off x="12492044" y="3886276"/>
            <a:ext cx="2291012" cy="1051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236" cap="small" dirty="0" err="1"/>
              <a:t>EinNet</a:t>
            </a:r>
            <a:endParaRPr lang="zh-CN" altLang="en-US" sz="6236" cap="small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F18BA79-0442-489C-A4C8-5797692F4C01}"/>
              </a:ext>
            </a:extLst>
          </p:cNvPr>
          <p:cNvSpPr txBox="1"/>
          <p:nvPr/>
        </p:nvSpPr>
        <p:spPr>
          <a:xfrm>
            <a:off x="9067153" y="7984762"/>
            <a:ext cx="5602080" cy="6511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altLang="zh-CN" sz="3508" dirty="0"/>
              <a:t>eOperator generation</a:t>
            </a:r>
            <a:endParaRPr lang="zh-CN" altLang="en-US" sz="3508" dirty="0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0A77C462-E432-4DA2-91B6-CB7900685323}"/>
              </a:ext>
            </a:extLst>
          </p:cNvPr>
          <p:cNvCxnSpPr>
            <a:cxnSpLocks/>
            <a:stCxn id="83" idx="1"/>
            <a:endCxn id="24" idx="3"/>
          </p:cNvCxnSpPr>
          <p:nvPr/>
        </p:nvCxnSpPr>
        <p:spPr>
          <a:xfrm flipH="1">
            <a:off x="7368605" y="8310334"/>
            <a:ext cx="1698548" cy="643213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203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91B6513-9ECA-40D8-2DC4-A2DAE44F8F1B}"/>
              </a:ext>
            </a:extLst>
          </p:cNvPr>
          <p:cNvSpPr/>
          <p:nvPr/>
        </p:nvSpPr>
        <p:spPr>
          <a:xfrm>
            <a:off x="5955323" y="1781908"/>
            <a:ext cx="8042031" cy="9730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7905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F693398-6CB2-CC7F-FAB9-77A0D016A1F1}"/>
              </a:ext>
            </a:extLst>
          </p:cNvPr>
          <p:cNvGrpSpPr/>
          <p:nvPr/>
        </p:nvGrpSpPr>
        <p:grpSpPr>
          <a:xfrm>
            <a:off x="11043387" y="230400"/>
            <a:ext cx="443096" cy="456187"/>
            <a:chOff x="6497529" y="4145581"/>
            <a:chExt cx="593771" cy="611314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6044E58-383D-A195-A8D2-32FFCED3780F}"/>
                </a:ext>
              </a:extLst>
            </p:cNvPr>
            <p:cNvGrpSpPr/>
            <p:nvPr/>
          </p:nvGrpSpPr>
          <p:grpSpPr>
            <a:xfrm>
              <a:off x="6621401" y="4145581"/>
              <a:ext cx="469899" cy="469901"/>
              <a:chOff x="9058713" y="3833690"/>
              <a:chExt cx="469899" cy="469901"/>
            </a:xfrm>
            <a:solidFill>
              <a:srgbClr val="548235"/>
            </a:solidFill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DD98BA2-7D37-F993-BE23-CB6565A7E7D4}"/>
                  </a:ext>
                </a:extLst>
              </p:cNvPr>
              <p:cNvSpPr/>
              <p:nvPr/>
            </p:nvSpPr>
            <p:spPr>
              <a:xfrm>
                <a:off x="9058713" y="3833692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EF6BD4-E1FC-41F0-9766-FE0497B58FF9}"/>
                  </a:ext>
                </a:extLst>
              </p:cNvPr>
              <p:cNvSpPr/>
              <p:nvPr/>
            </p:nvSpPr>
            <p:spPr>
              <a:xfrm>
                <a:off x="9215346" y="3833691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35483FA-F3AA-2633-6005-B02A1B981BB4}"/>
                  </a:ext>
                </a:extLst>
              </p:cNvPr>
              <p:cNvSpPr/>
              <p:nvPr/>
            </p:nvSpPr>
            <p:spPr>
              <a:xfrm>
                <a:off x="9371979" y="3833690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9895620-F9E6-E89E-2796-E881D2785434}"/>
                  </a:ext>
                </a:extLst>
              </p:cNvPr>
              <p:cNvSpPr/>
              <p:nvPr/>
            </p:nvSpPr>
            <p:spPr>
              <a:xfrm>
                <a:off x="9058713" y="3990325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F608A830-AB24-94A2-0A8A-5E6805568C0E}"/>
                  </a:ext>
                </a:extLst>
              </p:cNvPr>
              <p:cNvSpPr/>
              <p:nvPr/>
            </p:nvSpPr>
            <p:spPr>
              <a:xfrm>
                <a:off x="9215346" y="3990324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3E54499-09CA-1D0A-D24C-3E5BD2420F0A}"/>
                  </a:ext>
                </a:extLst>
              </p:cNvPr>
              <p:cNvSpPr/>
              <p:nvPr/>
            </p:nvSpPr>
            <p:spPr>
              <a:xfrm>
                <a:off x="9371979" y="3990323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8A2647B-8F70-A219-7934-F142A87C4BCB}"/>
                  </a:ext>
                </a:extLst>
              </p:cNvPr>
              <p:cNvSpPr/>
              <p:nvPr/>
            </p:nvSpPr>
            <p:spPr>
              <a:xfrm>
                <a:off x="9058713" y="4146958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D9B9967-4DFB-D329-8A83-0F3277B3A1D3}"/>
                  </a:ext>
                </a:extLst>
              </p:cNvPr>
              <p:cNvSpPr/>
              <p:nvPr/>
            </p:nvSpPr>
            <p:spPr>
              <a:xfrm>
                <a:off x="9215346" y="4146957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0ACC348-CD77-07D6-63EB-77AF78EFEE7D}"/>
                  </a:ext>
                </a:extLst>
              </p:cNvPr>
              <p:cNvSpPr/>
              <p:nvPr/>
            </p:nvSpPr>
            <p:spPr>
              <a:xfrm>
                <a:off x="9371979" y="4146956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24AEAC5-7F14-F981-3EBA-4673BAAAF952}"/>
                </a:ext>
              </a:extLst>
            </p:cNvPr>
            <p:cNvGrpSpPr/>
            <p:nvPr/>
          </p:nvGrpSpPr>
          <p:grpSpPr>
            <a:xfrm>
              <a:off x="6497529" y="4286994"/>
              <a:ext cx="469899" cy="469901"/>
              <a:chOff x="9058713" y="3833690"/>
              <a:chExt cx="469899" cy="469901"/>
            </a:xfrm>
            <a:solidFill>
              <a:srgbClr val="E2F0D9"/>
            </a:solidFill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F42A19D-A9AB-1C5E-14BD-D8EFBEE4FCFC}"/>
                  </a:ext>
                </a:extLst>
              </p:cNvPr>
              <p:cNvSpPr/>
              <p:nvPr/>
            </p:nvSpPr>
            <p:spPr>
              <a:xfrm>
                <a:off x="9058713" y="3833692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3058438-3D28-515B-F1DD-C127A24E7008}"/>
                  </a:ext>
                </a:extLst>
              </p:cNvPr>
              <p:cNvSpPr/>
              <p:nvPr/>
            </p:nvSpPr>
            <p:spPr>
              <a:xfrm>
                <a:off x="9215346" y="3833691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C58317-15C9-8C7F-8015-A31E8AE98E64}"/>
                  </a:ext>
                </a:extLst>
              </p:cNvPr>
              <p:cNvSpPr/>
              <p:nvPr/>
            </p:nvSpPr>
            <p:spPr>
              <a:xfrm>
                <a:off x="9371979" y="3833690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81BABA4-6317-4452-7C72-0ED88D23268E}"/>
                  </a:ext>
                </a:extLst>
              </p:cNvPr>
              <p:cNvSpPr/>
              <p:nvPr/>
            </p:nvSpPr>
            <p:spPr>
              <a:xfrm>
                <a:off x="9058713" y="3990325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8BE7C6B-80DC-8DA1-467E-E31B2CCC10E4}"/>
                  </a:ext>
                </a:extLst>
              </p:cNvPr>
              <p:cNvSpPr/>
              <p:nvPr/>
            </p:nvSpPr>
            <p:spPr>
              <a:xfrm>
                <a:off x="9215346" y="3990324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5A661F0-56FC-0E69-B6DA-576152B48B56}"/>
                  </a:ext>
                </a:extLst>
              </p:cNvPr>
              <p:cNvSpPr/>
              <p:nvPr/>
            </p:nvSpPr>
            <p:spPr>
              <a:xfrm>
                <a:off x="9371979" y="3990323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AF1C780-92A7-5C97-CD78-BBEF25585CC3}"/>
                  </a:ext>
                </a:extLst>
              </p:cNvPr>
              <p:cNvSpPr/>
              <p:nvPr/>
            </p:nvSpPr>
            <p:spPr>
              <a:xfrm>
                <a:off x="9058713" y="4146958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1147EE6-FD78-7010-6FFF-79ADDDA267BB}"/>
                  </a:ext>
                </a:extLst>
              </p:cNvPr>
              <p:cNvSpPr/>
              <p:nvPr/>
            </p:nvSpPr>
            <p:spPr>
              <a:xfrm>
                <a:off x="9215346" y="4146957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F136D75-3941-B7BA-AC70-EA9450787516}"/>
                  </a:ext>
                </a:extLst>
              </p:cNvPr>
              <p:cNvSpPr/>
              <p:nvPr/>
            </p:nvSpPr>
            <p:spPr>
              <a:xfrm>
                <a:off x="9371979" y="4146956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A58F44C-384E-9782-FA7B-0FC3F81515F7}"/>
              </a:ext>
            </a:extLst>
          </p:cNvPr>
          <p:cNvGrpSpPr/>
          <p:nvPr/>
        </p:nvGrpSpPr>
        <p:grpSpPr>
          <a:xfrm>
            <a:off x="10486028" y="849883"/>
            <a:ext cx="589022" cy="605898"/>
            <a:chOff x="4327627" y="4130360"/>
            <a:chExt cx="746559" cy="767949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70AC941F-971C-B42F-2C9B-28B35347BFCF}"/>
                </a:ext>
              </a:extLst>
            </p:cNvPr>
            <p:cNvGrpSpPr/>
            <p:nvPr/>
          </p:nvGrpSpPr>
          <p:grpSpPr>
            <a:xfrm>
              <a:off x="4447654" y="4130360"/>
              <a:ext cx="626532" cy="626534"/>
              <a:chOff x="9058713" y="3833689"/>
              <a:chExt cx="626532" cy="626534"/>
            </a:xfrm>
            <a:solidFill>
              <a:srgbClr val="BF9000"/>
            </a:solidFill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5950DC9-C8B1-7FF5-884C-14FBF4507AD4}"/>
                  </a:ext>
                </a:extLst>
              </p:cNvPr>
              <p:cNvSpPr/>
              <p:nvPr/>
            </p:nvSpPr>
            <p:spPr>
              <a:xfrm>
                <a:off x="9058713" y="3833692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43D93901-F366-EBF6-7942-117C1A4BA536}"/>
                  </a:ext>
                </a:extLst>
              </p:cNvPr>
              <p:cNvSpPr/>
              <p:nvPr/>
            </p:nvSpPr>
            <p:spPr>
              <a:xfrm>
                <a:off x="9215346" y="3833691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479E70D2-43D2-9810-1A16-B57BB7A92D85}"/>
                  </a:ext>
                </a:extLst>
              </p:cNvPr>
              <p:cNvSpPr/>
              <p:nvPr/>
            </p:nvSpPr>
            <p:spPr>
              <a:xfrm>
                <a:off x="9371979" y="3833690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A9B9E70E-EC08-B85D-7585-47E4578BEC52}"/>
                  </a:ext>
                </a:extLst>
              </p:cNvPr>
              <p:cNvSpPr/>
              <p:nvPr/>
            </p:nvSpPr>
            <p:spPr>
              <a:xfrm>
                <a:off x="9528612" y="3833689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DF439463-E5B8-E829-E374-16B80B151D6E}"/>
                  </a:ext>
                </a:extLst>
              </p:cNvPr>
              <p:cNvSpPr/>
              <p:nvPr/>
            </p:nvSpPr>
            <p:spPr>
              <a:xfrm>
                <a:off x="9058713" y="3990325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2F2706D0-C212-53F1-274E-0378A02E540C}"/>
                  </a:ext>
                </a:extLst>
              </p:cNvPr>
              <p:cNvSpPr/>
              <p:nvPr/>
            </p:nvSpPr>
            <p:spPr>
              <a:xfrm>
                <a:off x="9215346" y="3990324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244F1738-AEA3-6E2D-F2D6-27D575019027}"/>
                  </a:ext>
                </a:extLst>
              </p:cNvPr>
              <p:cNvSpPr/>
              <p:nvPr/>
            </p:nvSpPr>
            <p:spPr>
              <a:xfrm>
                <a:off x="9371979" y="3990323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550AE2E7-E2A1-D02B-7034-F2D7837BA03B}"/>
                  </a:ext>
                </a:extLst>
              </p:cNvPr>
              <p:cNvSpPr/>
              <p:nvPr/>
            </p:nvSpPr>
            <p:spPr>
              <a:xfrm>
                <a:off x="9528612" y="3990322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1CE88336-76A0-FE41-1D52-7EE633A8744E}"/>
                  </a:ext>
                </a:extLst>
              </p:cNvPr>
              <p:cNvSpPr/>
              <p:nvPr/>
            </p:nvSpPr>
            <p:spPr>
              <a:xfrm>
                <a:off x="9058713" y="4146958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3684DDA5-AAA5-0E59-7DFB-D5CF7BB21945}"/>
                  </a:ext>
                </a:extLst>
              </p:cNvPr>
              <p:cNvSpPr/>
              <p:nvPr/>
            </p:nvSpPr>
            <p:spPr>
              <a:xfrm>
                <a:off x="9215346" y="4146957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685B7597-7F9F-647D-9DB9-F5A635037274}"/>
                  </a:ext>
                </a:extLst>
              </p:cNvPr>
              <p:cNvSpPr/>
              <p:nvPr/>
            </p:nvSpPr>
            <p:spPr>
              <a:xfrm>
                <a:off x="9371979" y="4146956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89958965-DA60-57F9-1F02-18D9A47062C4}"/>
                  </a:ext>
                </a:extLst>
              </p:cNvPr>
              <p:cNvSpPr/>
              <p:nvPr/>
            </p:nvSpPr>
            <p:spPr>
              <a:xfrm>
                <a:off x="9528612" y="4146955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E8BF2078-8B77-348D-374B-0AFC5B14C3E2}"/>
                  </a:ext>
                </a:extLst>
              </p:cNvPr>
              <p:cNvSpPr/>
              <p:nvPr/>
            </p:nvSpPr>
            <p:spPr>
              <a:xfrm>
                <a:off x="9058713" y="4303590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B8515BCD-BB38-80AF-0991-837DA4FA712A}"/>
                  </a:ext>
                </a:extLst>
              </p:cNvPr>
              <p:cNvSpPr/>
              <p:nvPr/>
            </p:nvSpPr>
            <p:spPr>
              <a:xfrm>
                <a:off x="9215346" y="4303589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E916F84-A8ED-6936-D2BE-EA20097E0224}"/>
                  </a:ext>
                </a:extLst>
              </p:cNvPr>
              <p:cNvSpPr/>
              <p:nvPr/>
            </p:nvSpPr>
            <p:spPr>
              <a:xfrm>
                <a:off x="9371979" y="4303588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012CF026-56F9-A84F-A108-204F4E196C88}"/>
                  </a:ext>
                </a:extLst>
              </p:cNvPr>
              <p:cNvSpPr/>
              <p:nvPr/>
            </p:nvSpPr>
            <p:spPr>
              <a:xfrm>
                <a:off x="9528612" y="4303587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EDCF1DF9-FC73-04AF-2576-258F7488694C}"/>
                </a:ext>
              </a:extLst>
            </p:cNvPr>
            <p:cNvGrpSpPr/>
            <p:nvPr/>
          </p:nvGrpSpPr>
          <p:grpSpPr>
            <a:xfrm>
              <a:off x="4327627" y="4271775"/>
              <a:ext cx="626532" cy="626534"/>
              <a:chOff x="9058713" y="3833689"/>
              <a:chExt cx="626532" cy="626534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7245D6A-693D-DDA0-80E4-DA1851D34AAC}"/>
                  </a:ext>
                </a:extLst>
              </p:cNvPr>
              <p:cNvSpPr/>
              <p:nvPr/>
            </p:nvSpPr>
            <p:spPr>
              <a:xfrm>
                <a:off x="9058713" y="3833692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D44E6FA-31F1-0B0E-7170-5A27B59D2C80}"/>
                  </a:ext>
                </a:extLst>
              </p:cNvPr>
              <p:cNvSpPr/>
              <p:nvPr/>
            </p:nvSpPr>
            <p:spPr>
              <a:xfrm>
                <a:off x="9215346" y="3833691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E9112C3C-C811-9C35-BD5C-B90F3C21373D}"/>
                  </a:ext>
                </a:extLst>
              </p:cNvPr>
              <p:cNvSpPr/>
              <p:nvPr/>
            </p:nvSpPr>
            <p:spPr>
              <a:xfrm>
                <a:off x="9371979" y="3833690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1B67135-C7CC-1602-3F0B-2578ECBD9FBD}"/>
                  </a:ext>
                </a:extLst>
              </p:cNvPr>
              <p:cNvSpPr/>
              <p:nvPr/>
            </p:nvSpPr>
            <p:spPr>
              <a:xfrm>
                <a:off x="9528612" y="3833689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506674E-7CEB-534E-8978-61E36C4C1120}"/>
                  </a:ext>
                </a:extLst>
              </p:cNvPr>
              <p:cNvSpPr/>
              <p:nvPr/>
            </p:nvSpPr>
            <p:spPr>
              <a:xfrm>
                <a:off x="9058713" y="3990325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229F0A72-F0C5-F3E7-9694-C0FBE22AD490}"/>
                  </a:ext>
                </a:extLst>
              </p:cNvPr>
              <p:cNvSpPr/>
              <p:nvPr/>
            </p:nvSpPr>
            <p:spPr>
              <a:xfrm>
                <a:off x="9215346" y="3990324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0AD4855-973A-660E-B96C-A8F324AA4788}"/>
                  </a:ext>
                </a:extLst>
              </p:cNvPr>
              <p:cNvSpPr/>
              <p:nvPr/>
            </p:nvSpPr>
            <p:spPr>
              <a:xfrm>
                <a:off x="9371979" y="3990323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C7D10C8-5EAD-A3D4-25DD-6F68582CF803}"/>
                  </a:ext>
                </a:extLst>
              </p:cNvPr>
              <p:cNvSpPr/>
              <p:nvPr/>
            </p:nvSpPr>
            <p:spPr>
              <a:xfrm>
                <a:off x="9528612" y="3990322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B274144-5FF8-DD8B-B673-2A58FED9716B}"/>
                  </a:ext>
                </a:extLst>
              </p:cNvPr>
              <p:cNvSpPr/>
              <p:nvPr/>
            </p:nvSpPr>
            <p:spPr>
              <a:xfrm>
                <a:off x="9058713" y="4146958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C2623454-12AA-AD1F-C4AC-86622CF02ED8}"/>
                  </a:ext>
                </a:extLst>
              </p:cNvPr>
              <p:cNvSpPr/>
              <p:nvPr/>
            </p:nvSpPr>
            <p:spPr>
              <a:xfrm>
                <a:off x="9215346" y="4146957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CDD1DB6F-4254-69B7-A462-5AC01B00D6A3}"/>
                  </a:ext>
                </a:extLst>
              </p:cNvPr>
              <p:cNvSpPr/>
              <p:nvPr/>
            </p:nvSpPr>
            <p:spPr>
              <a:xfrm>
                <a:off x="9371979" y="4146956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23E1411-9C7E-C4B1-663A-519A8F8CB991}"/>
                  </a:ext>
                </a:extLst>
              </p:cNvPr>
              <p:cNvSpPr/>
              <p:nvPr/>
            </p:nvSpPr>
            <p:spPr>
              <a:xfrm>
                <a:off x="9528612" y="4146955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1AF0C00A-B29F-8045-B99C-1BD885829A12}"/>
                  </a:ext>
                </a:extLst>
              </p:cNvPr>
              <p:cNvSpPr/>
              <p:nvPr/>
            </p:nvSpPr>
            <p:spPr>
              <a:xfrm>
                <a:off x="9058713" y="4303590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7C41E998-9082-059E-F1E7-9A05E48B3E83}"/>
                  </a:ext>
                </a:extLst>
              </p:cNvPr>
              <p:cNvSpPr/>
              <p:nvPr/>
            </p:nvSpPr>
            <p:spPr>
              <a:xfrm>
                <a:off x="9215346" y="4303589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05FF790B-1DC3-20C9-2E37-CEB358F6A668}"/>
                  </a:ext>
                </a:extLst>
              </p:cNvPr>
              <p:cNvSpPr/>
              <p:nvPr/>
            </p:nvSpPr>
            <p:spPr>
              <a:xfrm>
                <a:off x="9371979" y="4303588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7821799-A143-1D84-0BFA-3C051967719D}"/>
                  </a:ext>
                </a:extLst>
              </p:cNvPr>
              <p:cNvSpPr/>
              <p:nvPr/>
            </p:nvSpPr>
            <p:spPr>
              <a:xfrm>
                <a:off x="9528612" y="4303587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062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5224</TotalTime>
  <Words>277</Words>
  <Application>Microsoft Macintosh PowerPoint</Application>
  <PresentationFormat>自定义</PresentationFormat>
  <Paragraphs>113</Paragraphs>
  <Slides>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Linux Libertine</vt:lpstr>
      <vt:lpstr>Nanum Pen Script</vt:lpstr>
      <vt:lpstr>PilGi</vt:lpstr>
      <vt:lpstr>Arial</vt:lpstr>
      <vt:lpstr>Calibri</vt:lpstr>
      <vt:lpstr>Calibri Light</vt:lpstr>
      <vt:lpstr>Office 主题​​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Haojie</dc:creator>
  <cp:lastModifiedBy>Microsoft Office User</cp:lastModifiedBy>
  <cp:revision>141</cp:revision>
  <cp:lastPrinted>2022-11-14T06:39:53Z</cp:lastPrinted>
  <dcterms:created xsi:type="dcterms:W3CDTF">2022-11-11T05:12:46Z</dcterms:created>
  <dcterms:modified xsi:type="dcterms:W3CDTF">2025-01-04T12:33:21Z</dcterms:modified>
</cp:coreProperties>
</file>